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897D-8BD6-43FA-A42A-898DFA611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824E8-DB18-4657-ADDD-821C9879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C704-1F68-4F94-B10B-690A915D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2AFB-F7C5-4325-8C2B-6CE2A770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18E0-CD18-44F4-9EC3-DDCFA86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B65C-959E-44C5-91A3-FD5A4D5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928D7-2D4D-4541-B016-191E9390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9F2D-A403-4DD7-BDEA-4FB9B5CF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06C-211F-4715-B55A-3E03652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4D80-A973-4F3B-AE58-093661A0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9CF3C-5A61-4637-B740-58583312E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B2855-0F01-45BD-8800-D0AC60C1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681-E622-4E7D-96C5-808B9A2F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B492-CA97-4A3D-81D4-B2F87411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E23C-B55A-4122-9C47-5B26CADE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3994-2C86-473B-A389-8361D5F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1A8-AC1F-490E-8ADF-7066446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5251-C5AB-4876-8133-954559C0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9E16-C602-4D19-B204-6FF2C366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9B2D-48CD-4862-86E3-FA448115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093E-B234-46A7-A838-886F5AD3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7665-6590-4AAD-9A5C-0DC2B8F7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9748-4080-4E2A-A742-6F82CF0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C4AE-39EC-43B7-924A-06C4314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6DD0-8FFD-4FDA-86FA-7E4FBD63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D699-7BF8-47F1-B1A8-8D58EE43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AFF8-03C8-4AB9-A1D9-53F4D7078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7044E-A91B-4E85-B31C-09DEDA50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9488-98EF-4B8E-ACAB-FA473F1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91B5D-611E-4A2C-AF2B-89519DE8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D429-D6F0-4AB7-8188-4643692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7571-E241-4EFD-9319-6288A290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4659D-5A8C-4AC7-9CB1-48388AB4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063F-414B-4CB8-986C-F4F0EF7F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0239C-713A-400A-A74C-E0AD4D603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D9534-542C-4DCC-894E-4CBD227C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4E5C6-4D25-4510-A263-A8214162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EC75F-79DB-43C0-BBA6-0E70DDEA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68DB2-6651-4A73-A202-A9C80517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A92A-70B2-4C7F-8820-FDE8D648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D323B-F0B3-4ED5-8AEE-0E5B4C1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AF6A6-F103-4847-836B-04C25D03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F413D-4643-4314-9F70-97CE4FA3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C2390-CE53-41C3-8F74-91B75EF1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249E-F012-447E-B722-FB157FD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32C9-16A9-4281-BBCC-6EFC3504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7AA-12E1-40AF-A6A2-59FF007E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E7BD-266E-4965-92A5-4435E4E2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611A4-2E30-4B9A-9CB2-817A997C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4584-1749-4299-BCAC-34212F6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B846-4B9C-455D-A649-6CD7A22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148C-3E7E-4000-AC18-2316D73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0FF9-C429-40AA-9F00-2A2EC3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4F7DC-3FD6-458A-B746-A1E0151E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B0B00-D969-4942-971F-471C0B6B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2A72-3DC9-4EF2-888B-0C50777C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63847-D2C4-4700-9768-7AD74C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0129-60C4-47BC-A7A3-B7F3744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1F532-7F2B-4D14-A36D-6C4B307C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E4986-BEC3-4010-8828-B37A9DB9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F0EC-6AD7-4BE0-B40F-1831545F6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E458-2DE3-4186-88BC-14DDD60C3D1E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40A7-C73E-42ED-9154-1405E644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5AF2-E078-4D03-BF31-BE402A215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16586-4249-4452-A327-31FA61D1E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EIT x Soft Robots: </a:t>
            </a:r>
            <a:br>
              <a:rPr lang="en-US" dirty="0"/>
            </a:br>
            <a:r>
              <a:rPr lang="en-US" dirty="0"/>
              <a:t>project update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AD5E72-B030-4A59-BA4D-220C15C80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Week of Monday 22/03/2021</a:t>
            </a:r>
          </a:p>
        </p:txBody>
      </p:sp>
    </p:spTree>
    <p:extLst>
      <p:ext uri="{BB962C8B-B14F-4D97-AF65-F5344CB8AC3E}">
        <p14:creationId xmlns:p14="http://schemas.microsoft.com/office/powerpoint/2010/main" val="12413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38A35-5E0D-45FF-BE5B-6D95AFC645D7}"/>
              </a:ext>
            </a:extLst>
          </p:cNvPr>
          <p:cNvSpPr txBox="1"/>
          <p:nvPr/>
        </p:nvSpPr>
        <p:spPr>
          <a:xfrm>
            <a:off x="2914775" y="845049"/>
            <a:ext cx="6362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Work accomplished this past week: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93E68-CDDC-40C2-A20C-2F9A1BD9E1A3}"/>
              </a:ext>
            </a:extLst>
          </p:cNvPr>
          <p:cNvSpPr txBox="1"/>
          <p:nvPr/>
        </p:nvSpPr>
        <p:spPr>
          <a:xfrm>
            <a:off x="1469569" y="2828835"/>
            <a:ext cx="925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Completed online training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Produced EIT images of simple finger model</a:t>
            </a:r>
          </a:p>
        </p:txBody>
      </p:sp>
    </p:spTree>
    <p:extLst>
      <p:ext uri="{BB962C8B-B14F-4D97-AF65-F5344CB8AC3E}">
        <p14:creationId xmlns:p14="http://schemas.microsoft.com/office/powerpoint/2010/main" val="12467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C8E328-973E-4854-8C7D-B82E98C06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7662" y="1599439"/>
            <a:ext cx="5139841" cy="4140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4544D-4365-471C-939D-19FD9D73B8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4306" r="7774" b="14306"/>
          <a:stretch/>
        </p:blipFill>
        <p:spPr>
          <a:xfrm>
            <a:off x="102944" y="1788007"/>
            <a:ext cx="5827339" cy="3951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ACBF74-6C61-4782-BC06-02BCFD732545}"/>
              </a:ext>
            </a:extLst>
          </p:cNvPr>
          <p:cNvSpPr txBox="1"/>
          <p:nvPr/>
        </p:nvSpPr>
        <p:spPr>
          <a:xfrm>
            <a:off x="3608748" y="508673"/>
            <a:ext cx="497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Finger mesh with electrode locations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21A7F-E756-4682-8D2B-F1559C32BF25}"/>
              </a:ext>
            </a:extLst>
          </p:cNvPr>
          <p:cNvSpPr txBox="1"/>
          <p:nvPr/>
        </p:nvSpPr>
        <p:spPr>
          <a:xfrm>
            <a:off x="8993038" y="5744231"/>
            <a:ext cx="28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6 electrodes</a:t>
            </a:r>
          </a:p>
          <a:p>
            <a:r>
              <a:rPr lang="en-US" dirty="0">
                <a:latin typeface="+mj-lt"/>
              </a:rPr>
              <a:t>Actuator wall is 2 mm thick</a:t>
            </a:r>
          </a:p>
          <a:p>
            <a:r>
              <a:rPr lang="en-US" i="1" dirty="0">
                <a:latin typeface="+mj-lt"/>
              </a:rPr>
              <a:t>Lengths are in meters</a:t>
            </a:r>
          </a:p>
        </p:txBody>
      </p:sp>
    </p:spTree>
    <p:extLst>
      <p:ext uri="{BB962C8B-B14F-4D97-AF65-F5344CB8AC3E}">
        <p14:creationId xmlns:p14="http://schemas.microsoft.com/office/powerpoint/2010/main" val="206175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8C6ACFD-3115-4674-AFB6-E02C249FE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7" r="5251"/>
          <a:stretch/>
        </p:blipFill>
        <p:spPr>
          <a:xfrm>
            <a:off x="3682313" y="3985100"/>
            <a:ext cx="4827374" cy="2726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A7E51-F705-4744-B8B5-6BCDE430F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5" r="6269"/>
          <a:stretch/>
        </p:blipFill>
        <p:spPr>
          <a:xfrm>
            <a:off x="6864470" y="1010494"/>
            <a:ext cx="4906505" cy="2726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FEF13-A929-4027-9A1C-DDCD546E55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3" r="6087" b="6132"/>
          <a:stretch/>
        </p:blipFill>
        <p:spPr>
          <a:xfrm>
            <a:off x="421025" y="1010494"/>
            <a:ext cx="5189663" cy="27269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250D50-91A5-4D1E-97FE-818E74F74C5E}"/>
              </a:ext>
            </a:extLst>
          </p:cNvPr>
          <p:cNvSpPr txBox="1"/>
          <p:nvPr/>
        </p:nvSpPr>
        <p:spPr>
          <a:xfrm>
            <a:off x="2349585" y="2757702"/>
            <a:ext cx="145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No bend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85F14-BCF9-4C85-A957-0098C3B39573}"/>
              </a:ext>
            </a:extLst>
          </p:cNvPr>
          <p:cNvSpPr txBox="1"/>
          <p:nvPr/>
        </p:nvSpPr>
        <p:spPr>
          <a:xfrm>
            <a:off x="8882978" y="2919778"/>
            <a:ext cx="145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1 bend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1756EA-481B-49BA-A302-E421568A8A93}"/>
              </a:ext>
            </a:extLst>
          </p:cNvPr>
          <p:cNvSpPr txBox="1"/>
          <p:nvPr/>
        </p:nvSpPr>
        <p:spPr>
          <a:xfrm>
            <a:off x="5365487" y="5961970"/>
            <a:ext cx="180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2 bends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11B70-F3A0-4FF4-B68B-3B19B8B1084F}"/>
              </a:ext>
            </a:extLst>
          </p:cNvPr>
          <p:cNvSpPr txBox="1"/>
          <p:nvPr/>
        </p:nvSpPr>
        <p:spPr>
          <a:xfrm>
            <a:off x="9609653" y="4484013"/>
            <a:ext cx="2446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Visualized with </a:t>
            </a:r>
            <a:r>
              <a:rPr lang="en-US" sz="2000" dirty="0" err="1">
                <a:latin typeface="+mj-lt"/>
              </a:rPr>
              <a:t>ParaView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Log scale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E895B-94AA-4B71-983D-65A4312B3E61}"/>
              </a:ext>
            </a:extLst>
          </p:cNvPr>
          <p:cNvSpPr txBox="1"/>
          <p:nvPr/>
        </p:nvSpPr>
        <p:spPr>
          <a:xfrm>
            <a:off x="1895972" y="169470"/>
            <a:ext cx="840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EIDORS simulations of simple 2-joint actuator</a:t>
            </a:r>
          </a:p>
        </p:txBody>
      </p:sp>
    </p:spTree>
    <p:extLst>
      <p:ext uri="{BB962C8B-B14F-4D97-AF65-F5344CB8AC3E}">
        <p14:creationId xmlns:p14="http://schemas.microsoft.com/office/powerpoint/2010/main" val="268805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2A25FB3-EF01-4505-A67B-3F43BAE8D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" y="665404"/>
            <a:ext cx="4213341" cy="3160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13B647-3053-45F4-A35F-D94E00A510D7}"/>
              </a:ext>
            </a:extLst>
          </p:cNvPr>
          <p:cNvSpPr txBox="1"/>
          <p:nvPr/>
        </p:nvSpPr>
        <p:spPr>
          <a:xfrm>
            <a:off x="2633994" y="80629"/>
            <a:ext cx="6924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Voltages for each finger configuration: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D9FD7FB-D05F-4204-9168-A9997D50E4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" r="6103"/>
          <a:stretch/>
        </p:blipFill>
        <p:spPr>
          <a:xfrm>
            <a:off x="4142320" y="633748"/>
            <a:ext cx="3701989" cy="316000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DDF79B4-75DC-4B8C-BAB3-54353B76F8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r="6307"/>
          <a:stretch/>
        </p:blipFill>
        <p:spPr>
          <a:xfrm>
            <a:off x="8096436" y="665405"/>
            <a:ext cx="3701989" cy="3160005"/>
          </a:xfrm>
          <a:prstGeom prst="rect">
            <a:avLst/>
          </a:prstGeom>
        </p:spPr>
      </p:pic>
      <p:pic>
        <p:nvPicPr>
          <p:cNvPr id="9" name="Picture 8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5F06E0B4-F97E-4E59-847F-742E7F3962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4" r="6791" b="5548"/>
          <a:stretch/>
        </p:blipFill>
        <p:spPr>
          <a:xfrm>
            <a:off x="191757" y="3720433"/>
            <a:ext cx="4213341" cy="31375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740D0A-EE9D-49D1-BEF7-D6100D824DB7}"/>
              </a:ext>
            </a:extLst>
          </p:cNvPr>
          <p:cNvSpPr txBox="1"/>
          <p:nvPr/>
        </p:nvSpPr>
        <p:spPr>
          <a:xfrm>
            <a:off x="9355717" y="4179455"/>
            <a:ext cx="234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Very slight changes</a:t>
            </a:r>
          </a:p>
        </p:txBody>
      </p:sp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DF5EF9F-1007-4116-91E3-B27E4FD0DD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8" r="7808"/>
          <a:stretch/>
        </p:blipFill>
        <p:spPr>
          <a:xfrm>
            <a:off x="4495649" y="3720433"/>
            <a:ext cx="4761106" cy="30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8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38A35-5E0D-45FF-BE5B-6D95AFC645D7}"/>
              </a:ext>
            </a:extLst>
          </p:cNvPr>
          <p:cNvSpPr txBox="1"/>
          <p:nvPr/>
        </p:nvSpPr>
        <p:spPr>
          <a:xfrm>
            <a:off x="3354031" y="717881"/>
            <a:ext cx="5483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To do for this upcoming week: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93E68-CDDC-40C2-A20C-2F9A1BD9E1A3}"/>
              </a:ext>
            </a:extLst>
          </p:cNvPr>
          <p:cNvSpPr txBox="1"/>
          <p:nvPr/>
        </p:nvSpPr>
        <p:spPr>
          <a:xfrm>
            <a:off x="1469571" y="2551837"/>
            <a:ext cx="9252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Refine EIDORS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Begin fabricating a simple actuator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Revise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05136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EIT x Soft Robots:  project update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EIT soft robot update</dc:title>
  <dc:creator>DeLorey, Charles</dc:creator>
  <cp:lastModifiedBy>DeLorey, Charles</cp:lastModifiedBy>
  <cp:revision>14</cp:revision>
  <dcterms:created xsi:type="dcterms:W3CDTF">2021-03-21T14:20:38Z</dcterms:created>
  <dcterms:modified xsi:type="dcterms:W3CDTF">2021-03-23T23:40:12Z</dcterms:modified>
</cp:coreProperties>
</file>