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37" r:id="rId2"/>
    <p:sldId id="338" r:id="rId3"/>
    <p:sldId id="339" r:id="rId4"/>
    <p:sldId id="33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>
        <p:scale>
          <a:sx n="87" d="100"/>
          <a:sy n="87" d="100"/>
        </p:scale>
        <p:origin x="96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0" y="2438400"/>
            <a:ext cx="12192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GB" sz="240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3581400"/>
            <a:ext cx="8534400" cy="5334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000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16000" y="2590800"/>
            <a:ext cx="10363200" cy="990600"/>
          </a:xfrm>
        </p:spPr>
        <p:txBody>
          <a:bodyPr anchor="t">
            <a:normAutofit/>
          </a:bodyPr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1016000" y="1371600"/>
            <a:ext cx="2032000" cy="914400"/>
          </a:xfrm>
          <a:effectLst/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/>
          </a:p>
        </p:txBody>
      </p:sp>
      <p:sp>
        <p:nvSpPr>
          <p:cNvPr id="31" name="Picture Placeholder 23"/>
          <p:cNvSpPr>
            <a:spLocks noGrp="1"/>
          </p:cNvSpPr>
          <p:nvPr>
            <p:ph type="pic" sz="quarter" idx="11"/>
          </p:nvPr>
        </p:nvSpPr>
        <p:spPr>
          <a:xfrm>
            <a:off x="3149600" y="1371600"/>
            <a:ext cx="2032000" cy="9144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/>
          </a:p>
        </p:txBody>
      </p:sp>
      <p:sp>
        <p:nvSpPr>
          <p:cNvPr id="32" name="Picture Placeholder 23"/>
          <p:cNvSpPr>
            <a:spLocks noGrp="1"/>
          </p:cNvSpPr>
          <p:nvPr>
            <p:ph type="pic" sz="quarter" idx="12"/>
          </p:nvPr>
        </p:nvSpPr>
        <p:spPr>
          <a:xfrm>
            <a:off x="5283200" y="1371600"/>
            <a:ext cx="2032000" cy="9144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09160A-4159-604C-A8F3-6B3CD35C77F9}"/>
              </a:ext>
            </a:extLst>
          </p:cNvPr>
          <p:cNvSpPr txBox="1"/>
          <p:nvPr userDrawn="1"/>
        </p:nvSpPr>
        <p:spPr bwMode="auto">
          <a:xfrm>
            <a:off x="244624" y="6106180"/>
            <a:ext cx="2970750" cy="5386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700" b="0" dirty="0">
                <a:solidFill>
                  <a:srgbClr val="1E4786"/>
                </a:solidFill>
                <a:latin typeface="Tahoma"/>
                <a:cs typeface="Tahoma"/>
              </a:rPr>
              <a:t>The Hamlyn Centre</a:t>
            </a:r>
          </a:p>
          <a:p>
            <a:pPr>
              <a:defRPr/>
            </a:pPr>
            <a:r>
              <a:rPr lang="en-US" sz="1200" b="0" dirty="0">
                <a:solidFill>
                  <a:srgbClr val="7598C2"/>
                </a:solidFill>
                <a:latin typeface="Tahoma"/>
                <a:cs typeface="Tahoma"/>
              </a:rPr>
              <a:t>The Institute of Global Health Innovation</a:t>
            </a:r>
            <a:endParaRPr lang="en-GB" sz="1200" b="0" dirty="0">
              <a:solidFill>
                <a:srgbClr val="7598C2"/>
              </a:solidFill>
              <a:latin typeface="Tahoma"/>
              <a:cs typeface="Tahoma"/>
            </a:endParaRPr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F37F929B-4DCF-F944-943E-07B128983E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4244" y="260661"/>
            <a:ext cx="2153132" cy="564052"/>
          </a:xfrm>
          <a:prstGeom prst="rect">
            <a:avLst/>
          </a:prstGeom>
        </p:spPr>
      </p:pic>
      <p:pic>
        <p:nvPicPr>
          <p:cNvPr id="18" name="Picture 5" descr="map">
            <a:extLst>
              <a:ext uri="{FF2B5EF4-FFF2-40B4-BE49-F238E27FC236}">
                <a16:creationId xmlns:a16="http://schemas.microsoft.com/office/drawing/2014/main" id="{7C54BA9D-330F-D14E-B324-D48E742124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16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675671" y="4740577"/>
            <a:ext cx="4516329" cy="2046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418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0" y="3505200"/>
            <a:ext cx="12192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GB" sz="240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16800" y="3657600"/>
            <a:ext cx="4470400" cy="10668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000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06400" y="1828800"/>
            <a:ext cx="6400800" cy="152400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406400" y="3657600"/>
            <a:ext cx="2032000" cy="914400"/>
          </a:xfrm>
          <a:effectLst>
            <a:reflection stA="50000" endPos="50000" dist="12700" dir="5400000" sy="-100000" algn="bl" rotWithShape="0"/>
          </a:effectLst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/>
          </a:p>
        </p:txBody>
      </p:sp>
      <p:sp>
        <p:nvSpPr>
          <p:cNvPr id="31" name="Picture Placeholder 23"/>
          <p:cNvSpPr>
            <a:spLocks noGrp="1"/>
          </p:cNvSpPr>
          <p:nvPr>
            <p:ph type="pic" sz="quarter" idx="11"/>
          </p:nvPr>
        </p:nvSpPr>
        <p:spPr>
          <a:xfrm>
            <a:off x="2540000" y="3657600"/>
            <a:ext cx="2032000" cy="914400"/>
          </a:xfrm>
          <a:effectLst>
            <a:reflection stA="50000" endPos="50000" dist="12700" dir="5400000" sy="-100000" algn="bl" rotWithShape="0"/>
          </a:effectLst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/>
          </a:p>
        </p:txBody>
      </p:sp>
      <p:sp>
        <p:nvSpPr>
          <p:cNvPr id="32" name="Picture Placeholder 23"/>
          <p:cNvSpPr>
            <a:spLocks noGrp="1"/>
          </p:cNvSpPr>
          <p:nvPr>
            <p:ph type="pic" sz="quarter" idx="12"/>
          </p:nvPr>
        </p:nvSpPr>
        <p:spPr>
          <a:xfrm>
            <a:off x="4673600" y="3657600"/>
            <a:ext cx="2032000" cy="914400"/>
          </a:xfrm>
          <a:effectLst>
            <a:reflection stA="50000" endPos="50000" dist="12700" dir="5400000" sy="-100000" algn="bl" rotWithShape="0"/>
          </a:effectLst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483FDA-B8C1-1D4C-AC20-9BB135CDB594}"/>
              </a:ext>
            </a:extLst>
          </p:cNvPr>
          <p:cNvSpPr txBox="1"/>
          <p:nvPr userDrawn="1"/>
        </p:nvSpPr>
        <p:spPr bwMode="auto">
          <a:xfrm>
            <a:off x="244624" y="6106180"/>
            <a:ext cx="2970750" cy="5386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700" b="0" dirty="0">
                <a:solidFill>
                  <a:srgbClr val="1E4786"/>
                </a:solidFill>
                <a:latin typeface="Tahoma"/>
                <a:cs typeface="Tahoma"/>
              </a:rPr>
              <a:t>The Hamlyn Centre</a:t>
            </a:r>
          </a:p>
          <a:p>
            <a:pPr>
              <a:defRPr/>
            </a:pPr>
            <a:r>
              <a:rPr lang="en-US" sz="1200" b="0" dirty="0">
                <a:solidFill>
                  <a:srgbClr val="7598C2"/>
                </a:solidFill>
                <a:latin typeface="Tahoma"/>
                <a:cs typeface="Tahoma"/>
              </a:rPr>
              <a:t>The Institute of Global Health Innovation</a:t>
            </a:r>
            <a:endParaRPr lang="en-GB" sz="1200" b="0" dirty="0">
              <a:solidFill>
                <a:srgbClr val="7598C2"/>
              </a:solidFill>
              <a:latin typeface="Tahoma"/>
              <a:cs typeface="Tahoma"/>
            </a:endParaRPr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C7AD9135-408F-974A-81A0-6929B103F1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4244" y="260661"/>
            <a:ext cx="2153132" cy="564052"/>
          </a:xfrm>
          <a:prstGeom prst="rect">
            <a:avLst/>
          </a:prstGeom>
        </p:spPr>
      </p:pic>
      <p:pic>
        <p:nvPicPr>
          <p:cNvPr id="18" name="Picture 5" descr="map">
            <a:extLst>
              <a:ext uri="{FF2B5EF4-FFF2-40B4-BE49-F238E27FC236}">
                <a16:creationId xmlns:a16="http://schemas.microsoft.com/office/drawing/2014/main" id="{9E75DBB9-3942-7A4A-844F-28B8D69355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16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487781" y="1458236"/>
            <a:ext cx="4704219" cy="2046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168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2667000"/>
            <a:ext cx="12192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GB" sz="240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4114801"/>
            <a:ext cx="7721600" cy="6858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000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08000" y="2819401"/>
            <a:ext cx="7721600" cy="1295400"/>
          </a:xfrm>
        </p:spPr>
        <p:txBody>
          <a:bodyPr anchor="t">
            <a:normAutofit/>
          </a:bodyPr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5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9347200" y="1676400"/>
            <a:ext cx="23368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/>
          </a:p>
        </p:txBody>
      </p:sp>
      <p:sp>
        <p:nvSpPr>
          <p:cNvPr id="20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9347200" y="4876800"/>
            <a:ext cx="23368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/>
          </a:p>
        </p:txBody>
      </p:sp>
      <p:sp>
        <p:nvSpPr>
          <p:cNvPr id="21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9347200" y="3810000"/>
            <a:ext cx="23368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/>
          </a:p>
        </p:txBody>
      </p:sp>
      <p:sp>
        <p:nvSpPr>
          <p:cNvPr id="22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9347200" y="2743200"/>
            <a:ext cx="23368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/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B0372653-0CFA-B445-BD28-6BF8F626B6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4244" y="260661"/>
            <a:ext cx="2153132" cy="56405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1E6975-A824-794C-A20D-291AFD7181F7}"/>
              </a:ext>
            </a:extLst>
          </p:cNvPr>
          <p:cNvSpPr txBox="1"/>
          <p:nvPr userDrawn="1"/>
        </p:nvSpPr>
        <p:spPr bwMode="auto">
          <a:xfrm>
            <a:off x="244624" y="6106180"/>
            <a:ext cx="2970750" cy="5386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700" b="0" dirty="0">
                <a:solidFill>
                  <a:srgbClr val="1E4786"/>
                </a:solidFill>
                <a:latin typeface="Tahoma"/>
                <a:cs typeface="Tahoma"/>
              </a:rPr>
              <a:t>The Hamlyn Centre</a:t>
            </a:r>
          </a:p>
          <a:p>
            <a:pPr>
              <a:defRPr/>
            </a:pPr>
            <a:r>
              <a:rPr lang="en-US" sz="1200" b="0" dirty="0">
                <a:solidFill>
                  <a:srgbClr val="7598C2"/>
                </a:solidFill>
                <a:latin typeface="Tahoma"/>
                <a:cs typeface="Tahoma"/>
              </a:rPr>
              <a:t>The Institute of Global Health Innovation</a:t>
            </a:r>
            <a:endParaRPr lang="en-GB" sz="1200" b="0" dirty="0">
              <a:solidFill>
                <a:srgbClr val="7598C2"/>
              </a:solidFill>
              <a:latin typeface="Tahoma"/>
              <a:cs typeface="Tahoma"/>
            </a:endParaRPr>
          </a:p>
        </p:txBody>
      </p:sp>
      <p:pic>
        <p:nvPicPr>
          <p:cNvPr id="26" name="Picture 5" descr="map">
            <a:extLst>
              <a:ext uri="{FF2B5EF4-FFF2-40B4-BE49-F238E27FC236}">
                <a16:creationId xmlns:a16="http://schemas.microsoft.com/office/drawing/2014/main" id="{6F5B0400-0092-A441-AFE8-B5539CAACC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16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391565"/>
            <a:ext cx="4516329" cy="212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49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GB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8740"/>
            <a:ext cx="10058400" cy="609600"/>
          </a:xfrm>
        </p:spPr>
        <p:txBody>
          <a:bodyPr/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28759"/>
            <a:ext cx="11836400" cy="5014841"/>
          </a:xfrm>
        </p:spPr>
        <p:txBody>
          <a:bodyPr/>
          <a:lstStyle>
            <a:lvl1pPr>
              <a:buFont typeface="Wingdings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buSzPct val="50000"/>
              <a:buFont typeface="Wingdings" charset="2"/>
              <a:buChar char="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buSzPct val="5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buSzPct val="40000"/>
              <a:buFont typeface="Wingdings" charset="2"/>
              <a:buChar char="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buSzPct val="40000"/>
              <a:buFont typeface="Wingdings" charset="2"/>
              <a:buChar char="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28064" y="6338268"/>
            <a:ext cx="1771389" cy="457200"/>
          </a:xfrm>
        </p:spPr>
        <p:txBody>
          <a:bodyPr/>
          <a:lstStyle>
            <a:lvl1pPr algn="r">
              <a:defRPr/>
            </a:lvl1pPr>
          </a:lstStyle>
          <a:p>
            <a:pPr algn="r"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670459" y="6332565"/>
            <a:ext cx="1521541" cy="457200"/>
          </a:xfrm>
        </p:spPr>
        <p:txBody>
          <a:bodyPr/>
          <a:lstStyle/>
          <a:p>
            <a:pPr>
              <a:defRPr/>
            </a:pPr>
            <a:fld id="{B03FE190-3D07-4C44-8CA2-C0C8C8152D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995C1-0B8D-7A45-9E19-569A6A183752}"/>
              </a:ext>
            </a:extLst>
          </p:cNvPr>
          <p:cNvSpPr txBox="1"/>
          <p:nvPr userDrawn="1"/>
        </p:nvSpPr>
        <p:spPr bwMode="auto">
          <a:xfrm>
            <a:off x="244624" y="6106180"/>
            <a:ext cx="2970750" cy="5386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700" b="0" dirty="0">
                <a:solidFill>
                  <a:srgbClr val="1E4786"/>
                </a:solidFill>
                <a:latin typeface="Tahoma"/>
                <a:cs typeface="Tahoma"/>
              </a:rPr>
              <a:t>The Hamlyn Centre</a:t>
            </a:r>
          </a:p>
          <a:p>
            <a:pPr>
              <a:defRPr/>
            </a:pPr>
            <a:r>
              <a:rPr lang="en-US" sz="1200" b="0" dirty="0">
                <a:solidFill>
                  <a:srgbClr val="7598C2"/>
                </a:solidFill>
                <a:latin typeface="Tahoma"/>
                <a:cs typeface="Tahoma"/>
              </a:rPr>
              <a:t>The Institute of Global Health Innovation</a:t>
            </a:r>
            <a:endParaRPr lang="en-GB" sz="1200" b="0" dirty="0">
              <a:solidFill>
                <a:srgbClr val="7598C2"/>
              </a:solidFill>
              <a:latin typeface="Tahoma"/>
              <a:cs typeface="Tahoma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8B6B4E-8847-6C40-A64D-1A9A9CF42A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2286" y="260661"/>
            <a:ext cx="1645089" cy="430961"/>
          </a:xfrm>
          <a:prstGeom prst="rect">
            <a:avLst/>
          </a:prstGeom>
        </p:spPr>
      </p:pic>
      <p:pic>
        <p:nvPicPr>
          <p:cNvPr id="11" name="Picture 6" descr="map">
            <a:extLst>
              <a:ext uri="{FF2B5EF4-FFF2-40B4-BE49-F238E27FC236}">
                <a16:creationId xmlns:a16="http://schemas.microsoft.com/office/drawing/2014/main" id="{A0AE7915-DB71-094D-B946-724472875D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28448" y="5943600"/>
            <a:ext cx="1912938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424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04" y="197925"/>
            <a:ext cx="10159782" cy="609600"/>
          </a:xfrm>
        </p:spPr>
        <p:txBody>
          <a:bodyPr/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13" y="943661"/>
            <a:ext cx="11796761" cy="5071059"/>
          </a:xfrm>
        </p:spPr>
        <p:txBody>
          <a:bodyPr/>
          <a:lstStyle>
            <a:lvl1pPr>
              <a:buFont typeface="Wingdings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1pPr>
            <a:lvl2pPr>
              <a:buSzPct val="50000"/>
              <a:buFont typeface="Wingdings" charset="2"/>
              <a:buChar char="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2pPr>
            <a:lvl3pPr>
              <a:buSzPct val="5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3pPr>
            <a:lvl4pPr>
              <a:buSzPct val="40000"/>
              <a:buFont typeface="Wingdings" charset="2"/>
              <a:buChar char="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4pPr>
            <a:lvl5pPr>
              <a:buSzPct val="40000"/>
              <a:buFont typeface="Wingdings" charset="2"/>
              <a:buChar char="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79ECFD6-BB84-FB48-B9B3-DB4B9F6F00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2286" y="260661"/>
            <a:ext cx="1645089" cy="4309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3D5439-EB86-5641-A13B-F98B1D53FEBA}"/>
              </a:ext>
            </a:extLst>
          </p:cNvPr>
          <p:cNvSpPr txBox="1"/>
          <p:nvPr userDrawn="1"/>
        </p:nvSpPr>
        <p:spPr bwMode="auto">
          <a:xfrm>
            <a:off x="244624" y="6106180"/>
            <a:ext cx="2970750" cy="5386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700" b="0" dirty="0">
                <a:solidFill>
                  <a:srgbClr val="1E4786"/>
                </a:solidFill>
                <a:latin typeface="Tahoma"/>
                <a:cs typeface="Tahoma"/>
              </a:rPr>
              <a:t>The Hamlyn Centre</a:t>
            </a:r>
          </a:p>
          <a:p>
            <a:pPr>
              <a:defRPr/>
            </a:pPr>
            <a:r>
              <a:rPr lang="en-US" sz="1200" b="0" dirty="0">
                <a:solidFill>
                  <a:srgbClr val="7598C2"/>
                </a:solidFill>
                <a:latin typeface="Tahoma"/>
                <a:cs typeface="Tahoma"/>
              </a:rPr>
              <a:t>The Institute of Global Health Innovation</a:t>
            </a:r>
            <a:endParaRPr lang="en-GB" sz="1200" b="0" dirty="0">
              <a:solidFill>
                <a:srgbClr val="7598C2"/>
              </a:solidFill>
              <a:latin typeface="Tahoma"/>
              <a:cs typeface="Tahoma"/>
            </a:endParaRPr>
          </a:p>
        </p:txBody>
      </p:sp>
      <p:pic>
        <p:nvPicPr>
          <p:cNvPr id="6" name="Picture 6" descr="map">
            <a:extLst>
              <a:ext uri="{FF2B5EF4-FFF2-40B4-BE49-F238E27FC236}">
                <a16:creationId xmlns:a16="http://schemas.microsoft.com/office/drawing/2014/main" id="{0DF249DC-4D48-4744-B67F-4D5545A595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28448" y="5943600"/>
            <a:ext cx="1912938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FBBCF6D-B243-1749-BBC9-DFD10BA2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28064" y="6302643"/>
            <a:ext cx="1771389" cy="457200"/>
          </a:xfrm>
        </p:spPr>
        <p:txBody>
          <a:bodyPr/>
          <a:lstStyle>
            <a:lvl1pPr algn="r">
              <a:defRPr/>
            </a:lvl1pPr>
          </a:lstStyle>
          <a:p>
            <a:pPr algn="r">
              <a:defRPr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7A449E-88BD-5B40-B4DB-231F27B8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459" y="6296940"/>
            <a:ext cx="1521541" cy="457200"/>
          </a:xfrm>
        </p:spPr>
        <p:txBody>
          <a:bodyPr/>
          <a:lstStyle/>
          <a:p>
            <a:pPr>
              <a:defRPr/>
            </a:pPr>
            <a:fld id="{B03FE190-3D07-4C44-8CA2-C0C8C8152D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0E895D4-B493-F346-8424-ACB1FC21A7E2}"/>
              </a:ext>
            </a:extLst>
          </p:cNvPr>
          <p:cNvSpPr txBox="1"/>
          <p:nvPr userDrawn="1"/>
        </p:nvSpPr>
        <p:spPr bwMode="auto">
          <a:xfrm>
            <a:off x="244624" y="6176963"/>
            <a:ext cx="2970750" cy="5386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700" b="0" dirty="0">
                <a:solidFill>
                  <a:srgbClr val="1E4786"/>
                </a:solidFill>
                <a:latin typeface="Tahoma"/>
                <a:cs typeface="Tahoma"/>
              </a:rPr>
              <a:t>The Hamlyn Centre</a:t>
            </a:r>
          </a:p>
          <a:p>
            <a:pPr>
              <a:defRPr/>
            </a:pPr>
            <a:r>
              <a:rPr lang="en-US" sz="1200" b="0" dirty="0">
                <a:solidFill>
                  <a:srgbClr val="7598C2"/>
                </a:solidFill>
                <a:latin typeface="Tahoma"/>
                <a:cs typeface="Tahoma"/>
              </a:rPr>
              <a:t>The Institute of Global Health Innovation</a:t>
            </a:r>
            <a:endParaRPr lang="en-GB" sz="1200" b="0" dirty="0">
              <a:solidFill>
                <a:srgbClr val="7598C2"/>
              </a:solidFill>
              <a:latin typeface="Tahoma"/>
              <a:cs typeface="Tahoma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2BAC84D1-B9B4-4446-B823-4C90EC5EB4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2286" y="260661"/>
            <a:ext cx="1645089" cy="430961"/>
          </a:xfrm>
          <a:prstGeom prst="rect">
            <a:avLst/>
          </a:prstGeom>
        </p:spPr>
      </p:pic>
      <p:pic>
        <p:nvPicPr>
          <p:cNvPr id="11" name="Picture 6" descr="map">
            <a:extLst>
              <a:ext uri="{FF2B5EF4-FFF2-40B4-BE49-F238E27FC236}">
                <a16:creationId xmlns:a16="http://schemas.microsoft.com/office/drawing/2014/main" id="{B5EE6C68-41CE-134E-B871-7E265D347D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28448" y="5943600"/>
            <a:ext cx="1912938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0BB6A87-D2FD-4845-B7E2-E84D1287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28064" y="6338268"/>
            <a:ext cx="1771389" cy="457200"/>
          </a:xfrm>
        </p:spPr>
        <p:txBody>
          <a:bodyPr/>
          <a:lstStyle>
            <a:lvl1pPr algn="r">
              <a:defRPr/>
            </a:lvl1pPr>
          </a:lstStyle>
          <a:p>
            <a:pPr algn="r">
              <a:defRPr/>
            </a:pPr>
            <a:endParaRPr lang="en-US" dirty="0"/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DF6FAC2D-F3F7-D04E-A10A-D8385C2F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459" y="6332565"/>
            <a:ext cx="1521541" cy="457200"/>
          </a:xfrm>
        </p:spPr>
        <p:txBody>
          <a:bodyPr/>
          <a:lstStyle/>
          <a:p>
            <a:pPr>
              <a:defRPr/>
            </a:pPr>
            <a:fld id="{B03FE190-3D07-4C44-8CA2-C0C8C8152D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DBAE8D6-B1D0-774F-B61E-DAB58889D33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43886" y="260661"/>
            <a:ext cx="10058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E4786"/>
                </a:solidFill>
                <a:latin typeface="Tahoma"/>
                <a:ea typeface="Tahoma" panose="020B0604030504040204" pitchFamily="34" charset="0"/>
                <a:cs typeface="Tahoma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Osaka" charset="-128"/>
                <a:cs typeface="Osaka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Osaka" charset="-128"/>
                <a:cs typeface="Osaka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Osaka" charset="-128"/>
                <a:cs typeface="Osaka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Osaka" charset="-128"/>
                <a:cs typeface="Osaka" charset="-128"/>
              </a:defRPr>
            </a:lvl5pPr>
            <a:lvl6pPr marL="457176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Osaka" charset="-128"/>
                <a:cs typeface="Osaka" charset="-128"/>
              </a:defRPr>
            </a:lvl6pPr>
            <a:lvl7pPr marL="914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Osaka" charset="-128"/>
                <a:cs typeface="Osaka" charset="-128"/>
              </a:defRPr>
            </a:lvl7pPr>
            <a:lvl8pPr marL="1371528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Osaka" charset="-128"/>
                <a:cs typeface="Osaka" charset="-128"/>
              </a:defRPr>
            </a:lvl8pPr>
            <a:lvl9pPr marL="1828704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Osaka" charset="-128"/>
                <a:cs typeface="Osaka" charset="-128"/>
              </a:defRPr>
            </a:lvl9pPr>
          </a:lstStyle>
          <a:p>
            <a:r>
              <a:rPr lang="en-GB" sz="3200" kern="0" dirty="0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286610-C88B-904D-BFBC-F8CE002F2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5" y="1066800"/>
            <a:ext cx="5791200" cy="4947920"/>
          </a:xfrm>
        </p:spPr>
        <p:txBody>
          <a:bodyPr/>
          <a:lstStyle>
            <a:lvl1pPr>
              <a:buFont typeface="Wingdings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1pPr>
            <a:lvl2pPr>
              <a:buSzPct val="50000"/>
              <a:buFont typeface="Wingdings" charset="2"/>
              <a:buChar char="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2pPr>
            <a:lvl3pPr>
              <a:buSzPct val="5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3pPr>
            <a:lvl4pPr>
              <a:buSzPct val="40000"/>
              <a:buFont typeface="Wingdings" charset="2"/>
              <a:buChar char="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4pPr>
            <a:lvl5pPr>
              <a:buSzPct val="40000"/>
              <a:buFont typeface="Wingdings" charset="2"/>
              <a:buChar char="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AF55226-BE02-4245-B193-C776EE318D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67061" y="1066800"/>
            <a:ext cx="5791200" cy="4947920"/>
          </a:xfrm>
        </p:spPr>
        <p:txBody>
          <a:bodyPr/>
          <a:lstStyle>
            <a:lvl1pPr>
              <a:buFont typeface="Wingdings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1pPr>
            <a:lvl2pPr>
              <a:buSzPct val="50000"/>
              <a:buFont typeface="Wingdings" charset="2"/>
              <a:buChar char="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2pPr>
            <a:lvl3pPr>
              <a:buSzPct val="5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3pPr>
            <a:lvl4pPr>
              <a:buSzPct val="40000"/>
              <a:buFont typeface="Wingdings" charset="2"/>
              <a:buChar char="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4pPr>
            <a:lvl5pPr>
              <a:buSzPct val="40000"/>
              <a:buFont typeface="Wingdings" charset="2"/>
              <a:buChar char="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129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F0943E-ABBC-9340-9365-38A1591F16A0}"/>
              </a:ext>
            </a:extLst>
          </p:cNvPr>
          <p:cNvSpPr txBox="1"/>
          <p:nvPr userDrawn="1"/>
        </p:nvSpPr>
        <p:spPr bwMode="auto">
          <a:xfrm>
            <a:off x="244624" y="6106180"/>
            <a:ext cx="2970750" cy="5386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700" b="0" dirty="0">
                <a:solidFill>
                  <a:srgbClr val="1E4786"/>
                </a:solidFill>
                <a:latin typeface="Tahoma"/>
                <a:cs typeface="Tahoma"/>
              </a:rPr>
              <a:t>The Hamlyn Centre</a:t>
            </a:r>
          </a:p>
          <a:p>
            <a:pPr>
              <a:defRPr/>
            </a:pPr>
            <a:r>
              <a:rPr lang="en-US" sz="1200" b="0" dirty="0">
                <a:solidFill>
                  <a:srgbClr val="7598C2"/>
                </a:solidFill>
                <a:latin typeface="Tahoma"/>
                <a:cs typeface="Tahoma"/>
              </a:rPr>
              <a:t>The Institute of Global Health Innovation</a:t>
            </a:r>
            <a:endParaRPr lang="en-GB" sz="1200" b="0" dirty="0">
              <a:solidFill>
                <a:srgbClr val="7598C2"/>
              </a:solidFill>
              <a:latin typeface="Tahoma"/>
              <a:cs typeface="Tahoma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FC5E8E2-60F5-E14A-8084-9EAB01BD1D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2286" y="260661"/>
            <a:ext cx="1645089" cy="430961"/>
          </a:xfrm>
          <a:prstGeom prst="rect">
            <a:avLst/>
          </a:prstGeom>
        </p:spPr>
      </p:pic>
      <p:pic>
        <p:nvPicPr>
          <p:cNvPr id="4" name="Picture 6" descr="map">
            <a:extLst>
              <a:ext uri="{FF2B5EF4-FFF2-40B4-BE49-F238E27FC236}">
                <a16:creationId xmlns:a16="http://schemas.microsoft.com/office/drawing/2014/main" id="{61B50A32-1049-2B44-8672-DBAE31154F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28448" y="5943600"/>
            <a:ext cx="1912938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636DDDA-594E-BB4F-899F-46711263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28064" y="6338268"/>
            <a:ext cx="1771389" cy="457200"/>
          </a:xfrm>
        </p:spPr>
        <p:txBody>
          <a:bodyPr/>
          <a:lstStyle>
            <a:lvl1pPr algn="r">
              <a:defRPr/>
            </a:lvl1pPr>
          </a:lstStyle>
          <a:p>
            <a:pPr algn="r">
              <a:defRPr/>
            </a:pPr>
            <a:endParaRPr lang="en-US" dirty="0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0E51167F-5137-9B4F-9356-D3AF52D7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459" y="6332565"/>
            <a:ext cx="1521541" cy="457200"/>
          </a:xfrm>
        </p:spPr>
        <p:txBody>
          <a:bodyPr/>
          <a:lstStyle/>
          <a:p>
            <a:pPr>
              <a:defRPr/>
            </a:pPr>
            <a:fld id="{B03FE190-3D07-4C44-8CA2-C0C8C8152D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7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GB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2147" y="6224587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9978" y="6224587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B03FE190-3D07-4C44-8CA2-C0C8C8152D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6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5pPr>
      <a:lvl6pPr marL="457176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6pPr>
      <a:lvl7pPr marL="914352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7pPr>
      <a:lvl8pPr marL="1371528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8pPr>
      <a:lvl9pPr marL="1828704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9pPr>
    </p:titleStyle>
    <p:bodyStyle>
      <a:lvl1pPr marL="342882" indent="-342882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11" indent="-28573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2940" indent="-2285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116" indent="-22858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293" indent="-22858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469" indent="-2285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644" indent="-2285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8821" indent="-2285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5997" indent="-2285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2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8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4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1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6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3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09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42F69DD-6AB9-8549-BFB6-BC5719105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AE9BB0-39A9-1945-AC1F-2BC82279B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2BA75A9-C98D-7547-97DA-3D5B02E380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27764E3-DD84-2C43-BD48-B094E390EC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C9A4287-B5A8-934D-8B3D-AEF164AC14D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5C2A4D2-6E16-A943-B099-8FCCACC7AF1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2770F-4F07-BC48-9B13-CF58B0312B0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69588" y="6202363"/>
            <a:ext cx="1522412" cy="457200"/>
          </a:xfrm>
        </p:spPr>
        <p:txBody>
          <a:bodyPr/>
          <a:lstStyle/>
          <a:p>
            <a:pPr>
              <a:defRPr/>
            </a:pPr>
            <a:fld id="{B03FE190-3D07-4C44-8CA2-C0C8C8152D0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5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F51BEBD-FE72-4E41-9A05-F85A6564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A41D39-3155-7146-A3D3-CF3DD9182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7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C64BA21-5B85-FF4A-9F4E-A4FFB955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C275D9A-2BCD-4047-A747-A9BB4CA42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7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53637228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c template.potx" id="{13AC6426-9D1E-4155-9E5C-ED5442B31343}" vid="{F32023AA-8614-4B10-8EFC-B8AA7539622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Tahoma</vt:lpstr>
      <vt:lpstr>Wingdings</vt:lpstr>
      <vt:lpstr>Blank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 Tsui</dc:creator>
  <cp:lastModifiedBy>Asa Tsui</cp:lastModifiedBy>
  <cp:revision>10</cp:revision>
  <dcterms:created xsi:type="dcterms:W3CDTF">2020-10-06T13:09:49Z</dcterms:created>
  <dcterms:modified xsi:type="dcterms:W3CDTF">2020-10-06T13:36:26Z</dcterms:modified>
</cp:coreProperties>
</file>