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29/03/2021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2914775" y="845049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Work accomplished this past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A9C44-94D9-4FEA-806E-1C7C6DE699FE}"/>
              </a:ext>
            </a:extLst>
          </p:cNvPr>
          <p:cNvSpPr txBox="1"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Refined EIDORS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Begin fabricating a simple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7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ACBF74-6C61-4782-BC06-02BCFD732545}"/>
              </a:ext>
            </a:extLst>
          </p:cNvPr>
          <p:cNvSpPr txBox="1"/>
          <p:nvPr/>
        </p:nvSpPr>
        <p:spPr>
          <a:xfrm>
            <a:off x="3608748" y="508673"/>
            <a:ext cx="518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+mj-lt"/>
              </a:rPr>
              <a:t>Pneunet</a:t>
            </a:r>
            <a:r>
              <a:rPr lang="en-US" sz="2400" b="1" dirty="0">
                <a:latin typeface="+mj-lt"/>
              </a:rPr>
              <a:t> mesh with electrode locations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21A7F-E756-4682-8D2B-F1559C32BF25}"/>
              </a:ext>
            </a:extLst>
          </p:cNvPr>
          <p:cNvSpPr txBox="1"/>
          <p:nvPr/>
        </p:nvSpPr>
        <p:spPr>
          <a:xfrm>
            <a:off x="8993038" y="5744231"/>
            <a:ext cx="28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6 electrodes</a:t>
            </a:r>
          </a:p>
          <a:p>
            <a:r>
              <a:rPr lang="en-US" i="1" dirty="0">
                <a:latin typeface="+mj-lt"/>
              </a:rPr>
              <a:t>Lengths are in meters</a:t>
            </a:r>
          </a:p>
        </p:txBody>
      </p:sp>
    </p:spTree>
    <p:extLst>
      <p:ext uri="{BB962C8B-B14F-4D97-AF65-F5344CB8AC3E}">
        <p14:creationId xmlns:p14="http://schemas.microsoft.com/office/powerpoint/2010/main" val="20617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BA7E51-F705-4744-B8B5-6BCDE430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48"/>
          <a:stretch/>
        </p:blipFill>
        <p:spPr>
          <a:xfrm>
            <a:off x="6864470" y="1010494"/>
            <a:ext cx="4906505" cy="2726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FEF13-A929-4027-9A1C-DDCD546E5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r="5204"/>
          <a:stretch/>
        </p:blipFill>
        <p:spPr>
          <a:xfrm>
            <a:off x="421025" y="1010494"/>
            <a:ext cx="5189663" cy="2726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50D50-91A5-4D1E-97FE-818E74F74C5E}"/>
              </a:ext>
            </a:extLst>
          </p:cNvPr>
          <p:cNvSpPr txBox="1"/>
          <p:nvPr/>
        </p:nvSpPr>
        <p:spPr>
          <a:xfrm>
            <a:off x="2349585" y="2757702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 bend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85F14-BCF9-4C85-A957-0098C3B39573}"/>
              </a:ext>
            </a:extLst>
          </p:cNvPr>
          <p:cNvSpPr txBox="1"/>
          <p:nvPr/>
        </p:nvSpPr>
        <p:spPr>
          <a:xfrm>
            <a:off x="8077200" y="2919778"/>
            <a:ext cx="176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First bend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11B70-F3A0-4FF4-B68B-3B19B8B1084F}"/>
              </a:ext>
            </a:extLst>
          </p:cNvPr>
          <p:cNvSpPr txBox="1"/>
          <p:nvPr/>
        </p:nvSpPr>
        <p:spPr>
          <a:xfrm>
            <a:off x="9609653" y="4484013"/>
            <a:ext cx="244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Visualized with </a:t>
            </a:r>
            <a:r>
              <a:rPr lang="en-US" sz="2000" dirty="0" err="1">
                <a:latin typeface="+mj-lt"/>
              </a:rPr>
              <a:t>ParaView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E895B-94AA-4B71-983D-65A4312B3E61}"/>
              </a:ext>
            </a:extLst>
          </p:cNvPr>
          <p:cNvSpPr txBox="1"/>
          <p:nvPr/>
        </p:nvSpPr>
        <p:spPr>
          <a:xfrm>
            <a:off x="1895972" y="169470"/>
            <a:ext cx="840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EIDORS simulations of simple 2-joint actuator</a:t>
            </a:r>
          </a:p>
        </p:txBody>
      </p:sp>
    </p:spTree>
    <p:extLst>
      <p:ext uri="{BB962C8B-B14F-4D97-AF65-F5344CB8AC3E}">
        <p14:creationId xmlns:p14="http://schemas.microsoft.com/office/powerpoint/2010/main" val="26880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13B647-3053-45F4-A35F-D94E00A510D7}"/>
              </a:ext>
            </a:extLst>
          </p:cNvPr>
          <p:cNvSpPr txBox="1"/>
          <p:nvPr/>
        </p:nvSpPr>
        <p:spPr>
          <a:xfrm>
            <a:off x="2633994" y="80629"/>
            <a:ext cx="6924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Voltages for each finger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5119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3354031" y="717881"/>
            <a:ext cx="548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To do for this upcoming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3E68-CDDC-40C2-A20C-2F9A1BD9E1A3}"/>
              </a:ext>
            </a:extLst>
          </p:cNvPr>
          <p:cNvSpPr txBox="1"/>
          <p:nvPr/>
        </p:nvSpPr>
        <p:spPr>
          <a:xfrm>
            <a:off x="1469571" y="2551837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trike="sngStrike" dirty="0">
                <a:latin typeface="+mj-lt"/>
              </a:rPr>
              <a:t>Refine EIDORS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trike="sngStrike" dirty="0">
                <a:latin typeface="+mj-lt"/>
              </a:rPr>
              <a:t>Begin fabricating a simple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trike="sngStrike" dirty="0">
                <a:latin typeface="+mj-lt"/>
              </a:rPr>
              <a:t>Revise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05136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15</cp:revision>
  <dcterms:created xsi:type="dcterms:W3CDTF">2021-03-21T14:20:38Z</dcterms:created>
  <dcterms:modified xsi:type="dcterms:W3CDTF">2021-03-26T16:29:12Z</dcterms:modified>
</cp:coreProperties>
</file>