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Collision Avoidance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998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pic>
        <p:nvPicPr>
          <p:cNvPr id="4" name="Content Placeholder 3" descr="car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" b="525"/>
          <a:stretch>
            <a:fillRect/>
          </a:stretch>
        </p:blipFill>
        <p:spPr>
          <a:xfrm rot="20369457">
            <a:off x="900113" y="4965143"/>
            <a:ext cx="1869151" cy="1000543"/>
          </a:xfrm>
        </p:spPr>
      </p:pic>
      <p:pic>
        <p:nvPicPr>
          <p:cNvPr id="5" name="Picture 4" descr="car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1" y="1942146"/>
            <a:ext cx="1442071" cy="1079493"/>
          </a:xfrm>
          <a:prstGeom prst="rect">
            <a:avLst/>
          </a:prstGeom>
        </p:spPr>
      </p:pic>
      <p:pic>
        <p:nvPicPr>
          <p:cNvPr id="6" name="Picture 5" descr="Stop_48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982" y="2092979"/>
            <a:ext cx="1651498" cy="165149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885301" y="4107377"/>
            <a:ext cx="3118606" cy="10887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90632" y="2804233"/>
            <a:ext cx="3067930" cy="4288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009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0681E-7 2.34097E-6 L 0.49218 -0.225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00" y="-112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10354E-7 -4.47606E-6 L 0.44528 0.0855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55" y="42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10</TotalTime>
  <Words>3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Capital</vt:lpstr>
      <vt:lpstr>Collision Avoidance</vt:lpstr>
      <vt:lpstr>Scenario</vt:lpstr>
    </vt:vector>
  </TitlesOfParts>
  <Company>RIT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Collision Avoidance</dc:title>
  <dc:creator>Shiraz Qayyum</dc:creator>
  <cp:lastModifiedBy>Shiraz Qayyum</cp:lastModifiedBy>
  <cp:revision>9</cp:revision>
  <dcterms:created xsi:type="dcterms:W3CDTF">2014-02-22T22:32:32Z</dcterms:created>
  <dcterms:modified xsi:type="dcterms:W3CDTF">2014-02-22T22:43:23Z</dcterms:modified>
</cp:coreProperties>
</file>