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1" r:id="rId5"/>
    <p:sldId id="262" r:id="rId6"/>
    <p:sldId id="263" r:id="rId7"/>
    <p:sldId id="273" r:id="rId8"/>
    <p:sldId id="257" r:id="rId9"/>
    <p:sldId id="258" r:id="rId10"/>
    <p:sldId id="259" r:id="rId11"/>
    <p:sldId id="267" r:id="rId12"/>
    <p:sldId id="266" r:id="rId13"/>
    <p:sldId id="264" r:id="rId14"/>
    <p:sldId id="265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5A63-CBEE-4A27-AAF6-9AB705193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54A90-108E-4821-B4E2-A231EE9B0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4589-CFF4-4E45-B387-72EF3CED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9ACB-8136-4E85-A4D2-937F358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2EFF-EFC6-4C26-BD4D-FBEA7D6D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9BF-702C-4A62-977C-202376E9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BB81-FFBE-4B3A-8C0E-8286A295A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73-9212-40AE-AB0B-F9FEACE2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68B9-F4B6-4538-A1D3-6E81FF3D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A3D2-32FB-442D-B691-94791A6B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9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4FD6D-312C-4973-A7C6-5F1728E92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98F34-9490-4085-A16C-2F2C038D9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50FC-3E09-4244-A513-2623C561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74D3-2C67-4ECE-99C3-8754B84C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54BB-7D47-4278-A9D9-9A4938F9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1D55-4578-4C09-8D02-9A963098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63A3-EAA7-4B3F-8816-900B7A55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C77B-6F4B-439E-A477-1545471A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C97F-46A7-4CD6-83B1-B8E10398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7225-8B04-448F-9D5B-14EBF048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1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78CB-E023-46A1-961B-640CC1ED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B11F6-20E2-4A78-8202-8D0F83B2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34BE-F327-4609-B8B5-F50EE63F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656B-D1A9-4000-B552-B5256CD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4FA0-DE61-47F6-8A65-297FAB86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286B-9706-4561-A5AF-411509A7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401C-8D62-4A14-9B2B-CB796D4A6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8A3BA-55F7-43C4-9EAA-B2BA66AEF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8CDFC-AF22-4168-B384-2BDE888F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68D4-D0E3-4DFE-8574-CFB3F9A0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7CF90-F5A1-4A89-94F6-9E29F8A9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E569-2F4D-422D-9F73-AADF50F6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5C6A-6057-47FB-B3D6-3384B373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65129-A966-44B3-8E7A-79EEB4249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26720-4044-43AB-B411-12E082CEE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C1032-0308-4D30-AFC4-DFD3C9E2B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AD2A5-EEB0-442A-816F-6151A89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78D25-1CA8-4A2B-BA79-A04880BF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F81AE-C376-4A4E-97CA-9566655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E757-D6F6-43BD-87AD-B0B6D051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F5BE1-7006-42CC-87E1-F2E47916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B2180-350E-4C7F-A652-BCA696A4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FBB81-262A-4F8B-BCF7-4C148DF4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C4D9B-298B-4BCA-AE94-791310CC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D5B38-BDBA-4A50-9AF6-5DFADDF5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B245B-557A-4B0A-903B-F01FEBD7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9187-3DE7-441B-BC2F-F60C8824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1313-CB28-4FE2-B4DF-9F7F7D6AD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7D122-093B-4B64-9110-04C63415D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E7E4-288C-411D-B4CF-E497E2ED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011C-651C-4100-B5EB-F78870F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C0B40-141B-4B64-998C-69DC9CE0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5771-A63D-4C9B-BE5E-D33C19E3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A41DC-0276-4DA6-878E-AD19F230A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90B9-E7FB-4C9F-B9C4-42356458A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41125-316C-4ABB-AB3C-AD1B9284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F17A5-1E11-4A3D-A72F-13F19CA3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6229-90EA-4532-94CB-9AF5BB39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2FFB0-53CE-4647-99E9-B8DC852D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5F443-AA9F-482E-934F-B68D2E40C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2613-7F84-40DA-A21C-0F162932F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D03A-B051-4504-AA84-84532B04DA3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BA1A-C1D8-4954-9136-E12FB4BD0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888A-C0F3-49EB-BCCA-FE8C1392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6708B-2B46-4A8D-ACE1-740E5A22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je21.com.co/site/wp-content/uploads/2018/10/Foto_A-1.jpg">
            <a:extLst>
              <a:ext uri="{FF2B5EF4-FFF2-40B4-BE49-F238E27FC236}">
                <a16:creationId xmlns:a16="http://schemas.microsoft.com/office/drawing/2014/main" id="{2FC68888-876A-44F5-8888-91C00E9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"/>
            <a:ext cx="12192000" cy="694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826053-F418-40C4-8B80-46F9F70C2BD0}"/>
              </a:ext>
            </a:extLst>
          </p:cNvPr>
          <p:cNvSpPr/>
          <p:nvPr/>
        </p:nvSpPr>
        <p:spPr>
          <a:xfrm>
            <a:off x="0" y="2346325"/>
            <a:ext cx="8026400" cy="2165350"/>
          </a:xfrm>
          <a:prstGeom prst="rect">
            <a:avLst/>
          </a:prstGeom>
          <a:solidFill>
            <a:schemeClr val="bg2">
              <a:lumMod val="10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El </a:t>
            </a:r>
            <a:r>
              <a:rPr lang="en-US" sz="6000" b="1" dirty="0" err="1"/>
              <a:t>Parlamento</a:t>
            </a:r>
            <a:r>
              <a:rPr lang="en-US" sz="6000" b="1" dirty="0"/>
              <a:t> de Santos</a:t>
            </a:r>
          </a:p>
          <a:p>
            <a:pPr algn="ctr"/>
            <a:r>
              <a:rPr lang="en-US" sz="4000" b="1" dirty="0"/>
              <a:t>2014-2018</a:t>
            </a:r>
          </a:p>
          <a:p>
            <a:pPr algn="ctr"/>
            <a:r>
              <a:rPr lang="en-US" sz="3600" b="1" dirty="0"/>
              <a:t>David Vargas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842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Sheet 2">
            <a:extLst>
              <a:ext uri="{FF2B5EF4-FFF2-40B4-BE49-F238E27FC236}">
                <a16:creationId xmlns:a16="http://schemas.microsoft.com/office/drawing/2014/main" id="{0F742DB3-A1D7-43A6-BC7D-C6E1954E8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4" b="11702"/>
          <a:stretch/>
        </p:blipFill>
        <p:spPr>
          <a:xfrm>
            <a:off x="2132364" y="481096"/>
            <a:ext cx="7030887" cy="265927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731CCAE-8918-4CA9-A0C3-46A14105DBC8}"/>
              </a:ext>
            </a:extLst>
          </p:cNvPr>
          <p:cNvGrpSpPr/>
          <p:nvPr/>
        </p:nvGrpSpPr>
        <p:grpSpPr>
          <a:xfrm>
            <a:off x="2132363" y="3140373"/>
            <a:ext cx="7030887" cy="3201904"/>
            <a:chOff x="688975" y="3429000"/>
            <a:chExt cx="6308725" cy="2371725"/>
          </a:xfrm>
        </p:grpSpPr>
        <p:pic>
          <p:nvPicPr>
            <p:cNvPr id="6" name="slide2" descr="Sheet 2">
              <a:extLst>
                <a:ext uri="{FF2B5EF4-FFF2-40B4-BE49-F238E27FC236}">
                  <a16:creationId xmlns:a16="http://schemas.microsoft.com/office/drawing/2014/main" id="{20A06C8B-653C-484D-BC0B-ECD0A3ABC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13" b="11702"/>
            <a:stretch/>
          </p:blipFill>
          <p:spPr>
            <a:xfrm>
              <a:off x="1450975" y="3429000"/>
              <a:ext cx="5546725" cy="2371725"/>
            </a:xfrm>
            <a:prstGeom prst="rect">
              <a:avLst/>
            </a:prstGeom>
          </p:spPr>
        </p:pic>
        <p:pic>
          <p:nvPicPr>
            <p:cNvPr id="7" name="slide2" descr="Sheet 2">
              <a:extLst>
                <a:ext uri="{FF2B5EF4-FFF2-40B4-BE49-F238E27FC236}">
                  <a16:creationId xmlns:a16="http://schemas.microsoft.com/office/drawing/2014/main" id="{5919AF7A-5E32-453C-8278-83B52A393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9" t="16903" r="93908" b="11702"/>
            <a:stretch/>
          </p:blipFill>
          <p:spPr>
            <a:xfrm>
              <a:off x="688975" y="3883025"/>
              <a:ext cx="762000" cy="1917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66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 (3)">
            <a:extLst>
              <a:ext uri="{FF2B5EF4-FFF2-40B4-BE49-F238E27FC236}">
                <a16:creationId xmlns:a16="http://schemas.microsoft.com/office/drawing/2014/main" id="{4404DB5A-3A80-43CB-8D49-906A71B01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1375173"/>
            <a:ext cx="11366500" cy="41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 (4)">
            <a:extLst>
              <a:ext uri="{FF2B5EF4-FFF2-40B4-BE49-F238E27FC236}">
                <a16:creationId xmlns:a16="http://schemas.microsoft.com/office/drawing/2014/main" id="{00DC875E-94A2-470E-AEC5-79D772384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5" y="1413106"/>
            <a:ext cx="11156570" cy="40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3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F0644100-538B-442B-8903-7A36A0A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1375173"/>
            <a:ext cx="11366500" cy="41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1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 (2)">
            <a:extLst>
              <a:ext uri="{FF2B5EF4-FFF2-40B4-BE49-F238E27FC236}">
                <a16:creationId xmlns:a16="http://schemas.microsoft.com/office/drawing/2014/main" id="{98467C28-5C35-45C7-8C44-AA27BBA1B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1352226"/>
            <a:ext cx="11493500" cy="41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 (7)">
            <a:extLst>
              <a:ext uri="{FF2B5EF4-FFF2-40B4-BE49-F238E27FC236}">
                <a16:creationId xmlns:a16="http://schemas.microsoft.com/office/drawing/2014/main" id="{1F61ABAD-4429-4DE5-B972-BF477488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731743"/>
            <a:ext cx="11201400" cy="53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2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7">
            <a:extLst>
              <a:ext uri="{FF2B5EF4-FFF2-40B4-BE49-F238E27FC236}">
                <a16:creationId xmlns:a16="http://schemas.microsoft.com/office/drawing/2014/main" id="{E0582959-88A8-42D6-8227-0F0F8B95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981812"/>
            <a:ext cx="10756900" cy="5018808"/>
          </a:xfrm>
          <a:prstGeom prst="rect">
            <a:avLst/>
          </a:prstGeom>
        </p:spPr>
      </p:pic>
      <p:pic>
        <p:nvPicPr>
          <p:cNvPr id="5" name="slide2" descr="Sheet 7 (2)">
            <a:extLst>
              <a:ext uri="{FF2B5EF4-FFF2-40B4-BE49-F238E27FC236}">
                <a16:creationId xmlns:a16="http://schemas.microsoft.com/office/drawing/2014/main" id="{375B1C1A-75A5-4C1B-BAFC-51B5C78D1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8" y="783311"/>
            <a:ext cx="11341103" cy="52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7 (3)">
            <a:extLst>
              <a:ext uri="{FF2B5EF4-FFF2-40B4-BE49-F238E27FC236}">
                <a16:creationId xmlns:a16="http://schemas.microsoft.com/office/drawing/2014/main" id="{8CA95060-0601-434A-AFA3-181C64C7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814312"/>
            <a:ext cx="10858500" cy="52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6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7 (4)">
            <a:extLst>
              <a:ext uri="{FF2B5EF4-FFF2-40B4-BE49-F238E27FC236}">
                <a16:creationId xmlns:a16="http://schemas.microsoft.com/office/drawing/2014/main" id="{80D4E2E4-3CE0-4FC6-BBDA-B8A4253C4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841835"/>
            <a:ext cx="10744200" cy="51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BBD51E-BB36-4556-8871-297575801580}"/>
              </a:ext>
            </a:extLst>
          </p:cNvPr>
          <p:cNvSpPr txBox="1"/>
          <p:nvPr/>
        </p:nvSpPr>
        <p:spPr>
          <a:xfrm>
            <a:off x="698500" y="901699"/>
            <a:ext cx="927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err="1"/>
              <a:t>Scrapping</a:t>
            </a:r>
            <a:r>
              <a:rPr lang="es-CO" sz="3200" dirty="0"/>
              <a:t> Congreso Visible: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FDAB5-08CB-430B-BAB9-E457F303D7E1}"/>
              </a:ext>
            </a:extLst>
          </p:cNvPr>
          <p:cNvSpPr txBox="1"/>
          <p:nvPr/>
        </p:nvSpPr>
        <p:spPr>
          <a:xfrm>
            <a:off x="698500" y="1773535"/>
            <a:ext cx="1023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3200" dirty="0"/>
              <a:t>3338 Votaciones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3200" dirty="0"/>
              <a:t>Numero de votos (a favor y en contra)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3200" dirty="0"/>
              <a:t>Numero de </a:t>
            </a:r>
            <a:r>
              <a:rPr lang="es-CO" sz="3200" dirty="0" err="1"/>
              <a:t>Abstenecias</a:t>
            </a:r>
            <a:endParaRPr lang="es-CO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3200" dirty="0"/>
              <a:t>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3200" dirty="0"/>
              <a:t>Si Proyecto de ley </a:t>
            </a:r>
            <a:r>
              <a:rPr lang="es-CO" sz="3200" dirty="0">
                <a:sym typeface="Wingdings" panose="05000000000000000000" pitchFamily="2" charset="2"/>
              </a:rPr>
              <a:t> Descripción, ponente y tema</a:t>
            </a:r>
          </a:p>
          <a:p>
            <a:pPr lvl="1"/>
            <a:endParaRPr lang="es-CO" sz="32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3200" dirty="0">
                <a:sym typeface="Wingdings" panose="05000000000000000000" pitchFamily="2" charset="2"/>
              </a:rPr>
              <a:t>Más de 250,000 entradas de votos individuales de Congresistas y Senadores.</a:t>
            </a:r>
          </a:p>
        </p:txBody>
      </p:sp>
    </p:spTree>
    <p:extLst>
      <p:ext uri="{BB962C8B-B14F-4D97-AF65-F5344CB8AC3E}">
        <p14:creationId xmlns:p14="http://schemas.microsoft.com/office/powerpoint/2010/main" val="389535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5">
            <a:extLst>
              <a:ext uri="{FF2B5EF4-FFF2-40B4-BE49-F238E27FC236}">
                <a16:creationId xmlns:a16="http://schemas.microsoft.com/office/drawing/2014/main" id="{C525FC22-0FF3-4F22-A71C-106A7E877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4"/>
          <a:stretch/>
        </p:blipFill>
        <p:spPr>
          <a:xfrm>
            <a:off x="1027516" y="532203"/>
            <a:ext cx="10136968" cy="55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2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3">
            <a:extLst>
              <a:ext uri="{FF2B5EF4-FFF2-40B4-BE49-F238E27FC236}">
                <a16:creationId xmlns:a16="http://schemas.microsoft.com/office/drawing/2014/main" id="{D63B5B14-823F-4636-929E-0E3FB6355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"/>
          <a:stretch/>
        </p:blipFill>
        <p:spPr>
          <a:xfrm>
            <a:off x="617999" y="264591"/>
            <a:ext cx="10643559" cy="61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8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4">
            <a:extLst>
              <a:ext uri="{FF2B5EF4-FFF2-40B4-BE49-F238E27FC236}">
                <a16:creationId xmlns:a16="http://schemas.microsoft.com/office/drawing/2014/main" id="{6B4E5E99-0063-46B7-87D0-F0D8B70F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02" y="539558"/>
            <a:ext cx="9602396" cy="57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Sheet 4">
            <a:extLst>
              <a:ext uri="{FF2B5EF4-FFF2-40B4-BE49-F238E27FC236}">
                <a16:creationId xmlns:a16="http://schemas.microsoft.com/office/drawing/2014/main" id="{570DF316-A3D1-4CCC-9732-ED5C52A30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6" b="6807"/>
          <a:stretch/>
        </p:blipFill>
        <p:spPr>
          <a:xfrm>
            <a:off x="1078030" y="459979"/>
            <a:ext cx="8874492" cy="59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6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6">
            <a:extLst>
              <a:ext uri="{FF2B5EF4-FFF2-40B4-BE49-F238E27FC236}">
                <a16:creationId xmlns:a16="http://schemas.microsoft.com/office/drawing/2014/main" id="{BAC572DF-D9F4-46BC-9B6D-B48B339D0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84" y="0"/>
            <a:ext cx="5502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F0A07E34-337C-45E0-8021-6B3AA3F41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01"/>
          <a:stretch/>
        </p:blipFill>
        <p:spPr>
          <a:xfrm>
            <a:off x="558800" y="1468868"/>
            <a:ext cx="11074400" cy="39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8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09E6C83F-5966-44C1-9D70-FE17E5AF4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92"/>
          <a:stretch/>
        </p:blipFill>
        <p:spPr>
          <a:xfrm>
            <a:off x="223512" y="1267460"/>
            <a:ext cx="11500230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3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49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Vargas</dc:creator>
  <cp:lastModifiedBy>David Vargas</cp:lastModifiedBy>
  <cp:revision>13</cp:revision>
  <dcterms:created xsi:type="dcterms:W3CDTF">2019-11-21T20:09:06Z</dcterms:created>
  <dcterms:modified xsi:type="dcterms:W3CDTF">2019-11-22T03:33:41Z</dcterms:modified>
</cp:coreProperties>
</file>