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Benjamin Se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13T16:35:23.890">
    <p:pos x="6000" y="0"/>
    <p:text>This is where we add our code snippets and go through them.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41b8454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41b8454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Chaz</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41b8454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41b8454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35ac0a3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35ac0a3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e976460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e976460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976460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976460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e976460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976460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e976460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976460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fed54b1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fed54b1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478bdb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478bdb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e9942da4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e9942da4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41b8454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41b8454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3478bdb2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3478bdb2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478bdb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478bdb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3478bdb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3478bdb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97646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97646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Chaz</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976460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976460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ffb72783_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ffb72783_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3478bdb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3478bdb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d41b8454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d41b8454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41b8454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41b8454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d41b8454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d41b8454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ick-up-sportz-89c6e.firebaseap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#6 Presentation</a:t>
            </a:r>
            <a:endParaRPr/>
          </a:p>
        </p:txBody>
      </p:sp>
      <p:sp>
        <p:nvSpPr>
          <p:cNvPr id="135" name="Google Shape;135;p13"/>
          <p:cNvSpPr txBox="1"/>
          <p:nvPr>
            <p:ph idx="1" type="subTitle"/>
          </p:nvPr>
        </p:nvSpPr>
        <p:spPr>
          <a:xfrm>
            <a:off x="616625" y="3924925"/>
            <a:ext cx="7938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 Khan, Chaz Del Prato, Benjamin Seo, Christine Duong, Brandon Le, John 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(Start)</a:t>
            </a:r>
            <a:endParaRPr/>
          </a:p>
        </p:txBody>
      </p:sp>
      <p:pic>
        <p:nvPicPr>
          <p:cNvPr id="190" name="Google Shape;190;p22"/>
          <p:cNvPicPr preferRelativeResize="0"/>
          <p:nvPr/>
        </p:nvPicPr>
        <p:blipFill>
          <a:blip r:embed="rId3">
            <a:alphaModFix/>
          </a:blip>
          <a:stretch>
            <a:fillRect/>
          </a:stretch>
        </p:blipFill>
        <p:spPr>
          <a:xfrm>
            <a:off x="1183326" y="892075"/>
            <a:ext cx="7267247" cy="402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(End)</a:t>
            </a:r>
            <a:endParaRPr/>
          </a:p>
        </p:txBody>
      </p:sp>
      <p:pic>
        <p:nvPicPr>
          <p:cNvPr id="196" name="Google Shape;196;p23"/>
          <p:cNvPicPr preferRelativeResize="0"/>
          <p:nvPr/>
        </p:nvPicPr>
        <p:blipFill>
          <a:blip r:embed="rId3">
            <a:alphaModFix/>
          </a:blip>
          <a:stretch>
            <a:fillRect/>
          </a:stretch>
        </p:blipFill>
        <p:spPr>
          <a:xfrm>
            <a:off x="1138988" y="946450"/>
            <a:ext cx="7355928" cy="409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Features</a:t>
            </a:r>
            <a:endParaRPr/>
          </a:p>
        </p:txBody>
      </p:sp>
      <p:sp>
        <p:nvSpPr>
          <p:cNvPr id="202" name="Google Shape;202;p24"/>
          <p:cNvSpPr txBox="1"/>
          <p:nvPr>
            <p:ph idx="1" type="body"/>
          </p:nvPr>
        </p:nvSpPr>
        <p:spPr>
          <a:xfrm>
            <a:off x="1297500" y="962500"/>
            <a:ext cx="3403200" cy="35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Completed(13)</a:t>
            </a:r>
            <a:endParaRPr/>
          </a:p>
          <a:p>
            <a:pPr indent="-304800" lvl="0" marL="457200" rtl="0" algn="l">
              <a:spcBef>
                <a:spcPts val="1600"/>
              </a:spcBef>
              <a:spcAft>
                <a:spcPts val="0"/>
              </a:spcAft>
              <a:buSzPts val="1200"/>
              <a:buChar char="●"/>
            </a:pPr>
            <a:r>
              <a:rPr lang="en" sz="1200"/>
              <a:t>Create Account</a:t>
            </a:r>
            <a:endParaRPr sz="1200"/>
          </a:p>
          <a:p>
            <a:pPr indent="-304800" lvl="0" marL="457200" rtl="0" algn="l">
              <a:spcBef>
                <a:spcPts val="0"/>
              </a:spcBef>
              <a:spcAft>
                <a:spcPts val="0"/>
              </a:spcAft>
              <a:buSzPts val="1200"/>
              <a:buChar char="●"/>
            </a:pPr>
            <a:r>
              <a:rPr lang="en" sz="1200"/>
              <a:t>Create Profile</a:t>
            </a:r>
            <a:endParaRPr sz="1200"/>
          </a:p>
          <a:p>
            <a:pPr indent="-304800" lvl="0" marL="457200" rtl="0" algn="l">
              <a:spcBef>
                <a:spcPts val="0"/>
              </a:spcBef>
              <a:spcAft>
                <a:spcPts val="0"/>
              </a:spcAft>
              <a:buSzPts val="1200"/>
              <a:buChar char="●"/>
            </a:pPr>
            <a:r>
              <a:rPr lang="en" sz="1200"/>
              <a:t>Log in</a:t>
            </a:r>
            <a:endParaRPr sz="1200"/>
          </a:p>
          <a:p>
            <a:pPr indent="-304800" lvl="0" marL="457200" rtl="0" algn="l">
              <a:spcBef>
                <a:spcPts val="0"/>
              </a:spcBef>
              <a:spcAft>
                <a:spcPts val="0"/>
              </a:spcAft>
              <a:buSzPts val="1200"/>
              <a:buChar char="●"/>
            </a:pPr>
            <a:r>
              <a:rPr lang="en" sz="1200"/>
              <a:t>Change Password</a:t>
            </a:r>
            <a:endParaRPr sz="1200"/>
          </a:p>
          <a:p>
            <a:pPr indent="-304800" lvl="0" marL="457200" rtl="0" algn="l">
              <a:spcBef>
                <a:spcPts val="0"/>
              </a:spcBef>
              <a:spcAft>
                <a:spcPts val="0"/>
              </a:spcAft>
              <a:buSzPts val="1200"/>
              <a:buChar char="●"/>
            </a:pPr>
            <a:r>
              <a:rPr lang="en" sz="1200"/>
              <a:t>Log out</a:t>
            </a:r>
            <a:endParaRPr sz="1200"/>
          </a:p>
          <a:p>
            <a:pPr indent="-304800" lvl="0" marL="457200" rtl="0" algn="l">
              <a:spcBef>
                <a:spcPts val="0"/>
              </a:spcBef>
              <a:spcAft>
                <a:spcPts val="0"/>
              </a:spcAft>
              <a:buSzPts val="1200"/>
              <a:buChar char="●"/>
            </a:pPr>
            <a:r>
              <a:rPr lang="en" sz="1200"/>
              <a:t>View Profile</a:t>
            </a:r>
            <a:endParaRPr sz="1200"/>
          </a:p>
          <a:p>
            <a:pPr indent="-304800" lvl="0" marL="457200" rtl="0" algn="l">
              <a:spcBef>
                <a:spcPts val="0"/>
              </a:spcBef>
              <a:spcAft>
                <a:spcPts val="0"/>
              </a:spcAft>
              <a:buSzPts val="1200"/>
              <a:buChar char="●"/>
            </a:pPr>
            <a:r>
              <a:rPr lang="en" sz="1200"/>
              <a:t>Edit Profile</a:t>
            </a:r>
            <a:endParaRPr sz="1200"/>
          </a:p>
          <a:p>
            <a:pPr indent="-304800" lvl="0" marL="457200" rtl="0" algn="l">
              <a:spcBef>
                <a:spcPts val="0"/>
              </a:spcBef>
              <a:spcAft>
                <a:spcPts val="0"/>
              </a:spcAft>
              <a:buSzPts val="1200"/>
              <a:buChar char="●"/>
            </a:pPr>
            <a:r>
              <a:rPr lang="en" sz="1200"/>
              <a:t>View Schedule</a:t>
            </a:r>
            <a:endParaRPr sz="1200"/>
          </a:p>
          <a:p>
            <a:pPr indent="-304800" lvl="0" marL="457200" rtl="0" algn="l">
              <a:spcBef>
                <a:spcPts val="0"/>
              </a:spcBef>
              <a:spcAft>
                <a:spcPts val="0"/>
              </a:spcAft>
              <a:buSzPts val="1200"/>
              <a:buChar char="●"/>
            </a:pPr>
            <a:r>
              <a:rPr lang="en" sz="1200"/>
              <a:t>Create Event</a:t>
            </a:r>
            <a:endParaRPr sz="1200"/>
          </a:p>
          <a:p>
            <a:pPr indent="-304800" lvl="0" marL="457200" rtl="0" algn="l">
              <a:spcBef>
                <a:spcPts val="0"/>
              </a:spcBef>
              <a:spcAft>
                <a:spcPts val="0"/>
              </a:spcAft>
              <a:buSzPts val="1200"/>
              <a:buChar char="●"/>
            </a:pPr>
            <a:r>
              <a:rPr lang="en" sz="1200"/>
              <a:t>Cancel Event</a:t>
            </a:r>
            <a:endParaRPr sz="1200"/>
          </a:p>
          <a:p>
            <a:pPr indent="-304800" lvl="0" marL="457200" rtl="0" algn="l">
              <a:spcBef>
                <a:spcPts val="0"/>
              </a:spcBef>
              <a:spcAft>
                <a:spcPts val="0"/>
              </a:spcAft>
              <a:buSzPts val="1200"/>
              <a:buChar char="●"/>
            </a:pPr>
            <a:r>
              <a:rPr lang="en" sz="1200"/>
              <a:t>Leave Event</a:t>
            </a:r>
            <a:endParaRPr sz="1200"/>
          </a:p>
          <a:p>
            <a:pPr indent="-304800" lvl="0" marL="457200" rtl="0" algn="l">
              <a:spcBef>
                <a:spcPts val="0"/>
              </a:spcBef>
              <a:spcAft>
                <a:spcPts val="0"/>
              </a:spcAft>
              <a:buSzPts val="1200"/>
              <a:buChar char="●"/>
            </a:pPr>
            <a:r>
              <a:rPr lang="en" sz="1200"/>
              <a:t>View Available Events</a:t>
            </a:r>
            <a:endParaRPr sz="1200"/>
          </a:p>
          <a:p>
            <a:pPr indent="-304800" lvl="0" marL="457200" rtl="0" algn="l">
              <a:spcBef>
                <a:spcPts val="0"/>
              </a:spcBef>
              <a:spcAft>
                <a:spcPts val="0"/>
              </a:spcAft>
              <a:buSzPts val="1200"/>
              <a:buChar char="●"/>
            </a:pPr>
            <a:r>
              <a:rPr lang="en" sz="1200"/>
              <a:t>Join Event</a:t>
            </a:r>
            <a:endParaRPr sz="1200"/>
          </a:p>
        </p:txBody>
      </p:sp>
      <p:sp>
        <p:nvSpPr>
          <p:cNvPr id="203" name="Google Shape;203;p24"/>
          <p:cNvSpPr txBox="1"/>
          <p:nvPr>
            <p:ph idx="2" type="body"/>
          </p:nvPr>
        </p:nvSpPr>
        <p:spPr>
          <a:xfrm>
            <a:off x="4933225" y="962500"/>
            <a:ext cx="3403200" cy="35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Progress(3)</a:t>
            </a:r>
            <a:endParaRPr/>
          </a:p>
          <a:p>
            <a:pPr indent="-304800" lvl="0" marL="457200" rtl="0" algn="l">
              <a:spcBef>
                <a:spcPts val="1600"/>
              </a:spcBef>
              <a:spcAft>
                <a:spcPts val="0"/>
              </a:spcAft>
              <a:buSzPts val="1200"/>
              <a:buChar char="●"/>
            </a:pPr>
            <a:r>
              <a:rPr lang="en" sz="1200"/>
              <a:t>Map Features</a:t>
            </a:r>
            <a:endParaRPr sz="1200"/>
          </a:p>
          <a:p>
            <a:pPr indent="-304800" lvl="0" marL="457200" rtl="0" algn="l">
              <a:spcBef>
                <a:spcPts val="0"/>
              </a:spcBef>
              <a:spcAft>
                <a:spcPts val="0"/>
              </a:spcAft>
              <a:buSzPts val="1200"/>
              <a:buChar char="●"/>
            </a:pPr>
            <a:r>
              <a:rPr lang="en" sz="1200"/>
              <a:t>View Ratings</a:t>
            </a:r>
            <a:endParaRPr sz="1200"/>
          </a:p>
          <a:p>
            <a:pPr indent="-304800" lvl="0" marL="457200" rtl="0" algn="l">
              <a:spcBef>
                <a:spcPts val="0"/>
              </a:spcBef>
              <a:spcAft>
                <a:spcPts val="0"/>
              </a:spcAft>
              <a:buSzPts val="1200"/>
              <a:buChar char="●"/>
            </a:pPr>
            <a:r>
              <a:rPr lang="en" sz="1200"/>
              <a:t>Leave Ratings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09" name="Google Shape;209;p25"/>
          <p:cNvSpPr txBox="1"/>
          <p:nvPr>
            <p:ph idx="1" type="body"/>
          </p:nvPr>
        </p:nvSpPr>
        <p:spPr>
          <a:xfrm>
            <a:off x="1297500" y="13603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was to:</a:t>
            </a:r>
            <a:endParaRPr sz="1400"/>
          </a:p>
          <a:p>
            <a:pPr indent="-317500" lvl="0" marL="457200" rtl="0" algn="l">
              <a:spcBef>
                <a:spcPts val="1600"/>
              </a:spcBef>
              <a:spcAft>
                <a:spcPts val="0"/>
              </a:spcAft>
              <a:buSzPts val="1400"/>
              <a:buChar char="●"/>
            </a:pPr>
            <a:r>
              <a:rPr lang="en" sz="1400"/>
              <a:t>Create UI for Rating System to Rate other players.</a:t>
            </a:r>
            <a:endParaRPr sz="1400"/>
          </a:p>
          <a:p>
            <a:pPr indent="-317500" lvl="0" marL="457200" rtl="0" algn="l">
              <a:spcBef>
                <a:spcPts val="0"/>
              </a:spcBef>
              <a:spcAft>
                <a:spcPts val="0"/>
              </a:spcAft>
              <a:buSzPts val="1400"/>
              <a:buChar char="●"/>
            </a:pPr>
            <a:r>
              <a:rPr lang="en" sz="1400"/>
              <a:t>Connect Rating System to Database</a:t>
            </a:r>
            <a:endParaRPr sz="1400"/>
          </a:p>
          <a:p>
            <a:pPr indent="-317500" lvl="0" marL="457200" rtl="0" algn="l">
              <a:spcBef>
                <a:spcPts val="0"/>
              </a:spcBef>
              <a:spcAft>
                <a:spcPts val="0"/>
              </a:spcAft>
              <a:buSzPts val="1400"/>
              <a:buChar char="●"/>
            </a:pPr>
            <a:r>
              <a:rPr lang="en" sz="1400"/>
              <a:t>Test Rating System</a:t>
            </a:r>
            <a:endParaRPr sz="1400"/>
          </a:p>
          <a:p>
            <a:pPr indent="-317500" lvl="0" marL="457200" rtl="0" algn="l">
              <a:spcBef>
                <a:spcPts val="0"/>
              </a:spcBef>
              <a:spcAft>
                <a:spcPts val="0"/>
              </a:spcAft>
              <a:buSzPts val="1400"/>
              <a:buChar char="●"/>
            </a:pPr>
            <a:r>
              <a:rPr lang="en" sz="1400"/>
              <a:t>Create a User Manual</a:t>
            </a:r>
            <a:endParaRPr sz="1400"/>
          </a:p>
          <a:p>
            <a:pPr indent="-317500" lvl="0" marL="457200" rtl="0" algn="l">
              <a:spcBef>
                <a:spcPts val="0"/>
              </a:spcBef>
              <a:spcAft>
                <a:spcPts val="0"/>
              </a:spcAft>
              <a:buSzPts val="1400"/>
              <a:buChar char="●"/>
            </a:pPr>
            <a:r>
              <a:rPr lang="en" sz="1400"/>
              <a:t>UI for Join an Event</a:t>
            </a:r>
            <a:endParaRPr sz="1400"/>
          </a:p>
          <a:p>
            <a:pPr indent="-317500" lvl="0" marL="457200" rtl="0" algn="l">
              <a:spcBef>
                <a:spcPts val="0"/>
              </a:spcBef>
              <a:spcAft>
                <a:spcPts val="0"/>
              </a:spcAft>
              <a:buSzPts val="1400"/>
              <a:buChar char="●"/>
            </a:pPr>
            <a:r>
              <a:rPr lang="en" sz="1400"/>
              <a:t>Database for Joining Events</a:t>
            </a:r>
            <a:endParaRPr sz="1400"/>
          </a:p>
          <a:p>
            <a:pPr indent="-317500" lvl="0" marL="457200" rtl="0" algn="l">
              <a:spcBef>
                <a:spcPts val="0"/>
              </a:spcBef>
              <a:spcAft>
                <a:spcPts val="0"/>
              </a:spcAft>
              <a:buSzPts val="1400"/>
              <a:buChar char="●"/>
            </a:pPr>
            <a:r>
              <a:rPr lang="en" sz="1400"/>
              <a:t>Testing Join Events</a:t>
            </a:r>
            <a:endParaRPr sz="1400"/>
          </a:p>
          <a:p>
            <a:pPr indent="-317500" lvl="0" marL="457200" rtl="0" algn="l">
              <a:spcBef>
                <a:spcPts val="0"/>
              </a:spcBef>
              <a:spcAft>
                <a:spcPts val="0"/>
              </a:spcAft>
              <a:buSzPts val="1400"/>
              <a:buChar char="●"/>
            </a:pPr>
            <a:r>
              <a:rPr lang="en" sz="1400"/>
              <a:t>Create/Modify ML Data Set</a:t>
            </a:r>
            <a:endParaRPr sz="1400"/>
          </a:p>
          <a:p>
            <a:pPr indent="-317500" lvl="0" marL="457200" rtl="0" algn="l">
              <a:spcBef>
                <a:spcPts val="0"/>
              </a:spcBef>
              <a:spcAft>
                <a:spcPts val="0"/>
              </a:spcAft>
              <a:buSzPts val="1400"/>
              <a:buChar char="●"/>
            </a:pPr>
            <a:r>
              <a:rPr lang="en" sz="1400"/>
              <a:t>Create/Modify a Model</a:t>
            </a:r>
            <a:endParaRPr sz="1400"/>
          </a:p>
          <a:p>
            <a:pPr indent="-317500" lvl="0" marL="457200" rtl="0" algn="l">
              <a:spcBef>
                <a:spcPts val="0"/>
              </a:spcBef>
              <a:spcAft>
                <a:spcPts val="0"/>
              </a:spcAft>
              <a:buSzPts val="1400"/>
              <a:buChar char="●"/>
            </a:pPr>
            <a:r>
              <a:rPr lang="en" sz="1400"/>
              <a:t>Test Model Using Data Set</a:t>
            </a:r>
            <a:endParaRPr sz="1400"/>
          </a:p>
          <a:p>
            <a:pPr indent="-317500" lvl="0" marL="457200" rtl="0" algn="l">
              <a:spcBef>
                <a:spcPts val="0"/>
              </a:spcBef>
              <a:spcAft>
                <a:spcPts val="0"/>
              </a:spcAft>
              <a:buSzPts val="1400"/>
              <a:buChar char="●"/>
            </a:pPr>
            <a:r>
              <a:rPr lang="en" sz="1400"/>
              <a:t>Research How to Implement the API</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team’s total velocity is :</a:t>
            </a:r>
            <a:endParaRPr sz="1400"/>
          </a:p>
          <a:p>
            <a:pPr indent="-317500" lvl="0" marL="457200" rtl="0" algn="l">
              <a:spcBef>
                <a:spcPts val="1600"/>
              </a:spcBef>
              <a:spcAft>
                <a:spcPts val="0"/>
              </a:spcAft>
              <a:buSzPts val="1400"/>
              <a:buChar char="●"/>
            </a:pPr>
            <a:r>
              <a:rPr lang="en" sz="1400"/>
              <a:t>4 hours x 3 weeks x 6 members = 72 hours (story points).</a:t>
            </a:r>
            <a:endParaRPr sz="1400"/>
          </a:p>
          <a:p>
            <a:pPr indent="0" lvl="0" marL="0" rtl="0" algn="l">
              <a:spcBef>
                <a:spcPts val="1600"/>
              </a:spcBef>
              <a:spcAft>
                <a:spcPts val="0"/>
              </a:spcAft>
              <a:buNone/>
            </a:pPr>
            <a:r>
              <a:rPr lang="en" sz="1400"/>
              <a:t>We were not able to meet our sprint goal. </a:t>
            </a:r>
            <a:endParaRPr sz="1400"/>
          </a:p>
          <a:p>
            <a:pPr indent="-317500" lvl="0" marL="457200" rtl="0" algn="l">
              <a:spcBef>
                <a:spcPts val="1600"/>
              </a:spcBef>
              <a:spcAft>
                <a:spcPts val="0"/>
              </a:spcAft>
              <a:buSzPts val="1400"/>
              <a:buChar char="●"/>
            </a:pPr>
            <a:r>
              <a:rPr lang="en" sz="1400"/>
              <a:t>Adjusting to working from home and not having face-to-face contact</a:t>
            </a:r>
            <a:endParaRPr sz="1400"/>
          </a:p>
          <a:p>
            <a:pPr indent="-317500" lvl="0" marL="457200" rtl="0" algn="l">
              <a:spcBef>
                <a:spcPts val="0"/>
              </a:spcBef>
              <a:spcAft>
                <a:spcPts val="0"/>
              </a:spcAft>
              <a:buSzPts val="1400"/>
              <a:buChar char="●"/>
            </a:pPr>
            <a:r>
              <a:rPr lang="en" sz="1400"/>
              <a:t>Fixed other problems that popped up.</a:t>
            </a:r>
            <a:endParaRPr sz="1400"/>
          </a:p>
          <a:p>
            <a:pPr indent="-317500" lvl="0" marL="457200" rtl="0" algn="l">
              <a:spcBef>
                <a:spcPts val="0"/>
              </a:spcBef>
              <a:spcAft>
                <a:spcPts val="0"/>
              </a:spcAft>
              <a:buSzPts val="1400"/>
              <a:buChar char="●"/>
            </a:pPr>
            <a:r>
              <a:rPr lang="en" sz="1400"/>
              <a:t>Added other features that was not part of our sprint goal.</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Current hours worked:</a:t>
            </a:r>
            <a:endParaRPr sz="1400"/>
          </a:p>
          <a:p>
            <a:pPr indent="-317500" lvl="0" marL="457200" rtl="0" algn="l">
              <a:spcBef>
                <a:spcPts val="1600"/>
              </a:spcBef>
              <a:spcAft>
                <a:spcPts val="0"/>
              </a:spcAft>
              <a:buSzPts val="1400"/>
              <a:buChar char="●"/>
            </a:pPr>
            <a:r>
              <a:rPr lang="en" sz="1400"/>
              <a:t>57 (hours) Story Points Finished</a:t>
            </a:r>
            <a:endParaRPr sz="1400"/>
          </a:p>
          <a:p>
            <a:pPr indent="-317500" lvl="0" marL="457200" rtl="0" algn="l">
              <a:spcBef>
                <a:spcPts val="0"/>
              </a:spcBef>
              <a:spcAft>
                <a:spcPts val="0"/>
              </a:spcAft>
              <a:buSzPts val="1400"/>
              <a:buChar char="●"/>
            </a:pPr>
            <a:r>
              <a:rPr lang="en" sz="1400"/>
              <a:t>30+ hours on additional non story Points worked on.</a:t>
            </a:r>
            <a:endParaRPr sz="1400"/>
          </a:p>
          <a:p>
            <a:pPr indent="0" lvl="0" marL="0" rtl="0" algn="l">
              <a:spcBef>
                <a:spcPts val="1600"/>
              </a:spcBef>
              <a:spcAft>
                <a:spcPts val="0"/>
              </a:spcAft>
              <a:buNone/>
            </a:pPr>
            <a:r>
              <a:rPr lang="en" sz="1400"/>
              <a:t>Burndown Chart Analysis:</a:t>
            </a:r>
            <a:endParaRPr sz="1400"/>
          </a:p>
          <a:p>
            <a:pPr indent="-317500" lvl="0" marL="457200" rtl="0" algn="l">
              <a:spcBef>
                <a:spcPts val="1600"/>
              </a:spcBef>
              <a:spcAft>
                <a:spcPts val="0"/>
              </a:spcAft>
              <a:buSzPts val="1400"/>
              <a:buChar char="●"/>
            </a:pPr>
            <a:r>
              <a:rPr lang="en" sz="1400"/>
              <a:t>Stay almost in track throughout, but digressed to fix other issues or add other features.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velocity for next sprint:</a:t>
            </a:r>
            <a:endParaRPr sz="1400"/>
          </a:p>
          <a:p>
            <a:pPr indent="-317500" lvl="0" marL="457200" rtl="0" algn="l">
              <a:spcBef>
                <a:spcPts val="1600"/>
              </a:spcBef>
              <a:spcAft>
                <a:spcPts val="0"/>
              </a:spcAft>
              <a:buSzPts val="1400"/>
              <a:buChar char="●"/>
            </a:pPr>
            <a:r>
              <a:rPr lang="en" sz="1400"/>
              <a:t>Keep the team velocity to 90 hours.</a:t>
            </a:r>
            <a:endParaRPr sz="1400"/>
          </a:p>
          <a:p>
            <a:pPr indent="-317500" lvl="0" marL="457200" rtl="0" algn="l">
              <a:spcBef>
                <a:spcPts val="0"/>
              </a:spcBef>
              <a:spcAft>
                <a:spcPts val="0"/>
              </a:spcAft>
              <a:buSzPts val="1400"/>
              <a:buChar char="●"/>
            </a:pPr>
            <a:r>
              <a:rPr lang="en" sz="1400"/>
              <a:t>Focus more on Machine Learning, Google Maps API implementation, and slightly fix small issues.</a:t>
            </a:r>
            <a:endParaRPr sz="14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33" name="Google Shape;233;p29"/>
          <p:cNvSpPr txBox="1"/>
          <p:nvPr>
            <p:ph idx="1" type="body"/>
          </p:nvPr>
        </p:nvSpPr>
        <p:spPr>
          <a:xfrm>
            <a:off x="1297500" y="1567550"/>
            <a:ext cx="7038900" cy="31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Implemented</a:t>
            </a:r>
            <a:endParaRPr/>
          </a:p>
          <a:p>
            <a:pPr indent="-317500" lvl="0" marL="457200" rtl="0" algn="l">
              <a:spcBef>
                <a:spcPts val="1600"/>
              </a:spcBef>
              <a:spcAft>
                <a:spcPts val="0"/>
              </a:spcAft>
              <a:buSzPts val="1400"/>
              <a:buChar char="●"/>
            </a:pPr>
            <a:r>
              <a:rPr lang="en" sz="1400"/>
              <a:t>For Sprint #6, we implemented:</a:t>
            </a:r>
            <a:endParaRPr sz="1400"/>
          </a:p>
          <a:p>
            <a:pPr indent="-317500" lvl="1" marL="914400" rtl="0" algn="l">
              <a:spcBef>
                <a:spcPts val="0"/>
              </a:spcBef>
              <a:spcAft>
                <a:spcPts val="0"/>
              </a:spcAft>
              <a:buSzPts val="1400"/>
              <a:buChar char="○"/>
            </a:pPr>
            <a:r>
              <a:rPr lang="en" sz="1400"/>
              <a:t>Users can edit their profile</a:t>
            </a:r>
            <a:endParaRPr sz="1400"/>
          </a:p>
          <a:p>
            <a:pPr indent="-317500" lvl="1" marL="914400" rtl="0" algn="l">
              <a:spcBef>
                <a:spcPts val="0"/>
              </a:spcBef>
              <a:spcAft>
                <a:spcPts val="0"/>
              </a:spcAft>
              <a:buSzPts val="1400"/>
              <a:buChar char="○"/>
            </a:pPr>
            <a:r>
              <a:rPr lang="en" sz="1400"/>
              <a:t>Users can join an event</a:t>
            </a:r>
            <a:endParaRPr sz="1400"/>
          </a:p>
          <a:p>
            <a:pPr indent="-317500" lvl="1" marL="914400" rtl="0" algn="l">
              <a:spcBef>
                <a:spcPts val="0"/>
              </a:spcBef>
              <a:spcAft>
                <a:spcPts val="0"/>
              </a:spcAft>
              <a:buSzPts val="1400"/>
              <a:buChar char="○"/>
            </a:pPr>
            <a:r>
              <a:rPr lang="en" sz="1400"/>
              <a:t>Users can leave an event</a:t>
            </a:r>
            <a:endParaRPr sz="1400"/>
          </a:p>
          <a:p>
            <a:pPr indent="-317500" lvl="1" marL="914400" rtl="0" algn="l">
              <a:spcBef>
                <a:spcPts val="0"/>
              </a:spcBef>
              <a:spcAft>
                <a:spcPts val="0"/>
              </a:spcAft>
              <a:buSzPts val="1400"/>
              <a:buChar char="○"/>
            </a:pPr>
            <a:r>
              <a:rPr lang="en" sz="1400"/>
              <a:t>Users can host an event</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39" name="Google Shape;239;p30"/>
          <p:cNvSpPr txBox="1"/>
          <p:nvPr>
            <p:ph idx="1" type="body"/>
          </p:nvPr>
        </p:nvSpPr>
        <p:spPr>
          <a:xfrm>
            <a:off x="1297500" y="1567550"/>
            <a:ext cx="7038900" cy="31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Code Function</a:t>
            </a:r>
            <a:endParaRPr sz="1400"/>
          </a:p>
          <a:p>
            <a:pPr indent="-317500" lvl="0" marL="457200" rtl="0" algn="l">
              <a:spcBef>
                <a:spcPts val="1600"/>
              </a:spcBef>
              <a:spcAft>
                <a:spcPts val="0"/>
              </a:spcAft>
              <a:buSzPts val="1400"/>
              <a:buChar char="●"/>
            </a:pPr>
            <a:r>
              <a:rPr lang="en" sz="1400"/>
              <a:t>Create account with their own email.</a:t>
            </a:r>
            <a:endParaRPr sz="1400"/>
          </a:p>
          <a:p>
            <a:pPr indent="-317500" lvl="0" marL="457200" rtl="0" algn="l">
              <a:spcBef>
                <a:spcPts val="0"/>
              </a:spcBef>
              <a:spcAft>
                <a:spcPts val="0"/>
              </a:spcAft>
              <a:buSzPts val="1400"/>
              <a:buChar char="●"/>
            </a:pPr>
            <a:r>
              <a:rPr lang="en" sz="1400"/>
              <a:t>Sign in with  their own account.</a:t>
            </a:r>
            <a:endParaRPr sz="1400"/>
          </a:p>
          <a:p>
            <a:pPr indent="-317500" lvl="0" marL="457200" rtl="0" algn="l">
              <a:spcBef>
                <a:spcPts val="0"/>
              </a:spcBef>
              <a:spcAft>
                <a:spcPts val="0"/>
              </a:spcAft>
              <a:buSzPts val="1400"/>
              <a:buChar char="●"/>
            </a:pPr>
            <a:r>
              <a:rPr lang="en" sz="1400"/>
              <a:t>Create/join an event</a:t>
            </a:r>
            <a:endParaRPr sz="1400"/>
          </a:p>
          <a:p>
            <a:pPr indent="-317500" lvl="0" marL="457200" rtl="0" algn="l">
              <a:spcBef>
                <a:spcPts val="0"/>
              </a:spcBef>
              <a:spcAft>
                <a:spcPts val="0"/>
              </a:spcAft>
              <a:buSzPts val="1400"/>
              <a:buChar char="●"/>
            </a:pPr>
            <a:r>
              <a:rPr lang="en" sz="1400"/>
              <a:t>Leave/Cancel an event</a:t>
            </a:r>
            <a:endParaRPr sz="1400"/>
          </a:p>
          <a:p>
            <a:pPr indent="-317500" lvl="0" marL="457200" rtl="0" algn="l">
              <a:spcBef>
                <a:spcPts val="0"/>
              </a:spcBef>
              <a:spcAft>
                <a:spcPts val="0"/>
              </a:spcAft>
              <a:buSzPts val="1400"/>
              <a:buChar char="●"/>
            </a:pPr>
            <a:r>
              <a:rPr lang="en" sz="1400"/>
              <a:t>View their Own Profile.</a:t>
            </a:r>
            <a:endParaRPr sz="1400"/>
          </a:p>
          <a:p>
            <a:pPr indent="-317500" lvl="0" marL="457200" rtl="0" algn="l">
              <a:spcBef>
                <a:spcPts val="0"/>
              </a:spcBef>
              <a:spcAft>
                <a:spcPts val="0"/>
              </a:spcAft>
              <a:buSzPts val="1400"/>
              <a:buChar char="●"/>
            </a:pPr>
            <a:r>
              <a:rPr lang="en" sz="1400"/>
              <a:t>Logout.</a:t>
            </a:r>
            <a:endParaRPr sz="1400"/>
          </a:p>
          <a:p>
            <a:pPr indent="-317500" lvl="0" marL="457200" rtl="0" algn="l">
              <a:spcBef>
                <a:spcPts val="0"/>
              </a:spcBef>
              <a:spcAft>
                <a:spcPts val="0"/>
              </a:spcAft>
              <a:buSzPts val="1400"/>
              <a:buChar char="●"/>
            </a:pPr>
            <a:r>
              <a:rPr lang="en" sz="1400"/>
              <a:t>Sign in with their own account.</a:t>
            </a:r>
            <a:endParaRPr sz="1400"/>
          </a:p>
          <a:p>
            <a:pPr indent="-317500" lvl="0" marL="457200" rtl="0" algn="l">
              <a:spcBef>
                <a:spcPts val="0"/>
              </a:spcBef>
              <a:spcAft>
                <a:spcPts val="0"/>
              </a:spcAft>
              <a:buSzPts val="1400"/>
              <a:buChar char="●"/>
            </a:pPr>
            <a:r>
              <a:rPr lang="en" sz="1400"/>
              <a:t>Create/Edit Profile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pic>
        <p:nvPicPr>
          <p:cNvPr id="245" name="Google Shape;245;p31"/>
          <p:cNvPicPr preferRelativeResize="0"/>
          <p:nvPr/>
        </p:nvPicPr>
        <p:blipFill>
          <a:blip r:embed="rId4">
            <a:alphaModFix/>
          </a:blip>
          <a:stretch>
            <a:fillRect/>
          </a:stretch>
        </p:blipFill>
        <p:spPr>
          <a:xfrm>
            <a:off x="468625" y="1803708"/>
            <a:ext cx="3760825" cy="3047575"/>
          </a:xfrm>
          <a:prstGeom prst="rect">
            <a:avLst/>
          </a:prstGeom>
          <a:noFill/>
          <a:ln>
            <a:noFill/>
          </a:ln>
        </p:spPr>
      </p:pic>
      <p:pic>
        <p:nvPicPr>
          <p:cNvPr id="246" name="Google Shape;246;p31"/>
          <p:cNvPicPr preferRelativeResize="0"/>
          <p:nvPr/>
        </p:nvPicPr>
        <p:blipFill>
          <a:blip r:embed="rId5">
            <a:alphaModFix/>
          </a:blip>
          <a:stretch>
            <a:fillRect/>
          </a:stretch>
        </p:blipFill>
        <p:spPr>
          <a:xfrm>
            <a:off x="4229450" y="1803700"/>
            <a:ext cx="4392401" cy="2110800"/>
          </a:xfrm>
          <a:prstGeom prst="rect">
            <a:avLst/>
          </a:prstGeom>
          <a:noFill/>
          <a:ln>
            <a:noFill/>
          </a:ln>
        </p:spPr>
      </p:pic>
      <p:sp>
        <p:nvSpPr>
          <p:cNvPr id="247" name="Google Shape;247;p31"/>
          <p:cNvSpPr txBox="1"/>
          <p:nvPr>
            <p:ph type="title"/>
          </p:nvPr>
        </p:nvSpPr>
        <p:spPr>
          <a:xfrm>
            <a:off x="1371525" y="115300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Join Event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a:t>
            </a:r>
            <a:endParaRPr/>
          </a:p>
        </p:txBody>
      </p:sp>
      <p:sp>
        <p:nvSpPr>
          <p:cNvPr id="141" name="Google Shape;141;p14"/>
          <p:cNvSpPr txBox="1"/>
          <p:nvPr>
            <p:ph idx="1" type="body"/>
          </p:nvPr>
        </p:nvSpPr>
        <p:spPr>
          <a:xfrm>
            <a:off x="1297500" y="1413975"/>
            <a:ext cx="7038900" cy="348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Management Plan</a:t>
            </a:r>
            <a:endParaRPr sz="1800"/>
          </a:p>
          <a:p>
            <a:pPr indent="-317500" lvl="1" marL="914400" rtl="0" algn="l">
              <a:spcBef>
                <a:spcPts val="0"/>
              </a:spcBef>
              <a:spcAft>
                <a:spcPts val="0"/>
              </a:spcAft>
              <a:buSzPts val="1400"/>
              <a:buChar char="○"/>
            </a:pPr>
            <a:r>
              <a:rPr lang="en" sz="1400"/>
              <a:t>Gantt Chart</a:t>
            </a:r>
            <a:endParaRPr sz="1400"/>
          </a:p>
          <a:p>
            <a:pPr indent="-317500" lvl="1" marL="914400" rtl="0" algn="l">
              <a:spcBef>
                <a:spcPts val="0"/>
              </a:spcBef>
              <a:spcAft>
                <a:spcPts val="0"/>
              </a:spcAft>
              <a:buSzPts val="1400"/>
              <a:buChar char="○"/>
            </a:pPr>
            <a:r>
              <a:rPr lang="en" sz="1400"/>
              <a:t>Burndown Chart</a:t>
            </a:r>
            <a:endParaRPr sz="1400"/>
          </a:p>
          <a:p>
            <a:pPr indent="-317500" lvl="1" marL="914400" rtl="0" algn="l">
              <a:spcBef>
                <a:spcPts val="0"/>
              </a:spcBef>
              <a:spcAft>
                <a:spcPts val="0"/>
              </a:spcAft>
              <a:buSzPts val="1400"/>
              <a:buChar char="○"/>
            </a:pPr>
            <a:r>
              <a:rPr lang="en" sz="1400"/>
              <a:t>Project Tracking Matrix</a:t>
            </a:r>
            <a:endParaRPr sz="1400"/>
          </a:p>
          <a:p>
            <a:pPr indent="-317500" lvl="1" marL="914400" rtl="0" algn="l">
              <a:spcBef>
                <a:spcPts val="0"/>
              </a:spcBef>
              <a:spcAft>
                <a:spcPts val="0"/>
              </a:spcAft>
              <a:buSzPts val="1400"/>
              <a:buChar char="○"/>
            </a:pPr>
            <a:r>
              <a:rPr lang="en" sz="1400"/>
              <a:t>Team Code Velocity</a:t>
            </a:r>
            <a:endParaRPr sz="1400"/>
          </a:p>
          <a:p>
            <a:pPr indent="-317500" lvl="1" marL="914400" rtl="0" algn="l">
              <a:spcBef>
                <a:spcPts val="0"/>
              </a:spcBef>
              <a:spcAft>
                <a:spcPts val="0"/>
              </a:spcAft>
              <a:buSzPts val="1400"/>
              <a:buChar char="○"/>
            </a:pPr>
            <a:r>
              <a:rPr lang="en" sz="1400"/>
              <a:t>Sprint Retrospective</a:t>
            </a:r>
            <a:br>
              <a:rPr lang="en" sz="1400"/>
            </a:br>
            <a:endParaRPr sz="1400"/>
          </a:p>
          <a:p>
            <a:pPr indent="-342900" lvl="0" marL="457200" rtl="0" algn="l">
              <a:spcBef>
                <a:spcPts val="0"/>
              </a:spcBef>
              <a:spcAft>
                <a:spcPts val="0"/>
              </a:spcAft>
              <a:buSzPts val="1800"/>
              <a:buChar char="●"/>
            </a:pPr>
            <a:r>
              <a:rPr lang="en" sz="1800"/>
              <a:t>User Manual</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253" name="Google Shape;253;p32"/>
          <p:cNvSpPr txBox="1"/>
          <p:nvPr>
            <p:ph type="title"/>
          </p:nvPr>
        </p:nvSpPr>
        <p:spPr>
          <a:xfrm>
            <a:off x="1371525" y="115300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View Your Profile</a:t>
            </a:r>
            <a:endParaRPr sz="1200"/>
          </a:p>
        </p:txBody>
      </p:sp>
      <p:pic>
        <p:nvPicPr>
          <p:cNvPr id="254" name="Google Shape;254;p32"/>
          <p:cNvPicPr preferRelativeResize="0"/>
          <p:nvPr/>
        </p:nvPicPr>
        <p:blipFill>
          <a:blip r:embed="rId3">
            <a:alphaModFix/>
          </a:blip>
          <a:stretch>
            <a:fillRect/>
          </a:stretch>
        </p:blipFill>
        <p:spPr>
          <a:xfrm>
            <a:off x="914650" y="1632400"/>
            <a:ext cx="3801356" cy="3206300"/>
          </a:xfrm>
          <a:prstGeom prst="rect">
            <a:avLst/>
          </a:prstGeom>
          <a:noFill/>
          <a:ln>
            <a:noFill/>
          </a:ln>
        </p:spPr>
      </p:pic>
      <p:pic>
        <p:nvPicPr>
          <p:cNvPr id="255" name="Google Shape;255;p32"/>
          <p:cNvPicPr preferRelativeResize="0"/>
          <p:nvPr/>
        </p:nvPicPr>
        <p:blipFill>
          <a:blip r:embed="rId4">
            <a:alphaModFix/>
          </a:blip>
          <a:stretch>
            <a:fillRect/>
          </a:stretch>
        </p:blipFill>
        <p:spPr>
          <a:xfrm>
            <a:off x="4716006" y="1632400"/>
            <a:ext cx="4123194" cy="22526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261" name="Google Shape;261;p33"/>
          <p:cNvSpPr txBox="1"/>
          <p:nvPr>
            <p:ph type="title"/>
          </p:nvPr>
        </p:nvSpPr>
        <p:spPr>
          <a:xfrm>
            <a:off x="1371525" y="1153000"/>
            <a:ext cx="70389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Edit Profile</a:t>
            </a:r>
            <a:endParaRPr sz="1200"/>
          </a:p>
        </p:txBody>
      </p:sp>
      <p:pic>
        <p:nvPicPr>
          <p:cNvPr id="262" name="Google Shape;262;p33"/>
          <p:cNvPicPr preferRelativeResize="0"/>
          <p:nvPr/>
        </p:nvPicPr>
        <p:blipFill>
          <a:blip r:embed="rId3">
            <a:alphaModFix/>
          </a:blip>
          <a:stretch>
            <a:fillRect/>
          </a:stretch>
        </p:blipFill>
        <p:spPr>
          <a:xfrm>
            <a:off x="663050" y="1632400"/>
            <a:ext cx="2838540" cy="3206300"/>
          </a:xfrm>
          <a:prstGeom prst="rect">
            <a:avLst/>
          </a:prstGeom>
          <a:noFill/>
          <a:ln>
            <a:noFill/>
          </a:ln>
        </p:spPr>
      </p:pic>
      <p:pic>
        <p:nvPicPr>
          <p:cNvPr id="263" name="Google Shape;263;p33"/>
          <p:cNvPicPr preferRelativeResize="0"/>
          <p:nvPr/>
        </p:nvPicPr>
        <p:blipFill>
          <a:blip r:embed="rId4">
            <a:alphaModFix/>
          </a:blip>
          <a:stretch>
            <a:fillRect/>
          </a:stretch>
        </p:blipFill>
        <p:spPr>
          <a:xfrm>
            <a:off x="3501599" y="1632400"/>
            <a:ext cx="815550" cy="883850"/>
          </a:xfrm>
          <a:prstGeom prst="rect">
            <a:avLst/>
          </a:prstGeom>
          <a:noFill/>
          <a:ln>
            <a:noFill/>
          </a:ln>
        </p:spPr>
      </p:pic>
      <p:pic>
        <p:nvPicPr>
          <p:cNvPr id="264" name="Google Shape;264;p33"/>
          <p:cNvPicPr preferRelativeResize="0"/>
          <p:nvPr/>
        </p:nvPicPr>
        <p:blipFill>
          <a:blip r:embed="rId5">
            <a:alphaModFix/>
          </a:blip>
          <a:stretch>
            <a:fillRect/>
          </a:stretch>
        </p:blipFill>
        <p:spPr>
          <a:xfrm>
            <a:off x="5402049" y="1632400"/>
            <a:ext cx="2309277" cy="320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Review</a:t>
            </a:r>
            <a:endParaRPr/>
          </a:p>
        </p:txBody>
      </p:sp>
      <p:sp>
        <p:nvSpPr>
          <p:cNvPr id="270" name="Google Shape;270;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https://pick-up-sportz-89c6e.firebaseapp.com/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147" name="Google Shape;147;p15"/>
          <p:cNvSpPr txBox="1"/>
          <p:nvPr>
            <p:ph idx="1" type="body"/>
          </p:nvPr>
        </p:nvSpPr>
        <p:spPr>
          <a:xfrm>
            <a:off x="1297500" y="14913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Create UI for Rating System to Rate other players.</a:t>
            </a:r>
            <a:endParaRPr sz="1400"/>
          </a:p>
          <a:p>
            <a:pPr indent="-317500" lvl="0" marL="457200" rtl="0" algn="l">
              <a:spcBef>
                <a:spcPts val="0"/>
              </a:spcBef>
              <a:spcAft>
                <a:spcPts val="0"/>
              </a:spcAft>
              <a:buSzPts val="1400"/>
              <a:buChar char="●"/>
            </a:pPr>
            <a:r>
              <a:rPr lang="en" sz="1400"/>
              <a:t>Connect Rating System to Database</a:t>
            </a:r>
            <a:endParaRPr sz="1400"/>
          </a:p>
          <a:p>
            <a:pPr indent="-317500" lvl="0" marL="457200" rtl="0" algn="l">
              <a:spcBef>
                <a:spcPts val="0"/>
              </a:spcBef>
              <a:spcAft>
                <a:spcPts val="0"/>
              </a:spcAft>
              <a:buSzPts val="1400"/>
              <a:buChar char="●"/>
            </a:pPr>
            <a:r>
              <a:rPr lang="en" sz="1400"/>
              <a:t>Test Rating System</a:t>
            </a:r>
            <a:endParaRPr sz="1400"/>
          </a:p>
          <a:p>
            <a:pPr indent="-317500" lvl="0" marL="457200" rtl="0" algn="l">
              <a:spcBef>
                <a:spcPts val="0"/>
              </a:spcBef>
              <a:spcAft>
                <a:spcPts val="0"/>
              </a:spcAft>
              <a:buSzPts val="1400"/>
              <a:buChar char="●"/>
            </a:pPr>
            <a:r>
              <a:rPr lang="en" sz="1400"/>
              <a:t>Create a User Manual</a:t>
            </a:r>
            <a:endParaRPr sz="1400"/>
          </a:p>
          <a:p>
            <a:pPr indent="-317500" lvl="0" marL="457200" rtl="0" algn="l">
              <a:spcBef>
                <a:spcPts val="0"/>
              </a:spcBef>
              <a:spcAft>
                <a:spcPts val="0"/>
              </a:spcAft>
              <a:buSzPts val="1400"/>
              <a:buChar char="●"/>
            </a:pPr>
            <a:r>
              <a:rPr lang="en" sz="1400"/>
              <a:t>UI for Join an Event</a:t>
            </a:r>
            <a:endParaRPr sz="1400"/>
          </a:p>
          <a:p>
            <a:pPr indent="-317500" lvl="0" marL="457200" rtl="0" algn="l">
              <a:spcBef>
                <a:spcPts val="0"/>
              </a:spcBef>
              <a:spcAft>
                <a:spcPts val="0"/>
              </a:spcAft>
              <a:buSzPts val="1400"/>
              <a:buChar char="●"/>
            </a:pPr>
            <a:r>
              <a:rPr lang="en" sz="1400"/>
              <a:t>Database for Joining Events</a:t>
            </a:r>
            <a:endParaRPr sz="1400"/>
          </a:p>
          <a:p>
            <a:pPr indent="-317500" lvl="0" marL="457200" rtl="0" algn="l">
              <a:spcBef>
                <a:spcPts val="0"/>
              </a:spcBef>
              <a:spcAft>
                <a:spcPts val="0"/>
              </a:spcAft>
              <a:buSzPts val="1400"/>
              <a:buChar char="●"/>
            </a:pPr>
            <a:r>
              <a:rPr lang="en" sz="1400"/>
              <a:t>Testing Join Events</a:t>
            </a:r>
            <a:endParaRPr sz="1400"/>
          </a:p>
          <a:p>
            <a:pPr indent="-317500" lvl="0" marL="457200" rtl="0" algn="l">
              <a:spcBef>
                <a:spcPts val="0"/>
              </a:spcBef>
              <a:spcAft>
                <a:spcPts val="0"/>
              </a:spcAft>
              <a:buSzPts val="1400"/>
              <a:buChar char="●"/>
            </a:pPr>
            <a:r>
              <a:rPr lang="en" sz="1400"/>
              <a:t>Create/Modify ML Data Set</a:t>
            </a:r>
            <a:endParaRPr sz="1400"/>
          </a:p>
          <a:p>
            <a:pPr indent="-317500" lvl="0" marL="457200" rtl="0" algn="l">
              <a:spcBef>
                <a:spcPts val="0"/>
              </a:spcBef>
              <a:spcAft>
                <a:spcPts val="0"/>
              </a:spcAft>
              <a:buSzPts val="1400"/>
              <a:buChar char="●"/>
            </a:pPr>
            <a:r>
              <a:rPr lang="en" sz="1400"/>
              <a:t>Create/Modify a Model</a:t>
            </a:r>
            <a:endParaRPr sz="1400"/>
          </a:p>
          <a:p>
            <a:pPr indent="-317500" lvl="0" marL="457200" rtl="0" algn="l">
              <a:spcBef>
                <a:spcPts val="0"/>
              </a:spcBef>
              <a:spcAft>
                <a:spcPts val="0"/>
              </a:spcAft>
              <a:buSzPts val="1400"/>
              <a:buChar char="●"/>
            </a:pPr>
            <a:r>
              <a:rPr lang="en" sz="1400"/>
              <a:t>Test Model Using Data Set</a:t>
            </a:r>
            <a:endParaRPr sz="1400"/>
          </a:p>
          <a:p>
            <a:pPr indent="-317500" lvl="0" marL="457200" rtl="0" algn="l">
              <a:spcBef>
                <a:spcPts val="0"/>
              </a:spcBef>
              <a:spcAft>
                <a:spcPts val="0"/>
              </a:spcAft>
              <a:buSzPts val="1400"/>
              <a:buChar char="●"/>
            </a:pPr>
            <a:r>
              <a:rPr lang="en" sz="1400"/>
              <a:t>Research How to Implement the API</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 a Player:</a:t>
            </a:r>
            <a:endParaRPr sz="1400"/>
          </a:p>
          <a:p>
            <a:pPr indent="-317500" lvl="1" marL="914400" rtl="0" algn="l">
              <a:spcBef>
                <a:spcPts val="0"/>
              </a:spcBef>
              <a:spcAft>
                <a:spcPts val="0"/>
              </a:spcAft>
              <a:buSzPts val="1400"/>
              <a:buChar char="○"/>
            </a:pPr>
            <a:r>
              <a:rPr lang="en" sz="1400"/>
              <a:t>I want to be able to use a user’s manual, so that I can understand how to use the application</a:t>
            </a:r>
            <a:endParaRPr sz="1400"/>
          </a:p>
          <a:p>
            <a:pPr indent="-317500" lvl="1" marL="914400" rtl="0" algn="l">
              <a:spcBef>
                <a:spcPts val="0"/>
              </a:spcBef>
              <a:spcAft>
                <a:spcPts val="0"/>
              </a:spcAft>
              <a:buSzPts val="1400"/>
              <a:buChar char="○"/>
            </a:pPr>
            <a:r>
              <a:rPr lang="en" sz="1400"/>
              <a:t>I want to be able to see someone else’s profile, so that I can interact with others on the app”</a:t>
            </a:r>
            <a:br>
              <a:rPr lang="en" sz="1400"/>
            </a:br>
            <a:endParaRPr sz="1400"/>
          </a:p>
          <a:p>
            <a:pPr indent="-317500" lvl="0" marL="457200" rtl="0" algn="l">
              <a:spcBef>
                <a:spcPts val="0"/>
              </a:spcBef>
              <a:spcAft>
                <a:spcPts val="0"/>
              </a:spcAft>
              <a:buSzPts val="1400"/>
              <a:buChar char="●"/>
            </a:pPr>
            <a:r>
              <a:rPr lang="en" sz="1400"/>
              <a:t>As an app admin:</a:t>
            </a:r>
            <a:endParaRPr sz="1400"/>
          </a:p>
          <a:p>
            <a:pPr indent="-317500" lvl="1" marL="914400" rtl="0" algn="l">
              <a:spcBef>
                <a:spcPts val="0"/>
              </a:spcBef>
              <a:spcAft>
                <a:spcPts val="0"/>
              </a:spcAft>
              <a:buSzPts val="1400"/>
              <a:buChar char="○"/>
            </a:pPr>
            <a:r>
              <a:rPr lang="en" sz="1400"/>
              <a:t>we want to be able to research how to implement the Google Maps API, so that we can use Google Maps with our app</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Data Sample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many features are there in a data sample?</a:t>
            </a:r>
            <a:endParaRPr sz="1400"/>
          </a:p>
          <a:p>
            <a:pPr indent="-317500" lvl="1" marL="914400" rtl="0" algn="l">
              <a:spcBef>
                <a:spcPts val="0"/>
              </a:spcBef>
              <a:spcAft>
                <a:spcPts val="0"/>
              </a:spcAft>
              <a:buClr>
                <a:srgbClr val="FFFFFF"/>
              </a:buClr>
              <a:buSzPts val="1400"/>
              <a:buChar char="○"/>
            </a:pPr>
            <a:r>
              <a:rPr lang="en" sz="1400">
                <a:solidFill>
                  <a:srgbClr val="FFFFFF"/>
                </a:solidFill>
                <a:latin typeface="Arial"/>
                <a:ea typeface="Arial"/>
                <a:cs typeface="Arial"/>
                <a:sym typeface="Arial"/>
              </a:rPr>
              <a:t>First Name, Last Name, Label, Basketball Played, Football Played, Soccer Played, Baseball Played, Tennis Played, Beach Volleyball Played, Indoor Volleyball Played, Racquetball Played, Rugby Played, Ice Hockey Played, Field Hockey Played</a:t>
            </a:r>
            <a:endParaRPr sz="1400">
              <a:solidFill>
                <a:srgbClr val="FFFFFF"/>
              </a:solidFill>
            </a:endParaRPr>
          </a:p>
          <a:p>
            <a:pPr indent="-317500" lvl="0" marL="457200" rtl="0" algn="l">
              <a:spcBef>
                <a:spcPts val="0"/>
              </a:spcBef>
              <a:spcAft>
                <a:spcPts val="0"/>
              </a:spcAft>
              <a:buSzPts val="1400"/>
              <a:buChar char="●"/>
            </a:pPr>
            <a:r>
              <a:rPr lang="en" sz="1400"/>
              <a:t>What is the source of the training data?</a:t>
            </a:r>
            <a:endParaRPr sz="1400"/>
          </a:p>
          <a:p>
            <a:pPr indent="-317500" lvl="1" marL="914400" rtl="0" algn="l">
              <a:spcBef>
                <a:spcPts val="0"/>
              </a:spcBef>
              <a:spcAft>
                <a:spcPts val="0"/>
              </a:spcAft>
              <a:buSzPts val="1400"/>
              <a:buChar char="○"/>
            </a:pPr>
            <a:r>
              <a:rPr lang="en" sz="1400"/>
              <a:t>Self Generated Data through the use of SDGen and NPM Faker</a:t>
            </a:r>
            <a:endParaRPr sz="1400"/>
          </a:p>
          <a:p>
            <a:pPr indent="-317500" lvl="1" marL="914400" rtl="0" algn="l">
              <a:spcBef>
                <a:spcPts val="0"/>
              </a:spcBef>
              <a:spcAft>
                <a:spcPts val="0"/>
              </a:spcAft>
              <a:buSzPts val="1400"/>
              <a:buChar char="○"/>
            </a:pPr>
            <a:r>
              <a:rPr lang="en" sz="1400"/>
              <a:t>For Recommendation System, The data is made to check if a user has played other sports besides the one they are labeled. 0 for no 1 for yes.</a:t>
            </a:r>
            <a:endParaRPr sz="1400"/>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Data Sample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0" y="2070122"/>
            <a:ext cx="9144000" cy="19060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172" name="Google Shape;172;p19"/>
          <p:cNvPicPr preferRelativeResize="0"/>
          <p:nvPr/>
        </p:nvPicPr>
        <p:blipFill>
          <a:blip r:embed="rId3">
            <a:alphaModFix/>
          </a:blip>
          <a:stretch>
            <a:fillRect/>
          </a:stretch>
        </p:blipFill>
        <p:spPr>
          <a:xfrm>
            <a:off x="1738237" y="1307850"/>
            <a:ext cx="6157425" cy="248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Curve</a:t>
            </a:r>
            <a:endParaRPr/>
          </a:p>
        </p:txBody>
      </p:sp>
      <p:pic>
        <p:nvPicPr>
          <p:cNvPr id="178" name="Google Shape;178;p20" title="Chart"/>
          <p:cNvPicPr preferRelativeResize="0"/>
          <p:nvPr/>
        </p:nvPicPr>
        <p:blipFill>
          <a:blip r:embed="rId3">
            <a:alphaModFix/>
          </a:blip>
          <a:stretch>
            <a:fillRect/>
          </a:stretch>
        </p:blipFill>
        <p:spPr>
          <a:xfrm>
            <a:off x="1716863" y="1307850"/>
            <a:ext cx="5710269"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Planning Matrix</a:t>
            </a:r>
            <a:endParaRPr/>
          </a:p>
        </p:txBody>
      </p:sp>
      <p:pic>
        <p:nvPicPr>
          <p:cNvPr id="184" name="Google Shape;184;p21"/>
          <p:cNvPicPr preferRelativeResize="0"/>
          <p:nvPr/>
        </p:nvPicPr>
        <p:blipFill>
          <a:blip r:embed="rId3">
            <a:alphaModFix/>
          </a:blip>
          <a:stretch>
            <a:fillRect/>
          </a:stretch>
        </p:blipFill>
        <p:spPr>
          <a:xfrm>
            <a:off x="152400" y="2571750"/>
            <a:ext cx="8839200" cy="1153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