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585E2C-916F-4D68-BF74-D8B4D5371BD0}">
          <p14:sldIdLst>
            <p14:sldId id="256"/>
            <p14:sldId id="257"/>
            <p14:sldId id="258"/>
            <p14:sldId id="259"/>
            <p14:sldId id="263"/>
            <p14:sldId id="261"/>
            <p14:sldId id="26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4E002-662C-4DD0-BAA7-AC2E6D742B5F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A27AF-BB5F-42AE-A8C2-713E8BF93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Based on which stats were least efficient stats for that position (guard, forward, center)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A27AF-BB5F-42AE-A8C2-713E8BF93D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8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082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34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2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3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0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2A46E-8B8F-4902-8439-4BF482783576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3C2FDD-975D-4965-98FB-C375785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4485-D850-43BD-85AE-582B3C3F2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Predicting the Best College Basketball Players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E4AA2-5443-45CB-BF8A-537AEDBA9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/>
              <a:t>Cory </a:t>
            </a:r>
            <a:r>
              <a:rPr lang="en-US" dirty="0" err="1"/>
              <a:t>DeMar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Blake Francis</a:t>
            </a:r>
          </a:p>
        </p:txBody>
      </p:sp>
    </p:spTree>
    <p:extLst>
      <p:ext uri="{BB962C8B-B14F-4D97-AF65-F5344CB8AC3E}">
        <p14:creationId xmlns:p14="http://schemas.microsoft.com/office/powerpoint/2010/main" val="315389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4EAD-5BAE-40EB-9AAE-5C34280F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We Trying to Address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31F8-A1A2-4A73-92A4-279335B5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5527"/>
            <a:ext cx="8596668" cy="3880773"/>
          </a:xfrm>
        </p:spPr>
        <p:txBody>
          <a:bodyPr/>
          <a:lstStyle/>
          <a:p>
            <a:r>
              <a:rPr lang="en-US" dirty="0"/>
              <a:t>What is an effective way to recruit the best college players into the NBA?</a:t>
            </a:r>
          </a:p>
          <a:p>
            <a:pPr lvl="1"/>
            <a:r>
              <a:rPr lang="en-US" dirty="0"/>
              <a:t>Based on Player Position and a minimum of 16 minute average playing time per game </a:t>
            </a:r>
          </a:p>
          <a:p>
            <a:pPr lvl="1"/>
            <a:r>
              <a:rPr lang="en-US" dirty="0"/>
              <a:t>Based on “NBA Player Efficiency Rating”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We would like to help scouts make better informed decisions so that they can minimize their “error” from drafting poor NBA candidates </a:t>
            </a:r>
          </a:p>
        </p:txBody>
      </p:sp>
    </p:spTree>
    <p:extLst>
      <p:ext uri="{BB962C8B-B14F-4D97-AF65-F5344CB8AC3E}">
        <p14:creationId xmlns:p14="http://schemas.microsoft.com/office/powerpoint/2010/main" val="7598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F4E1-7008-479E-B12B-7F911800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56B2-1C7E-466B-9B9A-2DD72861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Libraries:</a:t>
            </a:r>
          </a:p>
          <a:p>
            <a:pPr lvl="1"/>
            <a:r>
              <a:rPr lang="en-US" dirty="0" err="1"/>
              <a:t>Statsmodel.formula.api</a:t>
            </a:r>
            <a:r>
              <a:rPr lang="en-US" dirty="0"/>
              <a:t>, Pandas</a:t>
            </a:r>
          </a:p>
          <a:p>
            <a:r>
              <a:rPr lang="en-US" dirty="0"/>
              <a:t>NBA vs. College stats from Excel</a:t>
            </a:r>
          </a:p>
          <a:p>
            <a:r>
              <a:rPr lang="en-US" dirty="0"/>
              <a:t>Empty lists for each position</a:t>
            </a:r>
          </a:p>
          <a:p>
            <a:r>
              <a:rPr lang="en-US" dirty="0"/>
              <a:t>List of lists </a:t>
            </a:r>
          </a:p>
          <a:p>
            <a:r>
              <a:rPr lang="en-US" dirty="0"/>
              <a:t>Conditional append to each empty list based on position and minutes played  </a:t>
            </a:r>
          </a:p>
          <a:p>
            <a:endParaRPr lang="en-US" dirty="0"/>
          </a:p>
          <a:p>
            <a:pPr marL="3200400" lvl="7" indent="0">
              <a:buNone/>
            </a:pPr>
            <a:r>
              <a:rPr lang="en-US" sz="1100" dirty="0"/>
              <a:t>	</a:t>
            </a:r>
          </a:p>
          <a:p>
            <a:pPr marL="3200400" lvl="7" indent="0">
              <a:buNone/>
            </a:pPr>
            <a:r>
              <a:rPr lang="en-US" sz="1100" dirty="0"/>
              <a:t>	http://www.espn.com/mens-college-basketball/statistics</a:t>
            </a:r>
          </a:p>
          <a:p>
            <a:pPr marL="2743200" lvl="6" indent="0">
              <a:buNone/>
            </a:pPr>
            <a:r>
              <a:rPr lang="en-US" sz="1100" dirty="0"/>
              <a:t>		https://www.basketball-reference.com/leagues/NBA_2017_per_game.html</a:t>
            </a:r>
          </a:p>
        </p:txBody>
      </p:sp>
    </p:spTree>
    <p:extLst>
      <p:ext uri="{BB962C8B-B14F-4D97-AF65-F5344CB8AC3E}">
        <p14:creationId xmlns:p14="http://schemas.microsoft.com/office/powerpoint/2010/main" val="252556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BCD6-6B57-4890-BE1E-F165A823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CAF3-2A54-4BE2-BC80-FCD4C712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Strings to floats</a:t>
            </a:r>
          </a:p>
          <a:p>
            <a:r>
              <a:rPr lang="en-US" sz="2400" dirty="0"/>
              <a:t>Created 3 separate data frames</a:t>
            </a:r>
          </a:p>
          <a:p>
            <a:pPr lvl="1"/>
            <a:r>
              <a:rPr lang="en-US" sz="2000" dirty="0"/>
              <a:t> removed data frame columns</a:t>
            </a:r>
          </a:p>
          <a:p>
            <a:pPr lvl="1"/>
            <a:r>
              <a:rPr lang="en-US" sz="2000" dirty="0"/>
              <a:t>Created a prediction model for each position</a:t>
            </a:r>
          </a:p>
          <a:p>
            <a:pPr lvl="2"/>
            <a:r>
              <a:rPr lang="en-US" sz="1800" dirty="0"/>
              <a:t>Dependent variable = PER 				</a:t>
            </a:r>
          </a:p>
          <a:p>
            <a:pPr lvl="2"/>
            <a:r>
              <a:rPr lang="en-US" sz="1800" dirty="0"/>
              <a:t>Independent variables = Most important predicators (stats) for that position</a:t>
            </a:r>
          </a:p>
          <a:p>
            <a:pPr marL="51435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1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0A39-7561-4071-9221-268052C8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 Continued…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6F085C-6253-48B1-AE51-A27D9EE57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185" y="1339781"/>
            <a:ext cx="1636600" cy="486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44AEC-9ACF-457F-AB39-2FC4B10F7E79}"/>
              </a:ext>
            </a:extLst>
          </p:cNvPr>
          <p:cNvSpPr txBox="1"/>
          <p:nvPr/>
        </p:nvSpPr>
        <p:spPr>
          <a:xfrm>
            <a:off x="798022" y="1263535"/>
            <a:ext cx="56443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Tested models against college data 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Paired player names with the “PER”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List of vectors</a:t>
            </a:r>
          </a:p>
          <a:p>
            <a:pPr lvl="1"/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Sorted “PER” in descending order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7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C46F-18F6-4BA6-9F4E-175E4329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8DA0B85-6969-40EE-B094-DC682C66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88" y="1270000"/>
            <a:ext cx="5839974" cy="54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25A3-4F4F-40D8-A280-BD5D9654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1C3A-F73E-4579-BCA1-38267568F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prediction model based on NBA stats</a:t>
            </a:r>
          </a:p>
          <a:p>
            <a:r>
              <a:rPr lang="en-US" sz="2400" dirty="0"/>
              <a:t>Tested model against college players from 22 colleges</a:t>
            </a:r>
          </a:p>
          <a:p>
            <a:r>
              <a:rPr lang="en-US" sz="2400" dirty="0"/>
              <a:t>Got a prediction of the PER for the college players</a:t>
            </a:r>
          </a:p>
          <a:p>
            <a:r>
              <a:rPr lang="en-US" sz="2400" dirty="0"/>
              <a:t>Found the potential best players based on PER in our sample</a:t>
            </a:r>
          </a:p>
        </p:txBody>
      </p:sp>
    </p:spTree>
    <p:extLst>
      <p:ext uri="{BB962C8B-B14F-4D97-AF65-F5344CB8AC3E}">
        <p14:creationId xmlns:p14="http://schemas.microsoft.com/office/powerpoint/2010/main" val="112298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CE05-194C-4518-8009-77580856D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F7C22-7E60-416F-8BDC-93A87934D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88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1522</TotalTime>
  <Words>234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Predicting the Best College Basketball Players</vt:lpstr>
      <vt:lpstr>What Are We Trying to Address and Why?</vt:lpstr>
      <vt:lpstr>Reading in the Data</vt:lpstr>
      <vt:lpstr>Algorithms</vt:lpstr>
      <vt:lpstr>Algorithms Continued…</vt:lpstr>
      <vt:lpstr>Results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best College Basketball Players (based on position)</dc:title>
  <dc:creator>Blake Francis</dc:creator>
  <cp:lastModifiedBy>Blake Francis</cp:lastModifiedBy>
  <cp:revision>20</cp:revision>
  <dcterms:created xsi:type="dcterms:W3CDTF">2018-05-11T23:00:20Z</dcterms:created>
  <dcterms:modified xsi:type="dcterms:W3CDTF">2018-05-13T00:22:40Z</dcterms:modified>
</cp:coreProperties>
</file>