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9/11/2016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1365801"/>
            <a:ext cx="114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real “Top Gear” is coming. How much money can we make after offering free Amazon Prime Video subscriptions?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1945" y="1721408"/>
            <a:ext cx="11010250" cy="841084"/>
            <a:chOff x="197981" y="2129037"/>
            <a:chExt cx="10723304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66" y="2506234"/>
            <a:ext cx="8808077" cy="43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31</cp:revision>
  <dcterms:created xsi:type="dcterms:W3CDTF">2016-03-29T03:53:02Z</dcterms:created>
  <dcterms:modified xsi:type="dcterms:W3CDTF">2016-11-09T08:57:49Z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1478681755</vt:lpwstr>
  </property>
</Properties>
</file>