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22/11/2016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22/11/2016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15298" y="2614099"/>
            <a:ext cx="9961404" cy="1629802"/>
          </a:xfrm>
        </p:spPr>
        <p:txBody>
          <a:bodyPr>
            <a:normAutofit/>
          </a:bodyPr>
          <a:lstStyle/>
          <a:p>
            <a:pPr algn="ctr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77010" y="3767331"/>
            <a:ext cx="4146719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079616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Survivor Turkey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is coming. How much money can we make after offering free </a:t>
            </a:r>
            <a:r>
              <a:rPr lang="en-US" b="1" dirty="0" smtClean="0">
                <a:solidFill>
                  <a:srgbClr val="FF0000"/>
                </a:solidFill>
              </a:rPr>
              <a:t>Tv8 </a:t>
            </a:r>
            <a:r>
              <a:rPr lang="en-US" b="1" dirty="0" smtClean="0">
                <a:solidFill>
                  <a:srgbClr val="FF0000"/>
                </a:solidFill>
              </a:rPr>
              <a:t>channel v</a:t>
            </a:r>
            <a:r>
              <a:rPr lang="en-US" b="1" dirty="0" smtClean="0">
                <a:solidFill>
                  <a:srgbClr val="FF0000"/>
                </a:solidFill>
              </a:rPr>
              <a:t>ideo?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0605" y="1517097"/>
            <a:ext cx="10780518" cy="841084"/>
            <a:chOff x="421726" y="2129037"/>
            <a:chExt cx="10499559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421726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3" y="2348094"/>
            <a:ext cx="8966770" cy="44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16"/>
            <a:ext cx="10515600" cy="1325563"/>
          </a:xfrm>
        </p:spPr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77" y="5457145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945" y="5457145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118" y="5377613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53" y="5396047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937" y="5396047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54254" y="1793523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60319" y="1416176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0" y="1089096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35</cp:revision>
  <dcterms:created xsi:type="dcterms:W3CDTF">2016-03-29T03:53:02Z</dcterms:created>
  <dcterms:modified xsi:type="dcterms:W3CDTF">2016-11-22T03:53:57Z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(3)2OqpvI/KolkS57pvg9ipJagGOXMEQDj+8Ws9NHlX0YOJi2+4ABOo5NFHE5jhehmF2ZaGqMv7
19FcK5t3D4MpWJl0OmLULR9LybopnPbp7hWcoERW23Yna3B2npgMUfX8fN+s3YhWGRDC1xc8
I/id9uuwzx7l5jI5cGKu26dA2GK5Tv+3Etru+rrvuyBBc893vKnc9lyqfGhVGoOafafqe2Ro
8f+Uls9ALw0+6mjWuM</vt:lpwstr>
  </property>
  <property fmtid="{D5CDD505-2E9C-101B-9397-08002B2CF9AE}" pid="3" name="_2015_ms_pID_7253431">
    <vt:lpwstr>0SJAiCsTe+vEFRugAo/5p2HvKb7s8oe3mxC7YDkwrRSyxAwYoX1WDH
ZWpnKa4JF55v+hdVCCJe0llN1OUeNY381M4Ig1k6Lcc1fRA4NDZyHEm53v9YVawiuEPWJioV
sHf59hIpcRMe9NitHf8VINITb+UPjhsrwnO5ROj7+U/nBADrg/ZmquB3aj5xaJfn7jvdMMPE
6XC2srR1SgMoEM5Y7RaldnYAouUSoKmZ9DOe</vt:lpwstr>
  </property>
  <property fmtid="{D5CDD505-2E9C-101B-9397-08002B2CF9AE}" pid="4" name="_2015_ms_pID_7253432">
    <vt:lpwstr>O2peI6VCZgC13j/YYXqS1ac=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1479783407</vt:lpwstr>
  </property>
</Properties>
</file>