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15298" y="2614099"/>
            <a:ext cx="9961404" cy="1629802"/>
          </a:xfrm>
        </p:spPr>
        <p:txBody>
          <a:bodyPr>
            <a:normAutofit/>
          </a:bodyPr>
          <a:lstStyle/>
          <a:p>
            <a:pPr algn="ctr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77010" y="3767331"/>
            <a:ext cx="4146719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079616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“Top Gear” is coming. How much money can we make after offering free Amazon Prime Video subscriptions?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0605" y="1517097"/>
            <a:ext cx="10780518" cy="841084"/>
            <a:chOff x="421726" y="2129037"/>
            <a:chExt cx="10499559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421726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3" y="2348094"/>
            <a:ext cx="8966770" cy="44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16"/>
            <a:ext cx="10515600" cy="1325563"/>
          </a:xfrm>
        </p:spPr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77" y="5457145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945" y="5457145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118" y="5377613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53" y="5396047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937" y="5396047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54254" y="1793523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60319" y="1416176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0" y="1089096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34</cp:revision>
  <dcterms:created xsi:type="dcterms:W3CDTF">2016-03-29T03:53:02Z</dcterms:created>
  <dcterms:modified xsi:type="dcterms:W3CDTF">2016-11-09T14:48:46Z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1478702852</vt:lpwstr>
  </property>
</Properties>
</file>