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60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2/11/2016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59" y="3401816"/>
            <a:ext cx="6549989" cy="319984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8200" y="1365801"/>
            <a:ext cx="108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“Winter is coming!!!” How </a:t>
            </a:r>
            <a:r>
              <a:rPr lang="en-US" dirty="0" smtClean="0"/>
              <a:t>much money can we make after </a:t>
            </a:r>
            <a:r>
              <a:rPr lang="en-US" dirty="0" smtClean="0"/>
              <a:t>running a “Game of Thrones” marketing </a:t>
            </a:r>
            <a:r>
              <a:rPr lang="en-US" dirty="0" smtClean="0"/>
              <a:t>campaign?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1945" y="1990534"/>
            <a:ext cx="11010250" cy="1200329"/>
            <a:chOff x="197981" y="1990534"/>
            <a:chExt cx="10723304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640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10M </a:t>
              </a:r>
              <a:r>
                <a:rPr lang="en-US" dirty="0" smtClean="0"/>
                <a:t>customer </a:t>
              </a:r>
              <a:r>
                <a:rPr lang="en-US" dirty="0" smtClean="0"/>
                <a:t>CRM </a:t>
              </a:r>
              <a:r>
                <a:rPr lang="en-US" dirty="0" smtClean="0"/>
                <a:t>records*</a:t>
              </a:r>
              <a:endParaRPr lang="en-US" dirty="0" smtClean="0"/>
            </a:p>
            <a:p>
              <a:r>
                <a:rPr lang="en-US" dirty="0" smtClean="0"/>
                <a:t>100M </a:t>
              </a:r>
              <a:r>
                <a:rPr lang="en-US" dirty="0" smtClean="0"/>
                <a:t>per service per user records*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External </a:t>
              </a:r>
              <a:r>
                <a:rPr lang="en-US" dirty="0" smtClean="0"/>
                <a:t>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9690" y="1990534"/>
              <a:ext cx="16684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Define</a:t>
              </a:r>
            </a:p>
            <a:p>
              <a:pPr algn="ctr"/>
              <a:r>
                <a:rPr lang="en-US" dirty="0" smtClean="0"/>
                <a:t>Market Interest</a:t>
              </a:r>
            </a:p>
            <a:p>
              <a:pPr algn="ctr"/>
              <a:r>
                <a:rPr lang="en-US" dirty="0" smtClean="0"/>
                <a:t>Perceived Value</a:t>
              </a:r>
            </a:p>
            <a:p>
              <a:pPr algn="ctr"/>
              <a:r>
                <a:rPr lang="en-US" dirty="0" smtClean="0"/>
                <a:t>Cost to Deliver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3212" y="2129037"/>
              <a:ext cx="14079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Run </a:t>
              </a:r>
              <a:endParaRPr lang="en-US" dirty="0"/>
            </a:p>
            <a:p>
              <a:pPr algn="ctr"/>
              <a:r>
                <a:rPr lang="en-US" dirty="0" smtClean="0"/>
                <a:t>Monte Carlo </a:t>
              </a:r>
            </a:p>
            <a:p>
              <a:pPr algn="ctr"/>
              <a:r>
                <a:rPr lang="en-US" dirty="0" smtClean="0"/>
                <a:t>Simulation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Group customers based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n profit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28</cp:revision>
  <dcterms:created xsi:type="dcterms:W3CDTF">2016-03-29T03:53:02Z</dcterms:created>
  <dcterms:modified xsi:type="dcterms:W3CDTF">2016-11-02T08:40:19Z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1478070159</vt:lpwstr>
  </property>
</Properties>
</file>