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CC61B-3F04-447E-9A9F-8BC77E899493}" type="datetimeFigureOut">
              <a:rPr lang="en-SG" smtClean="0"/>
              <a:t>28/10/2016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62960-6404-4B0B-8104-39EECEBB36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39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3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674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7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065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10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52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72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98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2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63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" y="0"/>
            <a:ext cx="12187574" cy="68604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EC80-2F6F-436D-AF3A-40A3B89B8FA4}" type="datetimeFigureOut">
              <a:rPr lang="en-SG" smtClean="0"/>
              <a:pPr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0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404040"/>
          </a:solidFill>
          <a:latin typeface="Helvetica Light"/>
          <a:ea typeface="+mj-ea"/>
          <a:cs typeface="Helvetica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1137975" y="2956902"/>
            <a:ext cx="9961404" cy="1629802"/>
          </a:xfrm>
        </p:spPr>
        <p:txBody>
          <a:bodyPr>
            <a:normAutofit/>
          </a:bodyPr>
          <a:lstStyle/>
          <a:p>
            <a:pPr algn="l"/>
            <a:r>
              <a:rPr lang="en-SG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Customer View</a:t>
            </a:r>
            <a:endParaRPr lang="en-SG" sz="50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37975" y="4681731"/>
            <a:ext cx="9961404" cy="761780"/>
          </a:xfrm>
        </p:spPr>
        <p:txBody>
          <a:bodyPr/>
          <a:lstStyle/>
          <a:p>
            <a:pPr algn="l"/>
            <a:r>
              <a:rPr lang="en-S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Demonstration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4910" y="5883998"/>
            <a:ext cx="9961404" cy="76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en-SG" sz="1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- 11</a:t>
            </a:r>
            <a:r>
              <a:rPr lang="en-SG" sz="1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November</a:t>
            </a:r>
            <a:endParaRPr lang="en-SG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 Statement</a:t>
            </a:r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59" y="3401816"/>
            <a:ext cx="6549989" cy="319984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8200" y="1321356"/>
            <a:ext cx="589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How much money can we make after a marketing campaign?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38891" y="1990534"/>
            <a:ext cx="10723304" cy="1200329"/>
            <a:chOff x="197981" y="1990534"/>
            <a:chExt cx="10723304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197981" y="2129037"/>
              <a:ext cx="31175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10M customer CRM records</a:t>
              </a:r>
            </a:p>
            <a:p>
              <a:r>
                <a:rPr lang="en-US" dirty="0" smtClean="0"/>
                <a:t>100M PSPU core trace records</a:t>
              </a:r>
            </a:p>
            <a:p>
              <a:r>
                <a:rPr lang="en-US" dirty="0" smtClean="0"/>
                <a:t>External demographic data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9690" y="1990534"/>
              <a:ext cx="166840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Define</a:t>
              </a:r>
            </a:p>
            <a:p>
              <a:pPr algn="ctr"/>
              <a:r>
                <a:rPr lang="en-US" dirty="0" smtClean="0"/>
                <a:t>Market Interest</a:t>
              </a:r>
            </a:p>
            <a:p>
              <a:pPr algn="ctr"/>
              <a:r>
                <a:rPr lang="en-US" dirty="0" smtClean="0"/>
                <a:t>Perceived Value</a:t>
              </a:r>
            </a:p>
            <a:p>
              <a:pPr algn="ctr"/>
              <a:r>
                <a:rPr lang="en-US" dirty="0" smtClean="0"/>
                <a:t>Cost to Deliver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13212" y="2129037"/>
              <a:ext cx="14079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Run </a:t>
              </a:r>
              <a:endParaRPr lang="en-US" dirty="0"/>
            </a:p>
            <a:p>
              <a:pPr algn="ctr"/>
              <a:r>
                <a:rPr lang="en-US" dirty="0" smtClean="0"/>
                <a:t>Monte Carlo </a:t>
              </a:r>
            </a:p>
            <a:p>
              <a:pPr algn="ctr"/>
              <a:r>
                <a:rPr lang="en-US" dirty="0" smtClean="0"/>
                <a:t>Simulation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85231" y="2267532"/>
              <a:ext cx="2436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Group customers based</a:t>
              </a:r>
            </a:p>
            <a:p>
              <a:pPr algn="ctr"/>
              <a:r>
                <a:rPr lang="en-US" dirty="0"/>
                <a:t>o</a:t>
              </a:r>
              <a:r>
                <a:rPr lang="en-US" dirty="0" smtClean="0"/>
                <a:t>n profit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295621" y="2590700"/>
              <a:ext cx="66406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628095" y="2590699"/>
              <a:ext cx="66406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21162" y="2590698"/>
              <a:ext cx="66406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28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Solution Architecture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44" y="5611890"/>
            <a:ext cx="898067" cy="8621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1012" y="5611890"/>
            <a:ext cx="866799" cy="75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85" y="5532358"/>
            <a:ext cx="115252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420" y="5550792"/>
            <a:ext cx="2021983" cy="1058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004" y="5550792"/>
            <a:ext cx="1147778" cy="114777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968321" y="1948268"/>
            <a:ext cx="8255358" cy="3406042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174386" y="1570921"/>
            <a:ext cx="6282339" cy="3054519"/>
            <a:chOff x="1940161" y="1467888"/>
            <a:chExt cx="6282339" cy="305451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520" y="2538997"/>
              <a:ext cx="655106" cy="65510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99418" y="1467888"/>
              <a:ext cx="1886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/>
                  </a:solidFill>
                </a:rPr>
                <a:t>Microsoft Azure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161" y="2476405"/>
              <a:ext cx="780290" cy="78029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20" idx="3"/>
              <a:endCxn id="14" idx="1"/>
            </p:cNvCxnSpPr>
            <p:nvPr/>
          </p:nvCxnSpPr>
          <p:spPr>
            <a:xfrm>
              <a:off x="2720451" y="2866550"/>
              <a:ext cx="66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522" y="2596923"/>
              <a:ext cx="561722" cy="539253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>
              <a:stCxn id="14" idx="3"/>
              <a:endCxn id="24" idx="1"/>
            </p:cNvCxnSpPr>
            <p:nvPr/>
          </p:nvCxnSpPr>
          <p:spPr>
            <a:xfrm>
              <a:off x="4039626" y="2866550"/>
              <a:ext cx="636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522" y="3676019"/>
              <a:ext cx="619474" cy="541498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3"/>
              <a:endCxn id="37" idx="1"/>
            </p:cNvCxnSpPr>
            <p:nvPr/>
          </p:nvCxnSpPr>
          <p:spPr>
            <a:xfrm>
              <a:off x="5238244" y="2866550"/>
              <a:ext cx="776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279" y="2632729"/>
              <a:ext cx="467641" cy="467641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>
              <a:stCxn id="24" idx="2"/>
              <a:endCxn id="34" idx="0"/>
            </p:cNvCxnSpPr>
            <p:nvPr/>
          </p:nvCxnSpPr>
          <p:spPr>
            <a:xfrm>
              <a:off x="4957383" y="3136176"/>
              <a:ext cx="28876" cy="539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1110" y="2532190"/>
              <a:ext cx="671186" cy="671186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>
              <a:stCxn id="37" idx="3"/>
              <a:endCxn id="47" idx="1"/>
            </p:cNvCxnSpPr>
            <p:nvPr/>
          </p:nvCxnSpPr>
          <p:spPr>
            <a:xfrm>
              <a:off x="6481920" y="2866550"/>
              <a:ext cx="949190" cy="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66" idx="2"/>
              <a:endCxn id="34" idx="3"/>
            </p:cNvCxnSpPr>
            <p:nvPr/>
          </p:nvCxnSpPr>
          <p:spPr>
            <a:xfrm rot="5400000">
              <a:off x="5516057" y="3209953"/>
              <a:ext cx="516754" cy="9568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5" idx="2"/>
              <a:endCxn id="34" idx="1"/>
            </p:cNvCxnSpPr>
            <p:nvPr/>
          </p:nvCxnSpPr>
          <p:spPr>
            <a:xfrm rot="16200000" flipH="1">
              <a:off x="4032020" y="3302265"/>
              <a:ext cx="325905" cy="963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56795" y="322747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Data 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Storage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32548" y="3097643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Hadoop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Cluster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3323" y="3122237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Controller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1433" y="4214630"/>
              <a:ext cx="829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Statistics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51877" y="3175206"/>
              <a:ext cx="870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UI Shinny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87" y="1243841"/>
            <a:ext cx="1546929" cy="11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64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Light</vt:lpstr>
      <vt:lpstr>Office Theme</vt:lpstr>
      <vt:lpstr>Universal Customer View</vt:lpstr>
      <vt:lpstr>Problem Statement</vt:lpstr>
      <vt:lpstr>Solution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Chow</dc:creator>
  <cp:lastModifiedBy>Cem DEMIRCIOGLU</cp:lastModifiedBy>
  <cp:revision>26</cp:revision>
  <dcterms:created xsi:type="dcterms:W3CDTF">2016-03-29T03:53:02Z</dcterms:created>
  <dcterms:modified xsi:type="dcterms:W3CDTF">2016-10-28T13:46:13Z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(3)I/TbcXuRW3RL7iLe7BxzQBeJejvaP/Lz+z6hFHir/rQk2EzrTiLnRMijb377su2zP9Z8sAwb
zuxn9SZ1/mTOriqz839Q/8IzExpTT07wi8WZ607esOR7HhUXRWeFTdlVEI0xJSfqCMaLDKW8
9QKhIdvX6Xo78DZA5JWFRhWCQll/Otnvxms5SY0Re6H59IlUdaqi9z13k8bEiNiyeI4XifyL
RPkfraM9fz3DdI3si2</vt:lpwstr>
  </property>
  <property fmtid="{D5CDD505-2E9C-101B-9397-08002B2CF9AE}" pid="3" name="_2015_ms_pID_7253431">
    <vt:lpwstr>wZXILEavoCKXPcIGuYab56Fp71bhU1/4KxbHVSajfR2yS30RmTN3i5
kQL4dx/zLhHYaS8nHDAGLudkCIEtbn26KIUjZC+7xtrjspOOurAFTintc70H6VleiyZZ9hM+
EMINdPdLbVyZL+ArNE8UqLYAQqtI4C6ZhK4eIc82P5UbqKBhGZGMEi9zLnluowon6mjql0oC
Yf7ZnonR8Qt2nAfaG9jUbQHt2yrBV9+KAwyC</vt:lpwstr>
  </property>
  <property fmtid="{D5CDD505-2E9C-101B-9397-08002B2CF9AE}" pid="4" name="_2015_ms_pID_7253432">
    <vt:lpwstr>SQnLwWZIB4mvhg82+juVxwY=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1477641667</vt:lpwstr>
  </property>
</Properties>
</file>