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denbow" userId="7306ef4cfaeb34f1" providerId="LiveId" clId="{3A81FDA1-1792-41BE-9C33-CC0256C7B24D}"/>
    <pc:docChg chg="modSld">
      <pc:chgData name="charlie denbow" userId="7306ef4cfaeb34f1" providerId="LiveId" clId="{3A81FDA1-1792-41BE-9C33-CC0256C7B24D}" dt="2019-10-27T19:54:44.146" v="1" actId="1076"/>
      <pc:docMkLst>
        <pc:docMk/>
      </pc:docMkLst>
      <pc:sldChg chg="modSp">
        <pc:chgData name="charlie denbow" userId="7306ef4cfaeb34f1" providerId="LiveId" clId="{3A81FDA1-1792-41BE-9C33-CC0256C7B24D}" dt="2019-10-27T19:54:44.146" v="1" actId="1076"/>
        <pc:sldMkLst>
          <pc:docMk/>
          <pc:sldMk cId="95992585" sldId="257"/>
        </pc:sldMkLst>
        <pc:picChg chg="mod">
          <ac:chgData name="charlie denbow" userId="7306ef4cfaeb34f1" providerId="LiveId" clId="{3A81FDA1-1792-41BE-9C33-CC0256C7B24D}" dt="2019-10-27T19:54:44.146" v="1" actId="1076"/>
          <ac:picMkLst>
            <pc:docMk/>
            <pc:sldMk cId="95992585" sldId="257"/>
            <ac:picMk id="2" creationId="{5AE571A9-F0C3-4C12-96F0-F1D6D9E41B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7AFB081-434B-4F07-81BE-BE3E7CECB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salary_data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515843D-19CB-4D36-9ECA-F394BE03B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10/27/2019 7:48:59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AE571A9-F0C3-4C12-96F0-F1D6D9E4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1" y="752475"/>
            <a:ext cx="6691313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salary_data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salary_data</dc:title>
  <dc:creator>charlie denbow</dc:creator>
  <cp:lastModifiedBy>charlie denbow</cp:lastModifiedBy>
  <cp:revision>1</cp:revision>
  <dcterms:created xsi:type="dcterms:W3CDTF">2019-10-27T19:49:00Z</dcterms:created>
  <dcterms:modified xsi:type="dcterms:W3CDTF">2019-10-27T19:54:50Z</dcterms:modified>
</cp:coreProperties>
</file>