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3"/>
    <p:restoredTop sz="94751"/>
  </p:normalViewPr>
  <p:slideViewPr>
    <p:cSldViewPr snapToGrid="0">
      <p:cViewPr varScale="1">
        <p:scale>
          <a:sx n="153" d="100"/>
          <a:sy n="153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58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ennis27.github.io/budgettrackergroup2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dennis27/budgettrackergroup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Budget Tracker App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12A2B-8D26-1B1A-5A27-68F12CA70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Description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application where users can input income and expense to track their budget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development?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To organize and monitor income and expenses to assist in future planning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</a:t>
            </a:r>
          </a:p>
          <a:p>
            <a:pPr lvl="1">
              <a:spcBef>
                <a:spcPts val="0"/>
              </a:spcBef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A user, </a:t>
            </a:r>
            <a:endParaRPr lang="en-CA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WANT to list my income and expenses</a:t>
            </a:r>
            <a:endParaRPr lang="en-CA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 THAT I can track my budget</a:t>
            </a:r>
            <a:endParaRPr lang="en-CA" b="0" dirty="0">
              <a:effectLst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HTML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CSS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JS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APIs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CA" dirty="0" err="1"/>
              <a:t>AdviceSlip</a:t>
            </a:r>
            <a:r>
              <a:rPr lang="en-CA" dirty="0"/>
              <a:t> API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NBP Web API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</a:t>
            </a: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 Design - </a:t>
            </a:r>
            <a:r>
              <a:rPr lang="en-C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Vimo</a:t>
            </a:r>
            <a:endParaRPr lang="en-CA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DayJS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C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Ravneet</a:t>
            </a:r>
            <a:endParaRPr lang="en-CA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AdviceSlip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Together</a:t>
            </a: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 Section - Cezar</a:t>
            </a: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 Section + Total - </a:t>
            </a:r>
            <a:r>
              <a:rPr lang="en-C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Ravneet</a:t>
            </a:r>
            <a:endParaRPr lang="en-CA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Forex - Elaine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Searching for forex API that is free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Finding a free forex API!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56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CA" dirty="0"/>
              <a:t>Chart JS for income and expense visualization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b="0" i="0" u="sng" dirty="0">
                <a:effectLst/>
                <a:latin typeface="Slack-Lato"/>
                <a:hlinkClick r:id="rId3"/>
              </a:rPr>
              <a:t>https://cdennis27.github.io/budgettrackergroup2/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>
                <a:hlinkClick r:id="rId4"/>
              </a:rPr>
              <a:t>https://github.com/cdennis27/budgettrackergroup2</a:t>
            </a:r>
            <a:endParaRPr lang="en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Macintosh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Slack-Lato</vt:lpstr>
      <vt:lpstr>Simple Light</vt:lpstr>
      <vt:lpstr>Budget Tracker App</vt:lpstr>
      <vt:lpstr>Elevator pitch</vt:lpstr>
      <vt:lpstr>Concept</vt:lpstr>
      <vt:lpstr>Process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Tracker App</dc:title>
  <cp:lastModifiedBy>Elaine  Bautista</cp:lastModifiedBy>
  <cp:revision>1</cp:revision>
  <dcterms:modified xsi:type="dcterms:W3CDTF">2022-11-18T01:59:21Z</dcterms:modified>
</cp:coreProperties>
</file>