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6"/>
    <p:restoredTop sz="94855"/>
  </p:normalViewPr>
  <p:slideViewPr>
    <p:cSldViewPr snapToGrid="0">
      <p:cViewPr varScale="1">
        <p:scale>
          <a:sx n="129" d="100"/>
          <a:sy n="129" d="100"/>
        </p:scale>
        <p:origin x="9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583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5000"/>
              </a:lnSpc>
              <a:defRPr sz="54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b="1"/>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96276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621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58305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0723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326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96762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5000"/>
              </a:lnSpc>
              <a:defRPr sz="5400" b="1"/>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C6F822A4-8DA6-4447-9B1F-C5DB58435268}" type="datetimeFigureOut">
              <a:rPr lang="en-US" smtClean="0"/>
              <a:t>11/21/22</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04651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43409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344683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61068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210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11/21/22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53536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11/21/22</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00105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8664C608-40B1-4030-A28D-5B74BC98ADCE}" type="datetimeFigureOut">
              <a:rPr lang="en-US" smtClean="0"/>
              <a:t>11/21/22</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56752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defTabSz="685800" rtl="0" eaLnBrk="1" latinLnBrk="0" hangingPunct="1">
        <a:lnSpc>
          <a:spcPct val="90000"/>
        </a:lnSpc>
        <a:spcBef>
          <a:spcPct val="0"/>
        </a:spcBef>
        <a:buNone/>
        <a:defRPr sz="3600" b="1" kern="1200" cap="none"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cdennis27.github.io/budgettrackergroup2/"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github.com/cdennis27/budgettrackergroup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34390" y="864108"/>
            <a:ext cx="7475220" cy="2276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Budget Tracker</a:t>
            </a:r>
            <a:endParaRPr dirty="0"/>
          </a:p>
        </p:txBody>
      </p:sp>
      <p:pic>
        <p:nvPicPr>
          <p:cNvPr id="2" name="Picture 1">
            <a:extLst>
              <a:ext uri="{FF2B5EF4-FFF2-40B4-BE49-F238E27FC236}">
                <a16:creationId xmlns:a16="http://schemas.microsoft.com/office/drawing/2014/main" id="{372431D8-C35A-18AA-986A-9CA1571B88B0}"/>
              </a:ext>
            </a:extLst>
          </p:cNvPr>
          <p:cNvPicPr>
            <a:picLocks noChangeAspect="1"/>
          </p:cNvPicPr>
          <p:nvPr/>
        </p:nvPicPr>
        <p:blipFill>
          <a:blip r:embed="rId3"/>
          <a:stretch>
            <a:fillRect/>
          </a:stretch>
        </p:blipFill>
        <p:spPr>
          <a:xfrm>
            <a:off x="3321050" y="386588"/>
            <a:ext cx="2501900" cy="260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1133061"/>
            <a:ext cx="8096804" cy="356541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b="1" dirty="0">
                <a:latin typeface="Arial" panose="020B0604020202020204" pitchFamily="34" charset="0"/>
                <a:cs typeface="Arial" panose="020B0604020202020204" pitchFamily="34" charset="0"/>
              </a:rPr>
              <a:t>DESCRIPTION</a:t>
            </a:r>
          </a:p>
          <a:p>
            <a:pPr marL="114300" lvl="0" indent="0" algn="l" rtl="0">
              <a:spcBef>
                <a:spcPts val="0"/>
              </a:spcBef>
              <a:spcAft>
                <a:spcPts val="0"/>
              </a:spcAft>
              <a:buSzPts val="1800"/>
              <a:buNone/>
            </a:pPr>
            <a:endParaRPr lang="en" sz="1800" b="1" dirty="0">
              <a:latin typeface="Arial" panose="020B0604020202020204" pitchFamily="34" charset="0"/>
              <a:cs typeface="Arial" panose="020B0604020202020204" pitchFamily="34" charset="0"/>
            </a:endParaRPr>
          </a:p>
          <a:p>
            <a:pPr marL="571500" lvl="1" indent="0">
              <a:spcBef>
                <a:spcPts val="0"/>
              </a:spcBef>
              <a:buSzPts val="1800"/>
              <a:buNone/>
            </a:pPr>
            <a:r>
              <a:rPr lang="en-CA" sz="1400" b="0" i="0" u="none" strike="noStrike" dirty="0">
                <a:solidFill>
                  <a:srgbClr val="000000"/>
                </a:solidFill>
                <a:effectLst/>
                <a:latin typeface="Arial" panose="020B0604020202020204" pitchFamily="34" charset="0"/>
                <a:cs typeface="Arial" panose="020B0604020202020204" pitchFamily="34" charset="0"/>
              </a:rPr>
              <a:t>Budget Tracker is an application where users can input their income and expense to track their budget</a:t>
            </a:r>
          </a:p>
          <a:p>
            <a:pPr marL="571500" lvl="1" indent="0">
              <a:spcBef>
                <a:spcPts val="0"/>
              </a:spcBef>
              <a:buSzPts val="1800"/>
              <a:buNone/>
            </a:pPr>
            <a:endParaRPr sz="1400" dirty="0">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sz="1800" b="1" dirty="0">
                <a:latin typeface="Arial" panose="020B0604020202020204" pitchFamily="34" charset="0"/>
                <a:cs typeface="Arial" panose="020B0604020202020204" pitchFamily="34" charset="0"/>
              </a:rPr>
              <a:t>MOTIVATION FOR DEVELOPMENT</a:t>
            </a:r>
          </a:p>
          <a:p>
            <a:pPr marL="114300" lvl="0" indent="0" algn="l" rtl="0">
              <a:spcBef>
                <a:spcPts val="0"/>
              </a:spcBef>
              <a:spcAft>
                <a:spcPts val="0"/>
              </a:spcAft>
              <a:buSzPts val="1800"/>
              <a:buNone/>
            </a:pPr>
            <a:endParaRPr lang="en" dirty="0">
              <a:latin typeface="Arial" panose="020B0604020202020204" pitchFamily="34" charset="0"/>
              <a:cs typeface="Arial" panose="020B0604020202020204" pitchFamily="34" charset="0"/>
            </a:endParaRPr>
          </a:p>
          <a:p>
            <a:pPr marL="579438" lvl="0" indent="-465138" algn="l" rtl="0">
              <a:spcBef>
                <a:spcPts val="0"/>
              </a:spcBef>
              <a:spcAft>
                <a:spcPts val="0"/>
              </a:spcAft>
              <a:buSzPts val="1800"/>
              <a:buNone/>
            </a:pPr>
            <a:r>
              <a:rPr lang="en-CA" sz="1400" dirty="0">
                <a:latin typeface="Arial" panose="020B0604020202020204" pitchFamily="34" charset="0"/>
                <a:cs typeface="Arial" panose="020B0604020202020204" pitchFamily="34" charset="0"/>
              </a:rPr>
              <a:t>	This application has been developed to help anyone who has trouble in keeping their finances afloat as it allows them to organize and monitor their income and expenses to let them know if they are overspending or not</a:t>
            </a:r>
          </a:p>
          <a:p>
            <a:pPr marL="457200" lvl="0" indent="-342900" algn="l" rtl="0">
              <a:spcBef>
                <a:spcPts val="0"/>
              </a:spcBef>
              <a:spcAft>
                <a:spcPts val="0"/>
              </a:spcAft>
              <a:buSzPts val="1800"/>
              <a:buChar char="●"/>
            </a:pPr>
            <a:endParaRPr lang="en" dirty="0">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sz="1800" b="1" dirty="0">
                <a:latin typeface="Arial" panose="020B0604020202020204" pitchFamily="34" charset="0"/>
                <a:cs typeface="Arial" panose="020B0604020202020204" pitchFamily="34" charset="0"/>
              </a:rPr>
              <a:t>USER STORY</a:t>
            </a:r>
          </a:p>
          <a:p>
            <a:pPr marL="114300" lvl="0" indent="0" algn="l" rtl="0">
              <a:spcBef>
                <a:spcPts val="0"/>
              </a:spcBef>
              <a:spcAft>
                <a:spcPts val="0"/>
              </a:spcAft>
              <a:buSzPts val="1800"/>
              <a:buNone/>
            </a:pPr>
            <a:endParaRPr lang="en-CA" dirty="0">
              <a:latin typeface="Arial" panose="020B0604020202020204" pitchFamily="34" charset="0"/>
              <a:cs typeface="Arial" panose="020B0604020202020204" pitchFamily="34" charset="0"/>
            </a:endParaRPr>
          </a:p>
          <a:p>
            <a:pPr marL="571500" lvl="1" indent="0">
              <a:lnSpc>
                <a:spcPct val="100000"/>
              </a:lnSpc>
              <a:spcBef>
                <a:spcPts val="0"/>
              </a:spcBef>
              <a:buNone/>
            </a:pPr>
            <a:r>
              <a:rPr lang="en-CA" sz="1400" dirty="0">
                <a:latin typeface="Arial" panose="020B0604020202020204" pitchFamily="34" charset="0"/>
                <a:cs typeface="Arial" panose="020B0604020202020204" pitchFamily="34" charset="0"/>
              </a:rPr>
              <a:t>AS A user,</a:t>
            </a:r>
          </a:p>
          <a:p>
            <a:pPr marL="571500" lvl="1" indent="0">
              <a:lnSpc>
                <a:spcPct val="100000"/>
              </a:lnSpc>
              <a:spcBef>
                <a:spcPts val="0"/>
              </a:spcBef>
              <a:buNone/>
            </a:pPr>
            <a:r>
              <a:rPr lang="en-CA" sz="1400" dirty="0">
                <a:latin typeface="Arial" panose="020B0604020202020204" pitchFamily="34" charset="0"/>
                <a:cs typeface="Arial" panose="020B0604020202020204" pitchFamily="34" charset="0"/>
              </a:rPr>
              <a:t>I WANT to list my income and expenses</a:t>
            </a:r>
          </a:p>
          <a:p>
            <a:pPr marL="571500" lvl="1" indent="0">
              <a:lnSpc>
                <a:spcPct val="100000"/>
              </a:lnSpc>
              <a:spcBef>
                <a:spcPts val="0"/>
              </a:spcBef>
              <a:buNone/>
            </a:pPr>
            <a:r>
              <a:rPr lang="en-CA" sz="1400" dirty="0">
                <a:latin typeface="Arial" panose="020B0604020202020204" pitchFamily="34" charset="0"/>
                <a:cs typeface="Arial" panose="020B0604020202020204" pitchFamily="34" charset="0"/>
              </a:rPr>
              <a:t>SO THAT I can track my budget</a:t>
            </a:r>
          </a:p>
          <a:p>
            <a:pPr marL="114300" indent="0">
              <a:buNone/>
            </a:pPr>
            <a:endParaRPr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5" name="Google Shape;66;p15">
            <a:extLst>
              <a:ext uri="{FF2B5EF4-FFF2-40B4-BE49-F238E27FC236}">
                <a16:creationId xmlns:a16="http://schemas.microsoft.com/office/drawing/2014/main" id="{3DB693FC-D5C6-8158-1208-E1AF3AE42320}"/>
              </a:ext>
            </a:extLst>
          </p:cNvPr>
          <p:cNvSpPr txBox="1">
            <a:spLocks noGrp="1"/>
          </p:cNvSpPr>
          <p:nvPr>
            <p:ph type="body" idx="1"/>
          </p:nvPr>
        </p:nvSpPr>
        <p:spPr>
          <a:xfrm>
            <a:off x="311700" y="1133061"/>
            <a:ext cx="8096804" cy="356541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b="1" dirty="0">
                <a:latin typeface="Arial" panose="020B0604020202020204" pitchFamily="34" charset="0"/>
                <a:cs typeface="Arial" panose="020B0604020202020204" pitchFamily="34" charset="0"/>
              </a:rPr>
              <a:t>TECHNOLOGIES USED</a:t>
            </a:r>
          </a:p>
          <a:p>
            <a:pPr marL="114300" lvl="0" indent="0" algn="l" rtl="0">
              <a:spcBef>
                <a:spcPts val="0"/>
              </a:spcBef>
              <a:spcAft>
                <a:spcPts val="0"/>
              </a:spcAft>
              <a:buSzPts val="1800"/>
              <a:buNone/>
            </a:pPr>
            <a:endParaRPr lang="en" sz="1800" b="1" dirty="0">
              <a:latin typeface="Arial" panose="020B0604020202020204" pitchFamily="34" charset="0"/>
              <a:cs typeface="Arial" panose="020B0604020202020204" pitchFamily="34" charset="0"/>
            </a:endParaRPr>
          </a:p>
          <a:p>
            <a:pPr marL="857250" lvl="1" indent="-285750">
              <a:spcBef>
                <a:spcPts val="0"/>
              </a:spcBef>
              <a:buSzPts val="1800"/>
            </a:pPr>
            <a:r>
              <a:rPr lang="en-CA" sz="1400" dirty="0">
                <a:latin typeface="Arial" panose="020B0604020202020204" pitchFamily="34" charset="0"/>
                <a:cs typeface="Arial" panose="020B0604020202020204" pitchFamily="34" charset="0"/>
              </a:rPr>
              <a:t>HTML</a:t>
            </a:r>
          </a:p>
          <a:p>
            <a:pPr marL="857250" lvl="1" indent="-285750">
              <a:spcBef>
                <a:spcPts val="0"/>
              </a:spcBef>
              <a:buSzPts val="1800"/>
            </a:pPr>
            <a:r>
              <a:rPr lang="en-CA" sz="1400" dirty="0">
                <a:latin typeface="Arial" panose="020B0604020202020204" pitchFamily="34" charset="0"/>
                <a:cs typeface="Arial" panose="020B0604020202020204" pitchFamily="34" charset="0"/>
              </a:rPr>
              <a:t>CSS</a:t>
            </a:r>
          </a:p>
          <a:p>
            <a:pPr marL="857250" lvl="1" indent="-285750">
              <a:spcBef>
                <a:spcPts val="0"/>
              </a:spcBef>
              <a:buSzPts val="1800"/>
            </a:pPr>
            <a:r>
              <a:rPr lang="en-CA" sz="1400" dirty="0">
                <a:latin typeface="Arial" panose="020B0604020202020204" pitchFamily="34" charset="0"/>
                <a:cs typeface="Arial" panose="020B0604020202020204" pitchFamily="34" charset="0"/>
              </a:rPr>
              <a:t>JS</a:t>
            </a:r>
          </a:p>
          <a:p>
            <a:pPr marL="857250" lvl="1" indent="-285750">
              <a:spcBef>
                <a:spcPts val="0"/>
              </a:spcBef>
              <a:buSzPts val="1800"/>
            </a:pPr>
            <a:r>
              <a:rPr lang="en-CA" sz="1400" dirty="0">
                <a:latin typeface="Arial" panose="020B0604020202020204" pitchFamily="34" charset="0"/>
                <a:cs typeface="Arial" panose="020B0604020202020204" pitchFamily="34" charset="0"/>
              </a:rPr>
              <a:t>APIs</a:t>
            </a:r>
          </a:p>
          <a:p>
            <a:pPr marL="1314450" lvl="2" indent="-285750">
              <a:spcBef>
                <a:spcPts val="0"/>
              </a:spcBef>
              <a:buSzPts val="1800"/>
            </a:pPr>
            <a:r>
              <a:rPr lang="en-CA" sz="1250" dirty="0" err="1">
                <a:latin typeface="Arial" panose="020B0604020202020204" pitchFamily="34" charset="0"/>
                <a:cs typeface="Arial" panose="020B0604020202020204" pitchFamily="34" charset="0"/>
              </a:rPr>
              <a:t>AdviceSlip</a:t>
            </a:r>
            <a:endParaRPr lang="en-CA" sz="1250" dirty="0">
              <a:latin typeface="Arial" panose="020B0604020202020204" pitchFamily="34" charset="0"/>
              <a:cs typeface="Arial" panose="020B0604020202020204" pitchFamily="34" charset="0"/>
            </a:endParaRPr>
          </a:p>
          <a:p>
            <a:pPr marL="1314450" lvl="2" indent="-285750">
              <a:spcBef>
                <a:spcPts val="0"/>
              </a:spcBef>
              <a:buSzPts val="1800"/>
            </a:pPr>
            <a:r>
              <a:rPr lang="en-CA" sz="1250" dirty="0">
                <a:latin typeface="Arial" panose="020B0604020202020204" pitchFamily="34" charset="0"/>
                <a:cs typeface="Arial" panose="020B0604020202020204" pitchFamily="34" charset="0"/>
              </a:rPr>
              <a:t>NBP Web API</a:t>
            </a:r>
          </a:p>
          <a:p>
            <a:pPr marL="1028700" lvl="2" indent="0">
              <a:spcBef>
                <a:spcPts val="0"/>
              </a:spcBef>
              <a:buSzPts val="1800"/>
              <a:buNone/>
            </a:pPr>
            <a:endParaRPr sz="1250" dirty="0">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sz="1800" b="1" dirty="0">
                <a:latin typeface="Arial" panose="020B0604020202020204" pitchFamily="34" charset="0"/>
                <a:cs typeface="Arial" panose="020B0604020202020204" pitchFamily="34" charset="0"/>
              </a:rPr>
              <a:t>BREAKDOWN OF TASKS AND ROLES</a:t>
            </a:r>
          </a:p>
          <a:p>
            <a:pPr marL="114300" lvl="0" indent="0" algn="l" rtl="0">
              <a:spcBef>
                <a:spcPts val="0"/>
              </a:spcBef>
              <a:spcAft>
                <a:spcPts val="0"/>
              </a:spcAft>
              <a:buSzPts val="1800"/>
              <a:buNone/>
            </a:pPr>
            <a:endParaRPr lang="en" dirty="0">
              <a:latin typeface="Arial" panose="020B0604020202020204" pitchFamily="34" charset="0"/>
              <a:cs typeface="Arial" panose="020B0604020202020204" pitchFamily="34" charset="0"/>
            </a:endParaRPr>
          </a:p>
          <a:p>
            <a:pPr marL="857250" lvl="1" indent="-285750">
              <a:spcBef>
                <a:spcPts val="0"/>
              </a:spcBef>
              <a:buSzPts val="1800"/>
            </a:pPr>
            <a:r>
              <a:rPr lang="en-CA" sz="1400" dirty="0" err="1">
                <a:latin typeface="Arial" panose="020B0604020202020204" pitchFamily="34" charset="0"/>
                <a:cs typeface="Arial" panose="020B0604020202020204" pitchFamily="34" charset="0"/>
              </a:rPr>
              <a:t>Vimo</a:t>
            </a:r>
            <a:r>
              <a:rPr lang="en-CA" sz="1400" dirty="0">
                <a:latin typeface="Arial" panose="020B0604020202020204" pitchFamily="34" charset="0"/>
                <a:cs typeface="Arial" panose="020B0604020202020204" pitchFamily="34" charset="0"/>
              </a:rPr>
              <a:t>: UI design and CSS work</a:t>
            </a:r>
          </a:p>
          <a:p>
            <a:pPr marL="857250" lvl="1" indent="-285750">
              <a:spcBef>
                <a:spcPts val="0"/>
              </a:spcBef>
              <a:buSzPts val="1800"/>
            </a:pPr>
            <a:r>
              <a:rPr lang="en-CA" sz="1400" dirty="0">
                <a:latin typeface="Arial" panose="020B0604020202020204" pitchFamily="34" charset="0"/>
                <a:cs typeface="Arial" panose="020B0604020202020204" pitchFamily="34" charset="0"/>
              </a:rPr>
              <a:t>Cezar: Input section</a:t>
            </a:r>
          </a:p>
          <a:p>
            <a:pPr marL="857250" lvl="1" indent="-285750">
              <a:spcBef>
                <a:spcPts val="0"/>
              </a:spcBef>
              <a:buSzPts val="1800"/>
            </a:pPr>
            <a:r>
              <a:rPr lang="en-CA" sz="1400" dirty="0" err="1">
                <a:latin typeface="Arial" panose="020B0604020202020204" pitchFamily="34" charset="0"/>
                <a:cs typeface="Arial" panose="020B0604020202020204" pitchFamily="34" charset="0"/>
              </a:rPr>
              <a:t>Ravneet</a:t>
            </a:r>
            <a:r>
              <a:rPr lang="en-CA" sz="1400" dirty="0">
                <a:latin typeface="Arial" panose="020B0604020202020204" pitchFamily="34" charset="0"/>
                <a:cs typeface="Arial" panose="020B0604020202020204" pitchFamily="34" charset="0"/>
              </a:rPr>
              <a:t>: Table section</a:t>
            </a:r>
          </a:p>
          <a:p>
            <a:pPr marL="857250" lvl="1" indent="-285750">
              <a:spcBef>
                <a:spcPts val="0"/>
              </a:spcBef>
              <a:buSzPts val="1800"/>
            </a:pPr>
            <a:r>
              <a:rPr lang="en-CA" sz="1400" dirty="0">
                <a:latin typeface="Arial" panose="020B0604020202020204" pitchFamily="34" charset="0"/>
                <a:cs typeface="Arial" panose="020B0604020202020204" pitchFamily="34" charset="0"/>
              </a:rPr>
              <a:t>Elaine: Forex section</a:t>
            </a:r>
          </a:p>
          <a:p>
            <a:pPr marL="857250" lvl="1" indent="-285750">
              <a:spcBef>
                <a:spcPts val="0"/>
              </a:spcBef>
              <a:buSzPts val="1800"/>
            </a:pPr>
            <a:r>
              <a:rPr lang="en-CA" sz="1400" dirty="0">
                <a:latin typeface="Arial" panose="020B0604020202020204" pitchFamily="34" charset="0"/>
                <a:cs typeface="Arial" panose="020B0604020202020204" pitchFamily="34" charset="0"/>
              </a:rPr>
              <a:t>Together: </a:t>
            </a:r>
            <a:r>
              <a:rPr lang="en-CA" sz="1400" dirty="0" err="1">
                <a:latin typeface="Arial" panose="020B0604020202020204" pitchFamily="34" charset="0"/>
                <a:cs typeface="Arial" panose="020B0604020202020204" pitchFamily="34" charset="0"/>
              </a:rPr>
              <a:t>DayJS</a:t>
            </a:r>
            <a:r>
              <a:rPr lang="en-CA" sz="1400" dirty="0">
                <a:latin typeface="Arial" panose="020B0604020202020204" pitchFamily="34" charset="0"/>
                <a:cs typeface="Arial" panose="020B0604020202020204" pitchFamily="34" charset="0"/>
              </a:rPr>
              <a:t> and </a:t>
            </a:r>
            <a:r>
              <a:rPr lang="en-CA" sz="1400" dirty="0" err="1">
                <a:latin typeface="Arial" panose="020B0604020202020204" pitchFamily="34" charset="0"/>
                <a:cs typeface="Arial" panose="020B0604020202020204" pitchFamily="34" charset="0"/>
              </a:rPr>
              <a:t>AdviceSlip</a:t>
            </a:r>
            <a:endParaRPr lang="en-CA"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5" name="Google Shape;66;p15">
            <a:extLst>
              <a:ext uri="{FF2B5EF4-FFF2-40B4-BE49-F238E27FC236}">
                <a16:creationId xmlns:a16="http://schemas.microsoft.com/office/drawing/2014/main" id="{007DBFF5-AA3B-ED58-5813-4ACB7A6E3769}"/>
              </a:ext>
            </a:extLst>
          </p:cNvPr>
          <p:cNvSpPr txBox="1">
            <a:spLocks noGrp="1"/>
          </p:cNvSpPr>
          <p:nvPr>
            <p:ph type="body" idx="1"/>
          </p:nvPr>
        </p:nvSpPr>
        <p:spPr>
          <a:xfrm>
            <a:off x="311700" y="1133061"/>
            <a:ext cx="8096804" cy="356541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b="1" dirty="0">
                <a:latin typeface="Arial" panose="020B0604020202020204" pitchFamily="34" charset="0"/>
                <a:cs typeface="Arial" panose="020B0604020202020204" pitchFamily="34" charset="0"/>
              </a:rPr>
              <a:t>CHALLENGES</a:t>
            </a:r>
          </a:p>
          <a:p>
            <a:pPr marL="114300" lvl="0" indent="0" algn="l" rtl="0">
              <a:spcBef>
                <a:spcPts val="0"/>
              </a:spcBef>
              <a:spcAft>
                <a:spcPts val="0"/>
              </a:spcAft>
              <a:buSzPts val="1800"/>
              <a:buNone/>
            </a:pPr>
            <a:endParaRPr lang="en" sz="1800" b="1" dirty="0">
              <a:latin typeface="Arial" panose="020B0604020202020204" pitchFamily="34" charset="0"/>
              <a:cs typeface="Arial" panose="020B0604020202020204" pitchFamily="34" charset="0"/>
            </a:endParaRPr>
          </a:p>
          <a:p>
            <a:pPr marL="857250" lvl="1" indent="-285750">
              <a:spcBef>
                <a:spcPts val="0"/>
              </a:spcBef>
              <a:buSzPts val="1800"/>
            </a:pPr>
            <a:r>
              <a:rPr lang="en-CA" sz="1400" dirty="0">
                <a:latin typeface="Arial" panose="020B0604020202020204" pitchFamily="34" charset="0"/>
                <a:cs typeface="Arial" panose="020B0604020202020204" pitchFamily="34" charset="0"/>
              </a:rPr>
              <a:t>Searching for free forex API</a:t>
            </a:r>
          </a:p>
          <a:p>
            <a:pPr marL="857250" lvl="1" indent="-285750">
              <a:spcBef>
                <a:spcPts val="0"/>
              </a:spcBef>
              <a:buSzPts val="1800"/>
            </a:pPr>
            <a:r>
              <a:rPr lang="en-CA" sz="1400" dirty="0">
                <a:latin typeface="Arial" panose="020B0604020202020204" pitchFamily="34" charset="0"/>
                <a:cs typeface="Arial" panose="020B0604020202020204" pitchFamily="34" charset="0"/>
              </a:rPr>
              <a:t>Searching for new CSS library aside from Bootstrap (rework required)</a:t>
            </a:r>
            <a:endParaRPr lang="en-CA" sz="1250" dirty="0">
              <a:latin typeface="Arial" panose="020B0604020202020204" pitchFamily="34" charset="0"/>
              <a:cs typeface="Arial" panose="020B0604020202020204" pitchFamily="34" charset="0"/>
            </a:endParaRPr>
          </a:p>
          <a:p>
            <a:pPr marL="1028700" lvl="2" indent="0">
              <a:spcBef>
                <a:spcPts val="0"/>
              </a:spcBef>
              <a:buSzPts val="1800"/>
              <a:buNone/>
            </a:pPr>
            <a:endParaRPr sz="1250" dirty="0">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sz="1800" b="1" dirty="0">
                <a:latin typeface="Arial" panose="020B0604020202020204" pitchFamily="34" charset="0"/>
                <a:cs typeface="Arial" panose="020B0604020202020204" pitchFamily="34" charset="0"/>
              </a:rPr>
              <a:t>SUCCESSES</a:t>
            </a:r>
          </a:p>
          <a:p>
            <a:pPr marL="114300" lvl="0" indent="0" algn="l" rtl="0">
              <a:spcBef>
                <a:spcPts val="0"/>
              </a:spcBef>
              <a:spcAft>
                <a:spcPts val="0"/>
              </a:spcAft>
              <a:buSzPts val="1800"/>
              <a:buNone/>
            </a:pPr>
            <a:endParaRPr lang="en" dirty="0">
              <a:latin typeface="Arial" panose="020B0604020202020204" pitchFamily="34" charset="0"/>
              <a:cs typeface="Arial" panose="020B0604020202020204" pitchFamily="34" charset="0"/>
            </a:endParaRPr>
          </a:p>
          <a:p>
            <a:pPr marL="857250" lvl="1" indent="-285750">
              <a:spcBef>
                <a:spcPts val="0"/>
              </a:spcBef>
              <a:buSzPts val="1800"/>
            </a:pPr>
            <a:r>
              <a:rPr lang="en-CA" sz="1400" dirty="0">
                <a:latin typeface="Arial" panose="020B0604020202020204" pitchFamily="34" charset="0"/>
                <a:cs typeface="Arial" panose="020B0604020202020204" pitchFamily="34" charset="0"/>
              </a:rPr>
              <a:t>Completed project proposal</a:t>
            </a:r>
          </a:p>
          <a:p>
            <a:pPr marL="857250" lvl="1" indent="-285750">
              <a:spcBef>
                <a:spcPts val="0"/>
              </a:spcBef>
              <a:buSzPts val="1800"/>
            </a:pPr>
            <a:r>
              <a:rPr lang="en-CA" sz="1400" dirty="0">
                <a:latin typeface="Arial" panose="020B0604020202020204" pitchFamily="34" charset="0"/>
                <a:cs typeface="Arial" panose="020B0604020202020204" pitchFamily="34" charset="0"/>
              </a:rPr>
              <a:t>Completed Input and Forex section</a:t>
            </a:r>
          </a:p>
        </p:txBody>
      </p:sp>
    </p:spTree>
    <p:extLst>
      <p:ext uri="{BB962C8B-B14F-4D97-AF65-F5344CB8AC3E}">
        <p14:creationId xmlns:p14="http://schemas.microsoft.com/office/powerpoint/2010/main" val="157756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6" name="Google Shape;66;p15">
            <a:extLst>
              <a:ext uri="{FF2B5EF4-FFF2-40B4-BE49-F238E27FC236}">
                <a16:creationId xmlns:a16="http://schemas.microsoft.com/office/drawing/2014/main" id="{E17D5094-5031-8CB3-F252-46071C55A20A}"/>
              </a:ext>
            </a:extLst>
          </p:cNvPr>
          <p:cNvSpPr txBox="1">
            <a:spLocks noGrp="1"/>
          </p:cNvSpPr>
          <p:nvPr>
            <p:ph type="body" idx="1"/>
          </p:nvPr>
        </p:nvSpPr>
        <p:spPr>
          <a:xfrm>
            <a:off x="311700" y="1341783"/>
            <a:ext cx="8096804" cy="335669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sz="1800" dirty="0">
                <a:latin typeface="Arial" panose="020B0604020202020204" pitchFamily="34" charset="0"/>
                <a:cs typeface="Arial" panose="020B0604020202020204" pitchFamily="34" charset="0"/>
              </a:rPr>
              <a:t>Leverage on </a:t>
            </a:r>
            <a:r>
              <a:rPr lang="en-CA" sz="1800" dirty="0" err="1">
                <a:latin typeface="Arial" panose="020B0604020202020204" pitchFamily="34" charset="0"/>
                <a:cs typeface="Arial" panose="020B0604020202020204" pitchFamily="34" charset="0"/>
              </a:rPr>
              <a:t>ChartJS</a:t>
            </a:r>
            <a:r>
              <a:rPr lang="en-CA" sz="1800" dirty="0">
                <a:latin typeface="Arial" panose="020B0604020202020204" pitchFamily="34" charset="0"/>
                <a:cs typeface="Arial" panose="020B0604020202020204" pitchFamily="34" charset="0"/>
              </a:rPr>
              <a:t> to visualize income and expenses</a:t>
            </a:r>
            <a:endParaRPr lang="en-CA" sz="14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2" name="Google Shape;66;p15">
            <a:extLst>
              <a:ext uri="{FF2B5EF4-FFF2-40B4-BE49-F238E27FC236}">
                <a16:creationId xmlns:a16="http://schemas.microsoft.com/office/drawing/2014/main" id="{30C39931-4DEB-758E-8D1A-68D6DDC00F5F}"/>
              </a:ext>
            </a:extLst>
          </p:cNvPr>
          <p:cNvSpPr txBox="1">
            <a:spLocks/>
          </p:cNvSpPr>
          <p:nvPr/>
        </p:nvSpPr>
        <p:spPr>
          <a:xfrm>
            <a:off x="411091" y="1232453"/>
            <a:ext cx="8096804" cy="3565414"/>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lumMod val="75000"/>
                </a:schemeClr>
              </a:buClr>
              <a:buSzPts val="1800"/>
              <a:buFont typeface="Wingdings" pitchFamily="2" charset="2"/>
              <a:buChar char="●"/>
              <a:defRPr sz="15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35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9pPr>
          </a:lstStyle>
          <a:p>
            <a:r>
              <a:rPr lang="en-CA" sz="1800" b="1" dirty="0">
                <a:latin typeface="Arial" panose="020B0604020202020204" pitchFamily="34" charset="0"/>
                <a:cs typeface="Arial" panose="020B0604020202020204" pitchFamily="34" charset="0"/>
              </a:rPr>
              <a:t>DEPLOYED</a:t>
            </a:r>
          </a:p>
          <a:p>
            <a:pPr marL="114300" indent="0">
              <a:buFont typeface="Wingdings" pitchFamily="2" charset="2"/>
              <a:buNone/>
            </a:pPr>
            <a:endParaRPr lang="en-CA" sz="1800" b="1" dirty="0">
              <a:latin typeface="Arial" panose="020B0604020202020204" pitchFamily="34" charset="0"/>
              <a:cs typeface="Arial" panose="020B0604020202020204" pitchFamily="34" charset="0"/>
            </a:endParaRPr>
          </a:p>
          <a:p>
            <a:pPr marL="571500" lvl="1" indent="0">
              <a:spcBef>
                <a:spcPts val="0"/>
              </a:spcBef>
              <a:buSzPts val="1800"/>
              <a:buNone/>
            </a:pPr>
            <a:r>
              <a:rPr lang="en-CA" sz="1400" b="0" i="0" u="sng" dirty="0">
                <a:effectLst/>
                <a:latin typeface="Arial" panose="020B0604020202020204" pitchFamily="34" charset="0"/>
                <a:cs typeface="Arial" panose="020B0604020202020204" pitchFamily="34" charset="0"/>
                <a:hlinkClick r:id="rId3"/>
              </a:rPr>
              <a:t>https://cdennis27.github.io/budgettrackergroup2/</a:t>
            </a:r>
            <a:endParaRPr lang="en-CA" sz="1400" dirty="0">
              <a:latin typeface="Arial" panose="020B0604020202020204" pitchFamily="34" charset="0"/>
              <a:cs typeface="Arial" panose="020B0604020202020204" pitchFamily="34" charset="0"/>
            </a:endParaRPr>
          </a:p>
          <a:p>
            <a:pPr marL="1028700" lvl="2" indent="0">
              <a:spcBef>
                <a:spcPts val="0"/>
              </a:spcBef>
              <a:buSzPts val="1800"/>
              <a:buFont typeface="Wingdings" pitchFamily="2" charset="2"/>
              <a:buNone/>
            </a:pPr>
            <a:endParaRPr lang="en-CA" sz="1250" dirty="0">
              <a:latin typeface="Arial" panose="020B0604020202020204" pitchFamily="34" charset="0"/>
              <a:cs typeface="Arial" panose="020B0604020202020204" pitchFamily="34" charset="0"/>
            </a:endParaRPr>
          </a:p>
          <a:p>
            <a:r>
              <a:rPr lang="en-CA" sz="1800" b="1" dirty="0">
                <a:latin typeface="Arial" panose="020B0604020202020204" pitchFamily="34" charset="0"/>
                <a:cs typeface="Arial" panose="020B0604020202020204" pitchFamily="34" charset="0"/>
              </a:rPr>
              <a:t>GITHUB REPO</a:t>
            </a:r>
          </a:p>
          <a:p>
            <a:pPr marL="114300" indent="0">
              <a:buFont typeface="Wingdings" pitchFamily="2" charset="2"/>
              <a:buNone/>
            </a:pPr>
            <a:endParaRPr lang="en-CA" dirty="0">
              <a:latin typeface="Arial" panose="020B0604020202020204" pitchFamily="34" charset="0"/>
              <a:cs typeface="Arial" panose="020B0604020202020204" pitchFamily="34" charset="0"/>
            </a:endParaRPr>
          </a:p>
          <a:p>
            <a:pPr marL="571500" lvl="1" indent="0">
              <a:spcBef>
                <a:spcPts val="0"/>
              </a:spcBef>
              <a:buSzPts val="1800"/>
              <a:buNone/>
            </a:pPr>
            <a:r>
              <a:rPr lang="en-CA" sz="1400" dirty="0">
                <a:latin typeface="Arial" panose="020B0604020202020204" pitchFamily="34" charset="0"/>
                <a:cs typeface="Arial" panose="020B0604020202020204" pitchFamily="34" charset="0"/>
                <a:hlinkClick r:id="rId4"/>
              </a:rPr>
              <a:t>https://github.com/cdennis27/budgettrackergroup2</a:t>
            </a:r>
            <a:endParaRPr lang="en" sz="1400"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{6D840EA7-C71B-6C43-A96B-9A7B1F10F646}tf10001070</Template>
  <TotalTime>18</TotalTime>
  <Words>190</Words>
  <Application>Microsoft Macintosh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Georgia</vt:lpstr>
      <vt:lpstr>Rockwell Extra Bold</vt:lpstr>
      <vt:lpstr>Trebuchet MS</vt:lpstr>
      <vt:lpstr>Wingdings</vt:lpstr>
      <vt:lpstr>Wood Type</vt:lpstr>
      <vt:lpstr>Budget Tracker</vt:lpstr>
      <vt:lpstr>Elevator pitch</vt:lpstr>
      <vt:lpstr>Concept</vt:lpstr>
      <vt:lpstr>Process</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Tracker App</dc:title>
  <cp:lastModifiedBy>Elaine  Bautista</cp:lastModifiedBy>
  <cp:revision>3</cp:revision>
  <dcterms:modified xsi:type="dcterms:W3CDTF">2022-11-22T01:45:50Z</dcterms:modified>
</cp:coreProperties>
</file>