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58" r:id="rId6"/>
    <p:sldId id="260" r:id="rId7"/>
    <p:sldId id="265" r:id="rId8"/>
    <p:sldId id="263" r:id="rId9"/>
    <p:sldId id="264" r:id="rId10"/>
    <p:sldId id="266" r:id="rId11"/>
    <p:sldId id="268" r:id="rId12"/>
    <p:sldId id="269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1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Pivot Table &amp; Pivot Chart Example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1C05EE4-E23F-9F41-9B0A-BF6C3FC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3" y="1952941"/>
            <a:ext cx="10526233" cy="3689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4EF4D4-D017-5947-A7E7-DBC429C75908}"/>
              </a:ext>
            </a:extLst>
          </p:cNvPr>
          <p:cNvSpPr txBox="1"/>
          <p:nvPr/>
        </p:nvSpPr>
        <p:spPr>
          <a:xfrm>
            <a:off x="2603499" y="5836916"/>
            <a:ext cx="69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more examples, navigate to Homework &gt; Instructions &gt; Images</a:t>
            </a:r>
          </a:p>
        </p:txBody>
      </p:sp>
    </p:spTree>
    <p:extLst>
      <p:ext uri="{BB962C8B-B14F-4D97-AF65-F5344CB8AC3E}">
        <p14:creationId xmlns:p14="http://schemas.microsoft.com/office/powerpoint/2010/main" val="25849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Word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report in Microsoft Word document and answer the following:</a:t>
            </a:r>
          </a:p>
          <a:p>
            <a:pPr lvl="1"/>
            <a:r>
              <a:rPr lang="en-US" dirty="0"/>
              <a:t>1. Given the provided data, what are three conclusions we can draw about Kickstarter campaigns?</a:t>
            </a:r>
          </a:p>
          <a:p>
            <a:pPr lvl="1"/>
            <a:r>
              <a:rPr lang="en-US" dirty="0"/>
              <a:t>2. What are some limitations of this dataset?</a:t>
            </a:r>
          </a:p>
          <a:p>
            <a:pPr lvl="1"/>
            <a:r>
              <a:rPr lang="en-US" dirty="0"/>
              <a:t>3. What are some other possible tables and/or graphs that we could create?</a:t>
            </a:r>
          </a:p>
          <a:p>
            <a:r>
              <a:rPr lang="en-US" dirty="0"/>
              <a:t>Save this report and add it to your “</a:t>
            </a:r>
            <a:r>
              <a:rPr lang="en-US" b="1" dirty="0"/>
              <a:t>excel-challenge</a:t>
            </a:r>
            <a:r>
              <a:rPr lang="en-US" dirty="0"/>
              <a:t>” space</a:t>
            </a:r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C735-9C91-7E48-9C05-2239082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90B8-EA97-8A40-A510-716540D5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</a:t>
            </a:r>
          </a:p>
          <a:p>
            <a:pPr lvl="1"/>
            <a:r>
              <a:rPr lang="en-US" dirty="0"/>
              <a:t>Find and graph the relationship between a goal’s amount and its chances at success, failure, or cancellation</a:t>
            </a:r>
          </a:p>
          <a:p>
            <a:r>
              <a:rPr lang="en-US" dirty="0"/>
              <a:t>Part 2 – Statistical Analysis:</a:t>
            </a:r>
          </a:p>
          <a:p>
            <a:pPr lvl="1"/>
            <a:r>
              <a:rPr lang="en-US" dirty="0"/>
              <a:t>Create your own summary statistics table</a:t>
            </a:r>
          </a:p>
        </p:txBody>
      </p:sp>
    </p:spTree>
    <p:extLst>
      <p:ext uri="{BB962C8B-B14F-4D97-AF65-F5344CB8AC3E}">
        <p14:creationId xmlns:p14="http://schemas.microsoft.com/office/powerpoint/2010/main" val="3612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 Example – Part 1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4854DD6-1E99-964F-82B0-4564EF60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038350"/>
            <a:ext cx="6311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 Example – Part 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F033C-D540-434C-B836-8E6CE777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317750"/>
            <a:ext cx="5702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the files to your GitHub repository you cloned to your computer</a:t>
            </a:r>
          </a:p>
          <a:p>
            <a:r>
              <a:rPr lang="en-US" dirty="0"/>
              <a:t>Commit and push changes to GitHub repository</a:t>
            </a:r>
          </a:p>
          <a:p>
            <a:r>
              <a:rPr lang="en-US" dirty="0"/>
              <a:t>Example of how to do this:</a:t>
            </a:r>
          </a:p>
          <a:p>
            <a:pPr lvl="1"/>
            <a:r>
              <a:rPr lang="en-US" dirty="0"/>
              <a:t>Open up terminal or </a:t>
            </a:r>
            <a:r>
              <a:rPr lang="en-US" dirty="0" err="1"/>
              <a:t>GitBash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pPr lvl="1"/>
            <a:r>
              <a:rPr lang="en-US" dirty="0"/>
              <a:t>Git add .</a:t>
            </a:r>
          </a:p>
          <a:p>
            <a:pPr lvl="2"/>
            <a:r>
              <a:rPr lang="en-US" dirty="0"/>
              <a:t>// Adds all changes so you’re ready for commit</a:t>
            </a:r>
          </a:p>
          <a:p>
            <a:pPr lvl="1"/>
            <a:r>
              <a:rPr lang="en-US" dirty="0"/>
              <a:t>Git commit –m “message”</a:t>
            </a:r>
          </a:p>
          <a:p>
            <a:pPr lvl="2"/>
            <a:r>
              <a:rPr lang="en-US" dirty="0"/>
              <a:t>// Commits changes - use a meaningful message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You’re done!</a:t>
            </a:r>
          </a:p>
          <a:p>
            <a:r>
              <a:rPr lang="en-US" dirty="0"/>
              <a:t>Submit link to </a:t>
            </a:r>
            <a:r>
              <a:rPr lang="en-US" dirty="0" err="1"/>
              <a:t>bootcampspot.com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organize and analyze data using Excel – specifically through:</a:t>
            </a:r>
          </a:p>
          <a:p>
            <a:pPr lvl="1"/>
            <a:r>
              <a:rPr lang="en-US" dirty="0"/>
              <a:t>Formulas</a:t>
            </a:r>
          </a:p>
          <a:p>
            <a:pPr lvl="1"/>
            <a:r>
              <a:rPr lang="en-US" dirty="0"/>
              <a:t>Conditional Formatting</a:t>
            </a:r>
          </a:p>
          <a:p>
            <a:pPr lvl="1"/>
            <a:r>
              <a:rPr lang="en-US" dirty="0"/>
              <a:t>Pivot Tables &amp; Pivot Charts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01-Excel &gt; Homework &gt; Instructions &gt;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Data contained in </a:t>
            </a:r>
            <a:r>
              <a:rPr lang="en-US" dirty="0" err="1"/>
              <a:t>StarterBook.xlsx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F04D-77C5-4940-A35F-74BF123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C4AC-AF5C-B94C-851A-48FD2F0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$2B raised on Kickstarter, but not every project is a success</a:t>
            </a:r>
          </a:p>
          <a:p>
            <a:pPr lvl="1"/>
            <a:r>
              <a:rPr lang="en-US" dirty="0"/>
              <a:t>Only a third of projects are successful</a:t>
            </a:r>
          </a:p>
          <a:p>
            <a:r>
              <a:rPr lang="en-US" dirty="0"/>
              <a:t>Getting funded on Kickstarter requires meeting or exceeding the project’s initial goal</a:t>
            </a:r>
          </a:p>
          <a:p>
            <a:r>
              <a:rPr lang="en-US" dirty="0"/>
              <a:t>Many organizations analyze past data to discover “tricks” for finding success</a:t>
            </a:r>
          </a:p>
          <a:p>
            <a:r>
              <a:rPr lang="en-US" b="1" dirty="0"/>
              <a:t>For this week’s homework, you will organize and analyze a database of 4,000 past projects in order to uncover any hidden trends</a:t>
            </a:r>
          </a:p>
        </p:txBody>
      </p:sp>
    </p:spTree>
    <p:extLst>
      <p:ext uri="{BB962C8B-B14F-4D97-AF65-F5344CB8AC3E}">
        <p14:creationId xmlns:p14="http://schemas.microsoft.com/office/powerpoint/2010/main" val="22400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repository in GitHub called “</a:t>
            </a:r>
            <a:r>
              <a:rPr lang="en-US" b="1" dirty="0"/>
              <a:t>Excel-Challenge</a:t>
            </a:r>
            <a:r>
              <a:rPr lang="en-US" dirty="0"/>
              <a:t>”</a:t>
            </a:r>
          </a:p>
          <a:p>
            <a:r>
              <a:rPr lang="en-US" dirty="0"/>
              <a:t>Clone repository to your computer</a:t>
            </a:r>
          </a:p>
          <a:p>
            <a:r>
              <a:rPr lang="en-US" dirty="0"/>
              <a:t>This is the folder you should be working from!</a:t>
            </a:r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FCB3-5D0B-F44F-9778-87FF5A77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C192C9-7E5C-0642-B370-3EC2FDDB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16248"/>
            <a:ext cx="10515600" cy="3491122"/>
          </a:xfrm>
        </p:spPr>
      </p:pic>
    </p:spTree>
    <p:extLst>
      <p:ext uri="{BB962C8B-B14F-4D97-AF65-F5344CB8AC3E}">
        <p14:creationId xmlns:p14="http://schemas.microsoft.com/office/powerpoint/2010/main" val="172941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0C9A-15C1-C146-8C76-ABEC6B0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Conditional Formatting Example</a:t>
            </a:r>
          </a:p>
        </p:txBody>
      </p:sp>
      <p:pic>
        <p:nvPicPr>
          <p:cNvPr id="7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4424A0DC-2133-2D48-8372-FA9DD761B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" r="68576"/>
          <a:stretch/>
        </p:blipFill>
        <p:spPr>
          <a:xfrm>
            <a:off x="1017395" y="2502569"/>
            <a:ext cx="5144599" cy="30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0A58F-B654-8E48-BB93-24E8FBD75194}"/>
              </a:ext>
            </a:extLst>
          </p:cNvPr>
          <p:cNvSpPr txBox="1"/>
          <p:nvPr/>
        </p:nvSpPr>
        <p:spPr>
          <a:xfrm>
            <a:off x="6967165" y="2587669"/>
            <a:ext cx="4451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this case, we used conditional formatting to highlight each cell in green within the ‘state’ column if project was successful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your homework, you will expand on this and include other colors to highlight whether the project failed, was canceled, or is currently live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0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0C9A-15C1-C146-8C76-ABEC6B0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Formulas Example</a:t>
            </a:r>
          </a:p>
        </p:txBody>
      </p:sp>
      <p:pic>
        <p:nvPicPr>
          <p:cNvPr id="12" name="Content Placeholder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AAE290D-5398-A04F-B791-81994A9E3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5" r="27485"/>
          <a:stretch/>
        </p:blipFill>
        <p:spPr>
          <a:xfrm>
            <a:off x="2041442" y="1807983"/>
            <a:ext cx="3654125" cy="4398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03D22E-5B5B-3A45-8D78-3A97A3443214}"/>
              </a:ext>
            </a:extLst>
          </p:cNvPr>
          <p:cNvSpPr txBox="1"/>
          <p:nvPr/>
        </p:nvSpPr>
        <p:spPr>
          <a:xfrm>
            <a:off x="6496434" y="2991453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formulas, we created two new columns called Average Donation and Percent Funded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Manipulating and analyzing data with the help of formulas allows us tell a more powerful story</a:t>
            </a:r>
          </a:p>
        </p:txBody>
      </p:sp>
    </p:spTree>
    <p:extLst>
      <p:ext uri="{BB962C8B-B14F-4D97-AF65-F5344CB8AC3E}">
        <p14:creationId xmlns:p14="http://schemas.microsoft.com/office/powerpoint/2010/main" val="282283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Pivot Table &amp; Pivot Chart Examples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B3E406-6782-D24D-A658-601DD8A0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460</Words>
  <Application>Microsoft Macintosh PowerPoint</Application>
  <PresentationFormat>Widescreen</PresentationFormat>
  <Paragraphs>63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Starting Data</vt:lpstr>
      <vt:lpstr>Conditional Formatting Example</vt:lpstr>
      <vt:lpstr>Using Formulas Example</vt:lpstr>
      <vt:lpstr>Pivot Table &amp; Pivot Chart Examples</vt:lpstr>
      <vt:lpstr>Pivot Table &amp; Pivot Chart Example</vt:lpstr>
      <vt:lpstr>Microsoft Word Report</vt:lpstr>
      <vt:lpstr>Bonus (Optional)</vt:lpstr>
      <vt:lpstr>Bonus Example – Part 1</vt:lpstr>
      <vt:lpstr>Bonus Example – Part 2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5</cp:revision>
  <dcterms:created xsi:type="dcterms:W3CDTF">2020-06-11T17:25:38Z</dcterms:created>
  <dcterms:modified xsi:type="dcterms:W3CDTF">2020-12-19T15:15:54Z</dcterms:modified>
</cp:coreProperties>
</file>