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0" r:id="rId2"/>
    <p:sldId id="261" r:id="rId3"/>
    <p:sldId id="297" r:id="rId4"/>
    <p:sldId id="273" r:id="rId5"/>
    <p:sldId id="352" r:id="rId6"/>
    <p:sldId id="353" r:id="rId7"/>
    <p:sldId id="299" r:id="rId8"/>
    <p:sldId id="320" r:id="rId9"/>
    <p:sldId id="357" r:id="rId10"/>
    <p:sldId id="358" r:id="rId11"/>
    <p:sldId id="359" r:id="rId12"/>
    <p:sldId id="361" r:id="rId13"/>
    <p:sldId id="332" r:id="rId14"/>
    <p:sldId id="300" r:id="rId15"/>
    <p:sldId id="303" r:id="rId16"/>
    <p:sldId id="335" r:id="rId17"/>
    <p:sldId id="362" r:id="rId18"/>
    <p:sldId id="340" r:id="rId19"/>
    <p:sldId id="363" r:id="rId20"/>
    <p:sldId id="364" r:id="rId21"/>
    <p:sldId id="366" r:id="rId22"/>
    <p:sldId id="367" r:id="rId23"/>
    <p:sldId id="368" r:id="rId24"/>
    <p:sldId id="302" r:id="rId25"/>
    <p:sldId id="344" r:id="rId26"/>
    <p:sldId id="345" r:id="rId27"/>
    <p:sldId id="369" r:id="rId28"/>
    <p:sldId id="351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96A63-7803-4F2E-873C-28B1F4ACCE2D}" v="74" dt="2023-05-05T17:05:17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enq" userId="12c59f61e5fb2c22" providerId="LiveId" clId="{F40F1499-7EDF-4697-B4DE-E52721D4FDF3}"/>
    <pc:docChg chg="undo custSel addSld delSld modSld sldOrd">
      <pc:chgData name="Christopher Denq" userId="12c59f61e5fb2c22" providerId="LiveId" clId="{F40F1499-7EDF-4697-B4DE-E52721D4FDF3}" dt="2023-04-14T16:24:27.265" v="2031" actId="20577"/>
      <pc:docMkLst>
        <pc:docMk/>
      </pc:docMkLst>
      <pc:sldChg chg="addSp delSp modSp mod">
        <pc:chgData name="Christopher Denq" userId="12c59f61e5fb2c22" providerId="LiveId" clId="{F40F1499-7EDF-4697-B4DE-E52721D4FDF3}" dt="2023-04-14T15:16:16.136" v="1946" actId="20577"/>
        <pc:sldMkLst>
          <pc:docMk/>
          <pc:sldMk cId="3444775482" sldId="260"/>
        </pc:sldMkLst>
        <pc:spChg chg="mod">
          <ac:chgData name="Christopher Denq" userId="12c59f61e5fb2c22" providerId="LiveId" clId="{F40F1499-7EDF-4697-B4DE-E52721D4FDF3}" dt="2023-04-14T05:37:30.300" v="27" actId="20577"/>
          <ac:spMkLst>
            <pc:docMk/>
            <pc:sldMk cId="3444775482" sldId="260"/>
            <ac:spMk id="2" creationId="{26E479DA-7DFE-A8F8-15A6-668248D343BE}"/>
          </ac:spMkLst>
        </pc:spChg>
        <pc:spChg chg="mod">
          <ac:chgData name="Christopher Denq" userId="12c59f61e5fb2c22" providerId="LiveId" clId="{F40F1499-7EDF-4697-B4DE-E52721D4FDF3}" dt="2023-04-14T15:16:16.136" v="1946" actId="20577"/>
          <ac:spMkLst>
            <pc:docMk/>
            <pc:sldMk cId="3444775482" sldId="260"/>
            <ac:spMk id="3" creationId="{0E2E4519-9757-631D-DBF9-90F3F3B12CAF}"/>
          </ac:spMkLst>
        </pc:spChg>
        <pc:picChg chg="add mod">
          <ac:chgData name="Christopher Denq" userId="12c59f61e5fb2c22" providerId="LiveId" clId="{F40F1499-7EDF-4697-B4DE-E52721D4FDF3}" dt="2023-04-14T05:38:31.031" v="36" actId="1076"/>
          <ac:picMkLst>
            <pc:docMk/>
            <pc:sldMk cId="3444775482" sldId="260"/>
            <ac:picMk id="1026" creationId="{29D0A77B-53E3-AC04-E997-90BAE1887F44}"/>
          </ac:picMkLst>
        </pc:picChg>
        <pc:picChg chg="del">
          <ac:chgData name="Christopher Denq" userId="12c59f61e5fb2c22" providerId="LiveId" clId="{F40F1499-7EDF-4697-B4DE-E52721D4FDF3}" dt="2023-04-14T05:37:36.180" v="28" actId="478"/>
          <ac:picMkLst>
            <pc:docMk/>
            <pc:sldMk cId="3444775482" sldId="260"/>
            <ac:picMk id="2056" creationId="{DF55CFDA-C2E0-1F51-3061-C70A26C346AA}"/>
          </ac:picMkLst>
        </pc:picChg>
      </pc:sldChg>
      <pc:sldChg chg="addSp delSp modSp del mod">
        <pc:chgData name="Christopher Denq" userId="12c59f61e5fb2c22" providerId="LiveId" clId="{F40F1499-7EDF-4697-B4DE-E52721D4FDF3}" dt="2023-04-14T05:41:50.442" v="250" actId="47"/>
        <pc:sldMkLst>
          <pc:docMk/>
          <pc:sldMk cId="2018786120" sldId="262"/>
        </pc:sldMkLst>
        <pc:spChg chg="add mod">
          <ac:chgData name="Christopher Denq" userId="12c59f61e5fb2c22" providerId="LiveId" clId="{F40F1499-7EDF-4697-B4DE-E52721D4FDF3}" dt="2023-04-14T05:40:15.097" v="127"/>
          <ac:spMkLst>
            <pc:docMk/>
            <pc:sldMk cId="2018786120" sldId="262"/>
            <ac:spMk id="2" creationId="{A961F7AF-11CB-AF68-2FB0-E2DD6AE73001}"/>
          </ac:spMkLst>
        </pc:spChg>
        <pc:spChg chg="del">
          <ac:chgData name="Christopher Denq" userId="12c59f61e5fb2c22" providerId="LiveId" clId="{F40F1499-7EDF-4697-B4DE-E52721D4FDF3}" dt="2023-04-14T05:40:14.821" v="126" actId="478"/>
          <ac:spMkLst>
            <pc:docMk/>
            <pc:sldMk cId="2018786120" sldId="262"/>
            <ac:spMk id="5" creationId="{5DAFA861-BB61-4894-519D-3A6D0216A176}"/>
          </ac:spMkLst>
        </pc:spChg>
        <pc:spChg chg="mod">
          <ac:chgData name="Christopher Denq" userId="12c59f61e5fb2c22" providerId="LiveId" clId="{F40F1499-7EDF-4697-B4DE-E52721D4FDF3}" dt="2023-04-14T05:41:14.292" v="156" actId="20577"/>
          <ac:spMkLst>
            <pc:docMk/>
            <pc:sldMk cId="2018786120" sldId="262"/>
            <ac:spMk id="7" creationId="{AA05D7EC-9ED1-438F-015A-B673C734436E}"/>
          </ac:spMkLst>
        </pc:spChg>
      </pc:sldChg>
      <pc:sldChg chg="addSp delSp modSp mod">
        <pc:chgData name="Christopher Denq" userId="12c59f61e5fb2c22" providerId="LiveId" clId="{F40F1499-7EDF-4697-B4DE-E52721D4FDF3}" dt="2023-04-14T06:04:46.798" v="723" actId="20577"/>
        <pc:sldMkLst>
          <pc:docMk/>
          <pc:sldMk cId="75733355" sldId="263"/>
        </pc:sldMkLst>
        <pc:spChg chg="add del mod">
          <ac:chgData name="Christopher Denq" userId="12c59f61e5fb2c22" providerId="LiveId" clId="{F40F1499-7EDF-4697-B4DE-E52721D4FDF3}" dt="2023-04-14T05:44:28.200" v="345" actId="478"/>
          <ac:spMkLst>
            <pc:docMk/>
            <pc:sldMk cId="75733355" sldId="263"/>
            <ac:spMk id="2" creationId="{22CE6B3D-968F-FF45-0E77-7E2144DB4CF6}"/>
          </ac:spMkLst>
        </pc:spChg>
        <pc:spChg chg="add mod">
          <ac:chgData name="Christopher Denq" userId="12c59f61e5fb2c22" providerId="LiveId" clId="{F40F1499-7EDF-4697-B4DE-E52721D4FDF3}" dt="2023-04-14T06:04:46.798" v="723" actId="20577"/>
          <ac:spMkLst>
            <pc:docMk/>
            <pc:sldMk cId="75733355" sldId="263"/>
            <ac:spMk id="3" creationId="{A554F520-FB9D-0253-1DBF-D37976AC317F}"/>
          </ac:spMkLst>
        </pc:spChg>
        <pc:spChg chg="mod">
          <ac:chgData name="Christopher Denq" userId="12c59f61e5fb2c22" providerId="LiveId" clId="{F40F1499-7EDF-4697-B4DE-E52721D4FDF3}" dt="2023-04-14T06:03:56.571" v="666" actId="1076"/>
          <ac:spMkLst>
            <pc:docMk/>
            <pc:sldMk cId="75733355" sldId="263"/>
            <ac:spMk id="5" creationId="{CF75DD98-DEBE-155D-279F-61C909C7F8E0}"/>
          </ac:spMkLst>
        </pc:spChg>
      </pc:sldChg>
      <pc:sldChg chg="modSp mod">
        <pc:chgData name="Christopher Denq" userId="12c59f61e5fb2c22" providerId="LiveId" clId="{F40F1499-7EDF-4697-B4DE-E52721D4FDF3}" dt="2023-04-14T16:23:14.772" v="1955" actId="207"/>
        <pc:sldMkLst>
          <pc:docMk/>
          <pc:sldMk cId="1008325439" sldId="266"/>
        </pc:sldMkLst>
        <pc:spChg chg="mod">
          <ac:chgData name="Christopher Denq" userId="12c59f61e5fb2c22" providerId="LiveId" clId="{F40F1499-7EDF-4697-B4DE-E52721D4FDF3}" dt="2023-04-14T16:23:14.772" v="1955" actId="207"/>
          <ac:spMkLst>
            <pc:docMk/>
            <pc:sldMk cId="1008325439" sldId="266"/>
            <ac:spMk id="5" creationId="{036AAFD0-D984-47AC-FD37-A05E23135A90}"/>
          </ac:spMkLst>
        </pc:spChg>
      </pc:sldChg>
      <pc:sldChg chg="del">
        <pc:chgData name="Christopher Denq" userId="12c59f61e5fb2c22" providerId="LiveId" clId="{F40F1499-7EDF-4697-B4DE-E52721D4FDF3}" dt="2023-04-14T06:21:46.624" v="1217" actId="47"/>
        <pc:sldMkLst>
          <pc:docMk/>
          <pc:sldMk cId="664916693" sldId="267"/>
        </pc:sldMkLst>
      </pc:sldChg>
      <pc:sldChg chg="modSp del">
        <pc:chgData name="Christopher Denq" userId="12c59f61e5fb2c22" providerId="LiveId" clId="{F40F1499-7EDF-4697-B4DE-E52721D4FDF3}" dt="2023-04-14T07:32:30.353" v="1564" actId="47"/>
        <pc:sldMkLst>
          <pc:docMk/>
          <pc:sldMk cId="2439760701" sldId="269"/>
        </pc:sldMkLst>
        <pc:spChg chg="mod">
          <ac:chgData name="Christopher Denq" userId="12c59f61e5fb2c22" providerId="LiveId" clId="{F40F1499-7EDF-4697-B4DE-E52721D4FDF3}" dt="2023-04-14T05:38:23.085" v="34"/>
          <ac:spMkLst>
            <pc:docMk/>
            <pc:sldMk cId="2439760701" sldId="269"/>
            <ac:spMk id="2" creationId="{06941635-7339-92B7-A22B-02181D93AEFC}"/>
          </ac:spMkLst>
        </pc:spChg>
      </pc:sldChg>
      <pc:sldChg chg="del">
        <pc:chgData name="Christopher Denq" userId="12c59f61e5fb2c22" providerId="LiveId" clId="{F40F1499-7EDF-4697-B4DE-E52721D4FDF3}" dt="2023-04-14T06:22:22.840" v="1233" actId="47"/>
        <pc:sldMkLst>
          <pc:docMk/>
          <pc:sldMk cId="3711003386" sldId="270"/>
        </pc:sldMkLst>
      </pc:sldChg>
      <pc:sldChg chg="del">
        <pc:chgData name="Christopher Denq" userId="12c59f61e5fb2c22" providerId="LiveId" clId="{F40F1499-7EDF-4697-B4DE-E52721D4FDF3}" dt="2023-04-14T06:22:24.839" v="1236" actId="47"/>
        <pc:sldMkLst>
          <pc:docMk/>
          <pc:sldMk cId="745258207" sldId="271"/>
        </pc:sldMkLst>
      </pc:sldChg>
      <pc:sldChg chg="del">
        <pc:chgData name="Christopher Denq" userId="12c59f61e5fb2c22" providerId="LiveId" clId="{F40F1499-7EDF-4697-B4DE-E52721D4FDF3}" dt="2023-04-14T06:22:24.074" v="1235" actId="47"/>
        <pc:sldMkLst>
          <pc:docMk/>
          <pc:sldMk cId="2255968643" sldId="272"/>
        </pc:sldMkLst>
      </pc:sldChg>
      <pc:sldChg chg="modSp mod">
        <pc:chgData name="Christopher Denq" userId="12c59f61e5fb2c22" providerId="LiveId" clId="{F40F1499-7EDF-4697-B4DE-E52721D4FDF3}" dt="2023-04-14T06:18:18.718" v="1147" actId="20577"/>
        <pc:sldMkLst>
          <pc:docMk/>
          <pc:sldMk cId="1885589565" sldId="273"/>
        </pc:sldMkLst>
        <pc:spChg chg="mod">
          <ac:chgData name="Christopher Denq" userId="12c59f61e5fb2c22" providerId="LiveId" clId="{F40F1499-7EDF-4697-B4DE-E52721D4FDF3}" dt="2023-04-14T06:18:18.718" v="1147" actId="20577"/>
          <ac:spMkLst>
            <pc:docMk/>
            <pc:sldMk cId="1885589565" sldId="273"/>
            <ac:spMk id="5" creationId="{5DAFA861-BB61-4894-519D-3A6D0216A176}"/>
          </ac:spMkLst>
        </pc:spChg>
      </pc:sldChg>
      <pc:sldChg chg="del">
        <pc:chgData name="Christopher Denq" userId="12c59f61e5fb2c22" providerId="LiveId" clId="{F40F1499-7EDF-4697-B4DE-E52721D4FDF3}" dt="2023-04-14T05:40:29.347" v="130" actId="47"/>
        <pc:sldMkLst>
          <pc:docMk/>
          <pc:sldMk cId="1402961015" sldId="274"/>
        </pc:sldMkLst>
      </pc:sldChg>
      <pc:sldChg chg="del">
        <pc:chgData name="Christopher Denq" userId="12c59f61e5fb2c22" providerId="LiveId" clId="{F40F1499-7EDF-4697-B4DE-E52721D4FDF3}" dt="2023-04-14T05:40:22.401" v="129" actId="47"/>
        <pc:sldMkLst>
          <pc:docMk/>
          <pc:sldMk cId="3921521799" sldId="275"/>
        </pc:sldMkLst>
      </pc:sldChg>
      <pc:sldChg chg="del">
        <pc:chgData name="Christopher Denq" userId="12c59f61e5fb2c22" providerId="LiveId" clId="{F40F1499-7EDF-4697-B4DE-E52721D4FDF3}" dt="2023-04-14T06:04:06.006" v="670" actId="47"/>
        <pc:sldMkLst>
          <pc:docMk/>
          <pc:sldMk cId="3543518674" sldId="276"/>
        </pc:sldMkLst>
      </pc:sldChg>
      <pc:sldChg chg="del">
        <pc:chgData name="Christopher Denq" userId="12c59f61e5fb2c22" providerId="LiveId" clId="{F40F1499-7EDF-4697-B4DE-E52721D4FDF3}" dt="2023-04-14T05:44:23.131" v="343" actId="47"/>
        <pc:sldMkLst>
          <pc:docMk/>
          <pc:sldMk cId="1477947186" sldId="277"/>
        </pc:sldMkLst>
      </pc:sldChg>
      <pc:sldChg chg="del">
        <pc:chgData name="Christopher Denq" userId="12c59f61e5fb2c22" providerId="LiveId" clId="{F40F1499-7EDF-4697-B4DE-E52721D4FDF3}" dt="2023-04-14T06:04:07.055" v="671" actId="47"/>
        <pc:sldMkLst>
          <pc:docMk/>
          <pc:sldMk cId="1980988554" sldId="278"/>
        </pc:sldMkLst>
      </pc:sldChg>
      <pc:sldChg chg="addSp delSp modSp mod">
        <pc:chgData name="Christopher Denq" userId="12c59f61e5fb2c22" providerId="LiveId" clId="{F40F1499-7EDF-4697-B4DE-E52721D4FDF3}" dt="2023-04-14T06:22:58.941" v="1246" actId="1076"/>
        <pc:sldMkLst>
          <pc:docMk/>
          <pc:sldMk cId="2958412705" sldId="279"/>
        </pc:sldMkLst>
        <pc:spChg chg="mod">
          <ac:chgData name="Christopher Denq" userId="12c59f61e5fb2c22" providerId="LiveId" clId="{F40F1499-7EDF-4697-B4DE-E52721D4FDF3}" dt="2023-04-14T06:22:49.318" v="1243" actId="1076"/>
          <ac:spMkLst>
            <pc:docMk/>
            <pc:sldMk cId="2958412705" sldId="279"/>
            <ac:spMk id="2" creationId="{26E479DA-7DFE-A8F8-15A6-668248D343BE}"/>
          </ac:spMkLst>
        </pc:spChg>
        <pc:spChg chg="mod">
          <ac:chgData name="Christopher Denq" userId="12c59f61e5fb2c22" providerId="LiveId" clId="{F40F1499-7EDF-4697-B4DE-E52721D4FDF3}" dt="2023-04-14T06:22:49.318" v="1243" actId="1076"/>
          <ac:spMkLst>
            <pc:docMk/>
            <pc:sldMk cId="2958412705" sldId="279"/>
            <ac:spMk id="3" creationId="{0E2E4519-9757-631D-DBF9-90F3F3B12CAF}"/>
          </ac:spMkLst>
        </pc:spChg>
        <pc:spChg chg="add del">
          <ac:chgData name="Christopher Denq" userId="12c59f61e5fb2c22" providerId="LiveId" clId="{F40F1499-7EDF-4697-B4DE-E52721D4FDF3}" dt="2023-04-14T06:22:36.749" v="1240" actId="478"/>
          <ac:spMkLst>
            <pc:docMk/>
            <pc:sldMk cId="2958412705" sldId="279"/>
            <ac:spMk id="5" creationId="{571C2B1D-F3E0-9E24-5B5A-33F945992FCB}"/>
          </ac:spMkLst>
        </pc:spChg>
        <pc:picChg chg="add mod">
          <ac:chgData name="Christopher Denq" userId="12c59f61e5fb2c22" providerId="LiveId" clId="{F40F1499-7EDF-4697-B4DE-E52721D4FDF3}" dt="2023-04-14T06:22:58.941" v="1246" actId="1076"/>
          <ac:picMkLst>
            <pc:docMk/>
            <pc:sldMk cId="2958412705" sldId="279"/>
            <ac:picMk id="6" creationId="{891B38BE-D50F-E313-3648-15BFF42FF5F6}"/>
          </ac:picMkLst>
        </pc:picChg>
        <pc:picChg chg="del">
          <ac:chgData name="Christopher Denq" userId="12c59f61e5fb2c22" providerId="LiveId" clId="{F40F1499-7EDF-4697-B4DE-E52721D4FDF3}" dt="2023-04-14T06:22:50.818" v="1244" actId="478"/>
          <ac:picMkLst>
            <pc:docMk/>
            <pc:sldMk cId="2958412705" sldId="279"/>
            <ac:picMk id="2056" creationId="{DF55CFDA-C2E0-1F51-3061-C70A26C346AA}"/>
          </ac:picMkLst>
        </pc:picChg>
      </pc:sldChg>
      <pc:sldChg chg="del">
        <pc:chgData name="Christopher Denq" userId="12c59f61e5fb2c22" providerId="LiveId" clId="{F40F1499-7EDF-4697-B4DE-E52721D4FDF3}" dt="2023-04-14T06:22:22.297" v="1231" actId="47"/>
        <pc:sldMkLst>
          <pc:docMk/>
          <pc:sldMk cId="1368381917" sldId="280"/>
        </pc:sldMkLst>
      </pc:sldChg>
      <pc:sldChg chg="del">
        <pc:chgData name="Christopher Denq" userId="12c59f61e5fb2c22" providerId="LiveId" clId="{F40F1499-7EDF-4697-B4DE-E52721D4FDF3}" dt="2023-04-14T06:22:23.416" v="1234" actId="47"/>
        <pc:sldMkLst>
          <pc:docMk/>
          <pc:sldMk cId="816318032" sldId="281"/>
        </pc:sldMkLst>
      </pc:sldChg>
      <pc:sldChg chg="del">
        <pc:chgData name="Christopher Denq" userId="12c59f61e5fb2c22" providerId="LiveId" clId="{F40F1499-7EDF-4697-B4DE-E52721D4FDF3}" dt="2023-04-14T06:22:20.025" v="1230" actId="47"/>
        <pc:sldMkLst>
          <pc:docMk/>
          <pc:sldMk cId="2336874895" sldId="282"/>
        </pc:sldMkLst>
      </pc:sldChg>
      <pc:sldChg chg="del">
        <pc:chgData name="Christopher Denq" userId="12c59f61e5fb2c22" providerId="LiveId" clId="{F40F1499-7EDF-4697-B4DE-E52721D4FDF3}" dt="2023-04-14T06:21:48.474" v="1219" actId="47"/>
        <pc:sldMkLst>
          <pc:docMk/>
          <pc:sldMk cId="1140376844" sldId="283"/>
        </pc:sldMkLst>
      </pc:sldChg>
      <pc:sldChg chg="del">
        <pc:chgData name="Christopher Denq" userId="12c59f61e5fb2c22" providerId="LiveId" clId="{F40F1499-7EDF-4697-B4DE-E52721D4FDF3}" dt="2023-04-14T06:21:50.099" v="1220" actId="47"/>
        <pc:sldMkLst>
          <pc:docMk/>
          <pc:sldMk cId="3193906302" sldId="286"/>
        </pc:sldMkLst>
      </pc:sldChg>
      <pc:sldChg chg="del">
        <pc:chgData name="Christopher Denq" userId="12c59f61e5fb2c22" providerId="LiveId" clId="{F40F1499-7EDF-4697-B4DE-E52721D4FDF3}" dt="2023-04-14T06:21:51.794" v="1222" actId="47"/>
        <pc:sldMkLst>
          <pc:docMk/>
          <pc:sldMk cId="1665326200" sldId="287"/>
        </pc:sldMkLst>
      </pc:sldChg>
      <pc:sldChg chg="del">
        <pc:chgData name="Christopher Denq" userId="12c59f61e5fb2c22" providerId="LiveId" clId="{F40F1499-7EDF-4697-B4DE-E52721D4FDF3}" dt="2023-04-14T06:21:47.648" v="1218" actId="47"/>
        <pc:sldMkLst>
          <pc:docMk/>
          <pc:sldMk cId="2620897931" sldId="289"/>
        </pc:sldMkLst>
      </pc:sldChg>
      <pc:sldChg chg="delSp del mod">
        <pc:chgData name="Christopher Denq" userId="12c59f61e5fb2c22" providerId="LiveId" clId="{F40F1499-7EDF-4697-B4DE-E52721D4FDF3}" dt="2023-04-14T07:14:44.197" v="1350" actId="47"/>
        <pc:sldMkLst>
          <pc:docMk/>
          <pc:sldMk cId="566569765" sldId="291"/>
        </pc:sldMkLst>
        <pc:spChg chg="del">
          <ac:chgData name="Christopher Denq" userId="12c59f61e5fb2c22" providerId="LiveId" clId="{F40F1499-7EDF-4697-B4DE-E52721D4FDF3}" dt="2023-04-14T06:21:55.621" v="1224" actId="478"/>
          <ac:spMkLst>
            <pc:docMk/>
            <pc:sldMk cId="566569765" sldId="291"/>
            <ac:spMk id="8" creationId="{3EFE8C79-8526-998C-AC89-3A07F72A97EF}"/>
          </ac:spMkLst>
        </pc:spChg>
        <pc:picChg chg="del">
          <ac:chgData name="Christopher Denq" userId="12c59f61e5fb2c22" providerId="LiveId" clId="{F40F1499-7EDF-4697-B4DE-E52721D4FDF3}" dt="2023-04-14T06:21:54.165" v="1223" actId="478"/>
          <ac:picMkLst>
            <pc:docMk/>
            <pc:sldMk cId="566569765" sldId="291"/>
            <ac:picMk id="5" creationId="{40444D72-C541-B2D7-D40C-EC8457364B1F}"/>
          </ac:picMkLst>
        </pc:picChg>
      </pc:sldChg>
      <pc:sldChg chg="del">
        <pc:chgData name="Christopher Denq" userId="12c59f61e5fb2c22" providerId="LiveId" clId="{F40F1499-7EDF-4697-B4DE-E52721D4FDF3}" dt="2023-04-14T06:21:50.970" v="1221" actId="47"/>
        <pc:sldMkLst>
          <pc:docMk/>
          <pc:sldMk cId="3265506915" sldId="293"/>
        </pc:sldMkLst>
      </pc:sldChg>
      <pc:sldChg chg="del">
        <pc:chgData name="Christopher Denq" userId="12c59f61e5fb2c22" providerId="LiveId" clId="{F40F1499-7EDF-4697-B4DE-E52721D4FDF3}" dt="2023-04-14T07:17:02.279" v="1369" actId="47"/>
        <pc:sldMkLst>
          <pc:docMk/>
          <pc:sldMk cId="260222423" sldId="295"/>
        </pc:sldMkLst>
      </pc:sldChg>
      <pc:sldChg chg="del">
        <pc:chgData name="Christopher Denq" userId="12c59f61e5fb2c22" providerId="LiveId" clId="{F40F1499-7EDF-4697-B4DE-E52721D4FDF3}" dt="2023-04-14T07:19:04.433" v="1442" actId="47"/>
        <pc:sldMkLst>
          <pc:docMk/>
          <pc:sldMk cId="257514698" sldId="296"/>
        </pc:sldMkLst>
      </pc:sldChg>
      <pc:sldChg chg="del">
        <pc:chgData name="Christopher Denq" userId="12c59f61e5fb2c22" providerId="LiveId" clId="{F40F1499-7EDF-4697-B4DE-E52721D4FDF3}" dt="2023-04-14T07:32:31.657" v="1565" actId="47"/>
        <pc:sldMkLst>
          <pc:docMk/>
          <pc:sldMk cId="2813460822" sldId="298"/>
        </pc:sldMkLst>
      </pc:sldChg>
      <pc:sldChg chg="addSp delSp modSp mod">
        <pc:chgData name="Christopher Denq" userId="12c59f61e5fb2c22" providerId="LiveId" clId="{F40F1499-7EDF-4697-B4DE-E52721D4FDF3}" dt="2023-04-14T07:31:44.579" v="1549" actId="21"/>
        <pc:sldMkLst>
          <pc:docMk/>
          <pc:sldMk cId="2705028241" sldId="302"/>
        </pc:sldMkLst>
        <pc:picChg chg="add del mod">
          <ac:chgData name="Christopher Denq" userId="12c59f61e5fb2c22" providerId="LiveId" clId="{F40F1499-7EDF-4697-B4DE-E52721D4FDF3}" dt="2023-04-14T07:29:27.756" v="1506" actId="21"/>
          <ac:picMkLst>
            <pc:docMk/>
            <pc:sldMk cId="2705028241" sldId="302"/>
            <ac:picMk id="3" creationId="{B5BEA78F-8184-5611-2F5C-651ED8FF39DE}"/>
          </ac:picMkLst>
        </pc:picChg>
        <pc:picChg chg="add del mod">
          <ac:chgData name="Christopher Denq" userId="12c59f61e5fb2c22" providerId="LiveId" clId="{F40F1499-7EDF-4697-B4DE-E52721D4FDF3}" dt="2023-04-14T07:31:40.188" v="1546" actId="21"/>
          <ac:picMkLst>
            <pc:docMk/>
            <pc:sldMk cId="2705028241" sldId="302"/>
            <ac:picMk id="4" creationId="{02ACBB47-F163-82E7-5E32-6277256896C0}"/>
          </ac:picMkLst>
        </pc:picChg>
        <pc:picChg chg="add del mod">
          <ac:chgData name="Christopher Denq" userId="12c59f61e5fb2c22" providerId="LiveId" clId="{F40F1499-7EDF-4697-B4DE-E52721D4FDF3}" dt="2023-04-14T07:31:44.579" v="1549" actId="21"/>
          <ac:picMkLst>
            <pc:docMk/>
            <pc:sldMk cId="2705028241" sldId="302"/>
            <ac:picMk id="5" creationId="{E3984D37-2BBB-780C-394D-3013175A2122}"/>
          </ac:picMkLst>
        </pc:picChg>
      </pc:sldChg>
      <pc:sldChg chg="addSp delSp modSp mod">
        <pc:chgData name="Christopher Denq" userId="12c59f61e5fb2c22" providerId="LiveId" clId="{F40F1499-7EDF-4697-B4DE-E52721D4FDF3}" dt="2023-04-14T07:19:35.938" v="1448" actId="1076"/>
        <pc:sldMkLst>
          <pc:docMk/>
          <pc:sldMk cId="1336526344" sldId="303"/>
        </pc:sldMkLst>
        <pc:spChg chg="add del mod">
          <ac:chgData name="Christopher Denq" userId="12c59f61e5fb2c22" providerId="LiveId" clId="{F40F1499-7EDF-4697-B4DE-E52721D4FDF3}" dt="2023-04-14T07:19:26.204" v="1444" actId="478"/>
          <ac:spMkLst>
            <pc:docMk/>
            <pc:sldMk cId="1336526344" sldId="303"/>
            <ac:spMk id="2" creationId="{A2481C29-B5D1-2299-354C-208C0965D7C8}"/>
          </ac:spMkLst>
        </pc:spChg>
        <pc:spChg chg="add mod">
          <ac:chgData name="Christopher Denq" userId="12c59f61e5fb2c22" providerId="LiveId" clId="{F40F1499-7EDF-4697-B4DE-E52721D4FDF3}" dt="2023-04-14T07:19:35.938" v="1448" actId="1076"/>
          <ac:spMkLst>
            <pc:docMk/>
            <pc:sldMk cId="1336526344" sldId="303"/>
            <ac:spMk id="3" creationId="{DA77A4A8-19AF-4130-5449-0A407BFE9CF2}"/>
          </ac:spMkLst>
        </pc:spChg>
        <pc:spChg chg="del">
          <ac:chgData name="Christopher Denq" userId="12c59f61e5fb2c22" providerId="LiveId" clId="{F40F1499-7EDF-4697-B4DE-E52721D4FDF3}" dt="2023-04-14T07:17:32.335" v="1376" actId="478"/>
          <ac:spMkLst>
            <pc:docMk/>
            <pc:sldMk cId="1336526344" sldId="303"/>
            <ac:spMk id="5" creationId="{96CDCADD-D39E-EE03-8C00-A7B1367C67B3}"/>
          </ac:spMkLst>
        </pc:spChg>
        <pc:spChg chg="del mod">
          <ac:chgData name="Christopher Denq" userId="12c59f61e5fb2c22" providerId="LiveId" clId="{F40F1499-7EDF-4697-B4DE-E52721D4FDF3}" dt="2023-04-14T07:17:31.351" v="1375" actId="478"/>
          <ac:spMkLst>
            <pc:docMk/>
            <pc:sldMk cId="1336526344" sldId="303"/>
            <ac:spMk id="6" creationId="{115A2935-9F43-EC4D-996C-90F8968A87FA}"/>
          </ac:spMkLst>
        </pc:spChg>
      </pc:sldChg>
      <pc:sldChg chg="del">
        <pc:chgData name="Christopher Denq" userId="12c59f61e5fb2c22" providerId="LiveId" clId="{F40F1499-7EDF-4697-B4DE-E52721D4FDF3}" dt="2023-04-14T06:22:06.205" v="1229" actId="47"/>
        <pc:sldMkLst>
          <pc:docMk/>
          <pc:sldMk cId="104394989" sldId="304"/>
        </pc:sldMkLst>
      </pc:sldChg>
      <pc:sldChg chg="del">
        <pc:chgData name="Christopher Denq" userId="12c59f61e5fb2c22" providerId="LiveId" clId="{F40F1499-7EDF-4697-B4DE-E52721D4FDF3}" dt="2023-04-14T07:19:05.211" v="1443" actId="47"/>
        <pc:sldMkLst>
          <pc:docMk/>
          <pc:sldMk cId="1181011595" sldId="305"/>
        </pc:sldMkLst>
      </pc:sldChg>
      <pc:sldChg chg="del">
        <pc:chgData name="Christopher Denq" userId="12c59f61e5fb2c22" providerId="LiveId" clId="{F40F1499-7EDF-4697-B4DE-E52721D4FDF3}" dt="2023-04-14T07:32:35.289" v="1566" actId="47"/>
        <pc:sldMkLst>
          <pc:docMk/>
          <pc:sldMk cId="2000283924" sldId="306"/>
        </pc:sldMkLst>
      </pc:sldChg>
      <pc:sldChg chg="addSp delSp modSp mod">
        <pc:chgData name="Christopher Denq" userId="12c59f61e5fb2c22" providerId="LiveId" clId="{F40F1499-7EDF-4697-B4DE-E52721D4FDF3}" dt="2023-04-14T07:29:34.316" v="1510"/>
        <pc:sldMkLst>
          <pc:docMk/>
          <pc:sldMk cId="368408418" sldId="307"/>
        </pc:sldMkLst>
        <pc:picChg chg="add del mod">
          <ac:chgData name="Christopher Denq" userId="12c59f61e5fb2c22" providerId="LiveId" clId="{F40F1499-7EDF-4697-B4DE-E52721D4FDF3}" dt="2023-04-14T07:28:53.320" v="1488" actId="478"/>
          <ac:picMkLst>
            <pc:docMk/>
            <pc:sldMk cId="368408418" sldId="307"/>
            <ac:picMk id="3" creationId="{8A3105AF-9239-BA7F-D0FA-87B2D72B6291}"/>
          </ac:picMkLst>
        </pc:picChg>
        <pc:picChg chg="add del mod">
          <ac:chgData name="Christopher Denq" userId="12c59f61e5fb2c22" providerId="LiveId" clId="{F40F1499-7EDF-4697-B4DE-E52721D4FDF3}" dt="2023-04-14T07:29:33.636" v="1509" actId="21"/>
          <ac:picMkLst>
            <pc:docMk/>
            <pc:sldMk cId="368408418" sldId="307"/>
            <ac:picMk id="6" creationId="{D88154B7-FD0C-BEE8-6880-BC12F357C553}"/>
          </ac:picMkLst>
        </pc:picChg>
        <pc:picChg chg="del">
          <ac:chgData name="Christopher Denq" userId="12c59f61e5fb2c22" providerId="LiveId" clId="{F40F1499-7EDF-4697-B4DE-E52721D4FDF3}" dt="2023-04-14T06:22:01.134" v="1225" actId="478"/>
          <ac:picMkLst>
            <pc:docMk/>
            <pc:sldMk cId="368408418" sldId="307"/>
            <ac:picMk id="7" creationId="{FECD2CC9-0E81-E973-5B4D-962BB44E488C}"/>
          </ac:picMkLst>
        </pc:picChg>
        <pc:picChg chg="add del mod">
          <ac:chgData name="Christopher Denq" userId="12c59f61e5fb2c22" providerId="LiveId" clId="{F40F1499-7EDF-4697-B4DE-E52721D4FDF3}" dt="2023-04-14T07:29:20.508" v="1502" actId="21"/>
          <ac:picMkLst>
            <pc:docMk/>
            <pc:sldMk cId="368408418" sldId="307"/>
            <ac:picMk id="9" creationId="{7FD8ACA8-73A7-AEBD-8171-6F2AF479D35C}"/>
          </ac:picMkLst>
        </pc:picChg>
        <pc:picChg chg="add del mod">
          <ac:chgData name="Christopher Denq" userId="12c59f61e5fb2c22" providerId="LiveId" clId="{F40F1499-7EDF-4697-B4DE-E52721D4FDF3}" dt="2023-04-14T07:29:20.508" v="1502" actId="21"/>
          <ac:picMkLst>
            <pc:docMk/>
            <pc:sldMk cId="368408418" sldId="307"/>
            <ac:picMk id="11" creationId="{C4893B76-95FC-DBFF-D97E-52AF0982DA44}"/>
          </ac:picMkLst>
        </pc:picChg>
        <pc:picChg chg="add mod">
          <ac:chgData name="Christopher Denq" userId="12c59f61e5fb2c22" providerId="LiveId" clId="{F40F1499-7EDF-4697-B4DE-E52721D4FDF3}" dt="2023-04-14T07:29:34.316" v="1510"/>
          <ac:picMkLst>
            <pc:docMk/>
            <pc:sldMk cId="368408418" sldId="307"/>
            <ac:picMk id="12" creationId="{6F64EFFE-90AA-B902-BD0D-EFEC30C00ED4}"/>
          </ac:picMkLst>
        </pc:picChg>
      </pc:sldChg>
      <pc:sldChg chg="del">
        <pc:chgData name="Christopher Denq" userId="12c59f61e5fb2c22" providerId="LiveId" clId="{F40F1499-7EDF-4697-B4DE-E52721D4FDF3}" dt="2023-04-14T06:22:01.674" v="1226" actId="47"/>
        <pc:sldMkLst>
          <pc:docMk/>
          <pc:sldMk cId="1505323449" sldId="308"/>
        </pc:sldMkLst>
      </pc:sldChg>
      <pc:sldChg chg="del">
        <pc:chgData name="Christopher Denq" userId="12c59f61e5fb2c22" providerId="LiveId" clId="{F40F1499-7EDF-4697-B4DE-E52721D4FDF3}" dt="2023-04-14T06:22:03.434" v="1228" actId="47"/>
        <pc:sldMkLst>
          <pc:docMk/>
          <pc:sldMk cId="1730586664" sldId="309"/>
        </pc:sldMkLst>
      </pc:sldChg>
      <pc:sldChg chg="del">
        <pc:chgData name="Christopher Denq" userId="12c59f61e5fb2c22" providerId="LiveId" clId="{F40F1499-7EDF-4697-B4DE-E52721D4FDF3}" dt="2023-04-14T06:22:02.274" v="1227" actId="47"/>
        <pc:sldMkLst>
          <pc:docMk/>
          <pc:sldMk cId="2668371376" sldId="310"/>
        </pc:sldMkLst>
      </pc:sldChg>
      <pc:sldChg chg="modSp del">
        <pc:chgData name="Christopher Denq" userId="12c59f61e5fb2c22" providerId="LiveId" clId="{F40F1499-7EDF-4697-B4DE-E52721D4FDF3}" dt="2023-04-14T07:32:27.217" v="1563" actId="47"/>
        <pc:sldMkLst>
          <pc:docMk/>
          <pc:sldMk cId="1214998745" sldId="311"/>
        </pc:sldMkLst>
        <pc:spChg chg="mod">
          <ac:chgData name="Christopher Denq" userId="12c59f61e5fb2c22" providerId="LiveId" clId="{F40F1499-7EDF-4697-B4DE-E52721D4FDF3}" dt="2023-04-14T05:38:23.085" v="34"/>
          <ac:spMkLst>
            <pc:docMk/>
            <pc:sldMk cId="1214998745" sldId="311"/>
            <ac:spMk id="2" creationId="{06941635-7339-92B7-A22B-02181D93AEFC}"/>
          </ac:spMkLst>
        </pc:spChg>
      </pc:sldChg>
      <pc:sldChg chg="del">
        <pc:chgData name="Christopher Denq" userId="12c59f61e5fb2c22" providerId="LiveId" clId="{F40F1499-7EDF-4697-B4DE-E52721D4FDF3}" dt="2023-04-14T06:22:22.529" v="1232" actId="47"/>
        <pc:sldMkLst>
          <pc:docMk/>
          <pc:sldMk cId="3811721260" sldId="312"/>
        </pc:sldMkLst>
      </pc:sldChg>
      <pc:sldChg chg="addSp delSp modSp add del mod">
        <pc:chgData name="Christopher Denq" userId="12c59f61e5fb2c22" providerId="LiveId" clId="{F40F1499-7EDF-4697-B4DE-E52721D4FDF3}" dt="2023-04-14T06:02:19.196" v="638" actId="47"/>
        <pc:sldMkLst>
          <pc:docMk/>
          <pc:sldMk cId="3949969931" sldId="313"/>
        </pc:sldMkLst>
        <pc:spChg chg="del">
          <ac:chgData name="Christopher Denq" userId="12c59f61e5fb2c22" providerId="LiveId" clId="{F40F1499-7EDF-4697-B4DE-E52721D4FDF3}" dt="2023-04-14T05:43:36.396" v="334" actId="478"/>
          <ac:spMkLst>
            <pc:docMk/>
            <pc:sldMk cId="3949969931" sldId="313"/>
            <ac:spMk id="2" creationId="{A961F7AF-11CB-AF68-2FB0-E2DD6AE73001}"/>
          </ac:spMkLst>
        </pc:spChg>
        <pc:spChg chg="add mod">
          <ac:chgData name="Christopher Denq" userId="12c59f61e5fb2c22" providerId="LiveId" clId="{F40F1499-7EDF-4697-B4DE-E52721D4FDF3}" dt="2023-04-14T05:43:36.561" v="335"/>
          <ac:spMkLst>
            <pc:docMk/>
            <pc:sldMk cId="3949969931" sldId="313"/>
            <ac:spMk id="3" creationId="{F3F0609D-39AF-DBE1-9973-F580275FA859}"/>
          </ac:spMkLst>
        </pc:spChg>
        <pc:spChg chg="mod">
          <ac:chgData name="Christopher Denq" userId="12c59f61e5fb2c22" providerId="LiveId" clId="{F40F1499-7EDF-4697-B4DE-E52721D4FDF3}" dt="2023-04-14T06:02:11.145" v="631" actId="21"/>
          <ac:spMkLst>
            <pc:docMk/>
            <pc:sldMk cId="3949969931" sldId="313"/>
            <ac:spMk id="7" creationId="{AA05D7EC-9ED1-438F-015A-B673C734436E}"/>
          </ac:spMkLst>
        </pc:spChg>
      </pc:sldChg>
      <pc:sldChg chg="modSp add mod ord">
        <pc:chgData name="Christopher Denq" userId="12c59f61e5fb2c22" providerId="LiveId" clId="{F40F1499-7EDF-4697-B4DE-E52721D4FDF3}" dt="2023-04-14T06:17:25.902" v="1111" actId="20577"/>
        <pc:sldMkLst>
          <pc:docMk/>
          <pc:sldMk cId="1205933157" sldId="314"/>
        </pc:sldMkLst>
        <pc:spChg chg="mod">
          <ac:chgData name="Christopher Denq" userId="12c59f61e5fb2c22" providerId="LiveId" clId="{F40F1499-7EDF-4697-B4DE-E52721D4FDF3}" dt="2023-04-14T06:17:25.902" v="1111" actId="20577"/>
          <ac:spMkLst>
            <pc:docMk/>
            <pc:sldMk cId="1205933157" sldId="314"/>
            <ac:spMk id="7" creationId="{AA05D7EC-9ED1-438F-015A-B673C734436E}"/>
          </ac:spMkLst>
        </pc:spChg>
      </pc:sldChg>
      <pc:sldChg chg="add del">
        <pc:chgData name="Christopher Denq" userId="12c59f61e5fb2c22" providerId="LiveId" clId="{F40F1499-7EDF-4697-B4DE-E52721D4FDF3}" dt="2023-04-14T05:42:02.074" v="265" actId="47"/>
        <pc:sldMkLst>
          <pc:docMk/>
          <pc:sldMk cId="1388009001" sldId="314"/>
        </pc:sldMkLst>
      </pc:sldChg>
      <pc:sldChg chg="add del ord">
        <pc:chgData name="Christopher Denq" userId="12c59f61e5fb2c22" providerId="LiveId" clId="{F40F1499-7EDF-4697-B4DE-E52721D4FDF3}" dt="2023-04-14T05:43:43.464" v="336" actId="47"/>
        <pc:sldMkLst>
          <pc:docMk/>
          <pc:sldMk cId="2219516576" sldId="314"/>
        </pc:sldMkLst>
      </pc:sldChg>
      <pc:sldChg chg="modSp add del mod">
        <pc:chgData name="Christopher Denq" userId="12c59f61e5fb2c22" providerId="LiveId" clId="{F40F1499-7EDF-4697-B4DE-E52721D4FDF3}" dt="2023-04-14T06:04:03.185" v="667" actId="47"/>
        <pc:sldMkLst>
          <pc:docMk/>
          <pc:sldMk cId="2654196" sldId="315"/>
        </pc:sldMkLst>
        <pc:spChg chg="mod">
          <ac:chgData name="Christopher Denq" userId="12c59f61e5fb2c22" providerId="LiveId" clId="{F40F1499-7EDF-4697-B4DE-E52721D4FDF3}" dt="2023-04-14T05:48:04.238" v="514" actId="20577"/>
          <ac:spMkLst>
            <pc:docMk/>
            <pc:sldMk cId="2654196" sldId="315"/>
            <ac:spMk id="2" creationId="{22CE6B3D-968F-FF45-0E77-7E2144DB4CF6}"/>
          </ac:spMkLst>
        </pc:spChg>
      </pc:sldChg>
      <pc:sldChg chg="add del">
        <pc:chgData name="Christopher Denq" userId="12c59f61e5fb2c22" providerId="LiveId" clId="{F40F1499-7EDF-4697-B4DE-E52721D4FDF3}" dt="2023-04-14T05:48:31.643" v="581" actId="47"/>
        <pc:sldMkLst>
          <pc:docMk/>
          <pc:sldMk cId="2801283062" sldId="316"/>
        </pc:sldMkLst>
      </pc:sldChg>
      <pc:sldChg chg="modSp add del mod">
        <pc:chgData name="Christopher Denq" userId="12c59f61e5fb2c22" providerId="LiveId" clId="{F40F1499-7EDF-4697-B4DE-E52721D4FDF3}" dt="2023-04-14T06:04:04.170" v="668" actId="47"/>
        <pc:sldMkLst>
          <pc:docMk/>
          <pc:sldMk cId="3758431962" sldId="317"/>
        </pc:sldMkLst>
        <pc:spChg chg="mod">
          <ac:chgData name="Christopher Denq" userId="12c59f61e5fb2c22" providerId="LiveId" clId="{F40F1499-7EDF-4697-B4DE-E52721D4FDF3}" dt="2023-04-14T05:48:26.797" v="579" actId="20577"/>
          <ac:spMkLst>
            <pc:docMk/>
            <pc:sldMk cId="3758431962" sldId="317"/>
            <ac:spMk id="2" creationId="{22CE6B3D-968F-FF45-0E77-7E2144DB4CF6}"/>
          </ac:spMkLst>
        </pc:spChg>
      </pc:sldChg>
      <pc:sldChg chg="modSp add del mod">
        <pc:chgData name="Christopher Denq" userId="12c59f61e5fb2c22" providerId="LiveId" clId="{F40F1499-7EDF-4697-B4DE-E52721D4FDF3}" dt="2023-04-14T06:04:05.154" v="669" actId="47"/>
        <pc:sldMkLst>
          <pc:docMk/>
          <pc:sldMk cId="3856913841" sldId="318"/>
        </pc:sldMkLst>
        <pc:spChg chg="mod">
          <ac:chgData name="Christopher Denq" userId="12c59f61e5fb2c22" providerId="LiveId" clId="{F40F1499-7EDF-4697-B4DE-E52721D4FDF3}" dt="2023-04-14T05:48:38.612" v="590" actId="20577"/>
          <ac:spMkLst>
            <pc:docMk/>
            <pc:sldMk cId="3856913841" sldId="318"/>
            <ac:spMk id="2" creationId="{22CE6B3D-968F-FF45-0E77-7E2144DB4CF6}"/>
          </ac:spMkLst>
        </pc:spChg>
      </pc:sldChg>
      <pc:sldChg chg="modSp add del mod">
        <pc:chgData name="Christopher Denq" userId="12c59f61e5fb2c22" providerId="LiveId" clId="{F40F1499-7EDF-4697-B4DE-E52721D4FDF3}" dt="2023-04-14T06:17:30.125" v="1112" actId="47"/>
        <pc:sldMkLst>
          <pc:docMk/>
          <pc:sldMk cId="663473218" sldId="319"/>
        </pc:sldMkLst>
        <pc:spChg chg="mod">
          <ac:chgData name="Christopher Denq" userId="12c59f61e5fb2c22" providerId="LiveId" clId="{F40F1499-7EDF-4697-B4DE-E52721D4FDF3}" dt="2023-04-14T06:03:02.213" v="649" actId="20577"/>
          <ac:spMkLst>
            <pc:docMk/>
            <pc:sldMk cId="663473218" sldId="319"/>
            <ac:spMk id="7" creationId="{AA05D7EC-9ED1-438F-015A-B673C734436E}"/>
          </ac:spMkLst>
        </pc:spChg>
      </pc:sldChg>
      <pc:sldChg chg="modSp add mod ord">
        <pc:chgData name="Christopher Denq" userId="12c59f61e5fb2c22" providerId="LiveId" clId="{F40F1499-7EDF-4697-B4DE-E52721D4FDF3}" dt="2023-04-14T06:04:25.601" v="690"/>
        <pc:sldMkLst>
          <pc:docMk/>
          <pc:sldMk cId="1321986974" sldId="320"/>
        </pc:sldMkLst>
        <pc:spChg chg="mod">
          <ac:chgData name="Christopher Denq" userId="12c59f61e5fb2c22" providerId="LiveId" clId="{F40F1499-7EDF-4697-B4DE-E52721D4FDF3}" dt="2023-04-14T06:04:15.760" v="685" actId="20577"/>
          <ac:spMkLst>
            <pc:docMk/>
            <pc:sldMk cId="1321986974" sldId="320"/>
            <ac:spMk id="5" creationId="{CF75DD98-DEBE-155D-279F-61C909C7F8E0}"/>
          </ac:spMkLst>
        </pc:spChg>
      </pc:sldChg>
      <pc:sldChg chg="modSp add mod">
        <pc:chgData name="Christopher Denq" userId="12c59f61e5fb2c22" providerId="LiveId" clId="{F40F1499-7EDF-4697-B4DE-E52721D4FDF3}" dt="2023-04-14T06:06:54.408" v="866" actId="20577"/>
        <pc:sldMkLst>
          <pc:docMk/>
          <pc:sldMk cId="1006442240" sldId="321"/>
        </pc:sldMkLst>
        <pc:spChg chg="mod">
          <ac:chgData name="Christopher Denq" userId="12c59f61e5fb2c22" providerId="LiveId" clId="{F40F1499-7EDF-4697-B4DE-E52721D4FDF3}" dt="2023-04-14T06:06:54.408" v="866" actId="20577"/>
          <ac:spMkLst>
            <pc:docMk/>
            <pc:sldMk cId="1006442240" sldId="321"/>
            <ac:spMk id="3" creationId="{A554F520-FB9D-0253-1DBF-D37976AC317F}"/>
          </ac:spMkLst>
        </pc:spChg>
      </pc:sldChg>
      <pc:sldChg chg="modSp add mod">
        <pc:chgData name="Christopher Denq" userId="12c59f61e5fb2c22" providerId="LiveId" clId="{F40F1499-7EDF-4697-B4DE-E52721D4FDF3}" dt="2023-04-14T06:12:31.144" v="1094" actId="207"/>
        <pc:sldMkLst>
          <pc:docMk/>
          <pc:sldMk cId="1861261835" sldId="322"/>
        </pc:sldMkLst>
        <pc:spChg chg="mod">
          <ac:chgData name="Christopher Denq" userId="12c59f61e5fb2c22" providerId="LiveId" clId="{F40F1499-7EDF-4697-B4DE-E52721D4FDF3}" dt="2023-04-14T06:12:31.144" v="1094" actId="207"/>
          <ac:spMkLst>
            <pc:docMk/>
            <pc:sldMk cId="1861261835" sldId="322"/>
            <ac:spMk id="3" creationId="{A554F520-FB9D-0253-1DBF-D37976AC317F}"/>
          </ac:spMkLst>
        </pc:spChg>
      </pc:sldChg>
      <pc:sldChg chg="modSp add mod">
        <pc:chgData name="Christopher Denq" userId="12c59f61e5fb2c22" providerId="LiveId" clId="{F40F1499-7EDF-4697-B4DE-E52721D4FDF3}" dt="2023-04-14T06:12:34.805" v="1095" actId="207"/>
        <pc:sldMkLst>
          <pc:docMk/>
          <pc:sldMk cId="402416647" sldId="323"/>
        </pc:sldMkLst>
        <pc:spChg chg="mod">
          <ac:chgData name="Christopher Denq" userId="12c59f61e5fb2c22" providerId="LiveId" clId="{F40F1499-7EDF-4697-B4DE-E52721D4FDF3}" dt="2023-04-14T06:12:34.805" v="1095" actId="207"/>
          <ac:spMkLst>
            <pc:docMk/>
            <pc:sldMk cId="402416647" sldId="323"/>
            <ac:spMk id="3" creationId="{A554F520-FB9D-0253-1DBF-D37976AC317F}"/>
          </ac:spMkLst>
        </pc:spChg>
      </pc:sldChg>
      <pc:sldChg chg="addSp modSp add mod">
        <pc:chgData name="Christopher Denq" userId="12c59f61e5fb2c22" providerId="LiveId" clId="{F40F1499-7EDF-4697-B4DE-E52721D4FDF3}" dt="2023-04-14T06:12:45.179" v="1097" actId="207"/>
        <pc:sldMkLst>
          <pc:docMk/>
          <pc:sldMk cId="4184267394" sldId="324"/>
        </pc:sldMkLst>
        <pc:spChg chg="add mod">
          <ac:chgData name="Christopher Denq" userId="12c59f61e5fb2c22" providerId="LiveId" clId="{F40F1499-7EDF-4697-B4DE-E52721D4FDF3}" dt="2023-04-14T06:09:46.642" v="1020" actId="20577"/>
          <ac:spMkLst>
            <pc:docMk/>
            <pc:sldMk cId="4184267394" sldId="324"/>
            <ac:spMk id="2" creationId="{A733C1E0-DA6C-053A-CAED-48F4C90B09C1}"/>
          </ac:spMkLst>
        </pc:spChg>
        <pc:spChg chg="mod">
          <ac:chgData name="Christopher Denq" userId="12c59f61e5fb2c22" providerId="LiveId" clId="{F40F1499-7EDF-4697-B4DE-E52721D4FDF3}" dt="2023-04-14T06:12:45.179" v="1097" actId="207"/>
          <ac:spMkLst>
            <pc:docMk/>
            <pc:sldMk cId="4184267394" sldId="324"/>
            <ac:spMk id="3" creationId="{A554F520-FB9D-0253-1DBF-D37976AC317F}"/>
          </ac:spMkLst>
        </pc:spChg>
      </pc:sldChg>
      <pc:sldChg chg="modSp add mod">
        <pc:chgData name="Christopher Denq" userId="12c59f61e5fb2c22" providerId="LiveId" clId="{F40F1499-7EDF-4697-B4DE-E52721D4FDF3}" dt="2023-04-14T06:13:03.593" v="1100" actId="207"/>
        <pc:sldMkLst>
          <pc:docMk/>
          <pc:sldMk cId="696021686" sldId="325"/>
        </pc:sldMkLst>
        <pc:spChg chg="mod">
          <ac:chgData name="Christopher Denq" userId="12c59f61e5fb2c22" providerId="LiveId" clId="{F40F1499-7EDF-4697-B4DE-E52721D4FDF3}" dt="2023-04-14T06:12:48.827" v="1098" actId="207"/>
          <ac:spMkLst>
            <pc:docMk/>
            <pc:sldMk cId="696021686" sldId="325"/>
            <ac:spMk id="2" creationId="{A733C1E0-DA6C-053A-CAED-48F4C90B09C1}"/>
          </ac:spMkLst>
        </pc:spChg>
        <pc:spChg chg="mod">
          <ac:chgData name="Christopher Denq" userId="12c59f61e5fb2c22" providerId="LiveId" clId="{F40F1499-7EDF-4697-B4DE-E52721D4FDF3}" dt="2023-04-14T06:13:03.593" v="1100" actId="207"/>
          <ac:spMkLst>
            <pc:docMk/>
            <pc:sldMk cId="696021686" sldId="325"/>
            <ac:spMk id="3" creationId="{A554F520-FB9D-0253-1DBF-D37976AC317F}"/>
          </ac:spMkLst>
        </pc:spChg>
      </pc:sldChg>
      <pc:sldChg chg="modSp add mod ord">
        <pc:chgData name="Christopher Denq" userId="12c59f61e5fb2c22" providerId="LiveId" clId="{F40F1499-7EDF-4697-B4DE-E52721D4FDF3}" dt="2023-04-14T06:12:39.915" v="1096" actId="207"/>
        <pc:sldMkLst>
          <pc:docMk/>
          <pc:sldMk cId="3143064108" sldId="326"/>
        </pc:sldMkLst>
        <pc:spChg chg="mod">
          <ac:chgData name="Christopher Denq" userId="12c59f61e5fb2c22" providerId="LiveId" clId="{F40F1499-7EDF-4697-B4DE-E52721D4FDF3}" dt="2023-04-14T06:09:54.102" v="1023" actId="20577"/>
          <ac:spMkLst>
            <pc:docMk/>
            <pc:sldMk cId="3143064108" sldId="326"/>
            <ac:spMk id="2" creationId="{A733C1E0-DA6C-053A-CAED-48F4C90B09C1}"/>
          </ac:spMkLst>
        </pc:spChg>
        <pc:spChg chg="mod">
          <ac:chgData name="Christopher Denq" userId="12c59f61e5fb2c22" providerId="LiveId" clId="{F40F1499-7EDF-4697-B4DE-E52721D4FDF3}" dt="2023-04-14T06:12:39.915" v="1096" actId="207"/>
          <ac:spMkLst>
            <pc:docMk/>
            <pc:sldMk cId="3143064108" sldId="326"/>
            <ac:spMk id="3" creationId="{A554F520-FB9D-0253-1DBF-D37976AC317F}"/>
          </ac:spMkLst>
        </pc:spChg>
      </pc:sldChg>
      <pc:sldChg chg="addSp modSp add del mod">
        <pc:chgData name="Christopher Denq" userId="12c59f61e5fb2c22" providerId="LiveId" clId="{F40F1499-7EDF-4697-B4DE-E52721D4FDF3}" dt="2023-04-14T06:13:44.341" v="1105" actId="47"/>
        <pc:sldMkLst>
          <pc:docMk/>
          <pc:sldMk cId="2589834587" sldId="327"/>
        </pc:sldMkLst>
        <pc:spChg chg="mod">
          <ac:chgData name="Christopher Denq" userId="12c59f61e5fb2c22" providerId="LiveId" clId="{F40F1499-7EDF-4697-B4DE-E52721D4FDF3}" dt="2023-04-14T06:10:15.228" v="1028" actId="20577"/>
          <ac:spMkLst>
            <pc:docMk/>
            <pc:sldMk cId="2589834587" sldId="327"/>
            <ac:spMk id="2" creationId="{A733C1E0-DA6C-053A-CAED-48F4C90B09C1}"/>
          </ac:spMkLst>
        </pc:spChg>
        <pc:spChg chg="mod">
          <ac:chgData name="Christopher Denq" userId="12c59f61e5fb2c22" providerId="LiveId" clId="{F40F1499-7EDF-4697-B4DE-E52721D4FDF3}" dt="2023-04-14T06:10:11.973" v="1027" actId="20577"/>
          <ac:spMkLst>
            <pc:docMk/>
            <pc:sldMk cId="2589834587" sldId="327"/>
            <ac:spMk id="3" creationId="{A554F520-FB9D-0253-1DBF-D37976AC317F}"/>
          </ac:spMkLst>
        </pc:spChg>
        <pc:spChg chg="add mod">
          <ac:chgData name="Christopher Denq" userId="12c59f61e5fb2c22" providerId="LiveId" clId="{F40F1499-7EDF-4697-B4DE-E52721D4FDF3}" dt="2023-04-14T06:11:52.798" v="1085" actId="1076"/>
          <ac:spMkLst>
            <pc:docMk/>
            <pc:sldMk cId="2589834587" sldId="327"/>
            <ac:spMk id="6" creationId="{A554FBDA-A3CD-898D-1645-CDD3F8D81A97}"/>
          </ac:spMkLst>
        </pc:spChg>
        <pc:cxnChg chg="add mod">
          <ac:chgData name="Christopher Denq" userId="12c59f61e5fb2c22" providerId="LiveId" clId="{F40F1499-7EDF-4697-B4DE-E52721D4FDF3}" dt="2023-04-14T06:12:01.783" v="1087" actId="208"/>
          <ac:cxnSpMkLst>
            <pc:docMk/>
            <pc:sldMk cId="2589834587" sldId="327"/>
            <ac:cxnSpMk id="8" creationId="{7696B2FD-0C13-9CD4-3011-91B785734494}"/>
          </ac:cxnSpMkLst>
        </pc:cxnChg>
        <pc:cxnChg chg="add mod">
          <ac:chgData name="Christopher Denq" userId="12c59f61e5fb2c22" providerId="LiveId" clId="{F40F1499-7EDF-4697-B4DE-E52721D4FDF3}" dt="2023-04-14T06:12:11.188" v="1092" actId="1076"/>
          <ac:cxnSpMkLst>
            <pc:docMk/>
            <pc:sldMk cId="2589834587" sldId="327"/>
            <ac:cxnSpMk id="9" creationId="{5559B0AB-F34B-B8D4-C4A6-B41EC5EAFF19}"/>
          </ac:cxnSpMkLst>
        </pc:cxnChg>
      </pc:sldChg>
      <pc:sldChg chg="addSp modSp add mod">
        <pc:chgData name="Christopher Denq" userId="12c59f61e5fb2c22" providerId="LiveId" clId="{F40F1499-7EDF-4697-B4DE-E52721D4FDF3}" dt="2023-04-14T06:13:23.291" v="1104"/>
        <pc:sldMkLst>
          <pc:docMk/>
          <pc:sldMk cId="1167789526" sldId="328"/>
        </pc:sldMkLst>
        <pc:spChg chg="mod">
          <ac:chgData name="Christopher Denq" userId="12c59f61e5fb2c22" providerId="LiveId" clId="{F40F1499-7EDF-4697-B4DE-E52721D4FDF3}" dt="2023-04-14T06:13:17.179" v="1103" actId="207"/>
          <ac:spMkLst>
            <pc:docMk/>
            <pc:sldMk cId="1167789526" sldId="328"/>
            <ac:spMk id="2" creationId="{A733C1E0-DA6C-053A-CAED-48F4C90B09C1}"/>
          </ac:spMkLst>
        </pc:spChg>
        <pc:spChg chg="add mod">
          <ac:chgData name="Christopher Denq" userId="12c59f61e5fb2c22" providerId="LiveId" clId="{F40F1499-7EDF-4697-B4DE-E52721D4FDF3}" dt="2023-04-14T06:13:23.291" v="1104"/>
          <ac:spMkLst>
            <pc:docMk/>
            <pc:sldMk cId="1167789526" sldId="328"/>
            <ac:spMk id="6" creationId="{C5979EB5-FE0D-7C08-71C7-BFD14B61B882}"/>
          </ac:spMkLst>
        </pc:spChg>
        <pc:cxnChg chg="add mod">
          <ac:chgData name="Christopher Denq" userId="12c59f61e5fb2c22" providerId="LiveId" clId="{F40F1499-7EDF-4697-B4DE-E52721D4FDF3}" dt="2023-04-14T06:13:23.291" v="1104"/>
          <ac:cxnSpMkLst>
            <pc:docMk/>
            <pc:sldMk cId="1167789526" sldId="328"/>
            <ac:cxnSpMk id="7" creationId="{0127EA13-3A0E-4278-DE3C-B86E9D16A40C}"/>
          </ac:cxnSpMkLst>
        </pc:cxnChg>
        <pc:cxnChg chg="add mod">
          <ac:chgData name="Christopher Denq" userId="12c59f61e5fb2c22" providerId="LiveId" clId="{F40F1499-7EDF-4697-B4DE-E52721D4FDF3}" dt="2023-04-14T06:13:23.291" v="1104"/>
          <ac:cxnSpMkLst>
            <pc:docMk/>
            <pc:sldMk cId="1167789526" sldId="328"/>
            <ac:cxnSpMk id="8" creationId="{44CE3DC5-EAEB-56B3-30B2-A534B61340C1}"/>
          </ac:cxnSpMkLst>
        </pc:cxnChg>
      </pc:sldChg>
      <pc:sldChg chg="add del">
        <pc:chgData name="Christopher Denq" userId="12c59f61e5fb2c22" providerId="LiveId" clId="{F40F1499-7EDF-4697-B4DE-E52721D4FDF3}" dt="2023-04-14T06:13:06.261" v="1101" actId="47"/>
        <pc:sldMkLst>
          <pc:docMk/>
          <pc:sldMk cId="4186588628" sldId="328"/>
        </pc:sldMkLst>
      </pc:sldChg>
      <pc:sldChg chg="modSp add mod">
        <pc:chgData name="Christopher Denq" userId="12c59f61e5fb2c22" providerId="LiveId" clId="{F40F1499-7EDF-4697-B4DE-E52721D4FDF3}" dt="2023-04-14T06:18:08.262" v="1145" actId="20577"/>
        <pc:sldMkLst>
          <pc:docMk/>
          <pc:sldMk cId="428169211" sldId="329"/>
        </pc:sldMkLst>
        <pc:spChg chg="mod">
          <ac:chgData name="Christopher Denq" userId="12c59f61e5fb2c22" providerId="LiveId" clId="{F40F1499-7EDF-4697-B4DE-E52721D4FDF3}" dt="2023-04-14T06:18:08.262" v="1145" actId="20577"/>
          <ac:spMkLst>
            <pc:docMk/>
            <pc:sldMk cId="428169211" sldId="329"/>
            <ac:spMk id="7" creationId="{AA05D7EC-9ED1-438F-015A-B673C734436E}"/>
          </ac:spMkLst>
        </pc:spChg>
      </pc:sldChg>
      <pc:sldChg chg="addSp delSp modSp add mod">
        <pc:chgData name="Christopher Denq" userId="12c59f61e5fb2c22" providerId="LiveId" clId="{F40F1499-7EDF-4697-B4DE-E52721D4FDF3}" dt="2023-04-14T07:14:09.124" v="1346"/>
        <pc:sldMkLst>
          <pc:docMk/>
          <pc:sldMk cId="1642954215" sldId="330"/>
        </pc:sldMkLst>
        <pc:spChg chg="del">
          <ac:chgData name="Christopher Denq" userId="12c59f61e5fb2c22" providerId="LiveId" clId="{F40F1499-7EDF-4697-B4DE-E52721D4FDF3}" dt="2023-04-14T06:18:59.221" v="1152" actId="478"/>
          <ac:spMkLst>
            <pc:docMk/>
            <pc:sldMk cId="1642954215" sldId="330"/>
            <ac:spMk id="2" creationId="{A733C1E0-DA6C-053A-CAED-48F4C90B09C1}"/>
          </ac:spMkLst>
        </pc:spChg>
        <pc:spChg chg="del">
          <ac:chgData name="Christopher Denq" userId="12c59f61e5fb2c22" providerId="LiveId" clId="{F40F1499-7EDF-4697-B4DE-E52721D4FDF3}" dt="2023-04-14T06:18:58.166" v="1151" actId="478"/>
          <ac:spMkLst>
            <pc:docMk/>
            <pc:sldMk cId="1642954215" sldId="330"/>
            <ac:spMk id="3" creationId="{A554F520-FB9D-0253-1DBF-D37976AC317F}"/>
          </ac:spMkLst>
        </pc:spChg>
        <pc:spChg chg="del mod">
          <ac:chgData name="Christopher Denq" userId="12c59f61e5fb2c22" providerId="LiveId" clId="{F40F1499-7EDF-4697-B4DE-E52721D4FDF3}" dt="2023-04-14T07:13:45.110" v="1334" actId="478"/>
          <ac:spMkLst>
            <pc:docMk/>
            <pc:sldMk cId="1642954215" sldId="330"/>
            <ac:spMk id="6" creationId="{C5979EB5-FE0D-7C08-71C7-BFD14B61B882}"/>
          </ac:spMkLst>
        </pc:spChg>
        <pc:spChg chg="add del mod">
          <ac:chgData name="Christopher Denq" userId="12c59f61e5fb2c22" providerId="LiveId" clId="{F40F1499-7EDF-4697-B4DE-E52721D4FDF3}" dt="2023-04-14T07:13:45.110" v="1334" actId="478"/>
          <ac:spMkLst>
            <pc:docMk/>
            <pc:sldMk cId="1642954215" sldId="330"/>
            <ac:spMk id="9" creationId="{1C607402-CD6E-9D3F-AF87-C64EDCB95C41}"/>
          </ac:spMkLst>
        </pc:spChg>
        <pc:spChg chg="add del mod">
          <ac:chgData name="Christopher Denq" userId="12c59f61e5fb2c22" providerId="LiveId" clId="{F40F1499-7EDF-4697-B4DE-E52721D4FDF3}" dt="2023-04-14T07:13:45.110" v="1334" actId="478"/>
          <ac:spMkLst>
            <pc:docMk/>
            <pc:sldMk cId="1642954215" sldId="330"/>
            <ac:spMk id="10" creationId="{A3D3E02B-C84A-2722-4B2D-301BA36BF5F7}"/>
          </ac:spMkLst>
        </pc:spChg>
        <pc:spChg chg="add del mod">
          <ac:chgData name="Christopher Denq" userId="12c59f61e5fb2c22" providerId="LiveId" clId="{F40F1499-7EDF-4697-B4DE-E52721D4FDF3}" dt="2023-04-14T07:13:45.110" v="1334" actId="478"/>
          <ac:spMkLst>
            <pc:docMk/>
            <pc:sldMk cId="1642954215" sldId="330"/>
            <ac:spMk id="11" creationId="{A0F5A8B0-CB02-D7EB-4D30-6D0062D28C4E}"/>
          </ac:spMkLst>
        </pc:spChg>
        <pc:spChg chg="add del mod">
          <ac:chgData name="Christopher Denq" userId="12c59f61e5fb2c22" providerId="LiveId" clId="{F40F1499-7EDF-4697-B4DE-E52721D4FDF3}" dt="2023-04-14T07:13:45.110" v="1334" actId="478"/>
          <ac:spMkLst>
            <pc:docMk/>
            <pc:sldMk cId="1642954215" sldId="330"/>
            <ac:spMk id="12" creationId="{010BF7BD-20FD-0014-3C11-BA79701B15E5}"/>
          </ac:spMkLst>
        </pc:spChg>
        <pc:spChg chg="add del mod">
          <ac:chgData name="Christopher Denq" userId="12c59f61e5fb2c22" providerId="LiveId" clId="{F40F1499-7EDF-4697-B4DE-E52721D4FDF3}" dt="2023-04-14T07:13:45.110" v="1334" actId="478"/>
          <ac:spMkLst>
            <pc:docMk/>
            <pc:sldMk cId="1642954215" sldId="330"/>
            <ac:spMk id="13" creationId="{9DC3F32E-AEDB-1D29-8243-13A5CA436251}"/>
          </ac:spMkLst>
        </pc:spChg>
        <pc:spChg chg="add del mod">
          <ac:chgData name="Christopher Denq" userId="12c59f61e5fb2c22" providerId="LiveId" clId="{F40F1499-7EDF-4697-B4DE-E52721D4FDF3}" dt="2023-04-14T07:14:08.936" v="1345" actId="478"/>
          <ac:spMkLst>
            <pc:docMk/>
            <pc:sldMk cId="1642954215" sldId="330"/>
            <ac:spMk id="14" creationId="{115582F1-9560-0220-73D2-060B68FD4183}"/>
          </ac:spMkLst>
        </pc:spChg>
        <pc:spChg chg="add mod">
          <ac:chgData name="Christopher Denq" userId="12c59f61e5fb2c22" providerId="LiveId" clId="{F40F1499-7EDF-4697-B4DE-E52721D4FDF3}" dt="2023-04-14T07:14:09.124" v="1346"/>
          <ac:spMkLst>
            <pc:docMk/>
            <pc:sldMk cId="1642954215" sldId="330"/>
            <ac:spMk id="15" creationId="{A9BA0B9F-93CB-11A2-337F-C7B10872817B}"/>
          </ac:spMkLst>
        </pc:spChg>
        <pc:cxnChg chg="del">
          <ac:chgData name="Christopher Denq" userId="12c59f61e5fb2c22" providerId="LiveId" clId="{F40F1499-7EDF-4697-B4DE-E52721D4FDF3}" dt="2023-04-14T06:18:56.662" v="1150" actId="478"/>
          <ac:cxnSpMkLst>
            <pc:docMk/>
            <pc:sldMk cId="1642954215" sldId="330"/>
            <ac:cxnSpMk id="7" creationId="{0127EA13-3A0E-4278-DE3C-B86E9D16A40C}"/>
          </ac:cxnSpMkLst>
        </pc:cxnChg>
        <pc:cxnChg chg="del">
          <ac:chgData name="Christopher Denq" userId="12c59f61e5fb2c22" providerId="LiveId" clId="{F40F1499-7EDF-4697-B4DE-E52721D4FDF3}" dt="2023-04-14T06:18:56.662" v="1150" actId="478"/>
          <ac:cxnSpMkLst>
            <pc:docMk/>
            <pc:sldMk cId="1642954215" sldId="330"/>
            <ac:cxnSpMk id="8" creationId="{44CE3DC5-EAEB-56B3-30B2-A534B61340C1}"/>
          </ac:cxnSpMkLst>
        </pc:cxnChg>
      </pc:sldChg>
      <pc:sldChg chg="delSp modSp add mod">
        <pc:chgData name="Christopher Denq" userId="12c59f61e5fb2c22" providerId="LiveId" clId="{F40F1499-7EDF-4697-B4DE-E52721D4FDF3}" dt="2023-04-14T07:14:02.919" v="1344" actId="478"/>
        <pc:sldMkLst>
          <pc:docMk/>
          <pc:sldMk cId="3735020484" sldId="331"/>
        </pc:sldMkLst>
        <pc:spChg chg="mod">
          <ac:chgData name="Christopher Denq" userId="12c59f61e5fb2c22" providerId="LiveId" clId="{F40F1499-7EDF-4697-B4DE-E52721D4FDF3}" dt="2023-04-14T07:13:26.911" v="1332" actId="20577"/>
          <ac:spMkLst>
            <pc:docMk/>
            <pc:sldMk cId="3735020484" sldId="331"/>
            <ac:spMk id="5" creationId="{CF75DD98-DEBE-155D-279F-61C909C7F8E0}"/>
          </ac:spMkLst>
        </pc:spChg>
        <pc:spChg chg="del">
          <ac:chgData name="Christopher Denq" userId="12c59f61e5fb2c22" providerId="LiveId" clId="{F40F1499-7EDF-4697-B4DE-E52721D4FDF3}" dt="2023-04-14T07:14:00.432" v="1339" actId="478"/>
          <ac:spMkLst>
            <pc:docMk/>
            <pc:sldMk cId="3735020484" sldId="331"/>
            <ac:spMk id="9" creationId="{1C607402-CD6E-9D3F-AF87-C64EDCB95C41}"/>
          </ac:spMkLst>
        </pc:spChg>
        <pc:spChg chg="del mod">
          <ac:chgData name="Christopher Denq" userId="12c59f61e5fb2c22" providerId="LiveId" clId="{F40F1499-7EDF-4697-B4DE-E52721D4FDF3}" dt="2023-04-14T07:14:02.919" v="1344" actId="478"/>
          <ac:spMkLst>
            <pc:docMk/>
            <pc:sldMk cId="3735020484" sldId="331"/>
            <ac:spMk id="10" creationId="{A3D3E02B-C84A-2722-4B2D-301BA36BF5F7}"/>
          </ac:spMkLst>
        </pc:spChg>
        <pc:spChg chg="del mod">
          <ac:chgData name="Christopher Denq" userId="12c59f61e5fb2c22" providerId="LiveId" clId="{F40F1499-7EDF-4697-B4DE-E52721D4FDF3}" dt="2023-04-14T07:14:02.503" v="1343" actId="478"/>
          <ac:spMkLst>
            <pc:docMk/>
            <pc:sldMk cId="3735020484" sldId="331"/>
            <ac:spMk id="11" creationId="{A0F5A8B0-CB02-D7EB-4D30-6D0062D28C4E}"/>
          </ac:spMkLst>
        </pc:spChg>
        <pc:spChg chg="del">
          <ac:chgData name="Christopher Denq" userId="12c59f61e5fb2c22" providerId="LiveId" clId="{F40F1499-7EDF-4697-B4DE-E52721D4FDF3}" dt="2023-04-14T07:14:02.059" v="1342" actId="478"/>
          <ac:spMkLst>
            <pc:docMk/>
            <pc:sldMk cId="3735020484" sldId="331"/>
            <ac:spMk id="12" creationId="{010BF7BD-20FD-0014-3C11-BA79701B15E5}"/>
          </ac:spMkLst>
        </pc:spChg>
        <pc:spChg chg="del">
          <ac:chgData name="Christopher Denq" userId="12c59f61e5fb2c22" providerId="LiveId" clId="{F40F1499-7EDF-4697-B4DE-E52721D4FDF3}" dt="2023-04-14T07:13:59.824" v="1338" actId="478"/>
          <ac:spMkLst>
            <pc:docMk/>
            <pc:sldMk cId="3735020484" sldId="331"/>
            <ac:spMk id="13" creationId="{9DC3F32E-AEDB-1D29-8243-13A5CA436251}"/>
          </ac:spMkLst>
        </pc:spChg>
      </pc:sldChg>
      <pc:sldChg chg="modSp add mod">
        <pc:chgData name="Christopher Denq" userId="12c59f61e5fb2c22" providerId="LiveId" clId="{F40F1499-7EDF-4697-B4DE-E52721D4FDF3}" dt="2023-04-14T15:52:15.322" v="1947" actId="20577"/>
        <pc:sldMkLst>
          <pc:docMk/>
          <pc:sldMk cId="3087946240" sldId="332"/>
        </pc:sldMkLst>
        <pc:spChg chg="mod">
          <ac:chgData name="Christopher Denq" userId="12c59f61e5fb2c22" providerId="LiveId" clId="{F40F1499-7EDF-4697-B4DE-E52721D4FDF3}" dt="2023-04-14T15:52:15.322" v="1947" actId="20577"/>
          <ac:spMkLst>
            <pc:docMk/>
            <pc:sldMk cId="3087946240" sldId="332"/>
            <ac:spMk id="9" creationId="{1C607402-CD6E-9D3F-AF87-C64EDCB95C41}"/>
          </ac:spMkLst>
        </pc:spChg>
      </pc:sldChg>
      <pc:sldChg chg="delSp add del mod">
        <pc:chgData name="Christopher Denq" userId="12c59f61e5fb2c22" providerId="LiveId" clId="{F40F1499-7EDF-4697-B4DE-E52721D4FDF3}" dt="2023-04-14T07:17:45.636" v="1382" actId="47"/>
        <pc:sldMkLst>
          <pc:docMk/>
          <pc:sldMk cId="1356886768" sldId="333"/>
        </pc:sldMkLst>
        <pc:spChg chg="del">
          <ac:chgData name="Christopher Denq" userId="12c59f61e5fb2c22" providerId="LiveId" clId="{F40F1499-7EDF-4697-B4DE-E52721D4FDF3}" dt="2023-04-14T07:14:38.696" v="1348" actId="478"/>
          <ac:spMkLst>
            <pc:docMk/>
            <pc:sldMk cId="1356886768" sldId="333"/>
            <ac:spMk id="15" creationId="{A9BA0B9F-93CB-11A2-337F-C7B10872817B}"/>
          </ac:spMkLst>
        </pc:spChg>
      </pc:sldChg>
      <pc:sldChg chg="addSp delSp modSp add del mod">
        <pc:chgData name="Christopher Denq" userId="12c59f61e5fb2c22" providerId="LiveId" clId="{F40F1499-7EDF-4697-B4DE-E52721D4FDF3}" dt="2023-04-14T07:17:43.764" v="1381" actId="47"/>
        <pc:sldMkLst>
          <pc:docMk/>
          <pc:sldMk cId="819059140" sldId="334"/>
        </pc:sldMkLst>
        <pc:spChg chg="del">
          <ac:chgData name="Christopher Denq" userId="12c59f61e5fb2c22" providerId="LiveId" clId="{F40F1499-7EDF-4697-B4DE-E52721D4FDF3}" dt="2023-04-14T07:17:07.682" v="1370" actId="478"/>
          <ac:spMkLst>
            <pc:docMk/>
            <pc:sldMk cId="819059140" sldId="334"/>
            <ac:spMk id="5" creationId="{CF75DD98-DEBE-155D-279F-61C909C7F8E0}"/>
          </ac:spMkLst>
        </pc:spChg>
        <pc:picChg chg="add del mod">
          <ac:chgData name="Christopher Denq" userId="12c59f61e5fb2c22" providerId="LiveId" clId="{F40F1499-7EDF-4697-B4DE-E52721D4FDF3}" dt="2023-04-14T07:15:35.274" v="1357"/>
          <ac:picMkLst>
            <pc:docMk/>
            <pc:sldMk cId="819059140" sldId="334"/>
            <ac:picMk id="3" creationId="{024F2CA8-1B6F-23B1-6BAF-756BBBAFCB74}"/>
          </ac:picMkLst>
        </pc:picChg>
        <pc:picChg chg="add del mod">
          <ac:chgData name="Christopher Denq" userId="12c59f61e5fb2c22" providerId="LiveId" clId="{F40F1499-7EDF-4697-B4DE-E52721D4FDF3}" dt="2023-04-14T07:16:28.147" v="1363" actId="478"/>
          <ac:picMkLst>
            <pc:docMk/>
            <pc:sldMk cId="819059140" sldId="334"/>
            <ac:picMk id="7" creationId="{D02949DD-9497-7B7D-444C-279C6DDAF261}"/>
          </ac:picMkLst>
        </pc:picChg>
        <pc:picChg chg="add mod">
          <ac:chgData name="Christopher Denq" userId="12c59f61e5fb2c22" providerId="LiveId" clId="{F40F1499-7EDF-4697-B4DE-E52721D4FDF3}" dt="2023-04-14T07:17:16.773" v="1373" actId="1076"/>
          <ac:picMkLst>
            <pc:docMk/>
            <pc:sldMk cId="819059140" sldId="334"/>
            <ac:picMk id="9" creationId="{8441026A-115D-D289-2A9E-5F86EB59EDA1}"/>
          </ac:picMkLst>
        </pc:picChg>
      </pc:sldChg>
      <pc:sldChg chg="addSp delSp modSp add mod">
        <pc:chgData name="Christopher Denq" userId="12c59f61e5fb2c22" providerId="LiveId" clId="{F40F1499-7EDF-4697-B4DE-E52721D4FDF3}" dt="2023-04-14T07:17:41.106" v="1380" actId="478"/>
        <pc:sldMkLst>
          <pc:docMk/>
          <pc:sldMk cId="585485261" sldId="335"/>
        </pc:sldMkLst>
        <pc:spChg chg="del">
          <ac:chgData name="Christopher Denq" userId="12c59f61e5fb2c22" providerId="LiveId" clId="{F40F1499-7EDF-4697-B4DE-E52721D4FDF3}" dt="2023-04-14T07:17:41.106" v="1380" actId="478"/>
          <ac:spMkLst>
            <pc:docMk/>
            <pc:sldMk cId="585485261" sldId="335"/>
            <ac:spMk id="2" creationId="{A2481C29-B5D1-2299-354C-208C0965D7C8}"/>
          </ac:spMkLst>
        </pc:spChg>
        <pc:picChg chg="add mod">
          <ac:chgData name="Christopher Denq" userId="12c59f61e5fb2c22" providerId="LiveId" clId="{F40F1499-7EDF-4697-B4DE-E52721D4FDF3}" dt="2023-04-14T07:17:39.372" v="1379"/>
          <ac:picMkLst>
            <pc:docMk/>
            <pc:sldMk cId="585485261" sldId="335"/>
            <ac:picMk id="3" creationId="{329BF3CD-34E1-3285-EBBF-F513CB6294E1}"/>
          </ac:picMkLst>
        </pc:picChg>
      </pc:sldChg>
      <pc:sldChg chg="addSp delSp modSp add mod">
        <pc:chgData name="Christopher Denq" userId="12c59f61e5fb2c22" providerId="LiveId" clId="{F40F1499-7EDF-4697-B4DE-E52721D4FDF3}" dt="2023-04-14T07:19:44.809" v="1468" actId="20577"/>
        <pc:sldMkLst>
          <pc:docMk/>
          <pc:sldMk cId="2728964547" sldId="336"/>
        </pc:sldMkLst>
        <pc:spChg chg="del mod">
          <ac:chgData name="Christopher Denq" userId="12c59f61e5fb2c22" providerId="LiveId" clId="{F40F1499-7EDF-4697-B4DE-E52721D4FDF3}" dt="2023-04-14T07:19:38.576" v="1449" actId="478"/>
          <ac:spMkLst>
            <pc:docMk/>
            <pc:sldMk cId="2728964547" sldId="336"/>
            <ac:spMk id="2" creationId="{A2481C29-B5D1-2299-354C-208C0965D7C8}"/>
          </ac:spMkLst>
        </pc:spChg>
        <pc:spChg chg="add mod">
          <ac:chgData name="Christopher Denq" userId="12c59f61e5fb2c22" providerId="LiveId" clId="{F40F1499-7EDF-4697-B4DE-E52721D4FDF3}" dt="2023-04-14T07:19:44.809" v="1468" actId="20577"/>
          <ac:spMkLst>
            <pc:docMk/>
            <pc:sldMk cId="2728964547" sldId="336"/>
            <ac:spMk id="3" creationId="{B6538FB0-2B04-3718-AA5F-3BF8F4EDD21A}"/>
          </ac:spMkLst>
        </pc:spChg>
      </pc:sldChg>
      <pc:sldChg chg="addSp delSp modSp add mod">
        <pc:chgData name="Christopher Denq" userId="12c59f61e5fb2c22" providerId="LiveId" clId="{F40F1499-7EDF-4697-B4DE-E52721D4FDF3}" dt="2023-04-14T07:30:23.248" v="1527" actId="478"/>
        <pc:sldMkLst>
          <pc:docMk/>
          <pc:sldMk cId="797655532" sldId="337"/>
        </pc:sldMkLst>
        <pc:spChg chg="add del mod">
          <ac:chgData name="Christopher Denq" userId="12c59f61e5fb2c22" providerId="LiveId" clId="{F40F1499-7EDF-4697-B4DE-E52721D4FDF3}" dt="2023-04-14T07:30:22.901" v="1526" actId="478"/>
          <ac:spMkLst>
            <pc:docMk/>
            <pc:sldMk cId="797655532" sldId="337"/>
            <ac:spMk id="7" creationId="{BBBC4AC9-3066-BF6C-C9AD-2188365C4160}"/>
          </ac:spMkLst>
        </pc:spChg>
        <pc:spChg chg="add del mod">
          <ac:chgData name="Christopher Denq" userId="12c59f61e5fb2c22" providerId="LiveId" clId="{F40F1499-7EDF-4697-B4DE-E52721D4FDF3}" dt="2023-04-14T07:30:23.248" v="1527" actId="478"/>
          <ac:spMkLst>
            <pc:docMk/>
            <pc:sldMk cId="797655532" sldId="337"/>
            <ac:spMk id="8" creationId="{00867C71-A5D4-58F9-7EBE-DAF8422A218F}"/>
          </ac:spMkLst>
        </pc:spChg>
        <pc:picChg chg="add del mod">
          <ac:chgData name="Christopher Denq" userId="12c59f61e5fb2c22" providerId="LiveId" clId="{F40F1499-7EDF-4697-B4DE-E52721D4FDF3}" dt="2023-04-14T07:29:39.834" v="1513" actId="21"/>
          <ac:picMkLst>
            <pc:docMk/>
            <pc:sldMk cId="797655532" sldId="337"/>
            <ac:picMk id="2" creationId="{1D62F6EB-85D6-C329-5B39-7E88F97F2E00}"/>
          </ac:picMkLst>
        </pc:picChg>
        <pc:picChg chg="add del mod">
          <ac:chgData name="Christopher Denq" userId="12c59f61e5fb2c22" providerId="LiveId" clId="{F40F1499-7EDF-4697-B4DE-E52721D4FDF3}" dt="2023-04-14T07:29:40.827" v="1514" actId="478"/>
          <ac:picMkLst>
            <pc:docMk/>
            <pc:sldMk cId="797655532" sldId="337"/>
            <ac:picMk id="3" creationId="{686AAEF8-85A2-5CC7-CF11-41E7FD344A6D}"/>
          </ac:picMkLst>
        </pc:picChg>
        <pc:picChg chg="add mod">
          <ac:chgData name="Christopher Denq" userId="12c59f61e5fb2c22" providerId="LiveId" clId="{F40F1499-7EDF-4697-B4DE-E52721D4FDF3}" dt="2023-04-14T07:29:41.004" v="1515"/>
          <ac:picMkLst>
            <pc:docMk/>
            <pc:sldMk cId="797655532" sldId="337"/>
            <ac:picMk id="5" creationId="{7DAF9B14-744C-238C-AB16-E139D9727468}"/>
          </ac:picMkLst>
        </pc:picChg>
        <pc:picChg chg="del">
          <ac:chgData name="Christopher Denq" userId="12c59f61e5fb2c22" providerId="LiveId" clId="{F40F1499-7EDF-4697-B4DE-E52721D4FDF3}" dt="2023-04-14T07:29:26.153" v="1505" actId="478"/>
          <ac:picMkLst>
            <pc:docMk/>
            <pc:sldMk cId="797655532" sldId="337"/>
            <ac:picMk id="6" creationId="{D88154B7-FD0C-BEE8-6880-BC12F357C553}"/>
          </ac:picMkLst>
        </pc:picChg>
      </pc:sldChg>
      <pc:sldChg chg="addSp delSp modSp add mod">
        <pc:chgData name="Christopher Denq" userId="12c59f61e5fb2c22" providerId="LiveId" clId="{F40F1499-7EDF-4697-B4DE-E52721D4FDF3}" dt="2023-04-14T07:31:03.480" v="1538" actId="478"/>
        <pc:sldMkLst>
          <pc:docMk/>
          <pc:sldMk cId="17632397" sldId="338"/>
        </pc:sldMkLst>
        <pc:spChg chg="add del mod">
          <ac:chgData name="Christopher Denq" userId="12c59f61e5fb2c22" providerId="LiveId" clId="{F40F1499-7EDF-4697-B4DE-E52721D4FDF3}" dt="2023-04-14T07:31:03.480" v="1538" actId="478"/>
          <ac:spMkLst>
            <pc:docMk/>
            <pc:sldMk cId="17632397" sldId="338"/>
            <ac:spMk id="2" creationId="{302C6827-128D-7864-DF6D-E570F51E6393}"/>
          </ac:spMkLst>
        </pc:spChg>
        <pc:spChg chg="mod">
          <ac:chgData name="Christopher Denq" userId="12c59f61e5fb2c22" providerId="LiveId" clId="{F40F1499-7EDF-4697-B4DE-E52721D4FDF3}" dt="2023-04-14T07:30:52.368" v="1537" actId="1076"/>
          <ac:spMkLst>
            <pc:docMk/>
            <pc:sldMk cId="17632397" sldId="338"/>
            <ac:spMk id="8" creationId="{00867C71-A5D4-58F9-7EBE-DAF8422A218F}"/>
          </ac:spMkLst>
        </pc:spChg>
      </pc:sldChg>
      <pc:sldChg chg="addSp modSp add mod">
        <pc:chgData name="Christopher Denq" userId="12c59f61e5fb2c22" providerId="LiveId" clId="{F40F1499-7EDF-4697-B4DE-E52721D4FDF3}" dt="2023-04-14T07:30:32.857" v="1532" actId="1076"/>
        <pc:sldMkLst>
          <pc:docMk/>
          <pc:sldMk cId="3652298451" sldId="339"/>
        </pc:sldMkLst>
        <pc:spChg chg="add mod">
          <ac:chgData name="Christopher Denq" userId="12c59f61e5fb2c22" providerId="LiveId" clId="{F40F1499-7EDF-4697-B4DE-E52721D4FDF3}" dt="2023-04-14T07:30:32.857" v="1532" actId="1076"/>
          <ac:spMkLst>
            <pc:docMk/>
            <pc:sldMk cId="3652298451" sldId="339"/>
            <ac:spMk id="2" creationId="{07B4FB69-46E8-C9AA-A350-A76734890838}"/>
          </ac:spMkLst>
        </pc:spChg>
      </pc:sldChg>
      <pc:sldChg chg="addSp modSp add mod">
        <pc:chgData name="Christopher Denq" userId="12c59f61e5fb2c22" providerId="LiveId" clId="{F40F1499-7EDF-4697-B4DE-E52721D4FDF3}" dt="2023-04-14T07:31:23.144" v="1545" actId="1076"/>
        <pc:sldMkLst>
          <pc:docMk/>
          <pc:sldMk cId="745848352" sldId="340"/>
        </pc:sldMkLst>
        <pc:spChg chg="add mod">
          <ac:chgData name="Christopher Denq" userId="12c59f61e5fb2c22" providerId="LiveId" clId="{F40F1499-7EDF-4697-B4DE-E52721D4FDF3}" dt="2023-04-14T07:31:23.144" v="1545" actId="1076"/>
          <ac:spMkLst>
            <pc:docMk/>
            <pc:sldMk cId="745848352" sldId="340"/>
            <ac:spMk id="2" creationId="{6666ADA8-5C24-AC31-4F00-7C1CEE51A3D7}"/>
          </ac:spMkLst>
        </pc:spChg>
      </pc:sldChg>
      <pc:sldChg chg="addSp delSp modSp add mod">
        <pc:chgData name="Christopher Denq" userId="12c59f61e5fb2c22" providerId="LiveId" clId="{F40F1499-7EDF-4697-B4DE-E52721D4FDF3}" dt="2023-04-14T07:31:50.901" v="1555"/>
        <pc:sldMkLst>
          <pc:docMk/>
          <pc:sldMk cId="3445103932" sldId="341"/>
        </pc:sldMkLst>
        <pc:spChg chg="del">
          <ac:chgData name="Christopher Denq" userId="12c59f61e5fb2c22" providerId="LiveId" clId="{F40F1499-7EDF-4697-B4DE-E52721D4FDF3}" dt="2023-04-14T07:31:50.697" v="1554" actId="478"/>
          <ac:spMkLst>
            <pc:docMk/>
            <pc:sldMk cId="3445103932" sldId="341"/>
            <ac:spMk id="7" creationId="{BBBC4AC9-3066-BF6C-C9AD-2188365C4160}"/>
          </ac:spMkLst>
        </pc:spChg>
        <pc:spChg chg="del">
          <ac:chgData name="Christopher Denq" userId="12c59f61e5fb2c22" providerId="LiveId" clId="{F40F1499-7EDF-4697-B4DE-E52721D4FDF3}" dt="2023-04-14T07:31:50.697" v="1554" actId="478"/>
          <ac:spMkLst>
            <pc:docMk/>
            <pc:sldMk cId="3445103932" sldId="341"/>
            <ac:spMk id="8" creationId="{00867C71-A5D4-58F9-7EBE-DAF8422A218F}"/>
          </ac:spMkLst>
        </pc:spChg>
        <pc:picChg chg="add del mod">
          <ac:chgData name="Christopher Denq" userId="12c59f61e5fb2c22" providerId="LiveId" clId="{F40F1499-7EDF-4697-B4DE-E52721D4FDF3}" dt="2023-04-14T07:31:47.420" v="1552" actId="21"/>
          <ac:picMkLst>
            <pc:docMk/>
            <pc:sldMk cId="3445103932" sldId="341"/>
            <ac:picMk id="2" creationId="{4C959E9A-239D-E284-8EBF-F8F2351F7F62}"/>
          </ac:picMkLst>
        </pc:picChg>
        <pc:picChg chg="add mod">
          <ac:chgData name="Christopher Denq" userId="12c59f61e5fb2c22" providerId="LiveId" clId="{F40F1499-7EDF-4697-B4DE-E52721D4FDF3}" dt="2023-04-14T07:31:50.901" v="1555"/>
          <ac:picMkLst>
            <pc:docMk/>
            <pc:sldMk cId="3445103932" sldId="341"/>
            <ac:picMk id="3" creationId="{74DB7E91-7CED-C4A2-65CF-4BB556C2FE30}"/>
          </ac:picMkLst>
        </pc:picChg>
        <pc:picChg chg="del">
          <ac:chgData name="Christopher Denq" userId="12c59f61e5fb2c22" providerId="LiveId" clId="{F40F1499-7EDF-4697-B4DE-E52721D4FDF3}" dt="2023-04-14T07:31:48.911" v="1553" actId="478"/>
          <ac:picMkLst>
            <pc:docMk/>
            <pc:sldMk cId="3445103932" sldId="341"/>
            <ac:picMk id="5" creationId="{7DAF9B14-744C-238C-AB16-E139D9727468}"/>
          </ac:picMkLst>
        </pc:picChg>
      </pc:sldChg>
      <pc:sldChg chg="addSp modSp add mod">
        <pc:chgData name="Christopher Denq" userId="12c59f61e5fb2c22" providerId="LiveId" clId="{F40F1499-7EDF-4697-B4DE-E52721D4FDF3}" dt="2023-04-14T07:32:04.743" v="1562" actId="1076"/>
        <pc:sldMkLst>
          <pc:docMk/>
          <pc:sldMk cId="3996659340" sldId="342"/>
        </pc:sldMkLst>
        <pc:spChg chg="add mod">
          <ac:chgData name="Christopher Denq" userId="12c59f61e5fb2c22" providerId="LiveId" clId="{F40F1499-7EDF-4697-B4DE-E52721D4FDF3}" dt="2023-04-14T07:31:59.305" v="1558" actId="1076"/>
          <ac:spMkLst>
            <pc:docMk/>
            <pc:sldMk cId="3996659340" sldId="342"/>
            <ac:spMk id="2" creationId="{AC95ED09-DFAB-1708-8172-A4B94CAB3DF2}"/>
          </ac:spMkLst>
        </pc:spChg>
        <pc:spChg chg="add mod">
          <ac:chgData name="Christopher Denq" userId="12c59f61e5fb2c22" providerId="LiveId" clId="{F40F1499-7EDF-4697-B4DE-E52721D4FDF3}" dt="2023-04-14T07:32:02.221" v="1560" actId="1076"/>
          <ac:spMkLst>
            <pc:docMk/>
            <pc:sldMk cId="3996659340" sldId="342"/>
            <ac:spMk id="5" creationId="{65E4164B-3E6E-1BA7-AF26-059FB29B47A7}"/>
          </ac:spMkLst>
        </pc:spChg>
        <pc:spChg chg="add mod">
          <ac:chgData name="Christopher Denq" userId="12c59f61e5fb2c22" providerId="LiveId" clId="{F40F1499-7EDF-4697-B4DE-E52721D4FDF3}" dt="2023-04-14T07:32:04.743" v="1562" actId="1076"/>
          <ac:spMkLst>
            <pc:docMk/>
            <pc:sldMk cId="3996659340" sldId="342"/>
            <ac:spMk id="6" creationId="{8A202B1A-3785-C9C3-0AEE-4ABDA1D37B6F}"/>
          </ac:spMkLst>
        </pc:spChg>
      </pc:sldChg>
      <pc:sldChg chg="modSp add mod">
        <pc:chgData name="Christopher Denq" userId="12c59f61e5fb2c22" providerId="LiveId" clId="{F40F1499-7EDF-4697-B4DE-E52721D4FDF3}" dt="2023-04-14T16:23:29.511" v="1957" actId="20577"/>
        <pc:sldMkLst>
          <pc:docMk/>
          <pc:sldMk cId="2252135627" sldId="343"/>
        </pc:sldMkLst>
        <pc:spChg chg="mod">
          <ac:chgData name="Christopher Denq" userId="12c59f61e5fb2c22" providerId="LiveId" clId="{F40F1499-7EDF-4697-B4DE-E52721D4FDF3}" dt="2023-04-14T16:23:29.511" v="1957" actId="20577"/>
          <ac:spMkLst>
            <pc:docMk/>
            <pc:sldMk cId="2252135627" sldId="343"/>
            <ac:spMk id="5" creationId="{036AAFD0-D984-47AC-FD37-A05E23135A90}"/>
          </ac:spMkLst>
        </pc:spChg>
      </pc:sldChg>
      <pc:sldChg chg="modSp add mod ord">
        <pc:chgData name="Christopher Denq" userId="12c59f61e5fb2c22" providerId="LiveId" clId="{F40F1499-7EDF-4697-B4DE-E52721D4FDF3}" dt="2023-04-14T16:22:53.017" v="1950" actId="20577"/>
        <pc:sldMkLst>
          <pc:docMk/>
          <pc:sldMk cId="3870347056" sldId="344"/>
        </pc:sldMkLst>
        <pc:spChg chg="mod">
          <ac:chgData name="Christopher Denq" userId="12c59f61e5fb2c22" providerId="LiveId" clId="{F40F1499-7EDF-4697-B4DE-E52721D4FDF3}" dt="2023-04-14T16:22:53.017" v="1950" actId="20577"/>
          <ac:spMkLst>
            <pc:docMk/>
            <pc:sldMk cId="3870347056" sldId="344"/>
            <ac:spMk id="5" creationId="{036AAFD0-D984-47AC-FD37-A05E23135A90}"/>
          </ac:spMkLst>
        </pc:spChg>
      </pc:sldChg>
      <pc:sldChg chg="modSp add mod">
        <pc:chgData name="Christopher Denq" userId="12c59f61e5fb2c22" providerId="LiveId" clId="{F40F1499-7EDF-4697-B4DE-E52721D4FDF3}" dt="2023-04-14T16:22:55.351" v="1951" actId="20577"/>
        <pc:sldMkLst>
          <pc:docMk/>
          <pc:sldMk cId="3276427025" sldId="345"/>
        </pc:sldMkLst>
        <pc:spChg chg="mod">
          <ac:chgData name="Christopher Denq" userId="12c59f61e5fb2c22" providerId="LiveId" clId="{F40F1499-7EDF-4697-B4DE-E52721D4FDF3}" dt="2023-04-14T16:22:55.351" v="1951" actId="20577"/>
          <ac:spMkLst>
            <pc:docMk/>
            <pc:sldMk cId="3276427025" sldId="345"/>
            <ac:spMk id="5" creationId="{036AAFD0-D984-47AC-FD37-A05E23135A90}"/>
          </ac:spMkLst>
        </pc:spChg>
      </pc:sldChg>
      <pc:sldChg chg="modSp add mod">
        <pc:chgData name="Christopher Denq" userId="12c59f61e5fb2c22" providerId="LiveId" clId="{F40F1499-7EDF-4697-B4DE-E52721D4FDF3}" dt="2023-04-14T16:23:21.454" v="1956" actId="207"/>
        <pc:sldMkLst>
          <pc:docMk/>
          <pc:sldMk cId="4237808292" sldId="346"/>
        </pc:sldMkLst>
        <pc:spChg chg="mod">
          <ac:chgData name="Christopher Denq" userId="12c59f61e5fb2c22" providerId="LiveId" clId="{F40F1499-7EDF-4697-B4DE-E52721D4FDF3}" dt="2023-04-14T16:23:21.454" v="1956" actId="207"/>
          <ac:spMkLst>
            <pc:docMk/>
            <pc:sldMk cId="4237808292" sldId="346"/>
            <ac:spMk id="5" creationId="{036AAFD0-D984-47AC-FD37-A05E23135A90}"/>
          </ac:spMkLst>
        </pc:spChg>
      </pc:sldChg>
      <pc:sldChg chg="modSp add mod">
        <pc:chgData name="Christopher Denq" userId="12c59f61e5fb2c22" providerId="LiveId" clId="{F40F1499-7EDF-4697-B4DE-E52721D4FDF3}" dt="2023-04-14T16:23:35.627" v="1961" actId="20577"/>
        <pc:sldMkLst>
          <pc:docMk/>
          <pc:sldMk cId="1966743862" sldId="347"/>
        </pc:sldMkLst>
        <pc:spChg chg="mod">
          <ac:chgData name="Christopher Denq" userId="12c59f61e5fb2c22" providerId="LiveId" clId="{F40F1499-7EDF-4697-B4DE-E52721D4FDF3}" dt="2023-04-14T16:23:35.627" v="1961" actId="20577"/>
          <ac:spMkLst>
            <pc:docMk/>
            <pc:sldMk cId="1966743862" sldId="347"/>
            <ac:spMk id="5" creationId="{036AAFD0-D984-47AC-FD37-A05E23135A90}"/>
          </ac:spMkLst>
        </pc:spChg>
      </pc:sldChg>
      <pc:sldChg chg="modSp add mod">
        <pc:chgData name="Christopher Denq" userId="12c59f61e5fb2c22" providerId="LiveId" clId="{F40F1499-7EDF-4697-B4DE-E52721D4FDF3}" dt="2023-04-14T16:23:42.530" v="1963" actId="207"/>
        <pc:sldMkLst>
          <pc:docMk/>
          <pc:sldMk cId="3057474695" sldId="348"/>
        </pc:sldMkLst>
        <pc:spChg chg="mod">
          <ac:chgData name="Christopher Denq" userId="12c59f61e5fb2c22" providerId="LiveId" clId="{F40F1499-7EDF-4697-B4DE-E52721D4FDF3}" dt="2023-04-14T16:23:42.530" v="1963" actId="207"/>
          <ac:spMkLst>
            <pc:docMk/>
            <pc:sldMk cId="3057474695" sldId="348"/>
            <ac:spMk id="5" creationId="{036AAFD0-D984-47AC-FD37-A05E23135A90}"/>
          </ac:spMkLst>
        </pc:spChg>
      </pc:sldChg>
      <pc:sldChg chg="modSp add mod">
        <pc:chgData name="Christopher Denq" userId="12c59f61e5fb2c22" providerId="LiveId" clId="{F40F1499-7EDF-4697-B4DE-E52721D4FDF3}" dt="2023-04-14T16:23:49.707" v="1965" actId="207"/>
        <pc:sldMkLst>
          <pc:docMk/>
          <pc:sldMk cId="4013439125" sldId="349"/>
        </pc:sldMkLst>
        <pc:spChg chg="mod">
          <ac:chgData name="Christopher Denq" userId="12c59f61e5fb2c22" providerId="LiveId" clId="{F40F1499-7EDF-4697-B4DE-E52721D4FDF3}" dt="2023-04-14T16:23:49.707" v="1965" actId="207"/>
          <ac:spMkLst>
            <pc:docMk/>
            <pc:sldMk cId="4013439125" sldId="349"/>
            <ac:spMk id="5" creationId="{036AAFD0-D984-47AC-FD37-A05E23135A90}"/>
          </ac:spMkLst>
        </pc:spChg>
      </pc:sldChg>
      <pc:sldChg chg="modSp add mod">
        <pc:chgData name="Christopher Denq" userId="12c59f61e5fb2c22" providerId="LiveId" clId="{F40F1499-7EDF-4697-B4DE-E52721D4FDF3}" dt="2023-04-14T16:23:54.356" v="1966" actId="207"/>
        <pc:sldMkLst>
          <pc:docMk/>
          <pc:sldMk cId="1615120910" sldId="350"/>
        </pc:sldMkLst>
        <pc:spChg chg="mod">
          <ac:chgData name="Christopher Denq" userId="12c59f61e5fb2c22" providerId="LiveId" clId="{F40F1499-7EDF-4697-B4DE-E52721D4FDF3}" dt="2023-04-14T16:23:54.356" v="1966" actId="207"/>
          <ac:spMkLst>
            <pc:docMk/>
            <pc:sldMk cId="1615120910" sldId="350"/>
            <ac:spMk id="5" creationId="{036AAFD0-D984-47AC-FD37-A05E23135A90}"/>
          </ac:spMkLst>
        </pc:spChg>
      </pc:sldChg>
      <pc:sldChg chg="modSp add mod">
        <pc:chgData name="Christopher Denq" userId="12c59f61e5fb2c22" providerId="LiveId" clId="{F40F1499-7EDF-4697-B4DE-E52721D4FDF3}" dt="2023-04-14T16:24:27.265" v="2031" actId="20577"/>
        <pc:sldMkLst>
          <pc:docMk/>
          <pc:sldMk cId="1274724466" sldId="351"/>
        </pc:sldMkLst>
        <pc:spChg chg="mod">
          <ac:chgData name="Christopher Denq" userId="12c59f61e5fb2c22" providerId="LiveId" clId="{F40F1499-7EDF-4697-B4DE-E52721D4FDF3}" dt="2023-04-14T16:24:27.265" v="2031" actId="20577"/>
          <ac:spMkLst>
            <pc:docMk/>
            <pc:sldMk cId="1274724466" sldId="351"/>
            <ac:spMk id="5" creationId="{036AAFD0-D984-47AC-FD37-A05E23135A90}"/>
          </ac:spMkLst>
        </pc:spChg>
      </pc:sldChg>
    </pc:docChg>
  </pc:docChgLst>
  <pc:docChgLst>
    <pc:chgData name="Christopher Denq" userId="12c59f61e5fb2c22" providerId="LiveId" clId="{BE3C02A3-5FBC-4DE9-A2CF-CFBC550B4615}"/>
    <pc:docChg chg="undo redo custSel addSld delSld modSld sldOrd">
      <pc:chgData name="Christopher Denq" userId="12c59f61e5fb2c22" providerId="LiveId" clId="{BE3C02A3-5FBC-4DE9-A2CF-CFBC550B4615}" dt="2023-03-31T16:25:14.793" v="2200" actId="47"/>
      <pc:docMkLst>
        <pc:docMk/>
      </pc:docMkLst>
      <pc:sldChg chg="delSp del mod">
        <pc:chgData name="Christopher Denq" userId="12c59f61e5fb2c22" providerId="LiveId" clId="{BE3C02A3-5FBC-4DE9-A2CF-CFBC550B4615}" dt="2023-03-31T06:31:12.266" v="1" actId="47"/>
        <pc:sldMkLst>
          <pc:docMk/>
          <pc:sldMk cId="1642951006" sldId="256"/>
        </pc:sldMkLst>
        <pc:picChg chg="del">
          <ac:chgData name="Christopher Denq" userId="12c59f61e5fb2c22" providerId="LiveId" clId="{BE3C02A3-5FBC-4DE9-A2CF-CFBC550B4615}" dt="2023-03-31T06:30:59.575" v="0" actId="478"/>
          <ac:picMkLst>
            <pc:docMk/>
            <pc:sldMk cId="1642951006" sldId="256"/>
            <ac:picMk id="4" creationId="{BC140053-59D0-47EC-360C-CBFA42AC03C4}"/>
          </ac:picMkLst>
        </pc:picChg>
      </pc:sldChg>
      <pc:sldChg chg="addSp modSp new del mod">
        <pc:chgData name="Christopher Denq" userId="12c59f61e5fb2c22" providerId="LiveId" clId="{BE3C02A3-5FBC-4DE9-A2CF-CFBC550B4615}" dt="2023-03-31T14:45:40.925" v="210" actId="47"/>
        <pc:sldMkLst>
          <pc:docMk/>
          <pc:sldMk cId="2532681751" sldId="256"/>
        </pc:sldMkLst>
        <pc:spChg chg="mod">
          <ac:chgData name="Christopher Denq" userId="12c59f61e5fb2c22" providerId="LiveId" clId="{BE3C02A3-5FBC-4DE9-A2CF-CFBC550B4615}" dt="2023-03-31T14:42:26.990" v="151" actId="14100"/>
          <ac:spMkLst>
            <pc:docMk/>
            <pc:sldMk cId="2532681751" sldId="256"/>
            <ac:spMk id="2" creationId="{29CD84DC-C5B3-D2BB-1FEA-C379547D3099}"/>
          </ac:spMkLst>
        </pc:spChg>
        <pc:spChg chg="mod">
          <ac:chgData name="Christopher Denq" userId="12c59f61e5fb2c22" providerId="LiveId" clId="{BE3C02A3-5FBC-4DE9-A2CF-CFBC550B4615}" dt="2023-03-31T14:42:31.012" v="155" actId="20577"/>
          <ac:spMkLst>
            <pc:docMk/>
            <pc:sldMk cId="2532681751" sldId="256"/>
            <ac:spMk id="3" creationId="{9A36AFB2-757B-A386-8B85-84DD6847AEDE}"/>
          </ac:spMkLst>
        </pc:spChg>
        <pc:picChg chg="add mod">
          <ac:chgData name="Christopher Denq" userId="12c59f61e5fb2c22" providerId="LiveId" clId="{BE3C02A3-5FBC-4DE9-A2CF-CFBC550B4615}" dt="2023-03-31T14:43:15.353" v="162" actId="1076"/>
          <ac:picMkLst>
            <pc:docMk/>
            <pc:sldMk cId="2532681751" sldId="256"/>
            <ac:picMk id="1026" creationId="{553D8C92-1996-BB36-20E7-BD854146DC5E}"/>
          </ac:picMkLst>
        </pc:picChg>
      </pc:sldChg>
      <pc:sldChg chg="del">
        <pc:chgData name="Christopher Denq" userId="12c59f61e5fb2c22" providerId="LiveId" clId="{BE3C02A3-5FBC-4DE9-A2CF-CFBC550B4615}" dt="2023-03-31T06:31:12.481" v="2" actId="47"/>
        <pc:sldMkLst>
          <pc:docMk/>
          <pc:sldMk cId="1434190531" sldId="257"/>
        </pc:sldMkLst>
      </pc:sldChg>
      <pc:sldChg chg="modSp new del ord">
        <pc:chgData name="Christopher Denq" userId="12c59f61e5fb2c22" providerId="LiveId" clId="{BE3C02A3-5FBC-4DE9-A2CF-CFBC550B4615}" dt="2023-03-31T14:55:18.751" v="484" actId="47"/>
        <pc:sldMkLst>
          <pc:docMk/>
          <pc:sldMk cId="2251323189" sldId="257"/>
        </pc:sldMkLst>
        <pc:spChg chg="mod">
          <ac:chgData name="Christopher Denq" userId="12c59f61e5fb2c22" providerId="LiveId" clId="{BE3C02A3-5FBC-4DE9-A2CF-CFBC550B4615}" dt="2023-03-31T14:42:19.361" v="150"/>
          <ac:spMkLst>
            <pc:docMk/>
            <pc:sldMk cId="2251323189" sldId="257"/>
            <ac:spMk id="2" creationId="{AB34B7B3-ABC1-E37D-AC28-43F151D0575C}"/>
          </ac:spMkLst>
        </pc:spChg>
        <pc:spChg chg="mod">
          <ac:chgData name="Christopher Denq" userId="12c59f61e5fb2c22" providerId="LiveId" clId="{BE3C02A3-5FBC-4DE9-A2CF-CFBC550B4615}" dt="2023-03-31T14:42:19.361" v="150"/>
          <ac:spMkLst>
            <pc:docMk/>
            <pc:sldMk cId="2251323189" sldId="257"/>
            <ac:spMk id="3" creationId="{AD8220F2-9796-B89D-9E21-7C3EFE3503F4}"/>
          </ac:spMkLst>
        </pc:spChg>
      </pc:sldChg>
      <pc:sldChg chg="delSp add del mod">
        <pc:chgData name="Christopher Denq" userId="12c59f61e5fb2c22" providerId="LiveId" clId="{BE3C02A3-5FBC-4DE9-A2CF-CFBC550B4615}" dt="2023-03-31T14:34:54.320" v="6" actId="47"/>
        <pc:sldMkLst>
          <pc:docMk/>
          <pc:sldMk cId="1652876661" sldId="258"/>
        </pc:sldMkLst>
        <pc:picChg chg="del">
          <ac:chgData name="Christopher Denq" userId="12c59f61e5fb2c22" providerId="LiveId" clId="{BE3C02A3-5FBC-4DE9-A2CF-CFBC550B4615}" dt="2023-03-31T06:31:19.904" v="5" actId="21"/>
          <ac:picMkLst>
            <pc:docMk/>
            <pc:sldMk cId="1652876661" sldId="258"/>
            <ac:picMk id="4" creationId="{51CE9D41-A113-0424-885C-7C523A788DA1}"/>
          </ac:picMkLst>
        </pc:picChg>
        <pc:picChg chg="del">
          <ac:chgData name="Christopher Denq" userId="12c59f61e5fb2c22" providerId="LiveId" clId="{BE3C02A3-5FBC-4DE9-A2CF-CFBC550B4615}" dt="2023-03-31T06:31:19.904" v="5" actId="21"/>
          <ac:picMkLst>
            <pc:docMk/>
            <pc:sldMk cId="1652876661" sldId="258"/>
            <ac:picMk id="6" creationId="{BF86820D-26E2-2AEC-EE57-CDE098D1FE41}"/>
          </ac:picMkLst>
        </pc:picChg>
      </pc:sldChg>
      <pc:sldChg chg="modSp new del">
        <pc:chgData name="Christopher Denq" userId="12c59f61e5fb2c22" providerId="LiveId" clId="{BE3C02A3-5FBC-4DE9-A2CF-CFBC550B4615}" dt="2023-03-31T14:55:17.979" v="482" actId="47"/>
        <pc:sldMkLst>
          <pc:docMk/>
          <pc:sldMk cId="2485826621" sldId="258"/>
        </pc:sldMkLst>
        <pc:spChg chg="mod">
          <ac:chgData name="Christopher Denq" userId="12c59f61e5fb2c22" providerId="LiveId" clId="{BE3C02A3-5FBC-4DE9-A2CF-CFBC550B4615}" dt="2023-03-31T14:42:19.361" v="150"/>
          <ac:spMkLst>
            <pc:docMk/>
            <pc:sldMk cId="2485826621" sldId="258"/>
            <ac:spMk id="2" creationId="{D4CC1ADD-1DF7-00FB-ADE9-9EE1A460F3F7}"/>
          </ac:spMkLst>
        </pc:spChg>
        <pc:spChg chg="mod">
          <ac:chgData name="Christopher Denq" userId="12c59f61e5fb2c22" providerId="LiveId" clId="{BE3C02A3-5FBC-4DE9-A2CF-CFBC550B4615}" dt="2023-03-31T14:42:19.361" v="150"/>
          <ac:spMkLst>
            <pc:docMk/>
            <pc:sldMk cId="2485826621" sldId="258"/>
            <ac:spMk id="3" creationId="{1A08B099-226B-4907-9685-D3FE4C35E468}"/>
          </ac:spMkLst>
        </pc:spChg>
      </pc:sldChg>
      <pc:sldChg chg="modSp new del">
        <pc:chgData name="Christopher Denq" userId="12c59f61e5fb2c22" providerId="LiveId" clId="{BE3C02A3-5FBC-4DE9-A2CF-CFBC550B4615}" dt="2023-03-31T14:55:18.317" v="483" actId="47"/>
        <pc:sldMkLst>
          <pc:docMk/>
          <pc:sldMk cId="1821030652" sldId="259"/>
        </pc:sldMkLst>
        <pc:spChg chg="mod">
          <ac:chgData name="Christopher Denq" userId="12c59f61e5fb2c22" providerId="LiveId" clId="{BE3C02A3-5FBC-4DE9-A2CF-CFBC550B4615}" dt="2023-03-31T14:42:19.361" v="150"/>
          <ac:spMkLst>
            <pc:docMk/>
            <pc:sldMk cId="1821030652" sldId="259"/>
            <ac:spMk id="2" creationId="{B848F06E-3BC5-80DF-841A-51E3194BE371}"/>
          </ac:spMkLst>
        </pc:spChg>
        <pc:spChg chg="mod">
          <ac:chgData name="Christopher Denq" userId="12c59f61e5fb2c22" providerId="LiveId" clId="{BE3C02A3-5FBC-4DE9-A2CF-CFBC550B4615}" dt="2023-03-31T14:42:19.361" v="150"/>
          <ac:spMkLst>
            <pc:docMk/>
            <pc:sldMk cId="1821030652" sldId="259"/>
            <ac:spMk id="3" creationId="{6DD738F4-D2F8-FF06-796B-C1D9CA616877}"/>
          </ac:spMkLst>
        </pc:spChg>
        <pc:spChg chg="mod">
          <ac:chgData name="Christopher Denq" userId="12c59f61e5fb2c22" providerId="LiveId" clId="{BE3C02A3-5FBC-4DE9-A2CF-CFBC550B4615}" dt="2023-03-31T14:42:19.361" v="150"/>
          <ac:spMkLst>
            <pc:docMk/>
            <pc:sldMk cId="1821030652" sldId="259"/>
            <ac:spMk id="4" creationId="{C5740B31-3162-80FC-9D86-1BE87F4251EA}"/>
          </ac:spMkLst>
        </pc:spChg>
      </pc:sldChg>
      <pc:sldChg chg="addSp delSp modSp new mod ord">
        <pc:chgData name="Christopher Denq" userId="12c59f61e5fb2c22" providerId="LiveId" clId="{BE3C02A3-5FBC-4DE9-A2CF-CFBC550B4615}" dt="2023-03-31T14:45:58.439" v="214" actId="1076"/>
        <pc:sldMkLst>
          <pc:docMk/>
          <pc:sldMk cId="3444775482" sldId="260"/>
        </pc:sldMkLst>
        <pc:spChg chg="add mod">
          <ac:chgData name="Christopher Denq" userId="12c59f61e5fb2c22" providerId="LiveId" clId="{BE3C02A3-5FBC-4DE9-A2CF-CFBC550B4615}" dt="2023-03-31T14:45:58.439" v="214" actId="1076"/>
          <ac:spMkLst>
            <pc:docMk/>
            <pc:sldMk cId="3444775482" sldId="260"/>
            <ac:spMk id="2" creationId="{26E479DA-7DFE-A8F8-15A6-668248D343BE}"/>
          </ac:spMkLst>
        </pc:spChg>
        <pc:spChg chg="add mod">
          <ac:chgData name="Christopher Denq" userId="12c59f61e5fb2c22" providerId="LiveId" clId="{BE3C02A3-5FBC-4DE9-A2CF-CFBC550B4615}" dt="2023-03-31T14:45:58.439" v="214" actId="1076"/>
          <ac:spMkLst>
            <pc:docMk/>
            <pc:sldMk cId="3444775482" sldId="260"/>
            <ac:spMk id="3" creationId="{0E2E4519-9757-631D-DBF9-90F3F3B12CAF}"/>
          </ac:spMkLst>
        </pc:spChg>
        <pc:spChg chg="add del mod">
          <ac:chgData name="Christopher Denq" userId="12c59f61e5fb2c22" providerId="LiveId" clId="{BE3C02A3-5FBC-4DE9-A2CF-CFBC550B4615}" dt="2023-03-31T14:45:05.415" v="197" actId="478"/>
          <ac:spMkLst>
            <pc:docMk/>
            <pc:sldMk cId="3444775482" sldId="260"/>
            <ac:spMk id="5" creationId="{F9153212-44A2-91EC-E862-045ED5B750EF}"/>
          </ac:spMkLst>
        </pc:spChg>
        <pc:spChg chg="add del mod">
          <ac:chgData name="Christopher Denq" userId="12c59f61e5fb2c22" providerId="LiveId" clId="{BE3C02A3-5FBC-4DE9-A2CF-CFBC550B4615}" dt="2023-03-31T14:45:09.683" v="199" actId="478"/>
          <ac:spMkLst>
            <pc:docMk/>
            <pc:sldMk cId="3444775482" sldId="260"/>
            <ac:spMk id="6" creationId="{916BE109-BDB8-8022-86E9-A4EACFE1D0BF}"/>
          </ac:spMkLst>
        </pc:spChg>
        <pc:picChg chg="add del mod">
          <ac:chgData name="Christopher Denq" userId="12c59f61e5fb2c22" providerId="LiveId" clId="{BE3C02A3-5FBC-4DE9-A2CF-CFBC550B4615}" dt="2023-03-31T14:45:02.520" v="194" actId="478"/>
          <ac:picMkLst>
            <pc:docMk/>
            <pc:sldMk cId="3444775482" sldId="260"/>
            <ac:picMk id="4" creationId="{3871E6D3-2FBF-12FF-F231-90D7E9107EF3}"/>
          </ac:picMkLst>
        </pc:picChg>
        <pc:picChg chg="add del mod">
          <ac:chgData name="Christopher Denq" userId="12c59f61e5fb2c22" providerId="LiveId" clId="{BE3C02A3-5FBC-4DE9-A2CF-CFBC550B4615}" dt="2023-03-31T14:45:02.929" v="195" actId="478"/>
          <ac:picMkLst>
            <pc:docMk/>
            <pc:sldMk cId="3444775482" sldId="260"/>
            <ac:picMk id="2050" creationId="{E1C8FA90-2EBF-84EC-6B77-0733BE3C45ED}"/>
          </ac:picMkLst>
        </pc:picChg>
        <pc:picChg chg="add mod">
          <ac:chgData name="Christopher Denq" userId="12c59f61e5fb2c22" providerId="LiveId" clId="{BE3C02A3-5FBC-4DE9-A2CF-CFBC550B4615}" dt="2023-03-31T14:45:58.439" v="214" actId="1076"/>
          <ac:picMkLst>
            <pc:docMk/>
            <pc:sldMk cId="3444775482" sldId="260"/>
            <ac:picMk id="2056" creationId="{DF55CFDA-C2E0-1F51-3061-C70A26C346AA}"/>
          </ac:picMkLst>
        </pc:picChg>
      </pc:sldChg>
      <pc:sldChg chg="addSp modSp new mod ord modAnim">
        <pc:chgData name="Christopher Denq" userId="12c59f61e5fb2c22" providerId="LiveId" clId="{BE3C02A3-5FBC-4DE9-A2CF-CFBC550B4615}" dt="2023-03-31T14:52:43.680" v="425"/>
        <pc:sldMkLst>
          <pc:docMk/>
          <pc:sldMk cId="3615209537" sldId="261"/>
        </pc:sldMkLst>
        <pc:spChg chg="add mod">
          <ac:chgData name="Christopher Denq" userId="12c59f61e5fb2c22" providerId="LiveId" clId="{BE3C02A3-5FBC-4DE9-A2CF-CFBC550B4615}" dt="2023-03-31T14:50:56.088" v="409" actId="27636"/>
          <ac:spMkLst>
            <pc:docMk/>
            <pc:sldMk cId="3615209537" sldId="261"/>
            <ac:spMk id="2" creationId="{2F11E461-01D0-5765-F6B9-53DEEC2BEDED}"/>
          </ac:spMkLst>
        </pc:spChg>
      </pc:sldChg>
      <pc:sldChg chg="addSp delSp modSp add mod ord modAnim">
        <pc:chgData name="Christopher Denq" userId="12c59f61e5fb2c22" providerId="LiveId" clId="{BE3C02A3-5FBC-4DE9-A2CF-CFBC550B4615}" dt="2023-03-31T15:05:49.741" v="868" actId="20577"/>
        <pc:sldMkLst>
          <pc:docMk/>
          <pc:sldMk cId="2018786120" sldId="262"/>
        </pc:sldMkLst>
        <pc:spChg chg="del mod">
          <ac:chgData name="Christopher Denq" userId="12c59f61e5fb2c22" providerId="LiveId" clId="{BE3C02A3-5FBC-4DE9-A2CF-CFBC550B4615}" dt="2023-03-31T14:51:11.455" v="414" actId="478"/>
          <ac:spMkLst>
            <pc:docMk/>
            <pc:sldMk cId="2018786120" sldId="262"/>
            <ac:spMk id="2" creationId="{2F11E461-01D0-5765-F6B9-53DEEC2BEDED}"/>
          </ac:spMkLst>
        </pc:spChg>
        <pc:spChg chg="add mod">
          <ac:chgData name="Christopher Denq" userId="12c59f61e5fb2c22" providerId="LiveId" clId="{BE3C02A3-5FBC-4DE9-A2CF-CFBC550B4615}" dt="2023-03-31T14:55:29.330" v="486" actId="207"/>
          <ac:spMkLst>
            <pc:docMk/>
            <pc:sldMk cId="2018786120" sldId="262"/>
            <ac:spMk id="4" creationId="{9FC4D725-22A2-2C48-81F7-58AB7CB831B0}"/>
          </ac:spMkLst>
        </pc:spChg>
        <pc:spChg chg="add mod">
          <ac:chgData name="Christopher Denq" userId="12c59f61e5fb2c22" providerId="LiveId" clId="{BE3C02A3-5FBC-4DE9-A2CF-CFBC550B4615}" dt="2023-03-31T15:05:08.298" v="855" actId="20577"/>
          <ac:spMkLst>
            <pc:docMk/>
            <pc:sldMk cId="2018786120" sldId="262"/>
            <ac:spMk id="5" creationId="{5DAFA861-BB61-4894-519D-3A6D0216A176}"/>
          </ac:spMkLst>
        </pc:spChg>
        <pc:spChg chg="add del mod">
          <ac:chgData name="Christopher Denq" userId="12c59f61e5fb2c22" providerId="LiveId" clId="{BE3C02A3-5FBC-4DE9-A2CF-CFBC550B4615}" dt="2023-03-31T15:03:04.104" v="772" actId="478"/>
          <ac:spMkLst>
            <pc:docMk/>
            <pc:sldMk cId="2018786120" sldId="262"/>
            <ac:spMk id="6" creationId="{18604884-CF96-086C-8E26-F559084DEF55}"/>
          </ac:spMkLst>
        </pc:spChg>
        <pc:spChg chg="add mod">
          <ac:chgData name="Christopher Denq" userId="12c59f61e5fb2c22" providerId="LiveId" clId="{BE3C02A3-5FBC-4DE9-A2CF-CFBC550B4615}" dt="2023-03-31T15:05:49.741" v="868" actId="20577"/>
          <ac:spMkLst>
            <pc:docMk/>
            <pc:sldMk cId="2018786120" sldId="262"/>
            <ac:spMk id="7" creationId="{AA05D7EC-9ED1-438F-015A-B673C734436E}"/>
          </ac:spMkLst>
        </pc:spChg>
      </pc:sldChg>
      <pc:sldChg chg="addSp delSp modSp add mod">
        <pc:chgData name="Christopher Denq" userId="12c59f61e5fb2c22" providerId="LiveId" clId="{BE3C02A3-5FBC-4DE9-A2CF-CFBC550B4615}" dt="2023-03-31T15:25:50.426" v="1685" actId="255"/>
        <pc:sldMkLst>
          <pc:docMk/>
          <pc:sldMk cId="75733355" sldId="263"/>
        </pc:sldMkLst>
        <pc:spChg chg="add del mod">
          <ac:chgData name="Christopher Denq" userId="12c59f61e5fb2c22" providerId="LiveId" clId="{BE3C02A3-5FBC-4DE9-A2CF-CFBC550B4615}" dt="2023-03-31T15:09:57.420" v="1080" actId="478"/>
          <ac:spMkLst>
            <pc:docMk/>
            <pc:sldMk cId="75733355" sldId="263"/>
            <ac:spMk id="2" creationId="{4F927570-739D-32CF-F2CA-077F10201AC6}"/>
          </ac:spMkLst>
        </pc:spChg>
        <pc:spChg chg="add del mod">
          <ac:chgData name="Christopher Denq" userId="12c59f61e5fb2c22" providerId="LiveId" clId="{BE3C02A3-5FBC-4DE9-A2CF-CFBC550B4615}" dt="2023-03-31T15:09:57.420" v="1080" actId="478"/>
          <ac:spMkLst>
            <pc:docMk/>
            <pc:sldMk cId="75733355" sldId="263"/>
            <ac:spMk id="3" creationId="{072F83D8-8A36-07AA-1263-1662E9341FC9}"/>
          </ac:spMkLst>
        </pc:spChg>
        <pc:spChg chg="mod">
          <ac:chgData name="Christopher Denq" userId="12c59f61e5fb2c22" providerId="LiveId" clId="{BE3C02A3-5FBC-4DE9-A2CF-CFBC550B4615}" dt="2023-03-31T14:55:35.115" v="487" actId="207"/>
          <ac:spMkLst>
            <pc:docMk/>
            <pc:sldMk cId="75733355" sldId="263"/>
            <ac:spMk id="4" creationId="{9FC4D725-22A2-2C48-81F7-58AB7CB831B0}"/>
          </ac:spMkLst>
        </pc:spChg>
        <pc:spChg chg="add mod">
          <ac:chgData name="Christopher Denq" userId="12c59f61e5fb2c22" providerId="LiveId" clId="{BE3C02A3-5FBC-4DE9-A2CF-CFBC550B4615}" dt="2023-03-31T15:25:50.426" v="1685" actId="255"/>
          <ac:spMkLst>
            <pc:docMk/>
            <pc:sldMk cId="75733355" sldId="263"/>
            <ac:spMk id="5" creationId="{CF75DD98-DEBE-155D-279F-61C909C7F8E0}"/>
          </ac:spMkLst>
        </pc:spChg>
        <pc:spChg chg="add del mod">
          <ac:chgData name="Christopher Denq" userId="12c59f61e5fb2c22" providerId="LiveId" clId="{BE3C02A3-5FBC-4DE9-A2CF-CFBC550B4615}" dt="2023-03-31T15:12:22.385" v="1297" actId="478"/>
          <ac:spMkLst>
            <pc:docMk/>
            <pc:sldMk cId="75733355" sldId="263"/>
            <ac:spMk id="6" creationId="{E5180338-D078-E455-8D23-1BC21917DD10}"/>
          </ac:spMkLst>
        </pc:spChg>
        <pc:spChg chg="add del mod">
          <ac:chgData name="Christopher Denq" userId="12c59f61e5fb2c22" providerId="LiveId" clId="{BE3C02A3-5FBC-4DE9-A2CF-CFBC550B4615}" dt="2023-03-31T15:11:13.475" v="1222" actId="21"/>
          <ac:spMkLst>
            <pc:docMk/>
            <pc:sldMk cId="75733355" sldId="263"/>
            <ac:spMk id="7" creationId="{495992BC-0701-97C3-55E8-7737C7639857}"/>
          </ac:spMkLst>
        </pc:spChg>
      </pc:sldChg>
      <pc:sldChg chg="add del">
        <pc:chgData name="Christopher Denq" userId="12c59f61e5fb2c22" providerId="LiveId" clId="{BE3C02A3-5FBC-4DE9-A2CF-CFBC550B4615}" dt="2023-03-31T14:55:46.075" v="491" actId="47"/>
        <pc:sldMkLst>
          <pc:docMk/>
          <pc:sldMk cId="908228812" sldId="264"/>
        </pc:sldMkLst>
      </pc:sldChg>
      <pc:sldChg chg="add del">
        <pc:chgData name="Christopher Denq" userId="12c59f61e5fb2c22" providerId="LiveId" clId="{BE3C02A3-5FBC-4DE9-A2CF-CFBC550B4615}" dt="2023-03-31T14:55:46.750" v="492" actId="47"/>
        <pc:sldMkLst>
          <pc:docMk/>
          <pc:sldMk cId="2973924114" sldId="265"/>
        </pc:sldMkLst>
      </pc:sldChg>
      <pc:sldChg chg="addSp delSp modSp add mod ord">
        <pc:chgData name="Christopher Denq" userId="12c59f61e5fb2c22" providerId="LiveId" clId="{BE3C02A3-5FBC-4DE9-A2CF-CFBC550B4615}" dt="2023-03-31T15:32:18.528" v="1996" actId="478"/>
        <pc:sldMkLst>
          <pc:docMk/>
          <pc:sldMk cId="1008325439" sldId="266"/>
        </pc:sldMkLst>
        <pc:spChg chg="mod">
          <ac:chgData name="Christopher Denq" userId="12c59f61e5fb2c22" providerId="LiveId" clId="{BE3C02A3-5FBC-4DE9-A2CF-CFBC550B4615}" dt="2023-03-31T14:56:27.601" v="501" actId="207"/>
          <ac:spMkLst>
            <pc:docMk/>
            <pc:sldMk cId="1008325439" sldId="266"/>
            <ac:spMk id="4" creationId="{9FC4D725-22A2-2C48-81F7-58AB7CB831B0}"/>
          </ac:spMkLst>
        </pc:spChg>
        <pc:spChg chg="add mod">
          <ac:chgData name="Christopher Denq" userId="12c59f61e5fb2c22" providerId="LiveId" clId="{BE3C02A3-5FBC-4DE9-A2CF-CFBC550B4615}" dt="2023-03-31T15:31:50.674" v="1978" actId="115"/>
          <ac:spMkLst>
            <pc:docMk/>
            <pc:sldMk cId="1008325439" sldId="266"/>
            <ac:spMk id="5" creationId="{036AAFD0-D984-47AC-FD37-A05E23135A90}"/>
          </ac:spMkLst>
        </pc:spChg>
        <pc:spChg chg="add del mod">
          <ac:chgData name="Christopher Denq" userId="12c59f61e5fb2c22" providerId="LiveId" clId="{BE3C02A3-5FBC-4DE9-A2CF-CFBC550B4615}" dt="2023-03-31T15:31:13.841" v="1956" actId="478"/>
          <ac:spMkLst>
            <pc:docMk/>
            <pc:sldMk cId="1008325439" sldId="266"/>
            <ac:spMk id="6" creationId="{99BB8CC8-11B9-3A98-73F1-0C1FD8E85988}"/>
          </ac:spMkLst>
        </pc:spChg>
        <pc:spChg chg="add del mod">
          <ac:chgData name="Christopher Denq" userId="12c59f61e5fb2c22" providerId="LiveId" clId="{BE3C02A3-5FBC-4DE9-A2CF-CFBC550B4615}" dt="2023-03-31T15:32:18.528" v="1996" actId="478"/>
          <ac:spMkLst>
            <pc:docMk/>
            <pc:sldMk cId="1008325439" sldId="266"/>
            <ac:spMk id="8" creationId="{40C89D8B-373F-81FA-BAC0-F0A313FF9A86}"/>
          </ac:spMkLst>
        </pc:spChg>
        <pc:picChg chg="add del mod">
          <ac:chgData name="Christopher Denq" userId="12c59f61e5fb2c22" providerId="LiveId" clId="{BE3C02A3-5FBC-4DE9-A2CF-CFBC550B4615}" dt="2023-03-31T15:17:48.705" v="1531" actId="478"/>
          <ac:picMkLst>
            <pc:docMk/>
            <pc:sldMk cId="1008325439" sldId="266"/>
            <ac:picMk id="3" creationId="{B2FDB030-3767-8D3F-3300-DA76B4E9027D}"/>
          </ac:picMkLst>
        </pc:picChg>
      </pc:sldChg>
      <pc:sldChg chg="addSp delSp modSp add mod">
        <pc:chgData name="Christopher Denq" userId="12c59f61e5fb2c22" providerId="LiveId" clId="{BE3C02A3-5FBC-4DE9-A2CF-CFBC550B4615}" dt="2023-03-31T15:20:18.240" v="1575" actId="478"/>
        <pc:sldMkLst>
          <pc:docMk/>
          <pc:sldMk cId="664916693" sldId="267"/>
        </pc:sldMkLst>
        <pc:spChg chg="mod">
          <ac:chgData name="Christopher Denq" userId="12c59f61e5fb2c22" providerId="LiveId" clId="{BE3C02A3-5FBC-4DE9-A2CF-CFBC550B4615}" dt="2023-03-31T14:56:19.211" v="497" actId="207"/>
          <ac:spMkLst>
            <pc:docMk/>
            <pc:sldMk cId="664916693" sldId="267"/>
            <ac:spMk id="4" creationId="{9FC4D725-22A2-2C48-81F7-58AB7CB831B0}"/>
          </ac:spMkLst>
        </pc:spChg>
        <pc:spChg chg="add del mod">
          <ac:chgData name="Christopher Denq" userId="12c59f61e5fb2c22" providerId="LiveId" clId="{BE3C02A3-5FBC-4DE9-A2CF-CFBC550B4615}" dt="2023-03-31T15:20:18.240" v="1575" actId="478"/>
          <ac:spMkLst>
            <pc:docMk/>
            <pc:sldMk cId="664916693" sldId="267"/>
            <ac:spMk id="5" creationId="{39ABA624-92A1-47CD-A369-28546B2CD648}"/>
          </ac:spMkLst>
        </pc:spChg>
        <pc:spChg chg="add del mod">
          <ac:chgData name="Christopher Denq" userId="12c59f61e5fb2c22" providerId="LiveId" clId="{BE3C02A3-5FBC-4DE9-A2CF-CFBC550B4615}" dt="2023-03-31T15:20:17.861" v="1574" actId="478"/>
          <ac:spMkLst>
            <pc:docMk/>
            <pc:sldMk cId="664916693" sldId="267"/>
            <ac:spMk id="6" creationId="{613CBD80-2F04-F306-5C6E-6116C56412CF}"/>
          </ac:spMkLst>
        </pc:spChg>
        <pc:picChg chg="add mod">
          <ac:chgData name="Christopher Denq" userId="12c59f61e5fb2c22" providerId="LiveId" clId="{BE3C02A3-5FBC-4DE9-A2CF-CFBC550B4615}" dt="2023-03-31T15:16:02.857" v="1498" actId="962"/>
          <ac:picMkLst>
            <pc:docMk/>
            <pc:sldMk cId="664916693" sldId="267"/>
            <ac:picMk id="3" creationId="{A3414EA1-C92E-E408-9F47-A11F26C55AC0}"/>
          </ac:picMkLst>
        </pc:picChg>
      </pc:sldChg>
      <pc:sldChg chg="delSp add del mod">
        <pc:chgData name="Christopher Denq" userId="12c59f61e5fb2c22" providerId="LiveId" clId="{BE3C02A3-5FBC-4DE9-A2CF-CFBC550B4615}" dt="2023-03-31T15:33:44.568" v="2024" actId="47"/>
        <pc:sldMkLst>
          <pc:docMk/>
          <pc:sldMk cId="438922520" sldId="268"/>
        </pc:sldMkLst>
        <pc:spChg chg="del">
          <ac:chgData name="Christopher Denq" userId="12c59f61e5fb2c22" providerId="LiveId" clId="{BE3C02A3-5FBC-4DE9-A2CF-CFBC550B4615}" dt="2023-03-31T15:33:42.094" v="2022" actId="21"/>
          <ac:spMkLst>
            <pc:docMk/>
            <pc:sldMk cId="438922520" sldId="268"/>
            <ac:spMk id="4" creationId="{9FC4D725-22A2-2C48-81F7-58AB7CB831B0}"/>
          </ac:spMkLst>
        </pc:spChg>
      </pc:sldChg>
      <pc:sldChg chg="modSp new mod ord">
        <pc:chgData name="Christopher Denq" userId="12c59f61e5fb2c22" providerId="LiveId" clId="{BE3C02A3-5FBC-4DE9-A2CF-CFBC550B4615}" dt="2023-03-31T14:56:49.818" v="518" actId="20577"/>
        <pc:sldMkLst>
          <pc:docMk/>
          <pc:sldMk cId="2439760701" sldId="269"/>
        </pc:sldMkLst>
        <pc:spChg chg="mod">
          <ac:chgData name="Christopher Denq" userId="12c59f61e5fb2c22" providerId="LiveId" clId="{BE3C02A3-5FBC-4DE9-A2CF-CFBC550B4615}" dt="2023-03-31T14:56:49.818" v="518" actId="20577"/>
          <ac:spMkLst>
            <pc:docMk/>
            <pc:sldMk cId="2439760701" sldId="269"/>
            <ac:spMk id="2" creationId="{06941635-7339-92B7-A22B-02181D93AEFC}"/>
          </ac:spMkLst>
        </pc:spChg>
      </pc:sldChg>
      <pc:sldChg chg="addSp delSp modSp add mod ord">
        <pc:chgData name="Christopher Denq" userId="12c59f61e5fb2c22" providerId="LiveId" clId="{BE3C02A3-5FBC-4DE9-A2CF-CFBC550B4615}" dt="2023-03-31T15:14:26.907" v="1461" actId="478"/>
        <pc:sldMkLst>
          <pc:docMk/>
          <pc:sldMk cId="3711003386" sldId="270"/>
        </pc:sldMkLst>
        <pc:spChg chg="del">
          <ac:chgData name="Christopher Denq" userId="12c59f61e5fb2c22" providerId="LiveId" clId="{BE3C02A3-5FBC-4DE9-A2CF-CFBC550B4615}" dt="2023-03-31T14:56:58.089" v="522" actId="478"/>
          <ac:spMkLst>
            <pc:docMk/>
            <pc:sldMk cId="3711003386" sldId="270"/>
            <ac:spMk id="4" creationId="{9FC4D725-22A2-2C48-81F7-58AB7CB831B0}"/>
          </ac:spMkLst>
        </pc:spChg>
        <pc:picChg chg="add del mod">
          <ac:chgData name="Christopher Denq" userId="12c59f61e5fb2c22" providerId="LiveId" clId="{BE3C02A3-5FBC-4DE9-A2CF-CFBC550B4615}" dt="2023-03-31T15:14:26.907" v="1461" actId="478"/>
          <ac:picMkLst>
            <pc:docMk/>
            <pc:sldMk cId="3711003386" sldId="270"/>
            <ac:picMk id="3" creationId="{6D7BCDC4-FFBE-039F-E0BA-E60906A96F94}"/>
          </ac:picMkLst>
        </pc:picChg>
        <pc:picChg chg="add mod">
          <ac:chgData name="Christopher Denq" userId="12c59f61e5fb2c22" providerId="LiveId" clId="{BE3C02A3-5FBC-4DE9-A2CF-CFBC550B4615}" dt="2023-03-31T15:14:25.151" v="1460" actId="1076"/>
          <ac:picMkLst>
            <pc:docMk/>
            <pc:sldMk cId="3711003386" sldId="270"/>
            <ac:picMk id="6" creationId="{42EE28A3-6D52-8F3E-173A-FCDFCCE574DB}"/>
          </ac:picMkLst>
        </pc:picChg>
        <pc:picChg chg="add del mod">
          <ac:chgData name="Christopher Denq" userId="12c59f61e5fb2c22" providerId="LiveId" clId="{BE3C02A3-5FBC-4DE9-A2CF-CFBC550B4615}" dt="2023-03-31T14:57:36.610" v="543" actId="21"/>
          <ac:picMkLst>
            <pc:docMk/>
            <pc:sldMk cId="3711003386" sldId="270"/>
            <ac:picMk id="8" creationId="{2710AE17-68C9-FBB7-39EA-6AB8355FAB72}"/>
          </ac:picMkLst>
        </pc:picChg>
        <pc:picChg chg="add del mod">
          <ac:chgData name="Christopher Denq" userId="12c59f61e5fb2c22" providerId="LiveId" clId="{BE3C02A3-5FBC-4DE9-A2CF-CFBC550B4615}" dt="2023-03-31T14:57:36.610" v="543" actId="21"/>
          <ac:picMkLst>
            <pc:docMk/>
            <pc:sldMk cId="3711003386" sldId="270"/>
            <ac:picMk id="10" creationId="{B1124E8E-560F-8B87-B35E-CD2545A45103}"/>
          </ac:picMkLst>
        </pc:picChg>
        <pc:picChg chg="add del mod">
          <ac:chgData name="Christopher Denq" userId="12c59f61e5fb2c22" providerId="LiveId" clId="{BE3C02A3-5FBC-4DE9-A2CF-CFBC550B4615}" dt="2023-03-31T14:57:28.853" v="539" actId="21"/>
          <ac:picMkLst>
            <pc:docMk/>
            <pc:sldMk cId="3711003386" sldId="270"/>
            <ac:picMk id="12" creationId="{8AF0B3CB-6977-66B0-3148-AF1EFA34C41F}"/>
          </ac:picMkLst>
        </pc:picChg>
        <pc:picChg chg="add del mod">
          <ac:chgData name="Christopher Denq" userId="12c59f61e5fb2c22" providerId="LiveId" clId="{BE3C02A3-5FBC-4DE9-A2CF-CFBC550B4615}" dt="2023-03-31T14:57:28.853" v="539" actId="21"/>
          <ac:picMkLst>
            <pc:docMk/>
            <pc:sldMk cId="3711003386" sldId="270"/>
            <ac:picMk id="14" creationId="{EBE1D862-97A6-7E6B-F67B-8086B2D34DCD}"/>
          </ac:picMkLst>
        </pc:picChg>
      </pc:sldChg>
      <pc:sldChg chg="addSp delSp modSp add mod">
        <pc:chgData name="Christopher Denq" userId="12c59f61e5fb2c22" providerId="LiveId" clId="{BE3C02A3-5FBC-4DE9-A2CF-CFBC550B4615}" dt="2023-03-31T15:15:15.448" v="1480" actId="1076"/>
        <pc:sldMkLst>
          <pc:docMk/>
          <pc:sldMk cId="745258207" sldId="271"/>
        </pc:sldMkLst>
        <pc:spChg chg="del">
          <ac:chgData name="Christopher Denq" userId="12c59f61e5fb2c22" providerId="LiveId" clId="{BE3C02A3-5FBC-4DE9-A2CF-CFBC550B4615}" dt="2023-03-31T14:57:25.569" v="537" actId="478"/>
          <ac:spMkLst>
            <pc:docMk/>
            <pc:sldMk cId="745258207" sldId="271"/>
            <ac:spMk id="4" creationId="{9FC4D725-22A2-2C48-81F7-58AB7CB831B0}"/>
          </ac:spMkLst>
        </pc:spChg>
        <pc:picChg chg="add mod">
          <ac:chgData name="Christopher Denq" userId="12c59f61e5fb2c22" providerId="LiveId" clId="{BE3C02A3-5FBC-4DE9-A2CF-CFBC550B4615}" dt="2023-03-31T15:15:15.448" v="1480" actId="1076"/>
          <ac:picMkLst>
            <pc:docMk/>
            <pc:sldMk cId="745258207" sldId="271"/>
            <ac:picMk id="2" creationId="{F74B6511-272E-5963-FD57-4EC50BF3D78B}"/>
          </ac:picMkLst>
        </pc:picChg>
        <pc:picChg chg="add del mod">
          <ac:chgData name="Christopher Denq" userId="12c59f61e5fb2c22" providerId="LiveId" clId="{BE3C02A3-5FBC-4DE9-A2CF-CFBC550B4615}" dt="2023-03-31T14:58:11.398" v="548" actId="21"/>
          <ac:picMkLst>
            <pc:docMk/>
            <pc:sldMk cId="745258207" sldId="271"/>
            <ac:picMk id="3" creationId="{B70F25AA-1349-EAB6-9935-4C08CF977CB3}"/>
          </ac:picMkLst>
        </pc:picChg>
        <pc:picChg chg="add del mod">
          <ac:chgData name="Christopher Denq" userId="12c59f61e5fb2c22" providerId="LiveId" clId="{BE3C02A3-5FBC-4DE9-A2CF-CFBC550B4615}" dt="2023-03-31T15:15:12.632" v="1479" actId="478"/>
          <ac:picMkLst>
            <pc:docMk/>
            <pc:sldMk cId="745258207" sldId="271"/>
            <ac:picMk id="5" creationId="{F13B8D92-2700-F809-ADD4-30225D3E95F3}"/>
          </ac:picMkLst>
        </pc:picChg>
      </pc:sldChg>
      <pc:sldChg chg="addSp delSp modSp add mod ord">
        <pc:chgData name="Christopher Denq" userId="12c59f61e5fb2c22" providerId="LiveId" clId="{BE3C02A3-5FBC-4DE9-A2CF-CFBC550B4615}" dt="2023-03-31T15:14:49.988" v="1468" actId="1076"/>
        <pc:sldMkLst>
          <pc:docMk/>
          <pc:sldMk cId="2255968643" sldId="272"/>
        </pc:sldMkLst>
        <pc:picChg chg="add del mod">
          <ac:chgData name="Christopher Denq" userId="12c59f61e5fb2c22" providerId="LiveId" clId="{BE3C02A3-5FBC-4DE9-A2CF-CFBC550B4615}" dt="2023-03-31T15:14:45.944" v="1467" actId="478"/>
          <ac:picMkLst>
            <pc:docMk/>
            <pc:sldMk cId="2255968643" sldId="272"/>
            <ac:picMk id="2" creationId="{774170ED-CF22-1D9A-338E-D3E89E73B3F6}"/>
          </ac:picMkLst>
        </pc:picChg>
        <pc:picChg chg="add mod">
          <ac:chgData name="Christopher Denq" userId="12c59f61e5fb2c22" providerId="LiveId" clId="{BE3C02A3-5FBC-4DE9-A2CF-CFBC550B4615}" dt="2023-03-31T15:14:49.988" v="1468" actId="1076"/>
          <ac:picMkLst>
            <pc:docMk/>
            <pc:sldMk cId="2255968643" sldId="272"/>
            <ac:picMk id="3" creationId="{5BC66A44-A2A6-6F17-6598-13DD88A32BF9}"/>
          </ac:picMkLst>
        </pc:picChg>
      </pc:sldChg>
      <pc:sldChg chg="delSp add mod">
        <pc:chgData name="Christopher Denq" userId="12c59f61e5fb2c22" providerId="LiveId" clId="{BE3C02A3-5FBC-4DE9-A2CF-CFBC550B4615}" dt="2023-03-31T15:05:26.602" v="859" actId="478"/>
        <pc:sldMkLst>
          <pc:docMk/>
          <pc:sldMk cId="1885589565" sldId="273"/>
        </pc:sldMkLst>
        <pc:spChg chg="del">
          <ac:chgData name="Christopher Denq" userId="12c59f61e5fb2c22" providerId="LiveId" clId="{BE3C02A3-5FBC-4DE9-A2CF-CFBC550B4615}" dt="2023-03-31T15:05:26.602" v="859" actId="478"/>
          <ac:spMkLst>
            <pc:docMk/>
            <pc:sldMk cId="1885589565" sldId="273"/>
            <ac:spMk id="7" creationId="{AA05D7EC-9ED1-438F-015A-B673C734436E}"/>
          </ac:spMkLst>
        </pc:spChg>
      </pc:sldChg>
      <pc:sldChg chg="modSp add mod">
        <pc:chgData name="Christopher Denq" userId="12c59f61e5fb2c22" providerId="LiveId" clId="{BE3C02A3-5FBC-4DE9-A2CF-CFBC550B4615}" dt="2023-03-31T15:25:30.913" v="1677" actId="255"/>
        <pc:sldMkLst>
          <pc:docMk/>
          <pc:sldMk cId="1402961015" sldId="274"/>
        </pc:sldMkLst>
        <pc:spChg chg="mod">
          <ac:chgData name="Christopher Denq" userId="12c59f61e5fb2c22" providerId="LiveId" clId="{BE3C02A3-5FBC-4DE9-A2CF-CFBC550B4615}" dt="2023-03-31T15:25:30.913" v="1677" actId="255"/>
          <ac:spMkLst>
            <pc:docMk/>
            <pc:sldMk cId="1402961015" sldId="274"/>
            <ac:spMk id="7" creationId="{AA05D7EC-9ED1-438F-015A-B673C734436E}"/>
          </ac:spMkLst>
        </pc:spChg>
      </pc:sldChg>
      <pc:sldChg chg="add">
        <pc:chgData name="Christopher Denq" userId="12c59f61e5fb2c22" providerId="LiveId" clId="{BE3C02A3-5FBC-4DE9-A2CF-CFBC550B4615}" dt="2023-03-31T15:05:44.186" v="867"/>
        <pc:sldMkLst>
          <pc:docMk/>
          <pc:sldMk cId="3921521799" sldId="275"/>
        </pc:sldMkLst>
      </pc:sldChg>
      <pc:sldChg chg="modSp add del mod modAnim">
        <pc:chgData name="Christopher Denq" userId="12c59f61e5fb2c22" providerId="LiveId" clId="{BE3C02A3-5FBC-4DE9-A2CF-CFBC550B4615}" dt="2023-03-31T15:06:35.016" v="876" actId="47"/>
        <pc:sldMkLst>
          <pc:docMk/>
          <pc:sldMk cId="1482865885" sldId="276"/>
        </pc:sldMkLst>
        <pc:spChg chg="mod">
          <ac:chgData name="Christopher Denq" userId="12c59f61e5fb2c22" providerId="LiveId" clId="{BE3C02A3-5FBC-4DE9-A2CF-CFBC550B4615}" dt="2023-03-31T15:06:32.986" v="875" actId="20577"/>
          <ac:spMkLst>
            <pc:docMk/>
            <pc:sldMk cId="1482865885" sldId="276"/>
            <ac:spMk id="2" creationId="{2F11E461-01D0-5765-F6B9-53DEEC2BEDED}"/>
          </ac:spMkLst>
        </pc:spChg>
      </pc:sldChg>
      <pc:sldChg chg="addSp delSp modSp add mod">
        <pc:chgData name="Christopher Denq" userId="12c59f61e5fb2c22" providerId="LiveId" clId="{BE3C02A3-5FBC-4DE9-A2CF-CFBC550B4615}" dt="2023-03-31T15:26:10.129" v="1716" actId="20577"/>
        <pc:sldMkLst>
          <pc:docMk/>
          <pc:sldMk cId="3543518674" sldId="276"/>
        </pc:sldMkLst>
        <pc:spChg chg="add mod">
          <ac:chgData name="Christopher Denq" userId="12c59f61e5fb2c22" providerId="LiveId" clId="{BE3C02A3-5FBC-4DE9-A2CF-CFBC550B4615}" dt="2023-03-31T15:26:10.129" v="1716" actId="20577"/>
          <ac:spMkLst>
            <pc:docMk/>
            <pc:sldMk cId="3543518674" sldId="276"/>
            <ac:spMk id="2" creationId="{F48E2560-942A-BEA5-F3F2-65D7CE8741E8}"/>
          </ac:spMkLst>
        </pc:spChg>
        <pc:spChg chg="del mod">
          <ac:chgData name="Christopher Denq" userId="12c59f61e5fb2c22" providerId="LiveId" clId="{BE3C02A3-5FBC-4DE9-A2CF-CFBC550B4615}" dt="2023-03-31T15:25:59.221" v="1688" actId="478"/>
          <ac:spMkLst>
            <pc:docMk/>
            <pc:sldMk cId="3543518674" sldId="276"/>
            <ac:spMk id="5" creationId="{CF75DD98-DEBE-155D-279F-61C909C7F8E0}"/>
          </ac:spMkLst>
        </pc:spChg>
        <pc:spChg chg="del mod">
          <ac:chgData name="Christopher Denq" userId="12c59f61e5fb2c22" providerId="LiveId" clId="{BE3C02A3-5FBC-4DE9-A2CF-CFBC550B4615}" dt="2023-03-31T15:12:29.802" v="1299" actId="478"/>
          <ac:spMkLst>
            <pc:docMk/>
            <pc:sldMk cId="3543518674" sldId="276"/>
            <ac:spMk id="6" creationId="{E5180338-D078-E455-8D23-1BC21917DD10}"/>
          </ac:spMkLst>
        </pc:spChg>
      </pc:sldChg>
      <pc:sldChg chg="addSp delSp modSp add mod">
        <pc:chgData name="Christopher Denq" userId="12c59f61e5fb2c22" providerId="LiveId" clId="{BE3C02A3-5FBC-4DE9-A2CF-CFBC550B4615}" dt="2023-03-31T15:25:55.444" v="1687"/>
        <pc:sldMkLst>
          <pc:docMk/>
          <pc:sldMk cId="1477947186" sldId="277"/>
        </pc:sldMkLst>
        <pc:spChg chg="add mod">
          <ac:chgData name="Christopher Denq" userId="12c59f61e5fb2c22" providerId="LiveId" clId="{BE3C02A3-5FBC-4DE9-A2CF-CFBC550B4615}" dt="2023-03-31T15:25:55.444" v="1687"/>
          <ac:spMkLst>
            <pc:docMk/>
            <pc:sldMk cId="1477947186" sldId="277"/>
            <ac:spMk id="2" creationId="{AE623FB1-D46A-4552-8E84-DEA14C851F89}"/>
          </ac:spMkLst>
        </pc:spChg>
        <pc:spChg chg="del">
          <ac:chgData name="Christopher Denq" userId="12c59f61e5fb2c22" providerId="LiveId" clId="{BE3C02A3-5FBC-4DE9-A2CF-CFBC550B4615}" dt="2023-03-31T15:25:54.672" v="1686" actId="478"/>
          <ac:spMkLst>
            <pc:docMk/>
            <pc:sldMk cId="1477947186" sldId="277"/>
            <ac:spMk id="5" creationId="{CF75DD98-DEBE-155D-279F-61C909C7F8E0}"/>
          </ac:spMkLst>
        </pc:spChg>
      </pc:sldChg>
      <pc:sldChg chg="addSp delSp modSp add mod">
        <pc:chgData name="Christopher Denq" userId="12c59f61e5fb2c22" providerId="LiveId" clId="{BE3C02A3-5FBC-4DE9-A2CF-CFBC550B4615}" dt="2023-03-31T15:34:14.821" v="2035" actId="20577"/>
        <pc:sldMkLst>
          <pc:docMk/>
          <pc:sldMk cId="1980988554" sldId="278"/>
        </pc:sldMkLst>
        <pc:spChg chg="add mod">
          <ac:chgData name="Christopher Denq" userId="12c59f61e5fb2c22" providerId="LiveId" clId="{BE3C02A3-5FBC-4DE9-A2CF-CFBC550B4615}" dt="2023-03-31T15:26:20.961" v="1718"/>
          <ac:spMkLst>
            <pc:docMk/>
            <pc:sldMk cId="1980988554" sldId="278"/>
            <ac:spMk id="2" creationId="{22B630CD-BB39-A600-FFE3-F7A85D319EAA}"/>
          </ac:spMkLst>
        </pc:spChg>
        <pc:spChg chg="del">
          <ac:chgData name="Christopher Denq" userId="12c59f61e5fb2c22" providerId="LiveId" clId="{BE3C02A3-5FBC-4DE9-A2CF-CFBC550B4615}" dt="2023-03-31T15:26:20.705" v="1717" actId="478"/>
          <ac:spMkLst>
            <pc:docMk/>
            <pc:sldMk cId="1980988554" sldId="278"/>
            <ac:spMk id="5" creationId="{CF75DD98-DEBE-155D-279F-61C909C7F8E0}"/>
          </ac:spMkLst>
        </pc:spChg>
        <pc:spChg chg="mod">
          <ac:chgData name="Christopher Denq" userId="12c59f61e5fb2c22" providerId="LiveId" clId="{BE3C02A3-5FBC-4DE9-A2CF-CFBC550B4615}" dt="2023-03-31T15:34:14.821" v="2035" actId="20577"/>
          <ac:spMkLst>
            <pc:docMk/>
            <pc:sldMk cId="1980988554" sldId="278"/>
            <ac:spMk id="6" creationId="{E5180338-D078-E455-8D23-1BC21917DD10}"/>
          </ac:spMkLst>
        </pc:spChg>
      </pc:sldChg>
      <pc:sldChg chg="modSp add mod">
        <pc:chgData name="Christopher Denq" userId="12c59f61e5fb2c22" providerId="LiveId" clId="{BE3C02A3-5FBC-4DE9-A2CF-CFBC550B4615}" dt="2023-03-31T15:15:30.969" v="1495" actId="20577"/>
        <pc:sldMkLst>
          <pc:docMk/>
          <pc:sldMk cId="2958412705" sldId="279"/>
        </pc:sldMkLst>
        <pc:spChg chg="mod">
          <ac:chgData name="Christopher Denq" userId="12c59f61e5fb2c22" providerId="LiveId" clId="{BE3C02A3-5FBC-4DE9-A2CF-CFBC550B4615}" dt="2023-03-31T15:13:00.521" v="1312" actId="20577"/>
          <ac:spMkLst>
            <pc:docMk/>
            <pc:sldMk cId="2958412705" sldId="279"/>
            <ac:spMk id="2" creationId="{26E479DA-7DFE-A8F8-15A6-668248D343BE}"/>
          </ac:spMkLst>
        </pc:spChg>
        <pc:spChg chg="mod">
          <ac:chgData name="Christopher Denq" userId="12c59f61e5fb2c22" providerId="LiveId" clId="{BE3C02A3-5FBC-4DE9-A2CF-CFBC550B4615}" dt="2023-03-31T15:15:30.969" v="1495" actId="20577"/>
          <ac:spMkLst>
            <pc:docMk/>
            <pc:sldMk cId="2958412705" sldId="279"/>
            <ac:spMk id="3" creationId="{0E2E4519-9757-631D-DBF9-90F3F3B12CAF}"/>
          </ac:spMkLst>
        </pc:spChg>
      </pc:sldChg>
      <pc:sldChg chg="addSp delSp modSp add mod ord">
        <pc:chgData name="Christopher Denq" userId="12c59f61e5fb2c22" providerId="LiveId" clId="{BE3C02A3-5FBC-4DE9-A2CF-CFBC550B4615}" dt="2023-03-31T15:38:22.697" v="2198" actId="1076"/>
        <pc:sldMkLst>
          <pc:docMk/>
          <pc:sldMk cId="1368381917" sldId="280"/>
        </pc:sldMkLst>
        <pc:picChg chg="del mod">
          <ac:chgData name="Christopher Denq" userId="12c59f61e5fb2c22" providerId="LiveId" clId="{BE3C02A3-5FBC-4DE9-A2CF-CFBC550B4615}" dt="2023-03-31T15:38:08.263" v="2195" actId="478"/>
          <ac:picMkLst>
            <pc:docMk/>
            <pc:sldMk cId="1368381917" sldId="280"/>
            <ac:picMk id="3" creationId="{6D7BCDC4-FFBE-039F-E0BA-E60906A96F94}"/>
          </ac:picMkLst>
        </pc:picChg>
        <pc:picChg chg="add mod">
          <ac:chgData name="Christopher Denq" userId="12c59f61e5fb2c22" providerId="LiveId" clId="{BE3C02A3-5FBC-4DE9-A2CF-CFBC550B4615}" dt="2023-03-31T15:38:22.697" v="2198" actId="1076"/>
          <ac:picMkLst>
            <pc:docMk/>
            <pc:sldMk cId="1368381917" sldId="280"/>
            <ac:picMk id="4" creationId="{1490134D-18F3-73BD-2E58-7247B754EE90}"/>
          </ac:picMkLst>
        </pc:picChg>
        <pc:picChg chg="del">
          <ac:chgData name="Christopher Denq" userId="12c59f61e5fb2c22" providerId="LiveId" clId="{BE3C02A3-5FBC-4DE9-A2CF-CFBC550B4615}" dt="2023-03-31T15:14:35.104" v="1463" actId="478"/>
          <ac:picMkLst>
            <pc:docMk/>
            <pc:sldMk cId="1368381917" sldId="280"/>
            <ac:picMk id="6" creationId="{42EE28A3-6D52-8F3E-173A-FCDFCCE574DB}"/>
          </ac:picMkLst>
        </pc:picChg>
      </pc:sldChg>
      <pc:sldChg chg="delSp modSp add mod ord">
        <pc:chgData name="Christopher Denq" userId="12c59f61e5fb2c22" providerId="LiveId" clId="{BE3C02A3-5FBC-4DE9-A2CF-CFBC550B4615}" dt="2023-03-31T15:14:59.940" v="1474"/>
        <pc:sldMkLst>
          <pc:docMk/>
          <pc:sldMk cId="816318032" sldId="281"/>
        </pc:sldMkLst>
        <pc:picChg chg="mod">
          <ac:chgData name="Christopher Denq" userId="12c59f61e5fb2c22" providerId="LiveId" clId="{BE3C02A3-5FBC-4DE9-A2CF-CFBC550B4615}" dt="2023-03-31T15:14:54.905" v="1470" actId="1076"/>
          <ac:picMkLst>
            <pc:docMk/>
            <pc:sldMk cId="816318032" sldId="281"/>
            <ac:picMk id="2" creationId="{774170ED-CF22-1D9A-338E-D3E89E73B3F6}"/>
          </ac:picMkLst>
        </pc:picChg>
        <pc:picChg chg="del">
          <ac:chgData name="Christopher Denq" userId="12c59f61e5fb2c22" providerId="LiveId" clId="{BE3C02A3-5FBC-4DE9-A2CF-CFBC550B4615}" dt="2023-03-31T15:14:52.526" v="1469" actId="478"/>
          <ac:picMkLst>
            <pc:docMk/>
            <pc:sldMk cId="816318032" sldId="281"/>
            <ac:picMk id="3" creationId="{5BC66A44-A2A6-6F17-6598-13DD88A32BF9}"/>
          </ac:picMkLst>
        </pc:picChg>
      </pc:sldChg>
      <pc:sldChg chg="add del">
        <pc:chgData name="Christopher Denq" userId="12c59f61e5fb2c22" providerId="LiveId" clId="{BE3C02A3-5FBC-4DE9-A2CF-CFBC550B4615}" dt="2023-03-31T15:15:04.449" v="1475" actId="47"/>
        <pc:sldMkLst>
          <pc:docMk/>
          <pc:sldMk cId="1141175701" sldId="282"/>
        </pc:sldMkLst>
      </pc:sldChg>
      <pc:sldChg chg="delSp modSp add mod">
        <pc:chgData name="Christopher Denq" userId="12c59f61e5fb2c22" providerId="LiveId" clId="{BE3C02A3-5FBC-4DE9-A2CF-CFBC550B4615}" dt="2023-03-31T15:15:09.296" v="1478" actId="1076"/>
        <pc:sldMkLst>
          <pc:docMk/>
          <pc:sldMk cId="2336874895" sldId="282"/>
        </pc:sldMkLst>
        <pc:picChg chg="del">
          <ac:chgData name="Christopher Denq" userId="12c59f61e5fb2c22" providerId="LiveId" clId="{BE3C02A3-5FBC-4DE9-A2CF-CFBC550B4615}" dt="2023-03-31T15:15:06.785" v="1477" actId="478"/>
          <ac:picMkLst>
            <pc:docMk/>
            <pc:sldMk cId="2336874895" sldId="282"/>
            <ac:picMk id="2" creationId="{F74B6511-272E-5963-FD57-4EC50BF3D78B}"/>
          </ac:picMkLst>
        </pc:picChg>
        <pc:picChg chg="mod">
          <ac:chgData name="Christopher Denq" userId="12c59f61e5fb2c22" providerId="LiveId" clId="{BE3C02A3-5FBC-4DE9-A2CF-CFBC550B4615}" dt="2023-03-31T15:15:09.296" v="1478" actId="1076"/>
          <ac:picMkLst>
            <pc:docMk/>
            <pc:sldMk cId="2336874895" sldId="282"/>
            <ac:picMk id="5" creationId="{F13B8D92-2700-F809-ADD4-30225D3E95F3}"/>
          </ac:picMkLst>
        </pc:picChg>
      </pc:sldChg>
      <pc:sldChg chg="addSp delSp modSp add mod">
        <pc:chgData name="Christopher Denq" userId="12c59f61e5fb2c22" providerId="LiveId" clId="{BE3C02A3-5FBC-4DE9-A2CF-CFBC550B4615}" dt="2023-03-31T15:20:27.961" v="1580" actId="478"/>
        <pc:sldMkLst>
          <pc:docMk/>
          <pc:sldMk cId="1140376844" sldId="283"/>
        </pc:sldMkLst>
        <pc:spChg chg="add del mod">
          <ac:chgData name="Christopher Denq" userId="12c59f61e5fb2c22" providerId="LiveId" clId="{BE3C02A3-5FBC-4DE9-A2CF-CFBC550B4615}" dt="2023-03-31T15:19:20.401" v="1554" actId="478"/>
          <ac:spMkLst>
            <pc:docMk/>
            <pc:sldMk cId="1140376844" sldId="283"/>
            <ac:spMk id="7" creationId="{580D4A4F-A7E7-ED81-BAF5-A18E332F4715}"/>
          </ac:spMkLst>
        </pc:spChg>
        <pc:spChg chg="add del mod">
          <ac:chgData name="Christopher Denq" userId="12c59f61e5fb2c22" providerId="LiveId" clId="{BE3C02A3-5FBC-4DE9-A2CF-CFBC550B4615}" dt="2023-03-31T15:20:27.961" v="1580" actId="478"/>
          <ac:spMkLst>
            <pc:docMk/>
            <pc:sldMk cId="1140376844" sldId="283"/>
            <ac:spMk id="8" creationId="{3EFE8C79-8526-998C-AC89-3A07F72A97EF}"/>
          </ac:spMkLst>
        </pc:spChg>
        <pc:picChg chg="del">
          <ac:chgData name="Christopher Denq" userId="12c59f61e5fb2c22" providerId="LiveId" clId="{BE3C02A3-5FBC-4DE9-A2CF-CFBC550B4615}" dt="2023-03-31T15:16:10.625" v="1500" actId="478"/>
          <ac:picMkLst>
            <pc:docMk/>
            <pc:sldMk cId="1140376844" sldId="283"/>
            <ac:picMk id="3" creationId="{A3414EA1-C92E-E408-9F47-A11F26C55AC0}"/>
          </ac:picMkLst>
        </pc:picChg>
        <pc:picChg chg="add mod">
          <ac:chgData name="Christopher Denq" userId="12c59f61e5fb2c22" providerId="LiveId" clId="{BE3C02A3-5FBC-4DE9-A2CF-CFBC550B4615}" dt="2023-03-31T15:19:23.781" v="1556" actId="1076"/>
          <ac:picMkLst>
            <pc:docMk/>
            <pc:sldMk cId="1140376844" sldId="283"/>
            <ac:picMk id="5" creationId="{40444D72-C541-B2D7-D40C-EC8457364B1F}"/>
          </ac:picMkLst>
        </pc:picChg>
        <pc:picChg chg="add del mod">
          <ac:chgData name="Christopher Denq" userId="12c59f61e5fb2c22" providerId="LiveId" clId="{BE3C02A3-5FBC-4DE9-A2CF-CFBC550B4615}" dt="2023-03-31T15:19:20.003" v="1553" actId="478"/>
          <ac:picMkLst>
            <pc:docMk/>
            <pc:sldMk cId="1140376844" sldId="283"/>
            <ac:picMk id="6" creationId="{F7A8A434-FBE3-BD47-5106-FCFAB476541F}"/>
          </ac:picMkLst>
        </pc:picChg>
      </pc:sldChg>
      <pc:sldChg chg="addSp delSp modSp add del mod ord">
        <pc:chgData name="Christopher Denq" userId="12c59f61e5fb2c22" providerId="LiveId" clId="{BE3C02A3-5FBC-4DE9-A2CF-CFBC550B4615}" dt="2023-03-31T16:25:14.263" v="2199" actId="47"/>
        <pc:sldMkLst>
          <pc:docMk/>
          <pc:sldMk cId="774613309" sldId="284"/>
        </pc:sldMkLst>
        <pc:spChg chg="add del mod">
          <ac:chgData name="Christopher Denq" userId="12c59f61e5fb2c22" providerId="LiveId" clId="{BE3C02A3-5FBC-4DE9-A2CF-CFBC550B4615}" dt="2023-03-31T15:20:23.528" v="1578" actId="478"/>
          <ac:spMkLst>
            <pc:docMk/>
            <pc:sldMk cId="774613309" sldId="284"/>
            <ac:spMk id="3" creationId="{00D00581-851E-540D-FE14-3156A363B138}"/>
          </ac:spMkLst>
        </pc:spChg>
        <pc:spChg chg="del">
          <ac:chgData name="Christopher Denq" userId="12c59f61e5fb2c22" providerId="LiveId" clId="{BE3C02A3-5FBC-4DE9-A2CF-CFBC550B4615}" dt="2023-03-31T15:17:45.210" v="1528" actId="478"/>
          <ac:spMkLst>
            <pc:docMk/>
            <pc:sldMk cId="774613309" sldId="284"/>
            <ac:spMk id="7" creationId="{580D4A4F-A7E7-ED81-BAF5-A18E332F4715}"/>
          </ac:spMkLst>
        </pc:spChg>
        <pc:spChg chg="add del mod">
          <ac:chgData name="Christopher Denq" userId="12c59f61e5fb2c22" providerId="LiveId" clId="{BE3C02A3-5FBC-4DE9-A2CF-CFBC550B4615}" dt="2023-03-31T15:20:23.041" v="1577" actId="478"/>
          <ac:spMkLst>
            <pc:docMk/>
            <pc:sldMk cId="774613309" sldId="284"/>
            <ac:spMk id="8" creationId="{07EDE2C1-BF82-DD07-54E6-E7B75B2E7024}"/>
          </ac:spMkLst>
        </pc:spChg>
        <pc:picChg chg="add mod">
          <ac:chgData name="Christopher Denq" userId="12c59f61e5fb2c22" providerId="LiveId" clId="{BE3C02A3-5FBC-4DE9-A2CF-CFBC550B4615}" dt="2023-03-31T15:17:47.269" v="1530"/>
          <ac:picMkLst>
            <pc:docMk/>
            <pc:sldMk cId="774613309" sldId="284"/>
            <ac:picMk id="2" creationId="{225A4286-DE8C-6B91-3B71-3C3D470034BB}"/>
          </ac:picMkLst>
        </pc:picChg>
        <pc:picChg chg="del">
          <ac:chgData name="Christopher Denq" userId="12c59f61e5fb2c22" providerId="LiveId" clId="{BE3C02A3-5FBC-4DE9-A2CF-CFBC550B4615}" dt="2023-03-31T15:17:45.696" v="1529" actId="478"/>
          <ac:picMkLst>
            <pc:docMk/>
            <pc:sldMk cId="774613309" sldId="284"/>
            <ac:picMk id="5" creationId="{40444D72-C541-B2D7-D40C-EC8457364B1F}"/>
          </ac:picMkLst>
        </pc:picChg>
        <pc:picChg chg="del">
          <ac:chgData name="Christopher Denq" userId="12c59f61e5fb2c22" providerId="LiveId" clId="{BE3C02A3-5FBC-4DE9-A2CF-CFBC550B4615}" dt="2023-03-31T15:17:45.210" v="1528" actId="478"/>
          <ac:picMkLst>
            <pc:docMk/>
            <pc:sldMk cId="774613309" sldId="284"/>
            <ac:picMk id="6" creationId="{F7A8A434-FBE3-BD47-5106-FCFAB476541F}"/>
          </ac:picMkLst>
        </pc:picChg>
      </pc:sldChg>
      <pc:sldChg chg="addSp delSp modSp add del mod">
        <pc:chgData name="Christopher Denq" userId="12c59f61e5fb2c22" providerId="LiveId" clId="{BE3C02A3-5FBC-4DE9-A2CF-CFBC550B4615}" dt="2023-03-31T15:22:58.094" v="1592" actId="47"/>
        <pc:sldMkLst>
          <pc:docMk/>
          <pc:sldMk cId="3392692468" sldId="285"/>
        </pc:sldMkLst>
        <pc:picChg chg="del">
          <ac:chgData name="Christopher Denq" userId="12c59f61e5fb2c22" providerId="LiveId" clId="{BE3C02A3-5FBC-4DE9-A2CF-CFBC550B4615}" dt="2023-03-31T15:17:50.514" v="1533" actId="478"/>
          <ac:picMkLst>
            <pc:docMk/>
            <pc:sldMk cId="3392692468" sldId="285"/>
            <ac:picMk id="2" creationId="{225A4286-DE8C-6B91-3B71-3C3D470034BB}"/>
          </ac:picMkLst>
        </pc:picChg>
        <pc:picChg chg="add mod">
          <ac:chgData name="Christopher Denq" userId="12c59f61e5fb2c22" providerId="LiveId" clId="{BE3C02A3-5FBC-4DE9-A2CF-CFBC550B4615}" dt="2023-03-31T15:18:13.046" v="1537" actId="962"/>
          <ac:picMkLst>
            <pc:docMk/>
            <pc:sldMk cId="3392692468" sldId="285"/>
            <ac:picMk id="5" creationId="{5CDF53B5-6298-D73C-FFDE-D6D5F86AD595}"/>
          </ac:picMkLst>
        </pc:picChg>
      </pc:sldChg>
      <pc:sldChg chg="addSp modSp add mod">
        <pc:chgData name="Christopher Denq" userId="12c59f61e5fb2c22" providerId="LiveId" clId="{BE3C02A3-5FBC-4DE9-A2CF-CFBC550B4615}" dt="2023-03-31T15:23:05.574" v="1596" actId="962"/>
        <pc:sldMkLst>
          <pc:docMk/>
          <pc:sldMk cId="3193906302" sldId="286"/>
        </pc:sldMkLst>
        <pc:picChg chg="add mod">
          <ac:chgData name="Christopher Denq" userId="12c59f61e5fb2c22" providerId="LiveId" clId="{BE3C02A3-5FBC-4DE9-A2CF-CFBC550B4615}" dt="2023-03-31T15:23:05.574" v="1596" actId="962"/>
          <ac:picMkLst>
            <pc:docMk/>
            <pc:sldMk cId="3193906302" sldId="286"/>
            <ac:picMk id="3" creationId="{B5601450-8571-B83E-DD72-8F248C2CAF88}"/>
          </ac:picMkLst>
        </pc:picChg>
      </pc:sldChg>
      <pc:sldChg chg="addSp delSp modSp add mod ord">
        <pc:chgData name="Christopher Denq" userId="12c59f61e5fb2c22" providerId="LiveId" clId="{BE3C02A3-5FBC-4DE9-A2CF-CFBC550B4615}" dt="2023-03-31T15:22:34.962" v="1587"/>
        <pc:sldMkLst>
          <pc:docMk/>
          <pc:sldMk cId="1665326200" sldId="287"/>
        </pc:sldMkLst>
        <pc:picChg chg="add mod">
          <ac:chgData name="Christopher Denq" userId="12c59f61e5fb2c22" providerId="LiveId" clId="{BE3C02A3-5FBC-4DE9-A2CF-CFBC550B4615}" dt="2023-03-31T15:18:22.418" v="1542" actId="962"/>
          <ac:picMkLst>
            <pc:docMk/>
            <pc:sldMk cId="1665326200" sldId="287"/>
            <ac:picMk id="3" creationId="{8BF9032F-E630-F06A-C833-C7CF0933C9FE}"/>
          </ac:picMkLst>
        </pc:picChg>
        <pc:picChg chg="del">
          <ac:chgData name="Christopher Denq" userId="12c59f61e5fb2c22" providerId="LiveId" clId="{BE3C02A3-5FBC-4DE9-A2CF-CFBC550B4615}" dt="2023-03-31T15:18:16.872" v="1539" actId="478"/>
          <ac:picMkLst>
            <pc:docMk/>
            <pc:sldMk cId="1665326200" sldId="287"/>
            <ac:picMk id="5" creationId="{5CDF53B5-6298-D73C-FFDE-D6D5F86AD595}"/>
          </ac:picMkLst>
        </pc:picChg>
      </pc:sldChg>
      <pc:sldChg chg="addSp delSp modSp add del mod">
        <pc:chgData name="Christopher Denq" userId="12c59f61e5fb2c22" providerId="LiveId" clId="{BE3C02A3-5FBC-4DE9-A2CF-CFBC550B4615}" dt="2023-03-31T15:21:53.552" v="1585" actId="47"/>
        <pc:sldMkLst>
          <pc:docMk/>
          <pc:sldMk cId="1859558511" sldId="288"/>
        </pc:sldMkLst>
        <pc:picChg chg="add mod modCrop">
          <ac:chgData name="Christopher Denq" userId="12c59f61e5fb2c22" providerId="LiveId" clId="{BE3C02A3-5FBC-4DE9-A2CF-CFBC550B4615}" dt="2023-03-31T15:18:43.613" v="1550" actId="1076"/>
          <ac:picMkLst>
            <pc:docMk/>
            <pc:sldMk cId="1859558511" sldId="288"/>
            <ac:picMk id="2" creationId="{D24DCBC6-0C06-87B6-DBCC-C442E5704075}"/>
          </ac:picMkLst>
        </pc:picChg>
        <pc:picChg chg="del">
          <ac:chgData name="Christopher Denq" userId="12c59f61e5fb2c22" providerId="LiveId" clId="{BE3C02A3-5FBC-4DE9-A2CF-CFBC550B4615}" dt="2023-03-31T15:18:41.120" v="1548" actId="478"/>
          <ac:picMkLst>
            <pc:docMk/>
            <pc:sldMk cId="1859558511" sldId="288"/>
            <ac:picMk id="6" creationId="{F7A8A434-FBE3-BD47-5106-FCFAB476541F}"/>
          </ac:picMkLst>
        </pc:picChg>
      </pc:sldChg>
      <pc:sldChg chg="add">
        <pc:chgData name="Christopher Denq" userId="12c59f61e5fb2c22" providerId="LiveId" clId="{BE3C02A3-5FBC-4DE9-A2CF-CFBC550B4615}" dt="2023-03-31T15:20:16.326" v="1573"/>
        <pc:sldMkLst>
          <pc:docMk/>
          <pc:sldMk cId="2620897931" sldId="289"/>
        </pc:sldMkLst>
      </pc:sldChg>
      <pc:sldChg chg="add del">
        <pc:chgData name="Christopher Denq" userId="12c59f61e5fb2c22" providerId="LiveId" clId="{BE3C02A3-5FBC-4DE9-A2CF-CFBC550B4615}" dt="2023-03-31T16:25:14.793" v="2200" actId="47"/>
        <pc:sldMkLst>
          <pc:docMk/>
          <pc:sldMk cId="3193865385" sldId="290"/>
        </pc:sldMkLst>
      </pc:sldChg>
      <pc:sldChg chg="add">
        <pc:chgData name="Christopher Denq" userId="12c59f61e5fb2c22" providerId="LiveId" clId="{BE3C02A3-5FBC-4DE9-A2CF-CFBC550B4615}" dt="2023-03-31T15:20:25.621" v="1579"/>
        <pc:sldMkLst>
          <pc:docMk/>
          <pc:sldMk cId="566569765" sldId="291"/>
        </pc:sldMkLst>
      </pc:sldChg>
      <pc:sldChg chg="addSp modSp add del mod">
        <pc:chgData name="Christopher Denq" userId="12c59f61e5fb2c22" providerId="LiveId" clId="{BE3C02A3-5FBC-4DE9-A2CF-CFBC550B4615}" dt="2023-03-31T15:22:58.493" v="1593" actId="47"/>
        <pc:sldMkLst>
          <pc:docMk/>
          <pc:sldMk cId="3820870773" sldId="292"/>
        </pc:sldMkLst>
        <pc:cxnChg chg="add mod">
          <ac:chgData name="Christopher Denq" userId="12c59f61e5fb2c22" providerId="LiveId" clId="{BE3C02A3-5FBC-4DE9-A2CF-CFBC550B4615}" dt="2023-03-31T15:21:42.173" v="1584" actId="1076"/>
          <ac:cxnSpMkLst>
            <pc:docMk/>
            <pc:sldMk cId="3820870773" sldId="292"/>
            <ac:cxnSpMk id="3" creationId="{09BD7452-8DA7-B745-4531-282C8894DD61}"/>
          </ac:cxnSpMkLst>
        </pc:cxnChg>
      </pc:sldChg>
      <pc:sldChg chg="addSp modSp add mod">
        <pc:chgData name="Christopher Denq" userId="12c59f61e5fb2c22" providerId="LiveId" clId="{BE3C02A3-5FBC-4DE9-A2CF-CFBC550B4615}" dt="2023-03-31T15:22:45.714" v="1591" actId="1036"/>
        <pc:sldMkLst>
          <pc:docMk/>
          <pc:sldMk cId="3265506915" sldId="293"/>
        </pc:sldMkLst>
        <pc:cxnChg chg="add mod">
          <ac:chgData name="Christopher Denq" userId="12c59f61e5fb2c22" providerId="LiveId" clId="{BE3C02A3-5FBC-4DE9-A2CF-CFBC550B4615}" dt="2023-03-31T15:22:45.714" v="1591" actId="1036"/>
          <ac:cxnSpMkLst>
            <pc:docMk/>
            <pc:sldMk cId="3265506915" sldId="293"/>
            <ac:cxnSpMk id="2" creationId="{ABF0E18D-5606-63E9-A480-1B287D380F2F}"/>
          </ac:cxnSpMkLst>
        </pc:cxnChg>
      </pc:sldChg>
      <pc:sldChg chg="delSp add del mod">
        <pc:chgData name="Christopher Denq" userId="12c59f61e5fb2c22" providerId="LiveId" clId="{BE3C02A3-5FBC-4DE9-A2CF-CFBC550B4615}" dt="2023-03-31T15:24:12.930" v="1620" actId="47"/>
        <pc:sldMkLst>
          <pc:docMk/>
          <pc:sldMk cId="610281927" sldId="294"/>
        </pc:sldMkLst>
        <pc:spChg chg="del">
          <ac:chgData name="Christopher Denq" userId="12c59f61e5fb2c22" providerId="LiveId" clId="{BE3C02A3-5FBC-4DE9-A2CF-CFBC550B4615}" dt="2023-03-31T15:23:39.488" v="1601" actId="478"/>
          <ac:spMkLst>
            <pc:docMk/>
            <pc:sldMk cId="610281927" sldId="294"/>
            <ac:spMk id="6" creationId="{E5180338-D078-E455-8D23-1BC21917DD10}"/>
          </ac:spMkLst>
        </pc:spChg>
      </pc:sldChg>
      <pc:sldChg chg="addSp delSp modSp add mod">
        <pc:chgData name="Christopher Denq" userId="12c59f61e5fb2c22" providerId="LiveId" clId="{BE3C02A3-5FBC-4DE9-A2CF-CFBC550B4615}" dt="2023-03-31T15:29:41.832" v="1846" actId="478"/>
        <pc:sldMkLst>
          <pc:docMk/>
          <pc:sldMk cId="260222423" sldId="295"/>
        </pc:sldMkLst>
        <pc:spChg chg="add del mod">
          <ac:chgData name="Christopher Denq" userId="12c59f61e5fb2c22" providerId="LiveId" clId="{BE3C02A3-5FBC-4DE9-A2CF-CFBC550B4615}" dt="2023-03-31T15:28:31.964" v="1734" actId="478"/>
          <ac:spMkLst>
            <pc:docMk/>
            <pc:sldMk cId="260222423" sldId="295"/>
            <ac:spMk id="2" creationId="{81DA1A2B-29EF-D3A1-305E-B3F071EB5262}"/>
          </ac:spMkLst>
        </pc:spChg>
        <pc:spChg chg="add del mod">
          <ac:chgData name="Christopher Denq" userId="12c59f61e5fb2c22" providerId="LiveId" clId="{BE3C02A3-5FBC-4DE9-A2CF-CFBC550B4615}" dt="2023-03-31T15:29:41.832" v="1846" actId="478"/>
          <ac:spMkLst>
            <pc:docMk/>
            <pc:sldMk cId="260222423" sldId="295"/>
            <ac:spMk id="5" creationId="{96CDCADD-D39E-EE03-8C00-A7B1367C67B3}"/>
          </ac:spMkLst>
        </pc:spChg>
        <pc:spChg chg="add mod">
          <ac:chgData name="Christopher Denq" userId="12c59f61e5fb2c22" providerId="LiveId" clId="{BE3C02A3-5FBC-4DE9-A2CF-CFBC550B4615}" dt="2023-03-31T15:28:32.227" v="1735"/>
          <ac:spMkLst>
            <pc:docMk/>
            <pc:sldMk cId="260222423" sldId="295"/>
            <ac:spMk id="6" creationId="{115A2935-9F43-EC4D-996C-90F8968A87FA}"/>
          </ac:spMkLst>
        </pc:spChg>
        <pc:picChg chg="del">
          <ac:chgData name="Christopher Denq" userId="12c59f61e5fb2c22" providerId="LiveId" clId="{BE3C02A3-5FBC-4DE9-A2CF-CFBC550B4615}" dt="2023-03-31T15:23:34.945" v="1599" actId="478"/>
          <ac:picMkLst>
            <pc:docMk/>
            <pc:sldMk cId="260222423" sldId="295"/>
            <ac:picMk id="3" creationId="{B5601450-8571-B83E-DD72-8F248C2CAF88}"/>
          </ac:picMkLst>
        </pc:picChg>
      </pc:sldChg>
      <pc:sldChg chg="addSp delSp modSp add mod">
        <pc:chgData name="Christopher Denq" userId="12c59f61e5fb2c22" providerId="LiveId" clId="{BE3C02A3-5FBC-4DE9-A2CF-CFBC550B4615}" dt="2023-03-31T15:29:49.833" v="1848" actId="478"/>
        <pc:sldMkLst>
          <pc:docMk/>
          <pc:sldMk cId="257514698" sldId="296"/>
        </pc:sldMkLst>
        <pc:spChg chg="del mod">
          <ac:chgData name="Christopher Denq" userId="12c59f61e5fb2c22" providerId="LiveId" clId="{BE3C02A3-5FBC-4DE9-A2CF-CFBC550B4615}" dt="2023-03-31T15:28:48.656" v="1736" actId="478"/>
          <ac:spMkLst>
            <pc:docMk/>
            <pc:sldMk cId="257514698" sldId="296"/>
            <ac:spMk id="2" creationId="{81DA1A2B-29EF-D3A1-305E-B3F071EB5262}"/>
          </ac:spMkLst>
        </pc:spChg>
        <pc:spChg chg="add mod">
          <ac:chgData name="Christopher Denq" userId="12c59f61e5fb2c22" providerId="LiveId" clId="{BE3C02A3-5FBC-4DE9-A2CF-CFBC550B4615}" dt="2023-03-31T15:28:54.122" v="1749" actId="20577"/>
          <ac:spMkLst>
            <pc:docMk/>
            <pc:sldMk cId="257514698" sldId="296"/>
            <ac:spMk id="3" creationId="{792B3F9B-79AD-37EA-DFDA-E3D9F754E815}"/>
          </ac:spMkLst>
        </pc:spChg>
        <pc:spChg chg="del mod">
          <ac:chgData name="Christopher Denq" userId="12c59f61e5fb2c22" providerId="LiveId" clId="{BE3C02A3-5FBC-4DE9-A2CF-CFBC550B4615}" dt="2023-03-31T15:29:49.833" v="1848" actId="478"/>
          <ac:spMkLst>
            <pc:docMk/>
            <pc:sldMk cId="257514698" sldId="296"/>
            <ac:spMk id="5" creationId="{96CDCADD-D39E-EE03-8C00-A7B1367C67B3}"/>
          </ac:spMkLst>
        </pc:spChg>
      </pc:sldChg>
      <pc:sldChg chg="modSp add modAnim">
        <pc:chgData name="Christopher Denq" userId="12c59f61e5fb2c22" providerId="LiveId" clId="{BE3C02A3-5FBC-4DE9-A2CF-CFBC550B4615}" dt="2023-03-31T15:27:33.939" v="1727" actId="207"/>
        <pc:sldMkLst>
          <pc:docMk/>
          <pc:sldMk cId="1557588311" sldId="297"/>
        </pc:sldMkLst>
        <pc:spChg chg="mod">
          <ac:chgData name="Christopher Denq" userId="12c59f61e5fb2c22" providerId="LiveId" clId="{BE3C02A3-5FBC-4DE9-A2CF-CFBC550B4615}" dt="2023-03-31T15:27:33.939" v="1727" actId="207"/>
          <ac:spMkLst>
            <pc:docMk/>
            <pc:sldMk cId="1557588311" sldId="297"/>
            <ac:spMk id="2" creationId="{2F11E461-01D0-5765-F6B9-53DEEC2BEDED}"/>
          </ac:spMkLst>
        </pc:spChg>
      </pc:sldChg>
      <pc:sldChg chg="add del">
        <pc:chgData name="Christopher Denq" userId="12c59f61e5fb2c22" providerId="LiveId" clId="{BE3C02A3-5FBC-4DE9-A2CF-CFBC550B4615}" dt="2023-03-31T15:27:11.051" v="1723" actId="2696"/>
        <pc:sldMkLst>
          <pc:docMk/>
          <pc:sldMk cId="1427817629" sldId="298"/>
        </pc:sldMkLst>
      </pc:sldChg>
      <pc:sldChg chg="addSp modSp add">
        <pc:chgData name="Christopher Denq" userId="12c59f61e5fb2c22" providerId="LiveId" clId="{BE3C02A3-5FBC-4DE9-A2CF-CFBC550B4615}" dt="2023-03-31T15:33:43.166" v="2023"/>
        <pc:sldMkLst>
          <pc:docMk/>
          <pc:sldMk cId="2813460822" sldId="298"/>
        </pc:sldMkLst>
        <pc:spChg chg="add mod">
          <ac:chgData name="Christopher Denq" userId="12c59f61e5fb2c22" providerId="LiveId" clId="{BE3C02A3-5FBC-4DE9-A2CF-CFBC550B4615}" dt="2023-03-31T15:33:43.166" v="2023"/>
          <ac:spMkLst>
            <pc:docMk/>
            <pc:sldMk cId="2813460822" sldId="298"/>
            <ac:spMk id="3" creationId="{7FB60BCD-697C-1110-FAA5-E2B6C9F95533}"/>
          </ac:spMkLst>
        </pc:spChg>
      </pc:sldChg>
      <pc:sldChg chg="modSp add mod">
        <pc:chgData name="Christopher Denq" userId="12c59f61e5fb2c22" providerId="LiveId" clId="{BE3C02A3-5FBC-4DE9-A2CF-CFBC550B4615}" dt="2023-03-31T15:27:38.865" v="1728" actId="207"/>
        <pc:sldMkLst>
          <pc:docMk/>
          <pc:sldMk cId="947182803" sldId="299"/>
        </pc:sldMkLst>
        <pc:spChg chg="mod">
          <ac:chgData name="Christopher Denq" userId="12c59f61e5fb2c22" providerId="LiveId" clId="{BE3C02A3-5FBC-4DE9-A2CF-CFBC550B4615}" dt="2023-03-31T15:27:38.865" v="1728" actId="207"/>
          <ac:spMkLst>
            <pc:docMk/>
            <pc:sldMk cId="947182803" sldId="299"/>
            <ac:spMk id="2" creationId="{2F11E461-01D0-5765-F6B9-53DEEC2BEDED}"/>
          </ac:spMkLst>
        </pc:spChg>
      </pc:sldChg>
      <pc:sldChg chg="modSp add mod">
        <pc:chgData name="Christopher Denq" userId="12c59f61e5fb2c22" providerId="LiveId" clId="{BE3C02A3-5FBC-4DE9-A2CF-CFBC550B4615}" dt="2023-03-31T15:27:44.998" v="1729" actId="207"/>
        <pc:sldMkLst>
          <pc:docMk/>
          <pc:sldMk cId="3072713309" sldId="300"/>
        </pc:sldMkLst>
        <pc:spChg chg="mod">
          <ac:chgData name="Christopher Denq" userId="12c59f61e5fb2c22" providerId="LiveId" clId="{BE3C02A3-5FBC-4DE9-A2CF-CFBC550B4615}" dt="2023-03-31T15:27:44.998" v="1729" actId="207"/>
          <ac:spMkLst>
            <pc:docMk/>
            <pc:sldMk cId="3072713309" sldId="300"/>
            <ac:spMk id="2" creationId="{2F11E461-01D0-5765-F6B9-53DEEC2BEDED}"/>
          </ac:spMkLst>
        </pc:spChg>
      </pc:sldChg>
      <pc:sldChg chg="add del">
        <pc:chgData name="Christopher Denq" userId="12c59f61e5fb2c22" providerId="LiveId" clId="{BE3C02A3-5FBC-4DE9-A2CF-CFBC550B4615}" dt="2023-03-31T15:28:13.338" v="1732" actId="47"/>
        <pc:sldMkLst>
          <pc:docMk/>
          <pc:sldMk cId="2829229954" sldId="301"/>
        </pc:sldMkLst>
      </pc:sldChg>
      <pc:sldChg chg="modSp add mod">
        <pc:chgData name="Christopher Denq" userId="12c59f61e5fb2c22" providerId="LiveId" clId="{BE3C02A3-5FBC-4DE9-A2CF-CFBC550B4615}" dt="2023-03-31T15:28:16.443" v="1733" actId="207"/>
        <pc:sldMkLst>
          <pc:docMk/>
          <pc:sldMk cId="2705028241" sldId="302"/>
        </pc:sldMkLst>
        <pc:spChg chg="mod">
          <ac:chgData name="Christopher Denq" userId="12c59f61e5fb2c22" providerId="LiveId" clId="{BE3C02A3-5FBC-4DE9-A2CF-CFBC550B4615}" dt="2023-03-31T15:28:16.443" v="1733" actId="207"/>
          <ac:spMkLst>
            <pc:docMk/>
            <pc:sldMk cId="2705028241" sldId="302"/>
            <ac:spMk id="2" creationId="{2F11E461-01D0-5765-F6B9-53DEEC2BEDED}"/>
          </ac:spMkLst>
        </pc:spChg>
      </pc:sldChg>
      <pc:sldChg chg="add">
        <pc:chgData name="Christopher Denq" userId="12c59f61e5fb2c22" providerId="LiveId" clId="{BE3C02A3-5FBC-4DE9-A2CF-CFBC550B4615}" dt="2023-03-31T15:29:38.261" v="1845"/>
        <pc:sldMkLst>
          <pc:docMk/>
          <pc:sldMk cId="1336526344" sldId="303"/>
        </pc:sldMkLst>
      </pc:sldChg>
      <pc:sldChg chg="modSp add mod ord">
        <pc:chgData name="Christopher Denq" userId="12c59f61e5fb2c22" providerId="LiveId" clId="{BE3C02A3-5FBC-4DE9-A2CF-CFBC550B4615}" dt="2023-03-31T15:30:10.766" v="1854"/>
        <pc:sldMkLst>
          <pc:docMk/>
          <pc:sldMk cId="104394989" sldId="304"/>
        </pc:sldMkLst>
        <pc:spChg chg="mod">
          <ac:chgData name="Christopher Denq" userId="12c59f61e5fb2c22" providerId="LiveId" clId="{BE3C02A3-5FBC-4DE9-A2CF-CFBC550B4615}" dt="2023-03-31T15:30:09.465" v="1852" actId="20577"/>
          <ac:spMkLst>
            <pc:docMk/>
            <pc:sldMk cId="104394989" sldId="304"/>
            <ac:spMk id="5" creationId="{96CDCADD-D39E-EE03-8C00-A7B1367C67B3}"/>
          </ac:spMkLst>
        </pc:spChg>
      </pc:sldChg>
      <pc:sldChg chg="modSp add mod">
        <pc:chgData name="Christopher Denq" userId="12c59f61e5fb2c22" providerId="LiveId" clId="{BE3C02A3-5FBC-4DE9-A2CF-CFBC550B4615}" dt="2023-03-31T15:30:05.357" v="1851" actId="20577"/>
        <pc:sldMkLst>
          <pc:docMk/>
          <pc:sldMk cId="1181011595" sldId="305"/>
        </pc:sldMkLst>
        <pc:spChg chg="mod">
          <ac:chgData name="Christopher Denq" userId="12c59f61e5fb2c22" providerId="LiveId" clId="{BE3C02A3-5FBC-4DE9-A2CF-CFBC550B4615}" dt="2023-03-31T15:30:05.357" v="1851" actId="20577"/>
          <ac:spMkLst>
            <pc:docMk/>
            <pc:sldMk cId="1181011595" sldId="305"/>
            <ac:spMk id="5" creationId="{96CDCADD-D39E-EE03-8C00-A7B1367C67B3}"/>
          </ac:spMkLst>
        </pc:spChg>
      </pc:sldChg>
      <pc:sldChg chg="add del">
        <pc:chgData name="Christopher Denq" userId="12c59f61e5fb2c22" providerId="LiveId" clId="{BE3C02A3-5FBC-4DE9-A2CF-CFBC550B4615}" dt="2023-03-31T15:30:40.621" v="1857" actId="47"/>
        <pc:sldMkLst>
          <pc:docMk/>
          <pc:sldMk cId="991588853" sldId="306"/>
        </pc:sldMkLst>
      </pc:sldChg>
      <pc:sldChg chg="add">
        <pc:chgData name="Christopher Denq" userId="12c59f61e5fb2c22" providerId="LiveId" clId="{BE3C02A3-5FBC-4DE9-A2CF-CFBC550B4615}" dt="2023-03-31T15:32:16.132" v="1995"/>
        <pc:sldMkLst>
          <pc:docMk/>
          <pc:sldMk cId="2000283924" sldId="306"/>
        </pc:sldMkLst>
      </pc:sldChg>
      <pc:sldChg chg="addSp delSp modSp add mod">
        <pc:chgData name="Christopher Denq" userId="12c59f61e5fb2c22" providerId="LiveId" clId="{BE3C02A3-5FBC-4DE9-A2CF-CFBC550B4615}" dt="2023-03-31T15:33:07.283" v="2009" actId="962"/>
        <pc:sldMkLst>
          <pc:docMk/>
          <pc:sldMk cId="368408418" sldId="307"/>
        </pc:sldMkLst>
        <pc:picChg chg="del">
          <ac:chgData name="Christopher Denq" userId="12c59f61e5fb2c22" providerId="LiveId" clId="{BE3C02A3-5FBC-4DE9-A2CF-CFBC550B4615}" dt="2023-03-31T15:32:41.078" v="1998" actId="478"/>
          <ac:picMkLst>
            <pc:docMk/>
            <pc:sldMk cId="368408418" sldId="307"/>
            <ac:picMk id="3" creationId="{B5601450-8571-B83E-DD72-8F248C2CAF88}"/>
          </ac:picMkLst>
        </pc:picChg>
        <pc:picChg chg="add del mod">
          <ac:chgData name="Christopher Denq" userId="12c59f61e5fb2c22" providerId="LiveId" clId="{BE3C02A3-5FBC-4DE9-A2CF-CFBC550B4615}" dt="2023-03-31T15:33:03.120" v="2006" actId="478"/>
          <ac:picMkLst>
            <pc:docMk/>
            <pc:sldMk cId="368408418" sldId="307"/>
            <ac:picMk id="5" creationId="{F0F3410F-FF0A-FF97-FCF4-1DCE4CF4E55C}"/>
          </ac:picMkLst>
        </pc:picChg>
        <pc:picChg chg="add mod">
          <ac:chgData name="Christopher Denq" userId="12c59f61e5fb2c22" providerId="LiveId" clId="{BE3C02A3-5FBC-4DE9-A2CF-CFBC550B4615}" dt="2023-03-31T15:33:07.283" v="2009" actId="962"/>
          <ac:picMkLst>
            <pc:docMk/>
            <pc:sldMk cId="368408418" sldId="307"/>
            <ac:picMk id="7" creationId="{FECD2CC9-0E81-E973-5B4D-962BB44E488C}"/>
          </ac:picMkLst>
        </pc:picChg>
      </pc:sldChg>
      <pc:sldChg chg="add del">
        <pc:chgData name="Christopher Denq" userId="12c59f61e5fb2c22" providerId="LiveId" clId="{BE3C02A3-5FBC-4DE9-A2CF-CFBC550B4615}" dt="2023-03-31T15:32:46.103" v="2000" actId="47"/>
        <pc:sldMkLst>
          <pc:docMk/>
          <pc:sldMk cId="193928696" sldId="308"/>
        </pc:sldMkLst>
      </pc:sldChg>
      <pc:sldChg chg="addSp modSp add mod">
        <pc:chgData name="Christopher Denq" userId="12c59f61e5fb2c22" providerId="LiveId" clId="{BE3C02A3-5FBC-4DE9-A2CF-CFBC550B4615}" dt="2023-03-31T15:33:11.129" v="2012" actId="962"/>
        <pc:sldMkLst>
          <pc:docMk/>
          <pc:sldMk cId="1505323449" sldId="308"/>
        </pc:sldMkLst>
        <pc:picChg chg="add mod">
          <ac:chgData name="Christopher Denq" userId="12c59f61e5fb2c22" providerId="LiveId" clId="{BE3C02A3-5FBC-4DE9-A2CF-CFBC550B4615}" dt="2023-03-31T15:33:11.129" v="2012" actId="962"/>
          <ac:picMkLst>
            <pc:docMk/>
            <pc:sldMk cId="1505323449" sldId="308"/>
            <ac:picMk id="3" creationId="{894EB343-3AF8-3E72-2603-9FB218E57C94}"/>
          </ac:picMkLst>
        </pc:picChg>
      </pc:sldChg>
      <pc:sldChg chg="addSp modSp add mod">
        <pc:chgData name="Christopher Denq" userId="12c59f61e5fb2c22" providerId="LiveId" clId="{BE3C02A3-5FBC-4DE9-A2CF-CFBC550B4615}" dt="2023-03-31T15:33:23.661" v="2021" actId="962"/>
        <pc:sldMkLst>
          <pc:docMk/>
          <pc:sldMk cId="1730586664" sldId="309"/>
        </pc:sldMkLst>
        <pc:picChg chg="add mod">
          <ac:chgData name="Christopher Denq" userId="12c59f61e5fb2c22" providerId="LiveId" clId="{BE3C02A3-5FBC-4DE9-A2CF-CFBC550B4615}" dt="2023-03-31T15:33:23.661" v="2021" actId="962"/>
          <ac:picMkLst>
            <pc:docMk/>
            <pc:sldMk cId="1730586664" sldId="309"/>
            <ac:picMk id="3" creationId="{0F009124-835B-2AF2-98C8-2054B0D58663}"/>
          </ac:picMkLst>
        </pc:picChg>
      </pc:sldChg>
      <pc:sldChg chg="addSp modSp add mod ord">
        <pc:chgData name="Christopher Denq" userId="12c59f61e5fb2c22" providerId="LiveId" clId="{BE3C02A3-5FBC-4DE9-A2CF-CFBC550B4615}" dt="2023-03-31T15:33:20.685" v="2018"/>
        <pc:sldMkLst>
          <pc:docMk/>
          <pc:sldMk cId="2668371376" sldId="310"/>
        </pc:sldMkLst>
        <pc:picChg chg="add mod">
          <ac:chgData name="Christopher Denq" userId="12c59f61e5fb2c22" providerId="LiveId" clId="{BE3C02A3-5FBC-4DE9-A2CF-CFBC550B4615}" dt="2023-03-31T15:33:19.069" v="2016" actId="962"/>
          <ac:picMkLst>
            <pc:docMk/>
            <pc:sldMk cId="2668371376" sldId="310"/>
            <ac:picMk id="3" creationId="{7CB50798-535D-8A3C-4BD9-A9A35860BBCC}"/>
          </ac:picMkLst>
        </pc:picChg>
      </pc:sldChg>
      <pc:sldChg chg="addSp modSp add mod ord">
        <pc:chgData name="Christopher Denq" userId="12c59f61e5fb2c22" providerId="LiveId" clId="{BE3C02A3-5FBC-4DE9-A2CF-CFBC550B4615}" dt="2023-03-31T15:37:11.206" v="2193"/>
        <pc:sldMkLst>
          <pc:docMk/>
          <pc:sldMk cId="1214998745" sldId="311"/>
        </pc:sldMkLst>
        <pc:spChg chg="mod">
          <ac:chgData name="Christopher Denq" userId="12c59f61e5fb2c22" providerId="LiveId" clId="{BE3C02A3-5FBC-4DE9-A2CF-CFBC550B4615}" dt="2023-03-31T15:34:09.425" v="2034" actId="20577"/>
          <ac:spMkLst>
            <pc:docMk/>
            <pc:sldMk cId="1214998745" sldId="311"/>
            <ac:spMk id="2" creationId="{06941635-7339-92B7-A22B-02181D93AEFC}"/>
          </ac:spMkLst>
        </pc:spChg>
        <pc:spChg chg="add mod">
          <ac:chgData name="Christopher Denq" userId="12c59f61e5fb2c22" providerId="LiveId" clId="{BE3C02A3-5FBC-4DE9-A2CF-CFBC550B4615}" dt="2023-03-31T15:37:08.079" v="2191" actId="5793"/>
          <ac:spMkLst>
            <pc:docMk/>
            <pc:sldMk cId="1214998745" sldId="311"/>
            <ac:spMk id="3" creationId="{315AF6C9-A439-11BD-1FD3-7CDE5627B968}"/>
          </ac:spMkLst>
        </pc:spChg>
      </pc:sldChg>
      <pc:sldChg chg="add">
        <pc:chgData name="Christopher Denq" userId="12c59f61e5fb2c22" providerId="LiveId" clId="{BE3C02A3-5FBC-4DE9-A2CF-CFBC550B4615}" dt="2023-03-31T15:38:06.757" v="2194"/>
        <pc:sldMkLst>
          <pc:docMk/>
          <pc:sldMk cId="3811721260" sldId="312"/>
        </pc:sldMkLst>
      </pc:sldChg>
    </pc:docChg>
  </pc:docChgLst>
  <pc:docChgLst>
    <pc:chgData name="Christopher Denq" userId="12c59f61e5fb2c22" providerId="LiveId" clId="{45596A63-7803-4F2E-873C-28B1F4ACCE2D}"/>
    <pc:docChg chg="undo custSel addSld delSld modSld sldOrd">
      <pc:chgData name="Christopher Denq" userId="12c59f61e5fb2c22" providerId="LiveId" clId="{45596A63-7803-4F2E-873C-28B1F4ACCE2D}" dt="2023-05-05T17:20:32.694" v="1479" actId="14100"/>
      <pc:docMkLst>
        <pc:docMk/>
      </pc:docMkLst>
      <pc:sldChg chg="addSp delSp modSp mod">
        <pc:chgData name="Christopher Denq" userId="12c59f61e5fb2c22" providerId="LiveId" clId="{45596A63-7803-4F2E-873C-28B1F4ACCE2D}" dt="2023-05-05T15:21:45.625" v="128" actId="20577"/>
        <pc:sldMkLst>
          <pc:docMk/>
          <pc:sldMk cId="3444775482" sldId="260"/>
        </pc:sldMkLst>
        <pc:spChg chg="mod">
          <ac:chgData name="Christopher Denq" userId="12c59f61e5fb2c22" providerId="LiveId" clId="{45596A63-7803-4F2E-873C-28B1F4ACCE2D}" dt="2023-05-05T15:18:56.423" v="15" actId="20577"/>
          <ac:spMkLst>
            <pc:docMk/>
            <pc:sldMk cId="3444775482" sldId="260"/>
            <ac:spMk id="2" creationId="{26E479DA-7DFE-A8F8-15A6-668248D343BE}"/>
          </ac:spMkLst>
        </pc:spChg>
        <pc:spChg chg="mod">
          <ac:chgData name="Christopher Denq" userId="12c59f61e5fb2c22" providerId="LiveId" clId="{45596A63-7803-4F2E-873C-28B1F4ACCE2D}" dt="2023-05-05T15:21:45.625" v="128" actId="20577"/>
          <ac:spMkLst>
            <pc:docMk/>
            <pc:sldMk cId="3444775482" sldId="260"/>
            <ac:spMk id="3" creationId="{0E2E4519-9757-631D-DBF9-90F3F3B12CAF}"/>
          </ac:spMkLst>
        </pc:spChg>
        <pc:spChg chg="add del mod">
          <ac:chgData name="Christopher Denq" userId="12c59f61e5fb2c22" providerId="LiveId" clId="{45596A63-7803-4F2E-873C-28B1F4ACCE2D}" dt="2023-05-05T15:19:12.839" v="19" actId="478"/>
          <ac:spMkLst>
            <pc:docMk/>
            <pc:sldMk cId="3444775482" sldId="260"/>
            <ac:spMk id="4" creationId="{CD8225E7-9BE5-28D8-7262-31B949B7882A}"/>
          </ac:spMkLst>
        </pc:spChg>
        <pc:picChg chg="add mod">
          <ac:chgData name="Christopher Denq" userId="12c59f61e5fb2c22" providerId="LiveId" clId="{45596A63-7803-4F2E-873C-28B1F4ACCE2D}" dt="2023-05-05T15:19:55.486" v="24" actId="1076"/>
          <ac:picMkLst>
            <pc:docMk/>
            <pc:sldMk cId="3444775482" sldId="260"/>
            <ac:picMk id="6" creationId="{1D120C8F-430A-CB29-3632-7AFB297DC8DC}"/>
          </ac:picMkLst>
        </pc:picChg>
        <pc:picChg chg="del">
          <ac:chgData name="Christopher Denq" userId="12c59f61e5fb2c22" providerId="LiveId" clId="{45596A63-7803-4F2E-873C-28B1F4ACCE2D}" dt="2023-05-05T15:18:59.001" v="16" actId="478"/>
          <ac:picMkLst>
            <pc:docMk/>
            <pc:sldMk cId="3444775482" sldId="260"/>
            <ac:picMk id="1026" creationId="{29D0A77B-53E3-AC04-E997-90BAE1887F44}"/>
          </ac:picMkLst>
        </pc:picChg>
      </pc:sldChg>
      <pc:sldChg chg="modSp modAnim">
        <pc:chgData name="Christopher Denq" userId="12c59f61e5fb2c22" providerId="LiveId" clId="{45596A63-7803-4F2E-873C-28B1F4ACCE2D}" dt="2023-05-05T15:20:13.413" v="27" actId="20577"/>
        <pc:sldMkLst>
          <pc:docMk/>
          <pc:sldMk cId="3615209537" sldId="261"/>
        </pc:sldMkLst>
        <pc:spChg chg="mod">
          <ac:chgData name="Christopher Denq" userId="12c59f61e5fb2c22" providerId="LiveId" clId="{45596A63-7803-4F2E-873C-28B1F4ACCE2D}" dt="2023-05-05T15:20:12.342" v="26" actId="20577"/>
          <ac:spMkLst>
            <pc:docMk/>
            <pc:sldMk cId="3615209537" sldId="261"/>
            <ac:spMk id="2" creationId="{2F11E461-01D0-5765-F6B9-53DEEC2BEDED}"/>
          </ac:spMkLst>
        </pc:spChg>
      </pc:sldChg>
      <pc:sldChg chg="del">
        <pc:chgData name="Christopher Denq" userId="12c59f61e5fb2c22" providerId="LiveId" clId="{45596A63-7803-4F2E-873C-28B1F4ACCE2D}" dt="2023-05-05T15:26:05.624" v="298" actId="47"/>
        <pc:sldMkLst>
          <pc:docMk/>
          <pc:sldMk cId="75733355" sldId="263"/>
        </pc:sldMkLst>
      </pc:sldChg>
      <pc:sldChg chg="del">
        <pc:chgData name="Christopher Denq" userId="12c59f61e5fb2c22" providerId="LiveId" clId="{45596A63-7803-4F2E-873C-28B1F4ACCE2D}" dt="2023-05-05T15:40:04.148" v="821" actId="47"/>
        <pc:sldMkLst>
          <pc:docMk/>
          <pc:sldMk cId="1008325439" sldId="266"/>
        </pc:sldMkLst>
      </pc:sldChg>
      <pc:sldChg chg="modSp mod">
        <pc:chgData name="Christopher Denq" userId="12c59f61e5fb2c22" providerId="LiveId" clId="{45596A63-7803-4F2E-873C-28B1F4ACCE2D}" dt="2023-05-05T15:20:34.999" v="55" actId="20577"/>
        <pc:sldMkLst>
          <pc:docMk/>
          <pc:sldMk cId="1885589565" sldId="273"/>
        </pc:sldMkLst>
        <pc:spChg chg="mod">
          <ac:chgData name="Christopher Denq" userId="12c59f61e5fb2c22" providerId="LiveId" clId="{45596A63-7803-4F2E-873C-28B1F4ACCE2D}" dt="2023-05-05T15:20:34.999" v="55" actId="20577"/>
          <ac:spMkLst>
            <pc:docMk/>
            <pc:sldMk cId="1885589565" sldId="273"/>
            <ac:spMk id="5" creationId="{5DAFA861-BB61-4894-519D-3A6D0216A176}"/>
          </ac:spMkLst>
        </pc:spChg>
      </pc:sldChg>
      <pc:sldChg chg="addSp delSp modSp">
        <pc:chgData name="Christopher Denq" userId="12c59f61e5fb2c22" providerId="LiveId" clId="{45596A63-7803-4F2E-873C-28B1F4ACCE2D}" dt="2023-05-05T15:42:51.533" v="1210"/>
        <pc:sldMkLst>
          <pc:docMk/>
          <pc:sldMk cId="2958412705" sldId="279"/>
        </pc:sldMkLst>
        <pc:picChg chg="add mod">
          <ac:chgData name="Christopher Denq" userId="12c59f61e5fb2c22" providerId="LiveId" clId="{45596A63-7803-4F2E-873C-28B1F4ACCE2D}" dt="2023-05-05T15:42:51.533" v="1210"/>
          <ac:picMkLst>
            <pc:docMk/>
            <pc:sldMk cId="2958412705" sldId="279"/>
            <ac:picMk id="4" creationId="{28A5B83F-BA81-D6D0-6B54-DE8733EE5903}"/>
          </ac:picMkLst>
        </pc:picChg>
        <pc:picChg chg="del">
          <ac:chgData name="Christopher Denq" userId="12c59f61e5fb2c22" providerId="LiveId" clId="{45596A63-7803-4F2E-873C-28B1F4ACCE2D}" dt="2023-05-05T15:42:44.913" v="1209" actId="478"/>
          <ac:picMkLst>
            <pc:docMk/>
            <pc:sldMk cId="2958412705" sldId="279"/>
            <ac:picMk id="6" creationId="{891B38BE-D50F-E313-3648-15BFF42FF5F6}"/>
          </ac:picMkLst>
        </pc:picChg>
      </pc:sldChg>
      <pc:sldChg chg="modSp mod">
        <pc:chgData name="Christopher Denq" userId="12c59f61e5fb2c22" providerId="LiveId" clId="{45596A63-7803-4F2E-873C-28B1F4ACCE2D}" dt="2023-05-05T15:22:30.744" v="185" actId="207"/>
        <pc:sldMkLst>
          <pc:docMk/>
          <pc:sldMk cId="1557588311" sldId="297"/>
        </pc:sldMkLst>
        <pc:spChg chg="mod">
          <ac:chgData name="Christopher Denq" userId="12c59f61e5fb2c22" providerId="LiveId" clId="{45596A63-7803-4F2E-873C-28B1F4ACCE2D}" dt="2023-05-05T15:22:30.744" v="185" actId="207"/>
          <ac:spMkLst>
            <pc:docMk/>
            <pc:sldMk cId="1557588311" sldId="297"/>
            <ac:spMk id="2" creationId="{2F11E461-01D0-5765-F6B9-53DEEC2BEDED}"/>
          </ac:spMkLst>
        </pc:spChg>
      </pc:sldChg>
      <pc:sldChg chg="addSp delSp modSp mod">
        <pc:chgData name="Christopher Denq" userId="12c59f61e5fb2c22" providerId="LiveId" clId="{45596A63-7803-4F2E-873C-28B1F4ACCE2D}" dt="2023-05-05T15:32:46.332" v="613" actId="115"/>
        <pc:sldMkLst>
          <pc:docMk/>
          <pc:sldMk cId="1336526344" sldId="303"/>
        </pc:sldMkLst>
        <pc:spChg chg="add mod">
          <ac:chgData name="Christopher Denq" userId="12c59f61e5fb2c22" providerId="LiveId" clId="{45596A63-7803-4F2E-873C-28B1F4ACCE2D}" dt="2023-05-05T15:32:46.332" v="613" actId="115"/>
          <ac:spMkLst>
            <pc:docMk/>
            <pc:sldMk cId="1336526344" sldId="303"/>
            <ac:spMk id="2" creationId="{BCDA777E-3A2B-ABA4-773A-49BF747F5902}"/>
          </ac:spMkLst>
        </pc:spChg>
        <pc:spChg chg="del">
          <ac:chgData name="Christopher Denq" userId="12c59f61e5fb2c22" providerId="LiveId" clId="{45596A63-7803-4F2E-873C-28B1F4ACCE2D}" dt="2023-05-05T15:32:27.111" v="578" actId="478"/>
          <ac:spMkLst>
            <pc:docMk/>
            <pc:sldMk cId="1336526344" sldId="303"/>
            <ac:spMk id="3" creationId="{DA77A4A8-19AF-4130-5449-0A407BFE9CF2}"/>
          </ac:spMkLst>
        </pc:spChg>
      </pc:sldChg>
      <pc:sldChg chg="del">
        <pc:chgData name="Christopher Denq" userId="12c59f61e5fb2c22" providerId="LiveId" clId="{45596A63-7803-4F2E-873C-28B1F4ACCE2D}" dt="2023-05-05T15:38:12.803" v="732" actId="47"/>
        <pc:sldMkLst>
          <pc:docMk/>
          <pc:sldMk cId="368408418" sldId="307"/>
        </pc:sldMkLst>
      </pc:sldChg>
      <pc:sldChg chg="del">
        <pc:chgData name="Christopher Denq" userId="12c59f61e5fb2c22" providerId="LiveId" clId="{45596A63-7803-4F2E-873C-28B1F4ACCE2D}" dt="2023-05-05T15:23:08.690" v="192" actId="47"/>
        <pc:sldMkLst>
          <pc:docMk/>
          <pc:sldMk cId="1205933157" sldId="314"/>
        </pc:sldMkLst>
      </pc:sldChg>
      <pc:sldChg chg="modSp mod">
        <pc:chgData name="Christopher Denq" userId="12c59f61e5fb2c22" providerId="LiveId" clId="{45596A63-7803-4F2E-873C-28B1F4ACCE2D}" dt="2023-05-05T15:23:30.257" v="219" actId="20577"/>
        <pc:sldMkLst>
          <pc:docMk/>
          <pc:sldMk cId="1321986974" sldId="320"/>
        </pc:sldMkLst>
        <pc:spChg chg="mod">
          <ac:chgData name="Christopher Denq" userId="12c59f61e5fb2c22" providerId="LiveId" clId="{45596A63-7803-4F2E-873C-28B1F4ACCE2D}" dt="2023-05-05T15:23:30.257" v="219" actId="20577"/>
          <ac:spMkLst>
            <pc:docMk/>
            <pc:sldMk cId="1321986974" sldId="320"/>
            <ac:spMk id="5" creationId="{CF75DD98-DEBE-155D-279F-61C909C7F8E0}"/>
          </ac:spMkLst>
        </pc:spChg>
      </pc:sldChg>
      <pc:sldChg chg="del">
        <pc:chgData name="Christopher Denq" userId="12c59f61e5fb2c22" providerId="LiveId" clId="{45596A63-7803-4F2E-873C-28B1F4ACCE2D}" dt="2023-05-05T15:26:06.326" v="299" actId="47"/>
        <pc:sldMkLst>
          <pc:docMk/>
          <pc:sldMk cId="1006442240" sldId="321"/>
        </pc:sldMkLst>
      </pc:sldChg>
      <pc:sldChg chg="del">
        <pc:chgData name="Christopher Denq" userId="12c59f61e5fb2c22" providerId="LiveId" clId="{45596A63-7803-4F2E-873C-28B1F4ACCE2D}" dt="2023-05-05T15:26:06.909" v="300" actId="47"/>
        <pc:sldMkLst>
          <pc:docMk/>
          <pc:sldMk cId="1861261835" sldId="322"/>
        </pc:sldMkLst>
      </pc:sldChg>
      <pc:sldChg chg="del">
        <pc:chgData name="Christopher Denq" userId="12c59f61e5fb2c22" providerId="LiveId" clId="{45596A63-7803-4F2E-873C-28B1F4ACCE2D}" dt="2023-05-05T15:26:14.323" v="301" actId="47"/>
        <pc:sldMkLst>
          <pc:docMk/>
          <pc:sldMk cId="402416647" sldId="323"/>
        </pc:sldMkLst>
      </pc:sldChg>
      <pc:sldChg chg="del">
        <pc:chgData name="Christopher Denq" userId="12c59f61e5fb2c22" providerId="LiveId" clId="{45596A63-7803-4F2E-873C-28B1F4ACCE2D}" dt="2023-05-05T15:26:14.323" v="301" actId="47"/>
        <pc:sldMkLst>
          <pc:docMk/>
          <pc:sldMk cId="4184267394" sldId="324"/>
        </pc:sldMkLst>
      </pc:sldChg>
      <pc:sldChg chg="del">
        <pc:chgData name="Christopher Denq" userId="12c59f61e5fb2c22" providerId="LiveId" clId="{45596A63-7803-4F2E-873C-28B1F4ACCE2D}" dt="2023-05-05T15:26:14.323" v="301" actId="47"/>
        <pc:sldMkLst>
          <pc:docMk/>
          <pc:sldMk cId="696021686" sldId="325"/>
        </pc:sldMkLst>
      </pc:sldChg>
      <pc:sldChg chg="del">
        <pc:chgData name="Christopher Denq" userId="12c59f61e5fb2c22" providerId="LiveId" clId="{45596A63-7803-4F2E-873C-28B1F4ACCE2D}" dt="2023-05-05T15:26:14.323" v="301" actId="47"/>
        <pc:sldMkLst>
          <pc:docMk/>
          <pc:sldMk cId="3143064108" sldId="326"/>
        </pc:sldMkLst>
      </pc:sldChg>
      <pc:sldChg chg="del">
        <pc:chgData name="Christopher Denq" userId="12c59f61e5fb2c22" providerId="LiveId" clId="{45596A63-7803-4F2E-873C-28B1F4ACCE2D}" dt="2023-05-05T15:26:14.323" v="301" actId="47"/>
        <pc:sldMkLst>
          <pc:docMk/>
          <pc:sldMk cId="1167789526" sldId="328"/>
        </pc:sldMkLst>
      </pc:sldChg>
      <pc:sldChg chg="del">
        <pc:chgData name="Christopher Denq" userId="12c59f61e5fb2c22" providerId="LiveId" clId="{45596A63-7803-4F2E-873C-28B1F4ACCE2D}" dt="2023-05-05T15:23:11.786" v="193" actId="47"/>
        <pc:sldMkLst>
          <pc:docMk/>
          <pc:sldMk cId="428169211" sldId="329"/>
        </pc:sldMkLst>
      </pc:sldChg>
      <pc:sldChg chg="del">
        <pc:chgData name="Christopher Denq" userId="12c59f61e5fb2c22" providerId="LiveId" clId="{45596A63-7803-4F2E-873C-28B1F4ACCE2D}" dt="2023-05-05T15:26:14.323" v="301" actId="47"/>
        <pc:sldMkLst>
          <pc:docMk/>
          <pc:sldMk cId="1642954215" sldId="330"/>
        </pc:sldMkLst>
      </pc:sldChg>
      <pc:sldChg chg="del">
        <pc:chgData name="Christopher Denq" userId="12c59f61e5fb2c22" providerId="LiveId" clId="{45596A63-7803-4F2E-873C-28B1F4ACCE2D}" dt="2023-05-05T15:26:14.323" v="301" actId="47"/>
        <pc:sldMkLst>
          <pc:docMk/>
          <pc:sldMk cId="3735020484" sldId="331"/>
        </pc:sldMkLst>
      </pc:sldChg>
      <pc:sldChg chg="addSp delSp modSp mod">
        <pc:chgData name="Christopher Denq" userId="12c59f61e5fb2c22" providerId="LiveId" clId="{45596A63-7803-4F2E-873C-28B1F4ACCE2D}" dt="2023-05-05T15:32:09.819" v="577" actId="1076"/>
        <pc:sldMkLst>
          <pc:docMk/>
          <pc:sldMk cId="3087946240" sldId="332"/>
        </pc:sldMkLst>
        <pc:spChg chg="add 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2" creationId="{91308DEF-43F9-F3F9-4806-729115B7C400}"/>
          </ac:spMkLst>
        </pc:spChg>
        <pc:spChg chg="add 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3" creationId="{28AA9E18-0256-1D1D-F77C-11109D9DED2B}"/>
          </ac:spMkLst>
        </pc:spChg>
        <pc:spChg chg="mod">
          <ac:chgData name="Christopher Denq" userId="12c59f61e5fb2c22" providerId="LiveId" clId="{45596A63-7803-4F2E-873C-28B1F4ACCE2D}" dt="2023-05-05T15:30:46.360" v="519" actId="1076"/>
          <ac:spMkLst>
            <pc:docMk/>
            <pc:sldMk cId="3087946240" sldId="332"/>
            <ac:spMk id="5" creationId="{CF75DD98-DEBE-155D-279F-61C909C7F8E0}"/>
          </ac:spMkLst>
        </pc:spChg>
        <pc:spChg chg="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6" creationId="{C5979EB5-FE0D-7C08-71C7-BFD14B61B882}"/>
          </ac:spMkLst>
        </pc:spChg>
        <pc:spChg chg="add 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7" creationId="{F731124D-9F65-7536-B2B1-90A0F176AB1C}"/>
          </ac:spMkLst>
        </pc:spChg>
        <pc:spChg chg="add 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8" creationId="{A8544D1E-EC47-ECE0-4985-2463DD74373B}"/>
          </ac:spMkLst>
        </pc:spChg>
        <pc:spChg chg="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9" creationId="{1C607402-CD6E-9D3F-AF87-C64EDCB95C41}"/>
          </ac:spMkLst>
        </pc:spChg>
        <pc:spChg chg="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10" creationId="{A3D3E02B-C84A-2722-4B2D-301BA36BF5F7}"/>
          </ac:spMkLst>
        </pc:spChg>
        <pc:spChg chg="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11" creationId="{A0F5A8B0-CB02-D7EB-4D30-6D0062D28C4E}"/>
          </ac:spMkLst>
        </pc:spChg>
        <pc:spChg chg="del">
          <ac:chgData name="Christopher Denq" userId="12c59f61e5fb2c22" providerId="LiveId" clId="{45596A63-7803-4F2E-873C-28B1F4ACCE2D}" dt="2023-05-05T15:29:54.471" v="482" actId="478"/>
          <ac:spMkLst>
            <pc:docMk/>
            <pc:sldMk cId="3087946240" sldId="332"/>
            <ac:spMk id="12" creationId="{010BF7BD-20FD-0014-3C11-BA79701B15E5}"/>
          </ac:spMkLst>
        </pc:spChg>
        <pc:spChg chg="mod">
          <ac:chgData name="Christopher Denq" userId="12c59f61e5fb2c22" providerId="LiveId" clId="{45596A63-7803-4F2E-873C-28B1F4ACCE2D}" dt="2023-05-05T15:32:09.819" v="577" actId="1076"/>
          <ac:spMkLst>
            <pc:docMk/>
            <pc:sldMk cId="3087946240" sldId="332"/>
            <ac:spMk id="13" creationId="{9DC3F32E-AEDB-1D29-8243-13A5CA436251}"/>
          </ac:spMkLst>
        </pc:spChg>
      </pc:sldChg>
      <pc:sldChg chg="addSp delSp modSp mod">
        <pc:chgData name="Christopher Denq" userId="12c59f61e5fb2c22" providerId="LiveId" clId="{45596A63-7803-4F2E-873C-28B1F4ACCE2D}" dt="2023-05-05T15:35:03.257" v="652" actId="478"/>
        <pc:sldMkLst>
          <pc:docMk/>
          <pc:sldMk cId="585485261" sldId="335"/>
        </pc:sldMkLst>
        <pc:spChg chg="add del mod">
          <ac:chgData name="Christopher Denq" userId="12c59f61e5fb2c22" providerId="LiveId" clId="{45596A63-7803-4F2E-873C-28B1F4ACCE2D}" dt="2023-05-05T15:35:03.257" v="652" actId="478"/>
          <ac:spMkLst>
            <pc:docMk/>
            <pc:sldMk cId="585485261" sldId="335"/>
            <ac:spMk id="9" creationId="{325DC669-3FF8-927E-6F31-B0CEBF2C094B}"/>
          </ac:spMkLst>
        </pc:spChg>
        <pc:picChg chg="del">
          <ac:chgData name="Christopher Denq" userId="12c59f61e5fb2c22" providerId="LiveId" clId="{45596A63-7803-4F2E-873C-28B1F4ACCE2D}" dt="2023-05-05T15:33:55.354" v="621" actId="478"/>
          <ac:picMkLst>
            <pc:docMk/>
            <pc:sldMk cId="585485261" sldId="335"/>
            <ac:picMk id="3" creationId="{329BF3CD-34E1-3285-EBBF-F513CB6294E1}"/>
          </ac:picMkLst>
        </pc:picChg>
        <pc:picChg chg="add mod">
          <ac:chgData name="Christopher Denq" userId="12c59f61e5fb2c22" providerId="LiveId" clId="{45596A63-7803-4F2E-873C-28B1F4ACCE2D}" dt="2023-05-05T15:34:42.603" v="642" actId="1076"/>
          <ac:picMkLst>
            <pc:docMk/>
            <pc:sldMk cId="585485261" sldId="335"/>
            <ac:picMk id="5" creationId="{7824B930-38EE-7C3C-96A2-DBDDC23BE849}"/>
          </ac:picMkLst>
        </pc:picChg>
        <pc:picChg chg="add del mod">
          <ac:chgData name="Christopher Denq" userId="12c59f61e5fb2c22" providerId="LiveId" clId="{45596A63-7803-4F2E-873C-28B1F4ACCE2D}" dt="2023-05-05T15:34:06.147" v="628" actId="21"/>
          <ac:picMkLst>
            <pc:docMk/>
            <pc:sldMk cId="585485261" sldId="335"/>
            <ac:picMk id="7" creationId="{5D765A25-E60D-01A2-0777-F4A25F275C2E}"/>
          </ac:picMkLst>
        </pc:picChg>
        <pc:picChg chg="add del mod">
          <ac:chgData name="Christopher Denq" userId="12c59f61e5fb2c22" providerId="LiveId" clId="{45596A63-7803-4F2E-873C-28B1F4ACCE2D}" dt="2023-05-05T15:34:44.066" v="643" actId="21"/>
          <ac:picMkLst>
            <pc:docMk/>
            <pc:sldMk cId="585485261" sldId="335"/>
            <ac:picMk id="8" creationId="{F5694388-C6E9-4DE6-6FF0-CC22CFEF3B5C}"/>
          </ac:picMkLst>
        </pc:picChg>
      </pc:sldChg>
      <pc:sldChg chg="del">
        <pc:chgData name="Christopher Denq" userId="12c59f61e5fb2c22" providerId="LiveId" clId="{45596A63-7803-4F2E-873C-28B1F4ACCE2D}" dt="2023-05-05T15:37:33.685" v="698" actId="47"/>
        <pc:sldMkLst>
          <pc:docMk/>
          <pc:sldMk cId="2728964547" sldId="336"/>
        </pc:sldMkLst>
      </pc:sldChg>
      <pc:sldChg chg="del">
        <pc:chgData name="Christopher Denq" userId="12c59f61e5fb2c22" providerId="LiveId" clId="{45596A63-7803-4F2E-873C-28B1F4ACCE2D}" dt="2023-05-05T15:38:13.987" v="734" actId="47"/>
        <pc:sldMkLst>
          <pc:docMk/>
          <pc:sldMk cId="797655532" sldId="337"/>
        </pc:sldMkLst>
      </pc:sldChg>
      <pc:sldChg chg="del">
        <pc:chgData name="Christopher Denq" userId="12c59f61e5fb2c22" providerId="LiveId" clId="{45596A63-7803-4F2E-873C-28B1F4ACCE2D}" dt="2023-05-05T15:38:14.676" v="735" actId="47"/>
        <pc:sldMkLst>
          <pc:docMk/>
          <pc:sldMk cId="17632397" sldId="338"/>
        </pc:sldMkLst>
      </pc:sldChg>
      <pc:sldChg chg="del">
        <pc:chgData name="Christopher Denq" userId="12c59f61e5fb2c22" providerId="LiveId" clId="{45596A63-7803-4F2E-873C-28B1F4ACCE2D}" dt="2023-05-05T15:38:13.424" v="733" actId="47"/>
        <pc:sldMkLst>
          <pc:docMk/>
          <pc:sldMk cId="3652298451" sldId="339"/>
        </pc:sldMkLst>
      </pc:sldChg>
      <pc:sldChg chg="addSp delSp modSp mod">
        <pc:chgData name="Christopher Denq" userId="12c59f61e5fb2c22" providerId="LiveId" clId="{45596A63-7803-4F2E-873C-28B1F4ACCE2D}" dt="2023-05-05T15:36:34.287" v="680" actId="478"/>
        <pc:sldMkLst>
          <pc:docMk/>
          <pc:sldMk cId="745848352" sldId="340"/>
        </pc:sldMkLst>
        <pc:spChg chg="del mod">
          <ac:chgData name="Christopher Denq" userId="12c59f61e5fb2c22" providerId="LiveId" clId="{45596A63-7803-4F2E-873C-28B1F4ACCE2D}" dt="2023-05-05T15:34:50.276" v="648" actId="21"/>
          <ac:spMkLst>
            <pc:docMk/>
            <pc:sldMk cId="745848352" sldId="340"/>
            <ac:spMk id="2" creationId="{6666ADA8-5C24-AC31-4F00-7C1CEE51A3D7}"/>
          </ac:spMkLst>
        </pc:spChg>
        <pc:spChg chg="add del mod">
          <ac:chgData name="Christopher Denq" userId="12c59f61e5fb2c22" providerId="LiveId" clId="{45596A63-7803-4F2E-873C-28B1F4ACCE2D}" dt="2023-05-05T15:36:34.287" v="680" actId="478"/>
          <ac:spMkLst>
            <pc:docMk/>
            <pc:sldMk cId="745848352" sldId="340"/>
            <ac:spMk id="7" creationId="{BF3AAB61-BA48-EC0C-64A5-30BC450189DF}"/>
          </ac:spMkLst>
        </pc:spChg>
        <pc:picChg chg="del">
          <ac:chgData name="Christopher Denq" userId="12c59f61e5fb2c22" providerId="LiveId" clId="{45596A63-7803-4F2E-873C-28B1F4ACCE2D}" dt="2023-05-05T15:33:56.807" v="622" actId="478"/>
          <ac:picMkLst>
            <pc:docMk/>
            <pc:sldMk cId="745848352" sldId="340"/>
            <ac:picMk id="3" creationId="{329BF3CD-34E1-3285-EBBF-F513CB6294E1}"/>
          </ac:picMkLst>
        </pc:picChg>
        <pc:picChg chg="add del mod">
          <ac:chgData name="Christopher Denq" userId="12c59f61e5fb2c22" providerId="LiveId" clId="{45596A63-7803-4F2E-873C-28B1F4ACCE2D}" dt="2023-05-05T15:34:46.733" v="645" actId="21"/>
          <ac:picMkLst>
            <pc:docMk/>
            <pc:sldMk cId="745848352" sldId="340"/>
            <ac:picMk id="5" creationId="{A2707828-4A15-3EA8-FA95-2B39B0DE0F2F}"/>
          </ac:picMkLst>
        </pc:picChg>
        <pc:picChg chg="add mod">
          <ac:chgData name="Christopher Denq" userId="12c59f61e5fb2c22" providerId="LiveId" clId="{45596A63-7803-4F2E-873C-28B1F4ACCE2D}" dt="2023-05-05T15:34:49.125" v="647"/>
          <ac:picMkLst>
            <pc:docMk/>
            <pc:sldMk cId="745848352" sldId="340"/>
            <ac:picMk id="6" creationId="{434D0A14-74F8-AA5F-A657-D009A44F9202}"/>
          </ac:picMkLst>
        </pc:picChg>
      </pc:sldChg>
      <pc:sldChg chg="del">
        <pc:chgData name="Christopher Denq" userId="12c59f61e5fb2c22" providerId="LiveId" clId="{45596A63-7803-4F2E-873C-28B1F4ACCE2D}" dt="2023-05-05T15:38:15.411" v="736" actId="47"/>
        <pc:sldMkLst>
          <pc:docMk/>
          <pc:sldMk cId="3445103932" sldId="341"/>
        </pc:sldMkLst>
      </pc:sldChg>
      <pc:sldChg chg="del">
        <pc:chgData name="Christopher Denq" userId="12c59f61e5fb2c22" providerId="LiveId" clId="{45596A63-7803-4F2E-873C-28B1F4ACCE2D}" dt="2023-05-05T15:38:15.901" v="737" actId="47"/>
        <pc:sldMkLst>
          <pc:docMk/>
          <pc:sldMk cId="3996659340" sldId="342"/>
        </pc:sldMkLst>
      </pc:sldChg>
      <pc:sldChg chg="del">
        <pc:chgData name="Christopher Denq" userId="12c59f61e5fb2c22" providerId="LiveId" clId="{45596A63-7803-4F2E-873C-28B1F4ACCE2D}" dt="2023-05-05T15:40:05.236" v="822" actId="47"/>
        <pc:sldMkLst>
          <pc:docMk/>
          <pc:sldMk cId="2252135627" sldId="343"/>
        </pc:sldMkLst>
      </pc:sldChg>
      <pc:sldChg chg="modSp mod">
        <pc:chgData name="Christopher Denq" userId="12c59f61e5fb2c22" providerId="LiveId" clId="{45596A63-7803-4F2E-873C-28B1F4ACCE2D}" dt="2023-05-05T16:02:23.420" v="1251" actId="20577"/>
        <pc:sldMkLst>
          <pc:docMk/>
          <pc:sldMk cId="3276427025" sldId="345"/>
        </pc:sldMkLst>
        <pc:spChg chg="mod">
          <ac:chgData name="Christopher Denq" userId="12c59f61e5fb2c22" providerId="LiveId" clId="{45596A63-7803-4F2E-873C-28B1F4ACCE2D}" dt="2023-05-05T16:02:23.420" v="1251" actId="20577"/>
          <ac:spMkLst>
            <pc:docMk/>
            <pc:sldMk cId="3276427025" sldId="345"/>
            <ac:spMk id="5" creationId="{036AAFD0-D984-47AC-FD37-A05E23135A90}"/>
          </ac:spMkLst>
        </pc:spChg>
      </pc:sldChg>
      <pc:sldChg chg="del">
        <pc:chgData name="Christopher Denq" userId="12c59f61e5fb2c22" providerId="LiveId" clId="{45596A63-7803-4F2E-873C-28B1F4ACCE2D}" dt="2023-05-05T15:40:03.604" v="820" actId="47"/>
        <pc:sldMkLst>
          <pc:docMk/>
          <pc:sldMk cId="4237808292" sldId="346"/>
        </pc:sldMkLst>
      </pc:sldChg>
      <pc:sldChg chg="del">
        <pc:chgData name="Christopher Denq" userId="12c59f61e5fb2c22" providerId="LiveId" clId="{45596A63-7803-4F2E-873C-28B1F4ACCE2D}" dt="2023-05-05T15:40:07.028" v="823" actId="47"/>
        <pc:sldMkLst>
          <pc:docMk/>
          <pc:sldMk cId="1966743862" sldId="347"/>
        </pc:sldMkLst>
      </pc:sldChg>
      <pc:sldChg chg="del">
        <pc:chgData name="Christopher Denq" userId="12c59f61e5fb2c22" providerId="LiveId" clId="{45596A63-7803-4F2E-873C-28B1F4ACCE2D}" dt="2023-05-05T15:40:08.701" v="824" actId="47"/>
        <pc:sldMkLst>
          <pc:docMk/>
          <pc:sldMk cId="3057474695" sldId="348"/>
        </pc:sldMkLst>
      </pc:sldChg>
      <pc:sldChg chg="del">
        <pc:chgData name="Christopher Denq" userId="12c59f61e5fb2c22" providerId="LiveId" clId="{45596A63-7803-4F2E-873C-28B1F4ACCE2D}" dt="2023-05-05T15:40:09.861" v="825" actId="47"/>
        <pc:sldMkLst>
          <pc:docMk/>
          <pc:sldMk cId="4013439125" sldId="349"/>
        </pc:sldMkLst>
      </pc:sldChg>
      <pc:sldChg chg="modSp del mod ord">
        <pc:chgData name="Christopher Denq" userId="12c59f61e5fb2c22" providerId="LiveId" clId="{45596A63-7803-4F2E-873C-28B1F4ACCE2D}" dt="2023-05-05T16:03:29.748" v="1318" actId="47"/>
        <pc:sldMkLst>
          <pc:docMk/>
          <pc:sldMk cId="1615120910" sldId="350"/>
        </pc:sldMkLst>
        <pc:spChg chg="mod">
          <ac:chgData name="Christopher Denq" userId="12c59f61e5fb2c22" providerId="LiveId" clId="{45596A63-7803-4F2E-873C-28B1F4ACCE2D}" dt="2023-05-05T16:03:03.349" v="1308" actId="20577"/>
          <ac:spMkLst>
            <pc:docMk/>
            <pc:sldMk cId="1615120910" sldId="350"/>
            <ac:spMk id="5" creationId="{036AAFD0-D984-47AC-FD37-A05E23135A90}"/>
          </ac:spMkLst>
        </pc:spChg>
      </pc:sldChg>
      <pc:sldChg chg="modSp mod">
        <pc:chgData name="Christopher Denq" userId="12c59f61e5fb2c22" providerId="LiveId" clId="{45596A63-7803-4F2E-873C-28B1F4ACCE2D}" dt="2023-05-05T17:03:15.631" v="1437" actId="20577"/>
        <pc:sldMkLst>
          <pc:docMk/>
          <pc:sldMk cId="1274724466" sldId="351"/>
        </pc:sldMkLst>
        <pc:spChg chg="mod">
          <ac:chgData name="Christopher Denq" userId="12c59f61e5fb2c22" providerId="LiveId" clId="{45596A63-7803-4F2E-873C-28B1F4ACCE2D}" dt="2023-05-05T17:03:15.631" v="1437" actId="20577"/>
          <ac:spMkLst>
            <pc:docMk/>
            <pc:sldMk cId="1274724466" sldId="351"/>
            <ac:spMk id="5" creationId="{036AAFD0-D984-47AC-FD37-A05E23135A90}"/>
          </ac:spMkLst>
        </pc:spChg>
      </pc:sldChg>
      <pc:sldChg chg="modSp add mod">
        <pc:chgData name="Christopher Denq" userId="12c59f61e5fb2c22" providerId="LiveId" clId="{45596A63-7803-4F2E-873C-28B1F4ACCE2D}" dt="2023-05-05T15:33:13.323" v="618" actId="20577"/>
        <pc:sldMkLst>
          <pc:docMk/>
          <pc:sldMk cId="3177384583" sldId="352"/>
        </pc:sldMkLst>
        <pc:spChg chg="mod">
          <ac:chgData name="Christopher Denq" userId="12c59f61e5fb2c22" providerId="LiveId" clId="{45596A63-7803-4F2E-873C-28B1F4ACCE2D}" dt="2023-05-05T15:33:13.323" v="618" actId="20577"/>
          <ac:spMkLst>
            <pc:docMk/>
            <pc:sldMk cId="3177384583" sldId="352"/>
            <ac:spMk id="5" creationId="{5DAFA861-BB61-4894-519D-3A6D0216A176}"/>
          </ac:spMkLst>
        </pc:spChg>
      </pc:sldChg>
      <pc:sldChg chg="addSp modSp add mod">
        <pc:chgData name="Christopher Denq" userId="12c59f61e5fb2c22" providerId="LiveId" clId="{45596A63-7803-4F2E-873C-28B1F4ACCE2D}" dt="2023-05-05T15:33:22.376" v="620" actId="20577"/>
        <pc:sldMkLst>
          <pc:docMk/>
          <pc:sldMk cId="3281444938" sldId="353"/>
        </pc:sldMkLst>
        <pc:spChg chg="add mod">
          <ac:chgData name="Christopher Denq" userId="12c59f61e5fb2c22" providerId="LiveId" clId="{45596A63-7803-4F2E-873C-28B1F4ACCE2D}" dt="2023-05-05T15:22:19.285" v="182" actId="20577"/>
          <ac:spMkLst>
            <pc:docMk/>
            <pc:sldMk cId="3281444938" sldId="353"/>
            <ac:spMk id="2" creationId="{8F219BB6-A662-4CF4-FA3A-130A0DFBB936}"/>
          </ac:spMkLst>
        </pc:spChg>
        <pc:spChg chg="mod">
          <ac:chgData name="Christopher Denq" userId="12c59f61e5fb2c22" providerId="LiveId" clId="{45596A63-7803-4F2E-873C-28B1F4ACCE2D}" dt="2023-05-05T15:33:22.376" v="620" actId="20577"/>
          <ac:spMkLst>
            <pc:docMk/>
            <pc:sldMk cId="3281444938" sldId="353"/>
            <ac:spMk id="5" creationId="{5DAFA861-BB61-4894-519D-3A6D0216A176}"/>
          </ac:spMkLst>
        </pc:spChg>
      </pc:sldChg>
      <pc:sldChg chg="addSp modSp add del mod">
        <pc:chgData name="Christopher Denq" userId="12c59f61e5fb2c22" providerId="LiveId" clId="{45596A63-7803-4F2E-873C-28B1F4ACCE2D}" dt="2023-05-05T15:24:53.331" v="253" actId="47"/>
        <pc:sldMkLst>
          <pc:docMk/>
          <pc:sldMk cId="1332955475" sldId="354"/>
        </pc:sldMkLst>
        <pc:spChg chg="add mod">
          <ac:chgData name="Christopher Denq" userId="12c59f61e5fb2c22" providerId="LiveId" clId="{45596A63-7803-4F2E-873C-28B1F4ACCE2D}" dt="2023-05-05T15:24:44.080" v="250" actId="20577"/>
          <ac:spMkLst>
            <pc:docMk/>
            <pc:sldMk cId="1332955475" sldId="354"/>
            <ac:spMk id="2" creationId="{FC8BE240-A4EE-27EF-FB20-6E3B70812FBA}"/>
          </ac:spMkLst>
        </pc:spChg>
      </pc:sldChg>
      <pc:sldChg chg="modSp add del mod">
        <pc:chgData name="Christopher Denq" userId="12c59f61e5fb2c22" providerId="LiveId" clId="{45596A63-7803-4F2E-873C-28B1F4ACCE2D}" dt="2023-05-05T15:25:01.576" v="259" actId="47"/>
        <pc:sldMkLst>
          <pc:docMk/>
          <pc:sldMk cId="3775152988" sldId="355"/>
        </pc:sldMkLst>
        <pc:spChg chg="mod">
          <ac:chgData name="Christopher Denq" userId="12c59f61e5fb2c22" providerId="LiveId" clId="{45596A63-7803-4F2E-873C-28B1F4ACCE2D}" dt="2023-05-05T15:24:52.137" v="252" actId="14100"/>
          <ac:spMkLst>
            <pc:docMk/>
            <pc:sldMk cId="3775152988" sldId="355"/>
            <ac:spMk id="2" creationId="{FC8BE240-A4EE-27EF-FB20-6E3B70812FBA}"/>
          </ac:spMkLst>
        </pc:spChg>
      </pc:sldChg>
      <pc:sldChg chg="modSp add del mod">
        <pc:chgData name="Christopher Denq" userId="12c59f61e5fb2c22" providerId="LiveId" clId="{45596A63-7803-4F2E-873C-28B1F4ACCE2D}" dt="2023-05-05T15:25:06.893" v="263" actId="47"/>
        <pc:sldMkLst>
          <pc:docMk/>
          <pc:sldMk cId="3802466325" sldId="356"/>
        </pc:sldMkLst>
        <pc:spChg chg="mod">
          <ac:chgData name="Christopher Denq" userId="12c59f61e5fb2c22" providerId="LiveId" clId="{45596A63-7803-4F2E-873C-28B1F4ACCE2D}" dt="2023-05-05T15:25:00.280" v="258" actId="14100"/>
          <ac:spMkLst>
            <pc:docMk/>
            <pc:sldMk cId="3802466325" sldId="356"/>
            <ac:spMk id="2" creationId="{FC8BE240-A4EE-27EF-FB20-6E3B70812FBA}"/>
          </ac:spMkLst>
        </pc:spChg>
      </pc:sldChg>
      <pc:sldChg chg="modSp add mod">
        <pc:chgData name="Christopher Denq" userId="12c59f61e5fb2c22" providerId="LiveId" clId="{45596A63-7803-4F2E-873C-28B1F4ACCE2D}" dt="2023-05-05T15:25:27.792" v="293" actId="20577"/>
        <pc:sldMkLst>
          <pc:docMk/>
          <pc:sldMk cId="874971750" sldId="357"/>
        </pc:sldMkLst>
        <pc:spChg chg="mod">
          <ac:chgData name="Christopher Denq" userId="12c59f61e5fb2c22" providerId="LiveId" clId="{45596A63-7803-4F2E-873C-28B1F4ACCE2D}" dt="2023-05-05T15:25:27.792" v="293" actId="20577"/>
          <ac:spMkLst>
            <pc:docMk/>
            <pc:sldMk cId="874971750" sldId="357"/>
            <ac:spMk id="2" creationId="{FC8BE240-A4EE-27EF-FB20-6E3B70812FBA}"/>
          </ac:spMkLst>
        </pc:spChg>
      </pc:sldChg>
      <pc:sldChg chg="modSp add mod">
        <pc:chgData name="Christopher Denq" userId="12c59f61e5fb2c22" providerId="LiveId" clId="{45596A63-7803-4F2E-873C-28B1F4ACCE2D}" dt="2023-05-05T15:27:20.196" v="363" actId="20577"/>
        <pc:sldMkLst>
          <pc:docMk/>
          <pc:sldMk cId="3386894639" sldId="358"/>
        </pc:sldMkLst>
        <pc:spChg chg="mod">
          <ac:chgData name="Christopher Denq" userId="12c59f61e5fb2c22" providerId="LiveId" clId="{45596A63-7803-4F2E-873C-28B1F4ACCE2D}" dt="2023-05-05T15:27:20.196" v="363" actId="20577"/>
          <ac:spMkLst>
            <pc:docMk/>
            <pc:sldMk cId="3386894639" sldId="358"/>
            <ac:spMk id="2" creationId="{FC8BE240-A4EE-27EF-FB20-6E3B70812FBA}"/>
          </ac:spMkLst>
        </pc:spChg>
      </pc:sldChg>
      <pc:sldChg chg="modSp add mod">
        <pc:chgData name="Christopher Denq" userId="12c59f61e5fb2c22" providerId="LiveId" clId="{45596A63-7803-4F2E-873C-28B1F4ACCE2D}" dt="2023-05-05T15:30:19.663" v="511" actId="20577"/>
        <pc:sldMkLst>
          <pc:docMk/>
          <pc:sldMk cId="3747019114" sldId="359"/>
        </pc:sldMkLst>
        <pc:spChg chg="mod">
          <ac:chgData name="Christopher Denq" userId="12c59f61e5fb2c22" providerId="LiveId" clId="{45596A63-7803-4F2E-873C-28B1F4ACCE2D}" dt="2023-05-05T15:30:19.663" v="511" actId="20577"/>
          <ac:spMkLst>
            <pc:docMk/>
            <pc:sldMk cId="3747019114" sldId="359"/>
            <ac:spMk id="2" creationId="{FC8BE240-A4EE-27EF-FB20-6E3B70812FBA}"/>
          </ac:spMkLst>
        </pc:spChg>
      </pc:sldChg>
      <pc:sldChg chg="modSp add del mod">
        <pc:chgData name="Christopher Denq" userId="12c59f61e5fb2c22" providerId="LiveId" clId="{45596A63-7803-4F2E-873C-28B1F4ACCE2D}" dt="2023-05-05T15:28:11.015" v="425" actId="47"/>
        <pc:sldMkLst>
          <pc:docMk/>
          <pc:sldMk cId="463448459" sldId="360"/>
        </pc:sldMkLst>
        <pc:spChg chg="mod">
          <ac:chgData name="Christopher Denq" userId="12c59f61e5fb2c22" providerId="LiveId" clId="{45596A63-7803-4F2E-873C-28B1F4ACCE2D}" dt="2023-05-05T15:28:01.207" v="410" actId="20577"/>
          <ac:spMkLst>
            <pc:docMk/>
            <pc:sldMk cId="463448459" sldId="360"/>
            <ac:spMk id="2" creationId="{FC8BE240-A4EE-27EF-FB20-6E3B70812FBA}"/>
          </ac:spMkLst>
        </pc:spChg>
      </pc:sldChg>
      <pc:sldChg chg="modSp add mod">
        <pc:chgData name="Christopher Denq" userId="12c59f61e5fb2c22" providerId="LiveId" clId="{45596A63-7803-4F2E-873C-28B1F4ACCE2D}" dt="2023-05-05T15:30:25.802" v="515" actId="20577"/>
        <pc:sldMkLst>
          <pc:docMk/>
          <pc:sldMk cId="3970184335" sldId="361"/>
        </pc:sldMkLst>
        <pc:spChg chg="mod">
          <ac:chgData name="Christopher Denq" userId="12c59f61e5fb2c22" providerId="LiveId" clId="{45596A63-7803-4F2E-873C-28B1F4ACCE2D}" dt="2023-05-05T15:30:25.802" v="515" actId="20577"/>
          <ac:spMkLst>
            <pc:docMk/>
            <pc:sldMk cId="3970184335" sldId="361"/>
            <ac:spMk id="2" creationId="{FC8BE240-A4EE-27EF-FB20-6E3B70812FBA}"/>
          </ac:spMkLst>
        </pc:spChg>
      </pc:sldChg>
      <pc:sldChg chg="addSp delSp modSp add mod">
        <pc:chgData name="Christopher Denq" userId="12c59f61e5fb2c22" providerId="LiveId" clId="{45596A63-7803-4F2E-873C-28B1F4ACCE2D}" dt="2023-05-05T17:04:08.921" v="1451" actId="1076"/>
        <pc:sldMkLst>
          <pc:docMk/>
          <pc:sldMk cId="4207549228" sldId="362"/>
        </pc:sldMkLst>
        <pc:spChg chg="add del mod">
          <ac:chgData name="Christopher Denq" userId="12c59f61e5fb2c22" providerId="LiveId" clId="{45596A63-7803-4F2E-873C-28B1F4ACCE2D}" dt="2023-05-05T15:35:52.055" v="666" actId="478"/>
          <ac:spMkLst>
            <pc:docMk/>
            <pc:sldMk cId="4207549228" sldId="362"/>
            <ac:spMk id="2" creationId="{0C0E721E-2B95-47C0-CF75-78ED87FD3E41}"/>
          </ac:spMkLst>
        </pc:spChg>
        <pc:spChg chg="add del mod">
          <ac:chgData name="Christopher Denq" userId="12c59f61e5fb2c22" providerId="LiveId" clId="{45596A63-7803-4F2E-873C-28B1F4ACCE2D}" dt="2023-05-05T15:35:52.511" v="667" actId="478"/>
          <ac:spMkLst>
            <pc:docMk/>
            <pc:sldMk cId="4207549228" sldId="362"/>
            <ac:spMk id="3" creationId="{449DF88C-8B30-28A1-2645-1707208B724F}"/>
          </ac:spMkLst>
        </pc:spChg>
        <pc:spChg chg="add del mod">
          <ac:chgData name="Christopher Denq" userId="12c59f61e5fb2c22" providerId="LiveId" clId="{45596A63-7803-4F2E-873C-28B1F4ACCE2D}" dt="2023-05-05T15:35:53.070" v="668" actId="478"/>
          <ac:spMkLst>
            <pc:docMk/>
            <pc:sldMk cId="4207549228" sldId="362"/>
            <ac:spMk id="6" creationId="{9F7D4244-6EAB-F747-C329-B1E8A085F208}"/>
          </ac:spMkLst>
        </pc:spChg>
        <pc:spChg chg="add del mod">
          <ac:chgData name="Christopher Denq" userId="12c59f61e5fb2c22" providerId="LiveId" clId="{45596A63-7803-4F2E-873C-28B1F4ACCE2D}" dt="2023-05-05T15:35:53.548" v="669" actId="478"/>
          <ac:spMkLst>
            <pc:docMk/>
            <pc:sldMk cId="4207549228" sldId="362"/>
            <ac:spMk id="7" creationId="{14010105-A5F5-9464-BAA8-348082AB8396}"/>
          </ac:spMkLst>
        </pc:spChg>
        <pc:cxnChg chg="add mod">
          <ac:chgData name="Christopher Denq" userId="12c59f61e5fb2c22" providerId="LiveId" clId="{45596A63-7803-4F2E-873C-28B1F4ACCE2D}" dt="2023-05-05T17:03:57.154" v="1443" actId="1076"/>
          <ac:cxnSpMkLst>
            <pc:docMk/>
            <pc:sldMk cId="4207549228" sldId="362"/>
            <ac:cxnSpMk id="2" creationId="{727FAAB3-E6D1-AB46-3DAC-0D0D359C7DC8}"/>
          </ac:cxnSpMkLst>
        </pc:cxnChg>
        <pc:cxnChg chg="add mod">
          <ac:chgData name="Christopher Denq" userId="12c59f61e5fb2c22" providerId="LiveId" clId="{45596A63-7803-4F2E-873C-28B1F4ACCE2D}" dt="2023-05-05T17:04:00.780" v="1445" actId="1076"/>
          <ac:cxnSpMkLst>
            <pc:docMk/>
            <pc:sldMk cId="4207549228" sldId="362"/>
            <ac:cxnSpMk id="3" creationId="{FD10B402-837B-CC8F-6C3E-8A3EC4A18371}"/>
          </ac:cxnSpMkLst>
        </pc:cxnChg>
        <pc:cxnChg chg="add mod">
          <ac:chgData name="Christopher Denq" userId="12c59f61e5fb2c22" providerId="LiveId" clId="{45596A63-7803-4F2E-873C-28B1F4ACCE2D}" dt="2023-05-05T17:04:03.115" v="1447" actId="1076"/>
          <ac:cxnSpMkLst>
            <pc:docMk/>
            <pc:sldMk cId="4207549228" sldId="362"/>
            <ac:cxnSpMk id="6" creationId="{68AE01DC-4B12-2166-D108-D0835013E374}"/>
          </ac:cxnSpMkLst>
        </pc:cxnChg>
        <pc:cxnChg chg="add mod">
          <ac:chgData name="Christopher Denq" userId="12c59f61e5fb2c22" providerId="LiveId" clId="{45596A63-7803-4F2E-873C-28B1F4ACCE2D}" dt="2023-05-05T17:04:06.150" v="1449" actId="1076"/>
          <ac:cxnSpMkLst>
            <pc:docMk/>
            <pc:sldMk cId="4207549228" sldId="362"/>
            <ac:cxnSpMk id="7" creationId="{1AE5FDE7-A6A1-18A5-B91A-3C2F9D8EE066}"/>
          </ac:cxnSpMkLst>
        </pc:cxnChg>
        <pc:cxnChg chg="add mod">
          <ac:chgData name="Christopher Denq" userId="12c59f61e5fb2c22" providerId="LiveId" clId="{45596A63-7803-4F2E-873C-28B1F4ACCE2D}" dt="2023-05-05T17:04:08.921" v="1451" actId="1076"/>
          <ac:cxnSpMkLst>
            <pc:docMk/>
            <pc:sldMk cId="4207549228" sldId="362"/>
            <ac:cxnSpMk id="8" creationId="{57F8F3EF-3273-7780-01FF-BB3A6FF0DAED}"/>
          </ac:cxnSpMkLst>
        </pc:cxnChg>
        <pc:cxnChg chg="add mod">
          <ac:chgData name="Christopher Denq" userId="12c59f61e5fb2c22" providerId="LiveId" clId="{45596A63-7803-4F2E-873C-28B1F4ACCE2D}" dt="2023-05-05T17:03:51.027" v="1440" actId="1036"/>
          <ac:cxnSpMkLst>
            <pc:docMk/>
            <pc:sldMk cId="4207549228" sldId="362"/>
            <ac:cxnSpMk id="9" creationId="{BA694C32-4963-E56A-D189-468FEF6E90B4}"/>
          </ac:cxnSpMkLst>
        </pc:cxnChg>
        <pc:cxnChg chg="add del mod">
          <ac:chgData name="Christopher Denq" userId="12c59f61e5fb2c22" providerId="LiveId" clId="{45596A63-7803-4F2E-873C-28B1F4ACCE2D}" dt="2023-05-05T17:03:54.003" v="1441" actId="478"/>
          <ac:cxnSpMkLst>
            <pc:docMk/>
            <pc:sldMk cId="4207549228" sldId="362"/>
            <ac:cxnSpMk id="10" creationId="{8A66ECEB-D955-5B16-A426-3D492787D8AD}"/>
          </ac:cxnSpMkLst>
        </pc:cxnChg>
        <pc:cxnChg chg="add del mod">
          <ac:chgData name="Christopher Denq" userId="12c59f61e5fb2c22" providerId="LiveId" clId="{45596A63-7803-4F2E-873C-28B1F4ACCE2D}" dt="2023-05-05T17:03:54.003" v="1441" actId="478"/>
          <ac:cxnSpMkLst>
            <pc:docMk/>
            <pc:sldMk cId="4207549228" sldId="362"/>
            <ac:cxnSpMk id="11" creationId="{54DA4990-F9E2-109B-6F49-84177826D278}"/>
          </ac:cxnSpMkLst>
        </pc:cxnChg>
        <pc:cxnChg chg="add del mod">
          <ac:chgData name="Christopher Denq" userId="12c59f61e5fb2c22" providerId="LiveId" clId="{45596A63-7803-4F2E-873C-28B1F4ACCE2D}" dt="2023-05-05T17:03:54.003" v="1441" actId="478"/>
          <ac:cxnSpMkLst>
            <pc:docMk/>
            <pc:sldMk cId="4207549228" sldId="362"/>
            <ac:cxnSpMk id="12" creationId="{04BBDFFD-D368-CD9B-93B4-9541731EC1D7}"/>
          </ac:cxnSpMkLst>
        </pc:cxnChg>
        <pc:cxnChg chg="add del mod">
          <ac:chgData name="Christopher Denq" userId="12c59f61e5fb2c22" providerId="LiveId" clId="{45596A63-7803-4F2E-873C-28B1F4ACCE2D}" dt="2023-05-05T17:03:54.003" v="1441" actId="478"/>
          <ac:cxnSpMkLst>
            <pc:docMk/>
            <pc:sldMk cId="4207549228" sldId="362"/>
            <ac:cxnSpMk id="13" creationId="{ABDBF11E-9EEE-748D-2433-299D07262512}"/>
          </ac:cxnSpMkLst>
        </pc:cxnChg>
      </pc:sldChg>
      <pc:sldChg chg="addSp delSp modSp add mod">
        <pc:chgData name="Christopher Denq" userId="12c59f61e5fb2c22" providerId="LiveId" clId="{45596A63-7803-4F2E-873C-28B1F4ACCE2D}" dt="2023-05-05T17:20:32.694" v="1479" actId="14100"/>
        <pc:sldMkLst>
          <pc:docMk/>
          <pc:sldMk cId="1253154694" sldId="363"/>
        </pc:sldMkLst>
        <pc:spChg chg="add mod">
          <ac:chgData name="Christopher Denq" userId="12c59f61e5fb2c22" providerId="LiveId" clId="{45596A63-7803-4F2E-873C-28B1F4ACCE2D}" dt="2023-05-05T17:05:24.803" v="1477" actId="14100"/>
          <ac:spMkLst>
            <pc:docMk/>
            <pc:sldMk cId="1253154694" sldId="363"/>
            <ac:spMk id="15" creationId="{9EAFA692-977F-78F9-4087-E6BA146F85D0}"/>
          </ac:spMkLst>
        </pc:spChg>
        <pc:cxnChg chg="add del mod">
          <ac:chgData name="Christopher Denq" userId="12c59f61e5fb2c22" providerId="LiveId" clId="{45596A63-7803-4F2E-873C-28B1F4ACCE2D}" dt="2023-05-05T17:04:19.498" v="1452" actId="478"/>
          <ac:cxnSpMkLst>
            <pc:docMk/>
            <pc:sldMk cId="1253154694" sldId="363"/>
            <ac:cxnSpMk id="2" creationId="{CCA02B56-5DAA-B0B3-BBFF-BE1522669332}"/>
          </ac:cxnSpMkLst>
        </pc:cxnChg>
        <pc:cxnChg chg="add del mod">
          <ac:chgData name="Christopher Denq" userId="12c59f61e5fb2c22" providerId="LiveId" clId="{45596A63-7803-4F2E-873C-28B1F4ACCE2D}" dt="2023-05-05T17:04:19.498" v="1452" actId="478"/>
          <ac:cxnSpMkLst>
            <pc:docMk/>
            <pc:sldMk cId="1253154694" sldId="363"/>
            <ac:cxnSpMk id="3" creationId="{C6C0A12E-45D6-1B91-8945-14779DA8BA27}"/>
          </ac:cxnSpMkLst>
        </pc:cxnChg>
        <pc:cxnChg chg="add del mod">
          <ac:chgData name="Christopher Denq" userId="12c59f61e5fb2c22" providerId="LiveId" clId="{45596A63-7803-4F2E-873C-28B1F4ACCE2D}" dt="2023-05-05T17:04:19.498" v="1452" actId="478"/>
          <ac:cxnSpMkLst>
            <pc:docMk/>
            <pc:sldMk cId="1253154694" sldId="363"/>
            <ac:cxnSpMk id="5" creationId="{0BF85922-26D6-B528-CEEA-4CB9EA530279}"/>
          </ac:cxnSpMkLst>
        </pc:cxnChg>
        <pc:cxnChg chg="add del mod">
          <ac:chgData name="Christopher Denq" userId="12c59f61e5fb2c22" providerId="LiveId" clId="{45596A63-7803-4F2E-873C-28B1F4ACCE2D}" dt="2023-05-05T17:04:19.498" v="1452" actId="478"/>
          <ac:cxnSpMkLst>
            <pc:docMk/>
            <pc:sldMk cId="1253154694" sldId="363"/>
            <ac:cxnSpMk id="7" creationId="{82B2E397-4E1D-A405-23D3-246DC0520E0A}"/>
          </ac:cxnSpMkLst>
        </pc:cxnChg>
        <pc:cxnChg chg="add del mod">
          <ac:chgData name="Christopher Denq" userId="12c59f61e5fb2c22" providerId="LiveId" clId="{45596A63-7803-4F2E-873C-28B1F4ACCE2D}" dt="2023-05-05T17:04:19.498" v="1452" actId="478"/>
          <ac:cxnSpMkLst>
            <pc:docMk/>
            <pc:sldMk cId="1253154694" sldId="363"/>
            <ac:cxnSpMk id="8" creationId="{E200540E-1361-88CA-938E-73FDCF9A31CF}"/>
          </ac:cxnSpMkLst>
        </pc:cxnChg>
        <pc:cxnChg chg="add del mod">
          <ac:chgData name="Christopher Denq" userId="12c59f61e5fb2c22" providerId="LiveId" clId="{45596A63-7803-4F2E-873C-28B1F4ACCE2D}" dt="2023-05-05T17:04:19.498" v="1452" actId="478"/>
          <ac:cxnSpMkLst>
            <pc:docMk/>
            <pc:sldMk cId="1253154694" sldId="363"/>
            <ac:cxnSpMk id="9" creationId="{02B0C1CA-0B18-DA0A-74B6-D2E993117699}"/>
          </ac:cxnSpMkLst>
        </pc:cxnChg>
        <pc:cxnChg chg="add del mod">
          <ac:chgData name="Christopher Denq" userId="12c59f61e5fb2c22" providerId="LiveId" clId="{45596A63-7803-4F2E-873C-28B1F4ACCE2D}" dt="2023-05-05T17:04:19.498" v="1452" actId="478"/>
          <ac:cxnSpMkLst>
            <pc:docMk/>
            <pc:sldMk cId="1253154694" sldId="363"/>
            <ac:cxnSpMk id="10" creationId="{172D41A2-53D5-83B2-4572-6617EA3E6C5C}"/>
          </ac:cxnSpMkLst>
        </pc:cxnChg>
        <pc:cxnChg chg="add del mod">
          <ac:chgData name="Christopher Denq" userId="12c59f61e5fb2c22" providerId="LiveId" clId="{45596A63-7803-4F2E-873C-28B1F4ACCE2D}" dt="2023-05-05T17:04:19.498" v="1452" actId="478"/>
          <ac:cxnSpMkLst>
            <pc:docMk/>
            <pc:sldMk cId="1253154694" sldId="363"/>
            <ac:cxnSpMk id="11" creationId="{C05A4D54-0D00-E301-BF99-75D722C8CD32}"/>
          </ac:cxnSpMkLst>
        </pc:cxnChg>
        <pc:cxnChg chg="add del mod">
          <ac:chgData name="Christopher Denq" userId="12c59f61e5fb2c22" providerId="LiveId" clId="{45596A63-7803-4F2E-873C-28B1F4ACCE2D}" dt="2023-05-05T17:04:38.375" v="1462" actId="478"/>
          <ac:cxnSpMkLst>
            <pc:docMk/>
            <pc:sldMk cId="1253154694" sldId="363"/>
            <ac:cxnSpMk id="12" creationId="{6BFC47AD-8C22-575F-32DA-741071EE1B20}"/>
          </ac:cxnSpMkLst>
        </pc:cxnChg>
        <pc:cxnChg chg="add del mod">
          <ac:chgData name="Christopher Denq" userId="12c59f61e5fb2c22" providerId="LiveId" clId="{45596A63-7803-4F2E-873C-28B1F4ACCE2D}" dt="2023-05-05T17:04:38.022" v="1461" actId="478"/>
          <ac:cxnSpMkLst>
            <pc:docMk/>
            <pc:sldMk cId="1253154694" sldId="363"/>
            <ac:cxnSpMk id="13" creationId="{670C73FD-AA64-4482-4523-4E84B4E4FDFA}"/>
          </ac:cxnSpMkLst>
        </pc:cxnChg>
        <pc:cxnChg chg="add del mod">
          <ac:chgData name="Christopher Denq" userId="12c59f61e5fb2c22" providerId="LiveId" clId="{45596A63-7803-4F2E-873C-28B1F4ACCE2D}" dt="2023-05-05T17:04:37.287" v="1460" actId="478"/>
          <ac:cxnSpMkLst>
            <pc:docMk/>
            <pc:sldMk cId="1253154694" sldId="363"/>
            <ac:cxnSpMk id="14" creationId="{7D044C9E-F9CA-9DB1-CB77-92E4B7FCF628}"/>
          </ac:cxnSpMkLst>
        </pc:cxnChg>
        <pc:cxnChg chg="add mod">
          <ac:chgData name="Christopher Denq" userId="12c59f61e5fb2c22" providerId="LiveId" clId="{45596A63-7803-4F2E-873C-28B1F4ACCE2D}" dt="2023-05-05T17:20:32.694" v="1479" actId="14100"/>
          <ac:cxnSpMkLst>
            <pc:docMk/>
            <pc:sldMk cId="1253154694" sldId="363"/>
            <ac:cxnSpMk id="16" creationId="{14EDA75B-6BB0-0D50-A833-7D11FAF8101E}"/>
          </ac:cxnSpMkLst>
        </pc:cxnChg>
        <pc:cxnChg chg="add mod">
          <ac:chgData name="Christopher Denq" userId="12c59f61e5fb2c22" providerId="LiveId" clId="{45596A63-7803-4F2E-873C-28B1F4ACCE2D}" dt="2023-05-05T17:05:17.175" v="1474" actId="14100"/>
          <ac:cxnSpMkLst>
            <pc:docMk/>
            <pc:sldMk cId="1253154694" sldId="363"/>
            <ac:cxnSpMk id="18" creationId="{E1E54F0C-D2AE-76B6-048C-2CB5EC6B9F57}"/>
          </ac:cxnSpMkLst>
        </pc:cxnChg>
        <pc:cxnChg chg="add mod">
          <ac:chgData name="Christopher Denq" userId="12c59f61e5fb2c22" providerId="LiveId" clId="{45596A63-7803-4F2E-873C-28B1F4ACCE2D}" dt="2023-05-05T17:05:21.165" v="1476" actId="1076"/>
          <ac:cxnSpMkLst>
            <pc:docMk/>
            <pc:sldMk cId="1253154694" sldId="363"/>
            <ac:cxnSpMk id="20" creationId="{C473727F-70D1-58B5-4E07-6AE0AD4A5F51}"/>
          </ac:cxnSpMkLst>
        </pc:cxnChg>
      </pc:sldChg>
      <pc:sldChg chg="modSp add mod">
        <pc:chgData name="Christopher Denq" userId="12c59f61e5fb2c22" providerId="LiveId" clId="{45596A63-7803-4F2E-873C-28B1F4ACCE2D}" dt="2023-05-05T15:38:10.849" v="731" actId="115"/>
        <pc:sldMkLst>
          <pc:docMk/>
          <pc:sldMk cId="2225190698" sldId="364"/>
        </pc:sldMkLst>
        <pc:spChg chg="mod">
          <ac:chgData name="Christopher Denq" userId="12c59f61e5fb2c22" providerId="LiveId" clId="{45596A63-7803-4F2E-873C-28B1F4ACCE2D}" dt="2023-05-05T15:38:10.849" v="731" actId="115"/>
          <ac:spMkLst>
            <pc:docMk/>
            <pc:sldMk cId="2225190698" sldId="364"/>
            <ac:spMk id="2" creationId="{BCDA777E-3A2B-ABA4-773A-49BF747F5902}"/>
          </ac:spMkLst>
        </pc:spChg>
      </pc:sldChg>
      <pc:sldChg chg="modSp add del mod ord">
        <pc:chgData name="Christopher Denq" userId="12c59f61e5fb2c22" providerId="LiveId" clId="{45596A63-7803-4F2E-873C-28B1F4ACCE2D}" dt="2023-05-05T16:48:59.556" v="1354" actId="47"/>
        <pc:sldMkLst>
          <pc:docMk/>
          <pc:sldMk cId="2995744388" sldId="365"/>
        </pc:sldMkLst>
        <pc:spChg chg="mod">
          <ac:chgData name="Christopher Denq" userId="12c59f61e5fb2c22" providerId="LiveId" clId="{45596A63-7803-4F2E-873C-28B1F4ACCE2D}" dt="2023-05-05T16:04:05.178" v="1351" actId="20577"/>
          <ac:spMkLst>
            <pc:docMk/>
            <pc:sldMk cId="2995744388" sldId="365"/>
            <ac:spMk id="5" creationId="{036AAFD0-D984-47AC-FD37-A05E23135A90}"/>
          </ac:spMkLst>
        </pc:spChg>
      </pc:sldChg>
      <pc:sldChg chg="addSp delSp modSp add mod">
        <pc:chgData name="Christopher Denq" userId="12c59f61e5fb2c22" providerId="LiveId" clId="{45596A63-7803-4F2E-873C-28B1F4ACCE2D}" dt="2023-05-05T16:00:49.245" v="1225" actId="1076"/>
        <pc:sldMkLst>
          <pc:docMk/>
          <pc:sldMk cId="2874954337" sldId="366"/>
        </pc:sldMkLst>
        <pc:picChg chg="del">
          <ac:chgData name="Christopher Denq" userId="12c59f61e5fb2c22" providerId="LiveId" clId="{45596A63-7803-4F2E-873C-28B1F4ACCE2D}" dt="2023-05-05T15:43:30.033" v="1216" actId="478"/>
          <ac:picMkLst>
            <pc:docMk/>
            <pc:sldMk cId="2874954337" sldId="366"/>
            <ac:picMk id="6" creationId="{434D0A14-74F8-AA5F-A657-D009A44F9202}"/>
          </ac:picMkLst>
        </pc:picChg>
        <pc:picChg chg="add mod">
          <ac:chgData name="Christopher Denq" userId="12c59f61e5fb2c22" providerId="LiveId" clId="{45596A63-7803-4F2E-873C-28B1F4ACCE2D}" dt="2023-05-05T16:00:49.245" v="1225" actId="1076"/>
          <ac:picMkLst>
            <pc:docMk/>
            <pc:sldMk cId="2874954337" sldId="366"/>
            <ac:picMk id="13" creationId="{46697D65-A2E8-184E-CA5D-0D9606E5A3DB}"/>
          </ac:picMkLst>
        </pc:picChg>
        <pc:cxnChg chg="del">
          <ac:chgData name="Christopher Denq" userId="12c59f61e5fb2c22" providerId="LiveId" clId="{45596A63-7803-4F2E-873C-28B1F4ACCE2D}" dt="2023-05-05T15:43:31.599" v="1217" actId="478"/>
          <ac:cxnSpMkLst>
            <pc:docMk/>
            <pc:sldMk cId="2874954337" sldId="366"/>
            <ac:cxnSpMk id="2" creationId="{CCA02B56-5DAA-B0B3-BBFF-BE1522669332}"/>
          </ac:cxnSpMkLst>
        </pc:cxnChg>
        <pc:cxnChg chg="del">
          <ac:chgData name="Christopher Denq" userId="12c59f61e5fb2c22" providerId="LiveId" clId="{45596A63-7803-4F2E-873C-28B1F4ACCE2D}" dt="2023-05-05T15:43:31.599" v="1217" actId="478"/>
          <ac:cxnSpMkLst>
            <pc:docMk/>
            <pc:sldMk cId="2874954337" sldId="366"/>
            <ac:cxnSpMk id="3" creationId="{C6C0A12E-45D6-1B91-8945-14779DA8BA27}"/>
          </ac:cxnSpMkLst>
        </pc:cxnChg>
        <pc:cxnChg chg="del">
          <ac:chgData name="Christopher Denq" userId="12c59f61e5fb2c22" providerId="LiveId" clId="{45596A63-7803-4F2E-873C-28B1F4ACCE2D}" dt="2023-05-05T15:43:31.599" v="1217" actId="478"/>
          <ac:cxnSpMkLst>
            <pc:docMk/>
            <pc:sldMk cId="2874954337" sldId="366"/>
            <ac:cxnSpMk id="5" creationId="{0BF85922-26D6-B528-CEEA-4CB9EA530279}"/>
          </ac:cxnSpMkLst>
        </pc:cxnChg>
        <pc:cxnChg chg="del">
          <ac:chgData name="Christopher Denq" userId="12c59f61e5fb2c22" providerId="LiveId" clId="{45596A63-7803-4F2E-873C-28B1F4ACCE2D}" dt="2023-05-05T15:43:31.599" v="1217" actId="478"/>
          <ac:cxnSpMkLst>
            <pc:docMk/>
            <pc:sldMk cId="2874954337" sldId="366"/>
            <ac:cxnSpMk id="7" creationId="{82B2E397-4E1D-A405-23D3-246DC0520E0A}"/>
          </ac:cxnSpMkLst>
        </pc:cxnChg>
        <pc:cxnChg chg="del">
          <ac:chgData name="Christopher Denq" userId="12c59f61e5fb2c22" providerId="LiveId" clId="{45596A63-7803-4F2E-873C-28B1F4ACCE2D}" dt="2023-05-05T15:43:31.599" v="1217" actId="478"/>
          <ac:cxnSpMkLst>
            <pc:docMk/>
            <pc:sldMk cId="2874954337" sldId="366"/>
            <ac:cxnSpMk id="8" creationId="{E200540E-1361-88CA-938E-73FDCF9A31CF}"/>
          </ac:cxnSpMkLst>
        </pc:cxnChg>
        <pc:cxnChg chg="del">
          <ac:chgData name="Christopher Denq" userId="12c59f61e5fb2c22" providerId="LiveId" clId="{45596A63-7803-4F2E-873C-28B1F4ACCE2D}" dt="2023-05-05T15:43:31.599" v="1217" actId="478"/>
          <ac:cxnSpMkLst>
            <pc:docMk/>
            <pc:sldMk cId="2874954337" sldId="366"/>
            <ac:cxnSpMk id="9" creationId="{02B0C1CA-0B18-DA0A-74B6-D2E993117699}"/>
          </ac:cxnSpMkLst>
        </pc:cxnChg>
        <pc:cxnChg chg="del">
          <ac:chgData name="Christopher Denq" userId="12c59f61e5fb2c22" providerId="LiveId" clId="{45596A63-7803-4F2E-873C-28B1F4ACCE2D}" dt="2023-05-05T15:43:31.599" v="1217" actId="478"/>
          <ac:cxnSpMkLst>
            <pc:docMk/>
            <pc:sldMk cId="2874954337" sldId="366"/>
            <ac:cxnSpMk id="10" creationId="{172D41A2-53D5-83B2-4572-6617EA3E6C5C}"/>
          </ac:cxnSpMkLst>
        </pc:cxnChg>
        <pc:cxnChg chg="del">
          <ac:chgData name="Christopher Denq" userId="12c59f61e5fb2c22" providerId="LiveId" clId="{45596A63-7803-4F2E-873C-28B1F4ACCE2D}" dt="2023-05-05T15:43:31.599" v="1217" actId="478"/>
          <ac:cxnSpMkLst>
            <pc:docMk/>
            <pc:sldMk cId="2874954337" sldId="366"/>
            <ac:cxnSpMk id="11" creationId="{C05A4D54-0D00-E301-BF99-75D722C8CD32}"/>
          </ac:cxnSpMkLst>
        </pc:cxnChg>
      </pc:sldChg>
      <pc:sldChg chg="addSp delSp modSp add mod">
        <pc:chgData name="Christopher Denq" userId="12c59f61e5fb2c22" providerId="LiveId" clId="{45596A63-7803-4F2E-873C-28B1F4ACCE2D}" dt="2023-05-05T16:01:34.621" v="1242" actId="14100"/>
        <pc:sldMkLst>
          <pc:docMk/>
          <pc:sldMk cId="3323935492" sldId="367"/>
        </pc:sldMkLst>
        <pc:spChg chg="add del mod">
          <ac:chgData name="Christopher Denq" userId="12c59f61e5fb2c22" providerId="LiveId" clId="{45596A63-7803-4F2E-873C-28B1F4ACCE2D}" dt="2023-05-05T16:01:22.336" v="1236" actId="478"/>
          <ac:spMkLst>
            <pc:docMk/>
            <pc:sldMk cId="3323935492" sldId="367"/>
            <ac:spMk id="2" creationId="{71D9AF7F-3ECC-B42E-DB14-76BED88713BE}"/>
          </ac:spMkLst>
        </pc:spChg>
        <pc:spChg chg="add del mod">
          <ac:chgData name="Christopher Denq" userId="12c59f61e5fb2c22" providerId="LiveId" clId="{45596A63-7803-4F2E-873C-28B1F4ACCE2D}" dt="2023-05-05T16:01:22.832" v="1237" actId="478"/>
          <ac:spMkLst>
            <pc:docMk/>
            <pc:sldMk cId="3323935492" sldId="367"/>
            <ac:spMk id="3" creationId="{E56F90F0-E3A0-351C-B53C-77970167A75B}"/>
          </ac:spMkLst>
        </pc:spChg>
        <pc:spChg chg="add mod">
          <ac:chgData name="Christopher Denq" userId="12c59f61e5fb2c22" providerId="LiveId" clId="{45596A63-7803-4F2E-873C-28B1F4ACCE2D}" dt="2023-05-05T16:01:34.621" v="1242" actId="14100"/>
          <ac:spMkLst>
            <pc:docMk/>
            <pc:sldMk cId="3323935492" sldId="367"/>
            <ac:spMk id="5" creationId="{F2B6859B-124D-14CE-3E38-C2CF806872DD}"/>
          </ac:spMkLst>
        </pc:spChg>
      </pc:sldChg>
      <pc:sldChg chg="modSp add mod">
        <pc:chgData name="Christopher Denq" userId="12c59f61e5fb2c22" providerId="LiveId" clId="{45596A63-7803-4F2E-873C-28B1F4ACCE2D}" dt="2023-05-05T16:01:48.747" v="1245" actId="14100"/>
        <pc:sldMkLst>
          <pc:docMk/>
          <pc:sldMk cId="1275161060" sldId="368"/>
        </pc:sldMkLst>
        <pc:spChg chg="mod">
          <ac:chgData name="Christopher Denq" userId="12c59f61e5fb2c22" providerId="LiveId" clId="{45596A63-7803-4F2E-873C-28B1F4ACCE2D}" dt="2023-05-05T16:01:48.747" v="1245" actId="14100"/>
          <ac:spMkLst>
            <pc:docMk/>
            <pc:sldMk cId="1275161060" sldId="368"/>
            <ac:spMk id="5" creationId="{F2B6859B-124D-14CE-3E38-C2CF806872DD}"/>
          </ac:spMkLst>
        </pc:spChg>
      </pc:sldChg>
      <pc:sldChg chg="modSp add mod">
        <pc:chgData name="Christopher Denq" userId="12c59f61e5fb2c22" providerId="LiveId" clId="{45596A63-7803-4F2E-873C-28B1F4ACCE2D}" dt="2023-05-05T17:02:18.831" v="1419" actId="20577"/>
        <pc:sldMkLst>
          <pc:docMk/>
          <pc:sldMk cId="3349333489" sldId="369"/>
        </pc:sldMkLst>
        <pc:spChg chg="mod">
          <ac:chgData name="Christopher Denq" userId="12c59f61e5fb2c22" providerId="LiveId" clId="{45596A63-7803-4F2E-873C-28B1F4ACCE2D}" dt="2023-05-05T17:02:18.831" v="1419" actId="20577"/>
          <ac:spMkLst>
            <pc:docMk/>
            <pc:sldMk cId="3349333489" sldId="369"/>
            <ac:spMk id="5" creationId="{036AAFD0-D984-47AC-FD37-A05E23135A90}"/>
          </ac:spMkLst>
        </pc:spChg>
      </pc:sldChg>
      <pc:sldChg chg="modSp add del mod">
        <pc:chgData name="Christopher Denq" userId="12c59f61e5fb2c22" providerId="LiveId" clId="{45596A63-7803-4F2E-873C-28B1F4ACCE2D}" dt="2023-05-05T16:48:59.556" v="1354" actId="47"/>
        <pc:sldMkLst>
          <pc:docMk/>
          <pc:sldMk cId="3151122778" sldId="370"/>
        </pc:sldMkLst>
        <pc:spChg chg="mod">
          <ac:chgData name="Christopher Denq" userId="12c59f61e5fb2c22" providerId="LiveId" clId="{45596A63-7803-4F2E-873C-28B1F4ACCE2D}" dt="2023-05-05T16:03:12.789" v="1312" actId="207"/>
          <ac:spMkLst>
            <pc:docMk/>
            <pc:sldMk cId="3151122778" sldId="370"/>
            <ac:spMk id="5" creationId="{036AAFD0-D984-47AC-FD37-A05E23135A90}"/>
          </ac:spMkLst>
        </pc:spChg>
      </pc:sldChg>
      <pc:sldChg chg="modSp add del mod ord">
        <pc:chgData name="Christopher Denq" userId="12c59f61e5fb2c22" providerId="LiveId" clId="{45596A63-7803-4F2E-873C-28B1F4ACCE2D}" dt="2023-05-05T16:48:59.556" v="1354" actId="47"/>
        <pc:sldMkLst>
          <pc:docMk/>
          <pc:sldMk cId="1105206015" sldId="371"/>
        </pc:sldMkLst>
        <pc:spChg chg="mod">
          <ac:chgData name="Christopher Denq" userId="12c59f61e5fb2c22" providerId="LiveId" clId="{45596A63-7803-4F2E-873C-28B1F4ACCE2D}" dt="2023-05-05T16:03:25.373" v="1317" actId="20577"/>
          <ac:spMkLst>
            <pc:docMk/>
            <pc:sldMk cId="1105206015" sldId="371"/>
            <ac:spMk id="5" creationId="{036AAFD0-D984-47AC-FD37-A05E23135A90}"/>
          </ac:spMkLst>
        </pc:spChg>
      </pc:sldChg>
      <pc:sldChg chg="modSp add del mod ord">
        <pc:chgData name="Christopher Denq" userId="12c59f61e5fb2c22" providerId="LiveId" clId="{45596A63-7803-4F2E-873C-28B1F4ACCE2D}" dt="2023-05-05T16:48:59.556" v="1354" actId="47"/>
        <pc:sldMkLst>
          <pc:docMk/>
          <pc:sldMk cId="723762012" sldId="372"/>
        </pc:sldMkLst>
        <pc:spChg chg="mod">
          <ac:chgData name="Christopher Denq" userId="12c59f61e5fb2c22" providerId="LiveId" clId="{45596A63-7803-4F2E-873C-28B1F4ACCE2D}" dt="2023-05-05T16:03:44.290" v="1323" actId="20577"/>
          <ac:spMkLst>
            <pc:docMk/>
            <pc:sldMk cId="723762012" sldId="372"/>
            <ac:spMk id="5" creationId="{036AAFD0-D984-47AC-FD37-A05E23135A90}"/>
          </ac:spMkLst>
        </pc:spChg>
      </pc:sldChg>
      <pc:sldChg chg="modSp add del mod ord">
        <pc:chgData name="Christopher Denq" userId="12c59f61e5fb2c22" providerId="LiveId" clId="{45596A63-7803-4F2E-873C-28B1F4ACCE2D}" dt="2023-05-05T16:48:59.556" v="1354" actId="47"/>
        <pc:sldMkLst>
          <pc:docMk/>
          <pc:sldMk cId="3253740455" sldId="373"/>
        </pc:sldMkLst>
        <pc:spChg chg="mod">
          <ac:chgData name="Christopher Denq" userId="12c59f61e5fb2c22" providerId="LiveId" clId="{45596A63-7803-4F2E-873C-28B1F4ACCE2D}" dt="2023-05-05T16:03:51.542" v="1328" actId="20577"/>
          <ac:spMkLst>
            <pc:docMk/>
            <pc:sldMk cId="3253740455" sldId="373"/>
            <ac:spMk id="5" creationId="{036AAFD0-D984-47AC-FD37-A05E23135A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5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79DA-7DFE-A8F8-15A6-668248D343BE}"/>
              </a:ext>
            </a:extLst>
          </p:cNvPr>
          <p:cNvSpPr txBox="1">
            <a:spLocks/>
          </p:cNvSpPr>
          <p:nvPr/>
        </p:nvSpPr>
        <p:spPr>
          <a:xfrm>
            <a:off x="1191857" y="1078129"/>
            <a:ext cx="6030037" cy="35661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Reddit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E4519-9757-631D-DBF9-90F3F3B12CAF}"/>
              </a:ext>
            </a:extLst>
          </p:cNvPr>
          <p:cNvSpPr txBox="1">
            <a:spLocks/>
          </p:cNvSpPr>
          <p:nvPr/>
        </p:nvSpPr>
        <p:spPr>
          <a:xfrm>
            <a:off x="1194629" y="4214960"/>
            <a:ext cx="7234476" cy="168707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cap="all" spc="200" dirty="0">
                <a:solidFill>
                  <a:schemeClr val="tx2"/>
                </a:solidFill>
                <a:latin typeface="+mj-lt"/>
              </a:rPr>
              <a:t>Christopher Denq</a:t>
            </a:r>
          </a:p>
          <a:p>
            <a:pPr marL="0" indent="0">
              <a:buNone/>
            </a:pPr>
            <a:r>
              <a:rPr lang="en-US" sz="2200" cap="all" spc="200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sz="2200" cap="all" spc="200" dirty="0" err="1">
                <a:solidFill>
                  <a:schemeClr val="tx2"/>
                </a:solidFill>
                <a:latin typeface="+mj-lt"/>
              </a:rPr>
              <a:t>Askreddit</a:t>
            </a:r>
            <a:r>
              <a:rPr lang="en-US" sz="2200" cap="all" spc="200" dirty="0">
                <a:solidFill>
                  <a:schemeClr val="tx2"/>
                </a:solidFill>
                <a:latin typeface="+mj-lt"/>
              </a:rPr>
              <a:t> vs. </a:t>
            </a:r>
            <a:r>
              <a:rPr lang="en-US" sz="2200" cap="all" spc="200" dirty="0" err="1">
                <a:solidFill>
                  <a:schemeClr val="tx2"/>
                </a:solidFill>
                <a:latin typeface="+mj-lt"/>
              </a:rPr>
              <a:t>askscience</a:t>
            </a:r>
            <a:r>
              <a:rPr lang="en-US" sz="2200" cap="all" spc="200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D120C8F-430A-CB29-3632-7AFB297DC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94" y="1344136"/>
            <a:ext cx="3034145" cy="3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</a:t>
            </a:r>
            <a:r>
              <a:rPr lang="en-US" sz="1800" dirty="0"/>
              <a:t>Methodology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5DD98-DEBE-155D-279F-61C909C7F8E0}"/>
              </a:ext>
            </a:extLst>
          </p:cNvPr>
          <p:cNvSpPr txBox="1">
            <a:spLocks/>
          </p:cNvSpPr>
          <p:nvPr/>
        </p:nvSpPr>
        <p:spPr>
          <a:xfrm>
            <a:off x="759151" y="555249"/>
            <a:ext cx="9642920" cy="10112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Solution: </a:t>
            </a:r>
            <a:r>
              <a:rPr lang="en-US" dirty="0"/>
              <a:t>Pre-trained Models</a:t>
            </a:r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BE240-A4EE-27EF-FB20-6E3B70812FBA}"/>
              </a:ext>
            </a:extLst>
          </p:cNvPr>
          <p:cNvSpPr txBox="1">
            <a:spLocks/>
          </p:cNvSpPr>
          <p:nvPr/>
        </p:nvSpPr>
        <p:spPr>
          <a:xfrm>
            <a:off x="759151" y="1946245"/>
            <a:ext cx="10146974" cy="41021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Data Gathering w/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Pushshift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US" b="1" dirty="0"/>
              <a:t>Cleaning &amp; EDA w/ 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89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</a:t>
            </a:r>
            <a:r>
              <a:rPr lang="en-US" sz="1800" dirty="0"/>
              <a:t>Methodology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5DD98-DEBE-155D-279F-61C909C7F8E0}"/>
              </a:ext>
            </a:extLst>
          </p:cNvPr>
          <p:cNvSpPr txBox="1">
            <a:spLocks/>
          </p:cNvSpPr>
          <p:nvPr/>
        </p:nvSpPr>
        <p:spPr>
          <a:xfrm>
            <a:off x="759151" y="555249"/>
            <a:ext cx="9642920" cy="10112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Solution: </a:t>
            </a:r>
            <a:r>
              <a:rPr lang="en-US" dirty="0"/>
              <a:t>Pre-trained Models</a:t>
            </a:r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BE240-A4EE-27EF-FB20-6E3B70812FBA}"/>
              </a:ext>
            </a:extLst>
          </p:cNvPr>
          <p:cNvSpPr txBox="1">
            <a:spLocks/>
          </p:cNvSpPr>
          <p:nvPr/>
        </p:nvSpPr>
        <p:spPr>
          <a:xfrm>
            <a:off x="759151" y="1946245"/>
            <a:ext cx="10146974" cy="41021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Data Gathering w/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Pushshift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Cleaning &amp; EDA w/ Python</a:t>
            </a:r>
            <a:endParaRPr lang="en-US" sz="7200" dirty="0">
              <a:solidFill>
                <a:schemeClr val="bg1">
                  <a:lumMod val="75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US" b="1" dirty="0"/>
              <a:t>NLP Modeling w/ CVEC &amp; TFIDF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70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</a:t>
            </a:r>
            <a:r>
              <a:rPr lang="en-US" sz="1800" dirty="0"/>
              <a:t>Methodology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5DD98-DEBE-155D-279F-61C909C7F8E0}"/>
              </a:ext>
            </a:extLst>
          </p:cNvPr>
          <p:cNvSpPr txBox="1">
            <a:spLocks/>
          </p:cNvSpPr>
          <p:nvPr/>
        </p:nvSpPr>
        <p:spPr>
          <a:xfrm>
            <a:off x="759151" y="555249"/>
            <a:ext cx="9642920" cy="10112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Solution: </a:t>
            </a:r>
            <a:r>
              <a:rPr lang="en-US" dirty="0"/>
              <a:t>Pre-trained Models</a:t>
            </a:r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BE240-A4EE-27EF-FB20-6E3B70812FBA}"/>
              </a:ext>
            </a:extLst>
          </p:cNvPr>
          <p:cNvSpPr txBox="1">
            <a:spLocks/>
          </p:cNvSpPr>
          <p:nvPr/>
        </p:nvSpPr>
        <p:spPr>
          <a:xfrm>
            <a:off x="759151" y="1946245"/>
            <a:ext cx="10146974" cy="41021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Data Gathering w/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Pushshift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Cleaning &amp; EDA w/ Python</a:t>
            </a:r>
            <a:endParaRPr lang="en-US" sz="7200" dirty="0">
              <a:solidFill>
                <a:schemeClr val="bg1">
                  <a:lumMod val="75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NLP Modeling w/ CVEC &amp; TFIDF</a:t>
            </a:r>
          </a:p>
          <a:p>
            <a:pPr marL="914400" indent="-914400">
              <a:buAutoNum type="arabicPeriod"/>
            </a:pPr>
            <a:r>
              <a:rPr lang="en-US" b="1" dirty="0"/>
              <a:t>Out-of-box Solution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018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</a:t>
            </a:r>
            <a:r>
              <a:rPr lang="en-US" sz="1800" dirty="0"/>
              <a:t>Methodology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5DD98-DEBE-155D-279F-61C909C7F8E0}"/>
              </a:ext>
            </a:extLst>
          </p:cNvPr>
          <p:cNvSpPr txBox="1">
            <a:spLocks/>
          </p:cNvSpPr>
          <p:nvPr/>
        </p:nvSpPr>
        <p:spPr>
          <a:xfrm>
            <a:off x="759151" y="555249"/>
            <a:ext cx="9642920" cy="10112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Question: </a:t>
            </a:r>
            <a:r>
              <a:rPr lang="en-US" dirty="0"/>
              <a:t>By how much?</a:t>
            </a:r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79EB5-FE0D-7C08-71C7-BFD14B61B882}"/>
              </a:ext>
            </a:extLst>
          </p:cNvPr>
          <p:cNvSpPr txBox="1"/>
          <p:nvPr/>
        </p:nvSpPr>
        <p:spPr>
          <a:xfrm>
            <a:off x="2745265" y="2197973"/>
            <a:ext cx="6701470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Training Dataset</a:t>
            </a:r>
          </a:p>
          <a:p>
            <a:pPr algn="ctr"/>
            <a:r>
              <a:rPr 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(19k, 18k)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07402-CD6E-9D3F-AF87-C64EDCB95C41}"/>
              </a:ext>
            </a:extLst>
          </p:cNvPr>
          <p:cNvSpPr txBox="1"/>
          <p:nvPr/>
        </p:nvSpPr>
        <p:spPr>
          <a:xfrm>
            <a:off x="2745265" y="3616155"/>
            <a:ext cx="190866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Log Reg</a:t>
            </a:r>
            <a:endParaRPr lang="en-US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3E02B-C84A-2722-4B2D-301BA36BF5F7}"/>
              </a:ext>
            </a:extLst>
          </p:cNvPr>
          <p:cNvSpPr txBox="1"/>
          <p:nvPr/>
        </p:nvSpPr>
        <p:spPr>
          <a:xfrm>
            <a:off x="6872935" y="3612493"/>
            <a:ext cx="190866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Stacked</a:t>
            </a:r>
            <a:endParaRPr lang="en-US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5A8B0-CB02-D7EB-4D30-6D0062D28C4E}"/>
              </a:ext>
            </a:extLst>
          </p:cNvPr>
          <p:cNvSpPr txBox="1"/>
          <p:nvPr/>
        </p:nvSpPr>
        <p:spPr>
          <a:xfrm>
            <a:off x="4809100" y="3616155"/>
            <a:ext cx="190866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RF</a:t>
            </a:r>
            <a:endParaRPr lang="en-US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9DC3F32E-AEDB-1D29-8243-13A5CA436251}"/>
              </a:ext>
            </a:extLst>
          </p:cNvPr>
          <p:cNvSpPr/>
          <p:nvPr/>
        </p:nvSpPr>
        <p:spPr>
          <a:xfrm>
            <a:off x="2035419" y="1727479"/>
            <a:ext cx="7946180" cy="35910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08DEF-43F9-F3F9-4806-729115B7C400}"/>
              </a:ext>
            </a:extLst>
          </p:cNvPr>
          <p:cNvSpPr txBox="1"/>
          <p:nvPr/>
        </p:nvSpPr>
        <p:spPr>
          <a:xfrm>
            <a:off x="2745265" y="4399199"/>
            <a:ext cx="1908663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Log Reg</a:t>
            </a:r>
            <a:endParaRPr lang="en-US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A9E18-0256-1D1D-F77C-11109D9DED2B}"/>
              </a:ext>
            </a:extLst>
          </p:cNvPr>
          <p:cNvSpPr txBox="1"/>
          <p:nvPr/>
        </p:nvSpPr>
        <p:spPr>
          <a:xfrm>
            <a:off x="6872935" y="4395537"/>
            <a:ext cx="1908663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Stacked</a:t>
            </a:r>
            <a:endParaRPr lang="en-US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1124D-9F65-7536-B2B1-90A0F176AB1C}"/>
              </a:ext>
            </a:extLst>
          </p:cNvPr>
          <p:cNvSpPr txBox="1"/>
          <p:nvPr/>
        </p:nvSpPr>
        <p:spPr>
          <a:xfrm>
            <a:off x="4809100" y="4399199"/>
            <a:ext cx="1908663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RF</a:t>
            </a:r>
            <a:endParaRPr lang="en-US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44D1E-EC47-ECE0-4985-2463DD74373B}"/>
              </a:ext>
            </a:extLst>
          </p:cNvPr>
          <p:cNvSpPr txBox="1"/>
          <p:nvPr/>
        </p:nvSpPr>
        <p:spPr>
          <a:xfrm>
            <a:off x="8673888" y="3947845"/>
            <a:ext cx="90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CVEC</a:t>
            </a:r>
          </a:p>
          <a:p>
            <a:pPr algn="ctr"/>
            <a:r>
              <a:rPr lang="en-US" b="1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TFIDF</a:t>
            </a:r>
          </a:p>
        </p:txBody>
      </p:sp>
    </p:spTree>
    <p:extLst>
      <p:ext uri="{BB962C8B-B14F-4D97-AF65-F5344CB8AC3E}">
        <p14:creationId xmlns:p14="http://schemas.microsoft.com/office/powerpoint/2010/main" val="30879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E461-01D0-5765-F6B9-53DEEC2BEDED}"/>
              </a:ext>
            </a:extLst>
          </p:cNvPr>
          <p:cNvSpPr txBox="1">
            <a:spLocks/>
          </p:cNvSpPr>
          <p:nvPr/>
        </p:nvSpPr>
        <p:spPr>
          <a:xfrm>
            <a:off x="1274540" y="534663"/>
            <a:ext cx="9642920" cy="5305419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tx1"/>
                </a:solidFill>
              </a:rPr>
              <a:t>Analysis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endParaRPr lang="en-US" sz="6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777E-3A2B-ABA4-773A-49BF747F5902}"/>
              </a:ext>
            </a:extLst>
          </p:cNvPr>
          <p:cNvSpPr txBox="1">
            <a:spLocks/>
          </p:cNvSpPr>
          <p:nvPr/>
        </p:nvSpPr>
        <p:spPr>
          <a:xfrm>
            <a:off x="1034895" y="2317547"/>
            <a:ext cx="10122209" cy="18678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Goal</a:t>
            </a:r>
            <a:r>
              <a:rPr lang="en-US" dirty="0"/>
              <a:t>			</a:t>
            </a:r>
            <a:r>
              <a:rPr lang="en-US" u="sng" dirty="0"/>
              <a:t>Classify both users equally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2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24B930-38EE-7C3C-96A2-DBDDC23B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48" y="177282"/>
            <a:ext cx="7794703" cy="58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8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24B930-38EE-7C3C-96A2-DBDDC23B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48" y="177282"/>
            <a:ext cx="7794703" cy="58460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694C32-4963-E56A-D189-468FEF6E90B4}"/>
              </a:ext>
            </a:extLst>
          </p:cNvPr>
          <p:cNvCxnSpPr/>
          <p:nvPr/>
        </p:nvCxnSpPr>
        <p:spPr>
          <a:xfrm>
            <a:off x="3640975" y="982114"/>
            <a:ext cx="13882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7FAAB3-E6D1-AB46-3DAC-0D0D359C7DC8}"/>
              </a:ext>
            </a:extLst>
          </p:cNvPr>
          <p:cNvCxnSpPr/>
          <p:nvPr/>
        </p:nvCxnSpPr>
        <p:spPr>
          <a:xfrm>
            <a:off x="3564775" y="1401214"/>
            <a:ext cx="13882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0B402-837B-CC8F-6C3E-8A3EC4A18371}"/>
              </a:ext>
            </a:extLst>
          </p:cNvPr>
          <p:cNvCxnSpPr/>
          <p:nvPr/>
        </p:nvCxnSpPr>
        <p:spPr>
          <a:xfrm>
            <a:off x="3640975" y="1839364"/>
            <a:ext cx="13882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AE01DC-4B12-2166-D108-D0835013E374}"/>
              </a:ext>
            </a:extLst>
          </p:cNvPr>
          <p:cNvCxnSpPr/>
          <p:nvPr/>
        </p:nvCxnSpPr>
        <p:spPr>
          <a:xfrm>
            <a:off x="3640975" y="2258464"/>
            <a:ext cx="13882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E5FDE7-A6A1-18A5-B91A-3C2F9D8EE066}"/>
              </a:ext>
            </a:extLst>
          </p:cNvPr>
          <p:cNvCxnSpPr/>
          <p:nvPr/>
        </p:nvCxnSpPr>
        <p:spPr>
          <a:xfrm>
            <a:off x="3640975" y="3429000"/>
            <a:ext cx="13882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F8F3EF-3273-7780-01FF-BB3A6FF0DAED}"/>
              </a:ext>
            </a:extLst>
          </p:cNvPr>
          <p:cNvCxnSpPr/>
          <p:nvPr/>
        </p:nvCxnSpPr>
        <p:spPr>
          <a:xfrm>
            <a:off x="3602875" y="4258714"/>
            <a:ext cx="13882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4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34D0A14-74F8-AA5F-A657-D009A44F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48" y="177283"/>
            <a:ext cx="7794703" cy="58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34D0A14-74F8-AA5F-A657-D009A44F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48" y="177283"/>
            <a:ext cx="7794703" cy="5846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AFA692-977F-78F9-4087-E6BA146F85D0}"/>
              </a:ext>
            </a:extLst>
          </p:cNvPr>
          <p:cNvSpPr/>
          <p:nvPr/>
        </p:nvSpPr>
        <p:spPr>
          <a:xfrm>
            <a:off x="3086100" y="761999"/>
            <a:ext cx="2133600" cy="1732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EDA75B-6BB0-0D50-A833-7D11FAF8101E}"/>
              </a:ext>
            </a:extLst>
          </p:cNvPr>
          <p:cNvCxnSpPr>
            <a:cxnSpLocks/>
          </p:cNvCxnSpPr>
          <p:nvPr/>
        </p:nvCxnSpPr>
        <p:spPr>
          <a:xfrm>
            <a:off x="3371850" y="3398347"/>
            <a:ext cx="17621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E54F0C-D2AE-76B6-048C-2CB5EC6B9F57}"/>
              </a:ext>
            </a:extLst>
          </p:cNvPr>
          <p:cNvCxnSpPr>
            <a:cxnSpLocks/>
          </p:cNvCxnSpPr>
          <p:nvPr/>
        </p:nvCxnSpPr>
        <p:spPr>
          <a:xfrm>
            <a:off x="3371850" y="4668289"/>
            <a:ext cx="1847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73727F-70D1-58B5-4E07-6AE0AD4A5F51}"/>
              </a:ext>
            </a:extLst>
          </p:cNvPr>
          <p:cNvCxnSpPr>
            <a:cxnSpLocks/>
          </p:cNvCxnSpPr>
          <p:nvPr/>
        </p:nvCxnSpPr>
        <p:spPr>
          <a:xfrm>
            <a:off x="3286125" y="2715664"/>
            <a:ext cx="1847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E461-01D0-5765-F6B9-53DEEC2BEDED}"/>
              </a:ext>
            </a:extLst>
          </p:cNvPr>
          <p:cNvSpPr txBox="1">
            <a:spLocks/>
          </p:cNvSpPr>
          <p:nvPr/>
        </p:nvSpPr>
        <p:spPr>
          <a:xfrm>
            <a:off x="1274540" y="534663"/>
            <a:ext cx="9642920" cy="5305419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/>
              <a:t>Problem Statement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/>
              <a:t>Methodology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/>
              <a:t>Analysis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/>
              <a:t>Conclusion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152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777E-3A2B-ABA4-773A-49BF747F5902}"/>
              </a:ext>
            </a:extLst>
          </p:cNvPr>
          <p:cNvSpPr txBox="1">
            <a:spLocks/>
          </p:cNvSpPr>
          <p:nvPr/>
        </p:nvSpPr>
        <p:spPr>
          <a:xfrm>
            <a:off x="1034895" y="2317547"/>
            <a:ext cx="10122209" cy="18678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</a:t>
            </a:r>
            <a:r>
              <a:rPr lang="en-US" dirty="0"/>
              <a:t>			Pre-Trained Models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6697D65-A2E8-184E-CA5D-0D9606E5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78" y="153195"/>
            <a:ext cx="7863843" cy="58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6697D65-A2E8-184E-CA5D-0D9606E5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78" y="153195"/>
            <a:ext cx="7863843" cy="5897882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F2B6859B-124D-14CE-3E38-C2CF806872DD}"/>
              </a:ext>
            </a:extLst>
          </p:cNvPr>
          <p:cNvSpPr/>
          <p:nvPr/>
        </p:nvSpPr>
        <p:spPr>
          <a:xfrm>
            <a:off x="3143250" y="2162175"/>
            <a:ext cx="581025" cy="3352800"/>
          </a:xfrm>
          <a:prstGeom prst="donut">
            <a:avLst>
              <a:gd name="adj" fmla="val 27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3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Analysis</a:t>
            </a:r>
            <a:r>
              <a:rPr lang="en-US" sz="1800" dirty="0">
                <a:solidFill>
                  <a:schemeClr val="bg1"/>
                </a:solidFill>
              </a:rPr>
              <a:t> 			Conclusion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6697D65-A2E8-184E-CA5D-0D9606E5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78" y="153195"/>
            <a:ext cx="7863843" cy="5897882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F2B6859B-124D-14CE-3E38-C2CF806872DD}"/>
              </a:ext>
            </a:extLst>
          </p:cNvPr>
          <p:cNvSpPr/>
          <p:nvPr/>
        </p:nvSpPr>
        <p:spPr>
          <a:xfrm>
            <a:off x="6810375" y="806923"/>
            <a:ext cx="581025" cy="1869602"/>
          </a:xfrm>
          <a:prstGeom prst="donut">
            <a:avLst>
              <a:gd name="adj" fmla="val 27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6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E461-01D0-5765-F6B9-53DEEC2BEDED}"/>
              </a:ext>
            </a:extLst>
          </p:cNvPr>
          <p:cNvSpPr txBox="1">
            <a:spLocks/>
          </p:cNvSpPr>
          <p:nvPr/>
        </p:nvSpPr>
        <p:spPr>
          <a:xfrm>
            <a:off x="1274540" y="534663"/>
            <a:ext cx="9642920" cy="5305419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tx1"/>
                </a:solidFill>
              </a:rPr>
              <a:t>Conclusion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endParaRPr lang="en-US" sz="6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28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</a:t>
            </a:r>
            <a:r>
              <a:rPr lang="en-US" sz="1800" dirty="0"/>
              <a:t>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6AAFD0-D984-47AC-FD37-A05E23135A90}"/>
              </a:ext>
            </a:extLst>
          </p:cNvPr>
          <p:cNvSpPr txBox="1">
            <a:spLocks/>
          </p:cNvSpPr>
          <p:nvPr/>
        </p:nvSpPr>
        <p:spPr>
          <a:xfrm>
            <a:off x="1274540" y="1270143"/>
            <a:ext cx="9642920" cy="43908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87034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</a:t>
            </a:r>
            <a:r>
              <a:rPr lang="en-US" sz="1800" dirty="0"/>
              <a:t>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6AAFD0-D984-47AC-FD37-A05E23135A90}"/>
              </a:ext>
            </a:extLst>
          </p:cNvPr>
          <p:cNvSpPr txBox="1">
            <a:spLocks/>
          </p:cNvSpPr>
          <p:nvPr/>
        </p:nvSpPr>
        <p:spPr>
          <a:xfrm>
            <a:off x="1274540" y="1270143"/>
            <a:ext cx="9642920" cy="43908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Recommendation</a:t>
            </a:r>
          </a:p>
          <a:p>
            <a:endParaRPr lang="en-US" b="1" dirty="0"/>
          </a:p>
          <a:p>
            <a:r>
              <a:rPr lang="en-US" sz="3600" dirty="0"/>
              <a:t>Logistic regression 	@ 0.82 balanced accuracy</a:t>
            </a:r>
          </a:p>
          <a:p>
            <a:r>
              <a:rPr lang="en-US" sz="36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76427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</a:t>
            </a:r>
            <a:r>
              <a:rPr lang="en-US" sz="1800" dirty="0"/>
              <a:t>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6AAFD0-D984-47AC-FD37-A05E23135A90}"/>
              </a:ext>
            </a:extLst>
          </p:cNvPr>
          <p:cNvSpPr txBox="1">
            <a:spLocks/>
          </p:cNvSpPr>
          <p:nvPr/>
        </p:nvSpPr>
        <p:spPr>
          <a:xfrm>
            <a:off x="1274540" y="1270143"/>
            <a:ext cx="9642920" cy="43908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Recommendation</a:t>
            </a:r>
          </a:p>
          <a:p>
            <a:endParaRPr lang="en-US" b="1" dirty="0"/>
          </a:p>
          <a:p>
            <a:r>
              <a:rPr lang="en-US" sz="3600" dirty="0"/>
              <a:t>Logistic regression 	if want both</a:t>
            </a:r>
          </a:p>
          <a:p>
            <a:r>
              <a:rPr lang="en-US" sz="3600" dirty="0"/>
              <a:t>Random forest		if specifically want </a:t>
            </a:r>
            <a:r>
              <a:rPr lang="en-US" sz="3600" dirty="0" err="1"/>
              <a:t>AskScience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9333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</a:t>
            </a:r>
            <a:r>
              <a:rPr lang="en-US" sz="1800" dirty="0"/>
              <a:t>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6AAFD0-D984-47AC-FD37-A05E23135A90}"/>
              </a:ext>
            </a:extLst>
          </p:cNvPr>
          <p:cNvSpPr txBox="1">
            <a:spLocks/>
          </p:cNvSpPr>
          <p:nvPr/>
        </p:nvSpPr>
        <p:spPr>
          <a:xfrm>
            <a:off x="1274540" y="1270143"/>
            <a:ext cx="9642920" cy="43908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Executive Takeaway</a:t>
            </a:r>
          </a:p>
          <a:p>
            <a:endParaRPr lang="en-US" b="1" dirty="0"/>
          </a:p>
          <a:p>
            <a:r>
              <a:rPr lang="en-US" sz="3600" dirty="0"/>
              <a:t>This project can save you </a:t>
            </a:r>
            <a:r>
              <a:rPr lang="en-US" sz="3600" b="1" dirty="0"/>
              <a:t>time and money</a:t>
            </a:r>
            <a:r>
              <a:rPr lang="en-US" sz="3600" dirty="0"/>
              <a:t> by offering pre-trained models for your future Reddit projects!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7472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79DA-7DFE-A8F8-15A6-668248D343BE}"/>
              </a:ext>
            </a:extLst>
          </p:cNvPr>
          <p:cNvSpPr txBox="1">
            <a:spLocks/>
          </p:cNvSpPr>
          <p:nvPr/>
        </p:nvSpPr>
        <p:spPr>
          <a:xfrm>
            <a:off x="1191857" y="1194895"/>
            <a:ext cx="6030037" cy="35661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E4519-9757-631D-DBF9-90F3F3B12CAF}"/>
              </a:ext>
            </a:extLst>
          </p:cNvPr>
          <p:cNvSpPr txBox="1">
            <a:spLocks/>
          </p:cNvSpPr>
          <p:nvPr/>
        </p:nvSpPr>
        <p:spPr>
          <a:xfrm>
            <a:off x="1194629" y="3549942"/>
            <a:ext cx="6629217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cap="all" spc="200" dirty="0">
                <a:solidFill>
                  <a:schemeClr val="tx2"/>
                </a:solidFill>
                <a:latin typeface="+mj-lt"/>
              </a:rPr>
              <a:t>Questions?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8A5B83F-BA81-D6D0-6B54-DE8733EE5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94" y="1344136"/>
            <a:ext cx="3034145" cy="3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E461-01D0-5765-F6B9-53DEEC2BEDED}"/>
              </a:ext>
            </a:extLst>
          </p:cNvPr>
          <p:cNvSpPr txBox="1">
            <a:spLocks/>
          </p:cNvSpPr>
          <p:nvPr/>
        </p:nvSpPr>
        <p:spPr>
          <a:xfrm>
            <a:off x="1274540" y="534663"/>
            <a:ext cx="9642920" cy="5305419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tx1"/>
                </a:solidFill>
              </a:rPr>
              <a:t>Problem Statement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endParaRPr lang="en-US" sz="6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8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</a:t>
            </a:r>
            <a:r>
              <a:rPr lang="en-US" sz="1800" dirty="0"/>
              <a:t>Problem Statement </a:t>
            </a:r>
            <a:r>
              <a:rPr lang="en-US" sz="1800" dirty="0">
                <a:solidFill>
                  <a:schemeClr val="bg1"/>
                </a:solidFill>
              </a:rPr>
              <a:t>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FA861-BB61-4894-519D-3A6D0216A176}"/>
              </a:ext>
            </a:extLst>
          </p:cNvPr>
          <p:cNvSpPr txBox="1">
            <a:spLocks/>
          </p:cNvSpPr>
          <p:nvPr/>
        </p:nvSpPr>
        <p:spPr>
          <a:xfrm>
            <a:off x="1034895" y="1270143"/>
            <a:ext cx="10122209" cy="18678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Goal</a:t>
            </a:r>
            <a:r>
              <a:rPr lang="en-US" dirty="0"/>
              <a:t>			Give targeted ads to users</a:t>
            </a:r>
          </a:p>
        </p:txBody>
      </p:sp>
    </p:spTree>
    <p:extLst>
      <p:ext uri="{BB962C8B-B14F-4D97-AF65-F5344CB8AC3E}">
        <p14:creationId xmlns:p14="http://schemas.microsoft.com/office/powerpoint/2010/main" val="18855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</a:t>
            </a:r>
            <a:r>
              <a:rPr lang="en-US" sz="1800" dirty="0"/>
              <a:t>Problem Statement </a:t>
            </a:r>
            <a:r>
              <a:rPr lang="en-US" sz="1800" dirty="0">
                <a:solidFill>
                  <a:schemeClr val="bg1"/>
                </a:solidFill>
              </a:rPr>
              <a:t>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FA861-BB61-4894-519D-3A6D0216A176}"/>
              </a:ext>
            </a:extLst>
          </p:cNvPr>
          <p:cNvSpPr txBox="1">
            <a:spLocks/>
          </p:cNvSpPr>
          <p:nvPr/>
        </p:nvSpPr>
        <p:spPr>
          <a:xfrm>
            <a:off x="1034895" y="1270143"/>
            <a:ext cx="10122209" cy="18678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Goal</a:t>
            </a: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 targeted ads to users</a:t>
            </a:r>
          </a:p>
          <a:p>
            <a:r>
              <a:rPr lang="en-US" dirty="0"/>
              <a:t>				</a:t>
            </a:r>
            <a:r>
              <a:rPr lang="en-US" u="sng" dirty="0"/>
              <a:t>Classify both users</a:t>
            </a:r>
          </a:p>
        </p:txBody>
      </p:sp>
    </p:spTree>
    <p:extLst>
      <p:ext uri="{BB962C8B-B14F-4D97-AF65-F5344CB8AC3E}">
        <p14:creationId xmlns:p14="http://schemas.microsoft.com/office/powerpoint/2010/main" val="317738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</a:t>
            </a:r>
            <a:r>
              <a:rPr lang="en-US" sz="1800" dirty="0"/>
              <a:t>Problem Statement </a:t>
            </a:r>
            <a:r>
              <a:rPr lang="en-US" sz="1800" dirty="0">
                <a:solidFill>
                  <a:schemeClr val="bg1"/>
                </a:solidFill>
              </a:rPr>
              <a:t>		Methodology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FA861-BB61-4894-519D-3A6D0216A176}"/>
              </a:ext>
            </a:extLst>
          </p:cNvPr>
          <p:cNvSpPr txBox="1">
            <a:spLocks/>
          </p:cNvSpPr>
          <p:nvPr/>
        </p:nvSpPr>
        <p:spPr>
          <a:xfrm>
            <a:off x="1034895" y="1270143"/>
            <a:ext cx="10122209" cy="18678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Goal</a:t>
            </a: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 targeted ads to users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u="sng" dirty="0"/>
              <a:t>Classify both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19BB6-A662-4CF4-FA3A-130A0DFBB936}"/>
              </a:ext>
            </a:extLst>
          </p:cNvPr>
          <p:cNvSpPr txBox="1">
            <a:spLocks/>
          </p:cNvSpPr>
          <p:nvPr/>
        </p:nvSpPr>
        <p:spPr>
          <a:xfrm>
            <a:off x="1034895" y="3133708"/>
            <a:ext cx="10214130" cy="23871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		</a:t>
            </a:r>
            <a:r>
              <a:rPr lang="en-US" dirty="0"/>
              <a:t>Pre-trained classification</a:t>
            </a:r>
          </a:p>
          <a:p>
            <a:r>
              <a:rPr lang="en-US" dirty="0"/>
              <a:t>				models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814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E461-01D0-5765-F6B9-53DEEC2BEDED}"/>
              </a:ext>
            </a:extLst>
          </p:cNvPr>
          <p:cNvSpPr txBox="1">
            <a:spLocks/>
          </p:cNvSpPr>
          <p:nvPr/>
        </p:nvSpPr>
        <p:spPr>
          <a:xfrm>
            <a:off x="1274540" y="534663"/>
            <a:ext cx="9642920" cy="5305419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Problem Statement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tx1"/>
                </a:solidFill>
              </a:rPr>
              <a:t>Methodology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r>
              <a:rPr lang="en-US" sz="6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marL="1143000" indent="-1143000">
              <a:lnSpc>
                <a:spcPct val="170000"/>
              </a:lnSpc>
              <a:buAutoNum type="arabicPeriod"/>
            </a:pPr>
            <a:endParaRPr lang="en-US" sz="6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8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</a:t>
            </a:r>
            <a:r>
              <a:rPr lang="en-US" sz="1800" dirty="0"/>
              <a:t>Methodology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5DD98-DEBE-155D-279F-61C909C7F8E0}"/>
              </a:ext>
            </a:extLst>
          </p:cNvPr>
          <p:cNvSpPr txBox="1">
            <a:spLocks/>
          </p:cNvSpPr>
          <p:nvPr/>
        </p:nvSpPr>
        <p:spPr>
          <a:xfrm>
            <a:off x="759151" y="555249"/>
            <a:ext cx="9642920" cy="10112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Solution: </a:t>
            </a:r>
            <a:r>
              <a:rPr lang="en-US" dirty="0"/>
              <a:t>Pre-trained Models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198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4D725-22A2-2C48-81F7-58AB7CB831B0}"/>
              </a:ext>
            </a:extLst>
          </p:cNvPr>
          <p:cNvSpPr txBox="1"/>
          <p:nvPr/>
        </p:nvSpPr>
        <p:spPr>
          <a:xfrm>
            <a:off x="0" y="64205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Intro			Problem Statement 		</a:t>
            </a:r>
            <a:r>
              <a:rPr lang="en-US" sz="1800" dirty="0"/>
              <a:t>Methodology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Analysis 			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5DD98-DEBE-155D-279F-61C909C7F8E0}"/>
              </a:ext>
            </a:extLst>
          </p:cNvPr>
          <p:cNvSpPr txBox="1">
            <a:spLocks/>
          </p:cNvSpPr>
          <p:nvPr/>
        </p:nvSpPr>
        <p:spPr>
          <a:xfrm>
            <a:off x="759151" y="555249"/>
            <a:ext cx="9642920" cy="10112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Solution: </a:t>
            </a:r>
            <a:r>
              <a:rPr lang="en-US" dirty="0"/>
              <a:t>Pre-trained Models</a:t>
            </a:r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BE240-A4EE-27EF-FB20-6E3B70812FBA}"/>
              </a:ext>
            </a:extLst>
          </p:cNvPr>
          <p:cNvSpPr txBox="1">
            <a:spLocks/>
          </p:cNvSpPr>
          <p:nvPr/>
        </p:nvSpPr>
        <p:spPr>
          <a:xfrm>
            <a:off x="759151" y="1946245"/>
            <a:ext cx="10146974" cy="41021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en-US" b="1" dirty="0"/>
              <a:t>Data Gathering w/ </a:t>
            </a:r>
            <a:r>
              <a:rPr lang="en-US" b="1" dirty="0" err="1"/>
              <a:t>Pushshift</a:t>
            </a:r>
            <a:endParaRPr lang="en-US" b="1" dirty="0"/>
          </a:p>
          <a:p>
            <a:pPr marL="914400" indent="-914400">
              <a:buAutoNum type="arabicPeriod"/>
            </a:pPr>
            <a:endParaRPr lang="en-US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4971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</TotalTime>
  <Words>648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Denq</dc:creator>
  <cp:lastModifiedBy>Christopher Denq</cp:lastModifiedBy>
  <cp:revision>1</cp:revision>
  <dcterms:created xsi:type="dcterms:W3CDTF">2023-03-30T20:26:15Z</dcterms:created>
  <dcterms:modified xsi:type="dcterms:W3CDTF">2023-05-05T17:20:38Z</dcterms:modified>
</cp:coreProperties>
</file>