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rogramminghistorian.org/en/lessons/building-static-sites-with-jekyll-github-page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1ed1ba2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1ed1ba2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1ed1ba2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1ed1ba2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1ed1ba2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b1ed1ba2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1ed1ba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b1ed1ba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Programming Historian tutorial: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https://programminghistorian.org/en/lessons/building-static-sites-with-jekyll-github-pages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1ed1ba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1ed1ba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markdownlivepreview.com/" TargetMode="External"/><Relationship Id="rId4" Type="http://schemas.openxmlformats.org/officeDocument/2006/relationships/hyperlink" Target="https://guides.github.com/features/mastering-markdow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Work Online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Catherine DeRose, PhD | HILT 2019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CC-BY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Hosting</a:t>
            </a:r>
            <a:endParaRPr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468825"/>
            <a:ext cx="3536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Free options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Story Maps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Tableau Public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 Pages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WordPress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Omeka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4572000" y="1442425"/>
            <a:ext cx="38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Purchase options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Reclaim Hosting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Squarespace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Amazon Web Services (AWS)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Story Maps (more 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Omeka (more accounts)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1513550" y="372500"/>
            <a:ext cx="73188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 Web hosting service—now owned by Microsoft—for storing and managing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WHY: For version control, collaboration, issue tracking, and sharing projects or snippets of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HOW: Lives online (though there is also a desktop version called GitHub Desktop) and consists of repositories, often referred to as ‘repos’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357"/>
            <a:ext cx="1247775" cy="1028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 Web hosting service provided by 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WHY: To host websites and test projects in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HOW: Create the website from a designated GitHub repo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RESOURCE: Programming Historian’s lesson “Building a static website with Jekyll and GitHub Pages”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>
            <p:ph type="title"/>
          </p:nvPr>
        </p:nvSpPr>
        <p:spPr>
          <a:xfrm>
            <a:off x="1513550" y="372500"/>
            <a:ext cx="73188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Pages</a:t>
            </a:r>
            <a:endParaRPr/>
          </a:p>
        </p:txBody>
      </p:sp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357"/>
            <a:ext cx="1247775" cy="1028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</a:t>
            </a:r>
            <a:endParaRPr/>
          </a:p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 A markup language for styling text on the web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WHY: To control the display of web documents (whether words are in italics, bulleted lists,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HOW: Has the file extension .md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INTERACTIVE GUIDE: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http://markdownlivepreview.com/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 GUIDE: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https://guides.github.com/features/mastering-markdown/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B52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