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1e142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1e142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1e142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1e142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1e142b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1e142b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1e142b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1e142b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1e142b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1e142b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1e142b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1e142b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1e142b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1e142b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1e142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1e142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1e142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1e142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= how north or south of the equator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Longitude = how east or west of the prime meridian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1e142b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1e142b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an API when we grabbed latitude and longitude in OpenRefine on Monday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1e142b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1e142b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1e142b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1e142b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1e142b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1e142b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1e142b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1e142b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1e142b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1e142b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/map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avidrumsey.com/" TargetMode="External"/><Relationship Id="rId4" Type="http://schemas.openxmlformats.org/officeDocument/2006/relationships/hyperlink" Target="https://www.oldmapsonline.org/" TargetMode="External"/><Relationship Id="rId5" Type="http://schemas.openxmlformats.org/officeDocument/2006/relationships/hyperlink" Target="https://digitalcollections.nypl.org/search/index?filters%5BphysicalLocation_mtxt_s%5D%5B%5D=Map+Division&amp;keywords=&amp;sort=dateDigitized_dt+desc#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oreferencer.com/" TargetMode="External"/><Relationship Id="rId4" Type="http://schemas.openxmlformats.org/officeDocument/2006/relationships/hyperlink" Target="https://davidrumsey.georeferencer.com/maps/275781414372/georeference" TargetMode="External"/><Relationship Id="rId5" Type="http://schemas.openxmlformats.org/officeDocument/2006/relationships/hyperlink" Target="http://mapwarper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tlas.lib.uiowa.edu/" TargetMode="External"/><Relationship Id="rId4" Type="http://schemas.openxmlformats.org/officeDocument/2006/relationships/hyperlink" Target="http://photogrammar.yale.edu/" TargetMode="External"/><Relationship Id="rId5" Type="http://schemas.openxmlformats.org/officeDocument/2006/relationships/hyperlink" Target="https://booth.lse.ac.uk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Geospatial Analysis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Catherine DeRose, PhD | HILT 2019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CC-BY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Georeferencing Maps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2103100"/>
            <a:ext cx="85206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https://www.georeferencer.com/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by Hand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468825"/>
            <a:ext cx="8718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locations identified via named entity recognition (NER)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latitude and longitude with Google Maps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https://www.google.com/maps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any judgment calls you make during the process in the spreadsheet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1154425" y="372500"/>
            <a:ext cx="7677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Online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Freemium online mapping tool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WHY: To create interactive maps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Runs in the browser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9" y="334562"/>
            <a:ext cx="63722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1093475" y="372500"/>
            <a:ext cx="7738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Story Maps</a:t>
            </a:r>
            <a:endParaRPr/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Freemium online tool by Esri for combining multimedia content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WHY: To build a web app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Runs in the browser, with many template options to choose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9" y="334562"/>
            <a:ext cx="63722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COLLECTIONS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David Rumsey Map Collection: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https://www.davidrumsey.com/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Old Maps Online: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https://www.oldmapsonline.org/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York Public Library: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https://digitalcollections.nypl.org/search/index?filters%5BphysicalLocation_mtxt_s%5D%5B%5D=Map+Division&amp;keywords=&amp;sort=dateDigitized_dt+desc#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GEOREFERENCING 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Georeferencer: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https://www.georeferencer.com/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Practice georeferencing random maps: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https://davidrumsey.georeferencer.com/maps/275781414372/georeference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 Warper: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http://mapwarper.net/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468825"/>
            <a:ext cx="859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 we mean by geospatial analysis — concepts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might we use maps — sample projects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we create our own maps — tools for geocoding, georeferencing, and mapping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do we find data — popular mapping collections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Hands-on practice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00" y="358150"/>
            <a:ext cx="69358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1264125" y="4149100"/>
            <a:ext cx="7034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IUPUI’s University Library geographic coordinates: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Decimal degrees (DD): 39.773243, -86.172040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Degrees, minutes, seconds (DMS): 39°46'23.7"N 86°10'19.3"W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identifying the geographic coordinates (latitude and longitude) for locations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be done by hand or by an application programming interface (API)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91700" y="143900"/>
            <a:ext cx="2785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Georeferencing</a:t>
            </a:r>
            <a:endParaRPr/>
          </a:p>
        </p:txBody>
      </p:sp>
      <p:sp>
        <p:nvSpPr>
          <p:cNvPr id="132" name="Google Shape;132;p29"/>
          <p:cNvSpPr txBox="1"/>
          <p:nvPr>
            <p:ph idx="4294967295" type="body"/>
          </p:nvPr>
        </p:nvSpPr>
        <p:spPr>
          <a:xfrm>
            <a:off x="220250" y="953600"/>
            <a:ext cx="47745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Process of linking an image of a map to a spatial grid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Often a necessary step when using historical maps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lead to map distortion or warping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Free tools: NYPL Map Warper and Georeferencer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David Rumsey Map Collection contains many already georectified options: bit.ly/new-haven-georeference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955" y="0"/>
            <a:ext cx="37810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Digital Maps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layers can be added to connect to different data sets or to show change over time, can be turned on and off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Panning and zooming capabilities allow users to explore at different scales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Ability to link map to users’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 visualization is generally interpretable without special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Digital Maps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316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Boundaries shift over time and can be hard to georeferenced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Place names change or are contested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Requires working with software that might have: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Storage limitations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Hosting limitations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Proprietary concerns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financial expense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learning curve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Projects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468825"/>
            <a:ext cx="85206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can we ask of maps that we couldn’t ask as well, if at all, of text mining visualizations or network graphs?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the project enable you to interact with the map?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Atlas of Early Printing: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http://atlas.lib.uiowa.edu/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Photogrammar: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http://photogrammar.yale.edu/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Charles Booth’s London: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https://booth.lse.ac.uk/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Geographic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6BDD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