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110815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110815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110815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110815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110815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110815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110815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110815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110815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110815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110815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110815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2kDto6FVabDn8Kg90f9mmq2v67IUH4c4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 Oriented Programming -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ATM allows users to perform: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Balance inquiry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Cash withdrawal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Deposit</a:t>
            </a:r>
            <a:endParaRPr sz="2000"/>
          </a:p>
          <a:p>
            <a: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Cash Deposit</a:t>
            </a:r>
            <a:endParaRPr sz="2000"/>
          </a:p>
          <a:p>
            <a:pPr indent="-3556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Cheque Deposit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uses combination of account number and account PIN to authenticate</a:t>
            </a:r>
            <a:endParaRPr sz="2000"/>
          </a:p>
          <a:p>
            <a:pPr indent="0" lvl="0" marL="22860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ATM code has following major classes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ATM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Transaction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Account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Customer</a:t>
            </a:r>
            <a:endParaRPr sz="20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 customer has an account that the ATM uses to perform </a:t>
            </a:r>
            <a:r>
              <a:rPr lang="en" sz="2000"/>
              <a:t>transactions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Different types of transactions and accounts are implemented using </a:t>
            </a:r>
            <a:r>
              <a:rPr lang="en" sz="2000"/>
              <a:t>inheritance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Transaction classes -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Withdrawal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Balance Inquiry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Deposit</a:t>
            </a:r>
            <a:endParaRPr sz="2000"/>
          </a:p>
          <a:p>
            <a:pPr indent="-355600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Cash deposit</a:t>
            </a:r>
            <a:endParaRPr sz="2000"/>
          </a:p>
          <a:p>
            <a:pPr indent="-355600" lvl="4" marL="22860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Cheque deposit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Account classes -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Savings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Checking</a:t>
            </a:r>
            <a:endParaRPr sz="2000"/>
          </a:p>
          <a:p>
            <a:pPr indent="0" lvl="0" marL="13716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Accounts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Accounts are randomly generated and seeded into the system initially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Account has a Customer associated with it </a:t>
            </a:r>
            <a:r>
              <a:rPr lang="en" sz="2000"/>
              <a:t>along with</a:t>
            </a:r>
            <a:r>
              <a:rPr lang="en" sz="2000"/>
              <a:t> account number, pin, and balance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These accounts are stored in the ATM (in real </a:t>
            </a:r>
            <a:r>
              <a:rPr lang="en" sz="2000"/>
              <a:t>life these will be stored in the bank</a:t>
            </a:r>
            <a:r>
              <a:rPr lang="en" sz="2000"/>
              <a:t>)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Authentication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ATM authenticates users by using the combination of account number and pin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Transactions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Once authenticated the ATM then displays different types of transactions that a user can perform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Users can select from balance inquiry, withdrawal, and deposit.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case of withdrawal the ATM ensures that users have sufficient balance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 a deposit users can choose between cash and cheque deposits.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96" name="Google Shape;96;p19" title="ATM code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31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