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B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6952615" cy="6044565"/>
          </a:xfrm>
          <a:custGeom>
            <a:avLst/>
            <a:gdLst/>
            <a:ahLst/>
            <a:cxnLst/>
            <a:rect l="l" t="t" r="r" b="b"/>
            <a:pathLst>
              <a:path w="6952615" h="6044565">
                <a:moveTo>
                  <a:pt x="4946598" y="212850"/>
                </a:moveTo>
                <a:lnTo>
                  <a:pt x="2005997" y="212850"/>
                </a:lnTo>
                <a:lnTo>
                  <a:pt x="2056318" y="0"/>
                </a:lnTo>
                <a:lnTo>
                  <a:pt x="4896277" y="0"/>
                </a:lnTo>
                <a:lnTo>
                  <a:pt x="4946598" y="212850"/>
                </a:lnTo>
                <a:close/>
              </a:path>
              <a:path w="6952615" h="6044565">
                <a:moveTo>
                  <a:pt x="690267" y="4710571"/>
                </a:moveTo>
                <a:lnTo>
                  <a:pt x="976148" y="3847906"/>
                </a:lnTo>
                <a:lnTo>
                  <a:pt x="118380" y="3557147"/>
                </a:lnTo>
                <a:lnTo>
                  <a:pt x="695259" y="2856444"/>
                </a:lnTo>
                <a:lnTo>
                  <a:pt x="0" y="2274132"/>
                </a:lnTo>
                <a:lnTo>
                  <a:pt x="789964" y="1830035"/>
                </a:lnTo>
                <a:lnTo>
                  <a:pt x="351111" y="1034821"/>
                </a:lnTo>
                <a:lnTo>
                  <a:pt x="1247469" y="907306"/>
                </a:lnTo>
                <a:lnTo>
                  <a:pt x="1124299" y="6568"/>
                </a:lnTo>
                <a:lnTo>
                  <a:pt x="2005997" y="212850"/>
                </a:lnTo>
                <a:lnTo>
                  <a:pt x="5800088" y="212850"/>
                </a:lnTo>
                <a:lnTo>
                  <a:pt x="5705126" y="907306"/>
                </a:lnTo>
                <a:lnTo>
                  <a:pt x="6601479" y="1034821"/>
                </a:lnTo>
                <a:lnTo>
                  <a:pt x="6162629" y="1830035"/>
                </a:lnTo>
                <a:lnTo>
                  <a:pt x="6952596" y="2274132"/>
                </a:lnTo>
                <a:lnTo>
                  <a:pt x="6257336" y="2856444"/>
                </a:lnTo>
                <a:lnTo>
                  <a:pt x="6834217" y="3557147"/>
                </a:lnTo>
                <a:lnTo>
                  <a:pt x="5976440" y="3847906"/>
                </a:lnTo>
                <a:lnTo>
                  <a:pt x="6249052" y="4670496"/>
                </a:lnTo>
                <a:lnTo>
                  <a:pt x="1594697" y="4670496"/>
                </a:lnTo>
                <a:lnTo>
                  <a:pt x="690267" y="4710571"/>
                </a:lnTo>
                <a:close/>
              </a:path>
              <a:path w="6952615" h="6044565">
                <a:moveTo>
                  <a:pt x="5800088" y="212850"/>
                </a:moveTo>
                <a:lnTo>
                  <a:pt x="4946598" y="212850"/>
                </a:lnTo>
                <a:lnTo>
                  <a:pt x="5828296" y="6568"/>
                </a:lnTo>
                <a:lnTo>
                  <a:pt x="5800088" y="212850"/>
                </a:lnTo>
                <a:close/>
              </a:path>
              <a:path w="6952615" h="6044565">
                <a:moveTo>
                  <a:pt x="1638422" y="5578625"/>
                </a:moveTo>
                <a:lnTo>
                  <a:pt x="1594697" y="4670496"/>
                </a:lnTo>
                <a:lnTo>
                  <a:pt x="5357898" y="4670496"/>
                </a:lnTo>
                <a:lnTo>
                  <a:pt x="5331770" y="5213147"/>
                </a:lnTo>
                <a:lnTo>
                  <a:pt x="2467367" y="5213147"/>
                </a:lnTo>
                <a:lnTo>
                  <a:pt x="1638422" y="5578625"/>
                </a:lnTo>
                <a:close/>
              </a:path>
              <a:path w="6952615" h="6044565">
                <a:moveTo>
                  <a:pt x="6262333" y="4710571"/>
                </a:moveTo>
                <a:lnTo>
                  <a:pt x="5357898" y="4670496"/>
                </a:lnTo>
                <a:lnTo>
                  <a:pt x="6249052" y="4670496"/>
                </a:lnTo>
                <a:lnTo>
                  <a:pt x="6262333" y="4710571"/>
                </a:lnTo>
                <a:close/>
              </a:path>
              <a:path w="6952615" h="6044565">
                <a:moveTo>
                  <a:pt x="2834790" y="6044090"/>
                </a:moveTo>
                <a:lnTo>
                  <a:pt x="2467367" y="5213147"/>
                </a:lnTo>
                <a:lnTo>
                  <a:pt x="4485228" y="5213147"/>
                </a:lnTo>
                <a:lnTo>
                  <a:pt x="4401473" y="5402561"/>
                </a:lnTo>
                <a:lnTo>
                  <a:pt x="3476298" y="5402561"/>
                </a:lnTo>
                <a:lnTo>
                  <a:pt x="2834790" y="6044090"/>
                </a:lnTo>
                <a:close/>
              </a:path>
              <a:path w="6952615" h="6044565">
                <a:moveTo>
                  <a:pt x="5314173" y="5578625"/>
                </a:moveTo>
                <a:lnTo>
                  <a:pt x="4485228" y="5213147"/>
                </a:lnTo>
                <a:lnTo>
                  <a:pt x="5331770" y="5213147"/>
                </a:lnTo>
                <a:lnTo>
                  <a:pt x="5314173" y="5578625"/>
                </a:lnTo>
                <a:close/>
              </a:path>
              <a:path w="6952615" h="6044565">
                <a:moveTo>
                  <a:pt x="4117805" y="6044090"/>
                </a:moveTo>
                <a:lnTo>
                  <a:pt x="3476298" y="5402561"/>
                </a:lnTo>
                <a:lnTo>
                  <a:pt x="4401473" y="5402561"/>
                </a:lnTo>
                <a:lnTo>
                  <a:pt x="4117805" y="6044090"/>
                </a:lnTo>
                <a:close/>
              </a:path>
            </a:pathLst>
          </a:custGeom>
          <a:solidFill>
            <a:srgbClr val="6AC758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3950" y="6273743"/>
            <a:ext cx="6004284" cy="401325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207086" y="2349088"/>
            <a:ext cx="4867910" cy="3061335"/>
          </a:xfrm>
          <a:custGeom>
            <a:avLst/>
            <a:gdLst/>
            <a:ahLst/>
            <a:cxnLst/>
            <a:rect l="l" t="t" r="r" b="b"/>
            <a:pathLst>
              <a:path w="4867910" h="3061335">
                <a:moveTo>
                  <a:pt x="1612217" y="3061137"/>
                </a:moveTo>
                <a:lnTo>
                  <a:pt x="0" y="2130254"/>
                </a:lnTo>
                <a:lnTo>
                  <a:pt x="0" y="1879624"/>
                </a:lnTo>
                <a:lnTo>
                  <a:pt x="3255361" y="0"/>
                </a:lnTo>
                <a:lnTo>
                  <a:pt x="4867578" y="930883"/>
                </a:lnTo>
                <a:lnTo>
                  <a:pt x="4867578" y="1181513"/>
                </a:lnTo>
                <a:lnTo>
                  <a:pt x="1612217" y="3061137"/>
                </a:lnTo>
                <a:close/>
              </a:path>
            </a:pathLst>
          </a:custGeom>
          <a:solidFill>
            <a:srgbClr val="00A650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07086" y="1226194"/>
            <a:ext cx="4867910" cy="4184650"/>
          </a:xfrm>
          <a:custGeom>
            <a:avLst/>
            <a:gdLst/>
            <a:ahLst/>
            <a:cxnLst/>
            <a:rect l="l" t="t" r="r" b="b"/>
            <a:pathLst>
              <a:path w="4867910" h="4184650">
                <a:moveTo>
                  <a:pt x="1612216" y="4184031"/>
                </a:moveTo>
                <a:lnTo>
                  <a:pt x="0" y="3253148"/>
                </a:lnTo>
                <a:lnTo>
                  <a:pt x="0" y="948741"/>
                </a:lnTo>
                <a:lnTo>
                  <a:pt x="1612216" y="1879623"/>
                </a:lnTo>
                <a:lnTo>
                  <a:pt x="4867578" y="0"/>
                </a:lnTo>
                <a:lnTo>
                  <a:pt x="4867578" y="2304407"/>
                </a:lnTo>
                <a:lnTo>
                  <a:pt x="1612216" y="4184031"/>
                </a:lnTo>
                <a:close/>
              </a:path>
            </a:pathLst>
          </a:custGeom>
          <a:solidFill>
            <a:srgbClr val="00A65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07086" y="295312"/>
            <a:ext cx="4867910" cy="2810510"/>
          </a:xfrm>
          <a:custGeom>
            <a:avLst/>
            <a:gdLst/>
            <a:ahLst/>
            <a:cxnLst/>
            <a:rect l="l" t="t" r="r" b="b"/>
            <a:pathLst>
              <a:path w="4867910" h="2810510">
                <a:moveTo>
                  <a:pt x="1612217" y="2810506"/>
                </a:moveTo>
                <a:lnTo>
                  <a:pt x="0" y="1879622"/>
                </a:lnTo>
                <a:lnTo>
                  <a:pt x="3255361" y="0"/>
                </a:lnTo>
                <a:lnTo>
                  <a:pt x="4867578" y="930882"/>
                </a:lnTo>
                <a:lnTo>
                  <a:pt x="1612217" y="2810506"/>
                </a:lnTo>
                <a:close/>
              </a:path>
            </a:pathLst>
          </a:custGeom>
          <a:solidFill>
            <a:srgbClr val="00A650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345346" y="378085"/>
            <a:ext cx="4580890" cy="2637155"/>
          </a:xfrm>
          <a:custGeom>
            <a:avLst/>
            <a:gdLst/>
            <a:ahLst/>
            <a:cxnLst/>
            <a:rect l="l" t="t" r="r" b="b"/>
            <a:pathLst>
              <a:path w="4580890" h="2637155">
                <a:moveTo>
                  <a:pt x="1468858" y="2636548"/>
                </a:moveTo>
                <a:lnTo>
                  <a:pt x="0" y="1788439"/>
                </a:lnTo>
                <a:lnTo>
                  <a:pt x="3111762" y="0"/>
                </a:lnTo>
                <a:lnTo>
                  <a:pt x="4580620" y="848109"/>
                </a:lnTo>
                <a:lnTo>
                  <a:pt x="1468858" y="2636548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207086" y="2174936"/>
            <a:ext cx="1612265" cy="3235325"/>
          </a:xfrm>
          <a:custGeom>
            <a:avLst/>
            <a:gdLst/>
            <a:ahLst/>
            <a:cxnLst/>
            <a:rect l="l" t="t" r="r" b="b"/>
            <a:pathLst>
              <a:path w="1612264" h="3235325">
                <a:moveTo>
                  <a:pt x="1612216" y="3235290"/>
                </a:moveTo>
                <a:lnTo>
                  <a:pt x="0" y="2304406"/>
                </a:lnTo>
                <a:lnTo>
                  <a:pt x="0" y="0"/>
                </a:lnTo>
                <a:lnTo>
                  <a:pt x="1612216" y="930882"/>
                </a:lnTo>
                <a:lnTo>
                  <a:pt x="1612216" y="323529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706447" y="2165165"/>
            <a:ext cx="4168140" cy="2513965"/>
          </a:xfrm>
          <a:custGeom>
            <a:avLst/>
            <a:gdLst/>
            <a:ahLst/>
            <a:cxnLst/>
            <a:rect l="l" t="t" r="r" b="b"/>
            <a:pathLst>
              <a:path w="4168140" h="2513965">
                <a:moveTo>
                  <a:pt x="2606109" y="2382276"/>
                </a:moveTo>
                <a:lnTo>
                  <a:pt x="2606109" y="1010672"/>
                </a:lnTo>
                <a:lnTo>
                  <a:pt x="3239452" y="644984"/>
                </a:lnTo>
                <a:lnTo>
                  <a:pt x="3239452" y="2016588"/>
                </a:lnTo>
                <a:lnTo>
                  <a:pt x="2606109" y="2382276"/>
                </a:lnTo>
                <a:close/>
              </a:path>
              <a:path w="4168140" h="2513965">
                <a:moveTo>
                  <a:pt x="1581970" y="2513560"/>
                </a:moveTo>
                <a:lnTo>
                  <a:pt x="1581970" y="1425848"/>
                </a:lnTo>
                <a:lnTo>
                  <a:pt x="2215312" y="1060160"/>
                </a:lnTo>
                <a:lnTo>
                  <a:pt x="2215312" y="2147873"/>
                </a:lnTo>
                <a:lnTo>
                  <a:pt x="1581970" y="2513560"/>
                </a:lnTo>
                <a:close/>
              </a:path>
              <a:path w="4168140" h="2513965">
                <a:moveTo>
                  <a:pt x="3534653" y="1453400"/>
                </a:moveTo>
                <a:lnTo>
                  <a:pt x="3534653" y="365687"/>
                </a:lnTo>
                <a:lnTo>
                  <a:pt x="4167995" y="0"/>
                </a:lnTo>
                <a:lnTo>
                  <a:pt x="4167995" y="1087712"/>
                </a:lnTo>
                <a:lnTo>
                  <a:pt x="3534653" y="1453400"/>
                </a:lnTo>
                <a:close/>
              </a:path>
              <a:path w="4168140" h="2513965">
                <a:moveTo>
                  <a:pt x="613496" y="1957823"/>
                </a:moveTo>
                <a:lnTo>
                  <a:pt x="0" y="1603595"/>
                </a:lnTo>
                <a:lnTo>
                  <a:pt x="0" y="726701"/>
                </a:lnTo>
                <a:lnTo>
                  <a:pt x="613496" y="1080929"/>
                </a:lnTo>
                <a:lnTo>
                  <a:pt x="613496" y="1957823"/>
                </a:lnTo>
                <a:close/>
              </a:path>
            </a:pathLst>
          </a:custGeom>
          <a:solidFill>
            <a:srgbClr val="FFF100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362824" y="2309555"/>
            <a:ext cx="2428240" cy="2232660"/>
          </a:xfrm>
          <a:custGeom>
            <a:avLst/>
            <a:gdLst/>
            <a:ahLst/>
            <a:cxnLst/>
            <a:rect l="l" t="t" r="r" b="b"/>
            <a:pathLst>
              <a:path w="2428240" h="2232660">
                <a:moveTo>
                  <a:pt x="993571" y="2212122"/>
                </a:moveTo>
                <a:lnTo>
                  <a:pt x="993571" y="907218"/>
                </a:lnTo>
                <a:lnTo>
                  <a:pt x="1539235" y="592155"/>
                </a:lnTo>
                <a:lnTo>
                  <a:pt x="1539235" y="1897060"/>
                </a:lnTo>
                <a:lnTo>
                  <a:pt x="993571" y="2212122"/>
                </a:lnTo>
                <a:close/>
              </a:path>
              <a:path w="2428240" h="2232660">
                <a:moveTo>
                  <a:pt x="0" y="2232150"/>
                </a:moveTo>
                <a:lnTo>
                  <a:pt x="0" y="1335281"/>
                </a:lnTo>
                <a:lnTo>
                  <a:pt x="187519" y="1227008"/>
                </a:lnTo>
                <a:lnTo>
                  <a:pt x="187519" y="2123877"/>
                </a:lnTo>
                <a:lnTo>
                  <a:pt x="0" y="2232150"/>
                </a:lnTo>
                <a:close/>
              </a:path>
              <a:path w="2428240" h="2232660">
                <a:moveTo>
                  <a:pt x="278052" y="2072672"/>
                </a:moveTo>
                <a:lnTo>
                  <a:pt x="278052" y="1175804"/>
                </a:lnTo>
                <a:lnTo>
                  <a:pt x="465572" y="1067531"/>
                </a:lnTo>
                <a:lnTo>
                  <a:pt x="465572" y="1964400"/>
                </a:lnTo>
                <a:lnTo>
                  <a:pt x="278052" y="2072672"/>
                </a:lnTo>
                <a:close/>
              </a:path>
              <a:path w="2428240" h="2232660">
                <a:moveTo>
                  <a:pt x="1962161" y="1164619"/>
                </a:moveTo>
                <a:lnTo>
                  <a:pt x="1962161" y="267750"/>
                </a:lnTo>
                <a:lnTo>
                  <a:pt x="2149681" y="159478"/>
                </a:lnTo>
                <a:lnTo>
                  <a:pt x="2149681" y="1056347"/>
                </a:lnTo>
                <a:lnTo>
                  <a:pt x="1962161" y="1164619"/>
                </a:lnTo>
                <a:close/>
              </a:path>
              <a:path w="2428240" h="2232660">
                <a:moveTo>
                  <a:pt x="2240213" y="1005141"/>
                </a:moveTo>
                <a:lnTo>
                  <a:pt x="2240213" y="108272"/>
                </a:lnTo>
                <a:lnTo>
                  <a:pt x="2427733" y="0"/>
                </a:lnTo>
                <a:lnTo>
                  <a:pt x="2427733" y="896869"/>
                </a:lnTo>
                <a:lnTo>
                  <a:pt x="2240213" y="100514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207086" y="1226193"/>
            <a:ext cx="4872355" cy="4184650"/>
          </a:xfrm>
          <a:custGeom>
            <a:avLst/>
            <a:gdLst/>
            <a:ahLst/>
            <a:cxnLst/>
            <a:rect l="l" t="t" r="r" b="b"/>
            <a:pathLst>
              <a:path w="4872355" h="4184650">
                <a:moveTo>
                  <a:pt x="1612216" y="4184031"/>
                </a:moveTo>
                <a:lnTo>
                  <a:pt x="0" y="3253149"/>
                </a:lnTo>
                <a:lnTo>
                  <a:pt x="0" y="3024163"/>
                </a:lnTo>
                <a:lnTo>
                  <a:pt x="1614079" y="3953609"/>
                </a:lnTo>
                <a:lnTo>
                  <a:pt x="2011017" y="3953609"/>
                </a:lnTo>
                <a:lnTo>
                  <a:pt x="1612216" y="4184031"/>
                </a:lnTo>
                <a:close/>
              </a:path>
              <a:path w="4872355" h="4184650">
                <a:moveTo>
                  <a:pt x="2011017" y="3953609"/>
                </a:moveTo>
                <a:lnTo>
                  <a:pt x="1614079" y="3953609"/>
                </a:lnTo>
                <a:lnTo>
                  <a:pt x="3105470" y="3111212"/>
                </a:lnTo>
                <a:lnTo>
                  <a:pt x="3105470" y="3321247"/>
                </a:lnTo>
                <a:lnTo>
                  <a:pt x="2011017" y="3953609"/>
                </a:lnTo>
                <a:close/>
              </a:path>
              <a:path w="4872355" h="4184650">
                <a:moveTo>
                  <a:pt x="3738811" y="2955560"/>
                </a:moveTo>
                <a:lnTo>
                  <a:pt x="3738811" y="2787482"/>
                </a:lnTo>
                <a:lnTo>
                  <a:pt x="4872032" y="2126097"/>
                </a:lnTo>
                <a:lnTo>
                  <a:pt x="4872032" y="2304409"/>
                </a:lnTo>
                <a:lnTo>
                  <a:pt x="3738811" y="2955560"/>
                </a:lnTo>
                <a:close/>
              </a:path>
              <a:path w="4872355" h="4184650">
                <a:moveTo>
                  <a:pt x="2007487" y="1877330"/>
                </a:moveTo>
                <a:lnTo>
                  <a:pt x="1614079" y="1877330"/>
                </a:lnTo>
                <a:lnTo>
                  <a:pt x="4867578" y="0"/>
                </a:lnTo>
                <a:lnTo>
                  <a:pt x="4867578" y="210035"/>
                </a:lnTo>
                <a:lnTo>
                  <a:pt x="2007487" y="1877330"/>
                </a:lnTo>
                <a:close/>
              </a:path>
              <a:path w="4872355" h="4184650">
                <a:moveTo>
                  <a:pt x="1612216" y="2107753"/>
                </a:moveTo>
                <a:lnTo>
                  <a:pt x="0" y="1176871"/>
                </a:lnTo>
                <a:lnTo>
                  <a:pt x="0" y="947885"/>
                </a:lnTo>
                <a:lnTo>
                  <a:pt x="1614079" y="1877330"/>
                </a:lnTo>
                <a:lnTo>
                  <a:pt x="2007487" y="1877330"/>
                </a:lnTo>
                <a:lnTo>
                  <a:pt x="1612216" y="2107753"/>
                </a:lnTo>
                <a:close/>
              </a:path>
            </a:pathLst>
          </a:custGeom>
          <a:solidFill>
            <a:srgbClr val="231F20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44334" y="11"/>
            <a:ext cx="5867400" cy="3866515"/>
          </a:xfrm>
          <a:custGeom>
            <a:avLst/>
            <a:gdLst/>
            <a:ahLst/>
            <a:cxnLst/>
            <a:rect l="l" t="t" r="r" b="b"/>
            <a:pathLst>
              <a:path w="5867400" h="3866515">
                <a:moveTo>
                  <a:pt x="3869194" y="1010843"/>
                </a:moveTo>
                <a:lnTo>
                  <a:pt x="2135289" y="0"/>
                </a:lnTo>
                <a:lnTo>
                  <a:pt x="1503603" y="0"/>
                </a:lnTo>
                <a:lnTo>
                  <a:pt x="0" y="2579484"/>
                </a:lnTo>
                <a:lnTo>
                  <a:pt x="0" y="2580754"/>
                </a:lnTo>
                <a:lnTo>
                  <a:pt x="2204821" y="3866159"/>
                </a:lnTo>
                <a:lnTo>
                  <a:pt x="3869194" y="1010843"/>
                </a:lnTo>
                <a:close/>
              </a:path>
              <a:path w="5867400" h="3866515">
                <a:moveTo>
                  <a:pt x="5867184" y="1442173"/>
                </a:moveTo>
                <a:lnTo>
                  <a:pt x="3712070" y="206883"/>
                </a:lnTo>
                <a:lnTo>
                  <a:pt x="2833078" y="0"/>
                </a:lnTo>
                <a:lnTo>
                  <a:pt x="2135568" y="0"/>
                </a:lnTo>
                <a:lnTo>
                  <a:pt x="3868636" y="1010246"/>
                </a:lnTo>
                <a:lnTo>
                  <a:pt x="5867184" y="1442173"/>
                </a:lnTo>
                <a:close/>
              </a:path>
            </a:pathLst>
          </a:custGeom>
          <a:solidFill>
            <a:srgbClr val="00A6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2779911" y="0"/>
            <a:ext cx="3731895" cy="2922270"/>
          </a:xfrm>
          <a:custGeom>
            <a:avLst/>
            <a:gdLst/>
            <a:ahLst/>
            <a:cxnLst/>
            <a:rect l="l" t="t" r="r" b="b"/>
            <a:pathLst>
              <a:path w="3731895" h="2922270">
                <a:moveTo>
                  <a:pt x="619912" y="2921738"/>
                </a:moveTo>
                <a:lnTo>
                  <a:pt x="1733071" y="1010256"/>
                </a:lnTo>
                <a:lnTo>
                  <a:pt x="0" y="0"/>
                </a:lnTo>
                <a:lnTo>
                  <a:pt x="697507" y="0"/>
                </a:lnTo>
                <a:lnTo>
                  <a:pt x="1576502" y="206891"/>
                </a:lnTo>
                <a:lnTo>
                  <a:pt x="3731618" y="1442177"/>
                </a:lnTo>
                <a:lnTo>
                  <a:pt x="3338338" y="1388093"/>
                </a:lnTo>
                <a:lnTo>
                  <a:pt x="619912" y="2921738"/>
                </a:lnTo>
                <a:close/>
              </a:path>
            </a:pathLst>
          </a:custGeom>
          <a:solidFill>
            <a:srgbClr val="231F2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598" y="0"/>
            <a:ext cx="5719549" cy="5376121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430" y="5590955"/>
            <a:ext cx="2224041" cy="3309084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89882" y="33941"/>
            <a:ext cx="4398116" cy="4039583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79783" y="7200899"/>
            <a:ext cx="2368271" cy="3086100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44738" y="3957484"/>
            <a:ext cx="1786536" cy="2301576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6543935" y="3999461"/>
            <a:ext cx="1784350" cy="2251075"/>
          </a:xfrm>
          <a:custGeom>
            <a:avLst/>
            <a:gdLst/>
            <a:ahLst/>
            <a:cxnLst/>
            <a:rect l="l" t="t" r="r" b="b"/>
            <a:pathLst>
              <a:path w="1784350" h="2251075">
                <a:moveTo>
                  <a:pt x="687444" y="711423"/>
                </a:moveTo>
                <a:lnTo>
                  <a:pt x="673985" y="711423"/>
                </a:lnTo>
                <a:lnTo>
                  <a:pt x="652440" y="707062"/>
                </a:lnTo>
                <a:lnTo>
                  <a:pt x="634846" y="695170"/>
                </a:lnTo>
                <a:lnTo>
                  <a:pt x="622984" y="677532"/>
                </a:lnTo>
                <a:lnTo>
                  <a:pt x="618634" y="655933"/>
                </a:lnTo>
                <a:lnTo>
                  <a:pt x="618634" y="167350"/>
                </a:lnTo>
                <a:lnTo>
                  <a:pt x="742794" y="167350"/>
                </a:lnTo>
                <a:lnTo>
                  <a:pt x="742794" y="655933"/>
                </a:lnTo>
                <a:lnTo>
                  <a:pt x="738445" y="677532"/>
                </a:lnTo>
                <a:lnTo>
                  <a:pt x="726582" y="695170"/>
                </a:lnTo>
                <a:lnTo>
                  <a:pt x="708989" y="707062"/>
                </a:lnTo>
                <a:lnTo>
                  <a:pt x="687444" y="711423"/>
                </a:lnTo>
                <a:close/>
              </a:path>
              <a:path w="1784350" h="2251075">
                <a:moveTo>
                  <a:pt x="1036065" y="544071"/>
                </a:moveTo>
                <a:lnTo>
                  <a:pt x="1022606" y="544071"/>
                </a:lnTo>
                <a:lnTo>
                  <a:pt x="1001061" y="539711"/>
                </a:lnTo>
                <a:lnTo>
                  <a:pt x="983468" y="527819"/>
                </a:lnTo>
                <a:lnTo>
                  <a:pt x="971605" y="510181"/>
                </a:lnTo>
                <a:lnTo>
                  <a:pt x="967256" y="488582"/>
                </a:lnTo>
                <a:lnTo>
                  <a:pt x="967256" y="0"/>
                </a:lnTo>
                <a:lnTo>
                  <a:pt x="1091416" y="0"/>
                </a:lnTo>
                <a:lnTo>
                  <a:pt x="1091416" y="488582"/>
                </a:lnTo>
                <a:lnTo>
                  <a:pt x="1087066" y="510181"/>
                </a:lnTo>
                <a:lnTo>
                  <a:pt x="1075204" y="527819"/>
                </a:lnTo>
                <a:lnTo>
                  <a:pt x="1057610" y="539711"/>
                </a:lnTo>
                <a:lnTo>
                  <a:pt x="1036065" y="544071"/>
                </a:lnTo>
                <a:close/>
              </a:path>
              <a:path w="1784350" h="2251075">
                <a:moveTo>
                  <a:pt x="55479" y="1504207"/>
                </a:moveTo>
                <a:lnTo>
                  <a:pt x="27031" y="1486899"/>
                </a:lnTo>
                <a:lnTo>
                  <a:pt x="6348" y="1455580"/>
                </a:lnTo>
                <a:lnTo>
                  <a:pt x="0" y="1421315"/>
                </a:lnTo>
                <a:lnTo>
                  <a:pt x="14554" y="1395173"/>
                </a:lnTo>
                <a:lnTo>
                  <a:pt x="49129" y="1374397"/>
                </a:lnTo>
                <a:lnTo>
                  <a:pt x="76972" y="1356483"/>
                </a:lnTo>
                <a:lnTo>
                  <a:pt x="327477" y="1209138"/>
                </a:lnTo>
                <a:lnTo>
                  <a:pt x="362400" y="1211553"/>
                </a:lnTo>
                <a:lnTo>
                  <a:pt x="391754" y="1242599"/>
                </a:lnTo>
                <a:lnTo>
                  <a:pt x="404537" y="1283449"/>
                </a:lnTo>
                <a:lnTo>
                  <a:pt x="389743" y="1315277"/>
                </a:lnTo>
                <a:lnTo>
                  <a:pt x="85123" y="1496436"/>
                </a:lnTo>
                <a:lnTo>
                  <a:pt x="55479" y="1504207"/>
                </a:lnTo>
                <a:close/>
              </a:path>
              <a:path w="1784350" h="2251075">
                <a:moveTo>
                  <a:pt x="69487" y="1820184"/>
                </a:moveTo>
                <a:lnTo>
                  <a:pt x="41039" y="1802876"/>
                </a:lnTo>
                <a:lnTo>
                  <a:pt x="20356" y="1771556"/>
                </a:lnTo>
                <a:lnTo>
                  <a:pt x="14008" y="1737292"/>
                </a:lnTo>
                <a:lnTo>
                  <a:pt x="28562" y="1711150"/>
                </a:lnTo>
                <a:lnTo>
                  <a:pt x="63138" y="1690374"/>
                </a:lnTo>
                <a:lnTo>
                  <a:pt x="90980" y="1672460"/>
                </a:lnTo>
                <a:lnTo>
                  <a:pt x="341486" y="1525115"/>
                </a:lnTo>
                <a:lnTo>
                  <a:pt x="376408" y="1527530"/>
                </a:lnTo>
                <a:lnTo>
                  <a:pt x="405762" y="1558576"/>
                </a:lnTo>
                <a:lnTo>
                  <a:pt x="418545" y="1599426"/>
                </a:lnTo>
                <a:lnTo>
                  <a:pt x="403751" y="1631253"/>
                </a:lnTo>
                <a:lnTo>
                  <a:pt x="99131" y="1812412"/>
                </a:lnTo>
                <a:lnTo>
                  <a:pt x="69487" y="1820184"/>
                </a:lnTo>
                <a:close/>
              </a:path>
              <a:path w="1784350" h="2251075">
                <a:moveTo>
                  <a:pt x="1533822" y="1133632"/>
                </a:moveTo>
                <a:lnTo>
                  <a:pt x="1533822" y="988777"/>
                </a:lnTo>
                <a:lnTo>
                  <a:pt x="1707000" y="887081"/>
                </a:lnTo>
                <a:lnTo>
                  <a:pt x="1741922" y="889497"/>
                </a:lnTo>
                <a:lnTo>
                  <a:pt x="1771277" y="920543"/>
                </a:lnTo>
                <a:lnTo>
                  <a:pt x="1784059" y="961392"/>
                </a:lnTo>
                <a:lnTo>
                  <a:pt x="1769265" y="993220"/>
                </a:lnTo>
                <a:lnTo>
                  <a:pt x="1533822" y="1133632"/>
                </a:lnTo>
                <a:close/>
              </a:path>
              <a:path w="1784350" h="2251075">
                <a:moveTo>
                  <a:pt x="1533822" y="809338"/>
                </a:moveTo>
                <a:lnTo>
                  <a:pt x="1533822" y="664574"/>
                </a:lnTo>
                <a:lnTo>
                  <a:pt x="1692992" y="571104"/>
                </a:lnTo>
                <a:lnTo>
                  <a:pt x="1727914" y="573520"/>
                </a:lnTo>
                <a:lnTo>
                  <a:pt x="1757269" y="604566"/>
                </a:lnTo>
                <a:lnTo>
                  <a:pt x="1770051" y="645415"/>
                </a:lnTo>
                <a:lnTo>
                  <a:pt x="1755258" y="677242"/>
                </a:lnTo>
                <a:lnTo>
                  <a:pt x="1533822" y="809338"/>
                </a:lnTo>
                <a:close/>
              </a:path>
              <a:path w="1784350" h="2251075">
                <a:moveTo>
                  <a:pt x="1116613" y="2083701"/>
                </a:moveTo>
                <a:lnTo>
                  <a:pt x="1103154" y="2083701"/>
                </a:lnTo>
                <a:lnTo>
                  <a:pt x="1081609" y="2079340"/>
                </a:lnTo>
                <a:lnTo>
                  <a:pt x="1064015" y="2067448"/>
                </a:lnTo>
                <a:lnTo>
                  <a:pt x="1052153" y="2049810"/>
                </a:lnTo>
                <a:lnTo>
                  <a:pt x="1047804" y="2028211"/>
                </a:lnTo>
                <a:lnTo>
                  <a:pt x="1047804" y="1842424"/>
                </a:lnTo>
                <a:lnTo>
                  <a:pt x="1171963" y="1770561"/>
                </a:lnTo>
                <a:lnTo>
                  <a:pt x="1171963" y="2028211"/>
                </a:lnTo>
                <a:lnTo>
                  <a:pt x="1167614" y="2049810"/>
                </a:lnTo>
                <a:lnTo>
                  <a:pt x="1155752" y="2067448"/>
                </a:lnTo>
                <a:lnTo>
                  <a:pt x="1138158" y="2079340"/>
                </a:lnTo>
                <a:lnTo>
                  <a:pt x="1116613" y="2083701"/>
                </a:lnTo>
                <a:close/>
              </a:path>
              <a:path w="1784350" h="2251075">
                <a:moveTo>
                  <a:pt x="767991" y="2251051"/>
                </a:moveTo>
                <a:lnTo>
                  <a:pt x="754533" y="2251051"/>
                </a:lnTo>
                <a:lnTo>
                  <a:pt x="732988" y="2246691"/>
                </a:lnTo>
                <a:lnTo>
                  <a:pt x="715394" y="2234799"/>
                </a:lnTo>
                <a:lnTo>
                  <a:pt x="703532" y="2217161"/>
                </a:lnTo>
                <a:lnTo>
                  <a:pt x="699182" y="2195562"/>
                </a:lnTo>
                <a:lnTo>
                  <a:pt x="699182" y="2044204"/>
                </a:lnTo>
                <a:lnTo>
                  <a:pt x="823342" y="1972341"/>
                </a:lnTo>
                <a:lnTo>
                  <a:pt x="823342" y="2195562"/>
                </a:lnTo>
                <a:lnTo>
                  <a:pt x="818992" y="2217161"/>
                </a:lnTo>
                <a:lnTo>
                  <a:pt x="807130" y="2234799"/>
                </a:lnTo>
                <a:lnTo>
                  <a:pt x="789536" y="2246691"/>
                </a:lnTo>
                <a:lnTo>
                  <a:pt x="767991" y="2251051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6544256" y="3963505"/>
            <a:ext cx="1091565" cy="1857375"/>
          </a:xfrm>
          <a:custGeom>
            <a:avLst/>
            <a:gdLst/>
            <a:ahLst/>
            <a:cxnLst/>
            <a:rect l="l" t="t" r="r" b="b"/>
            <a:pathLst>
              <a:path w="1091565" h="1857375">
                <a:moveTo>
                  <a:pt x="680168" y="239261"/>
                </a:moveTo>
                <a:lnTo>
                  <a:pt x="655919" y="236579"/>
                </a:lnTo>
                <a:lnTo>
                  <a:pt x="656551" y="236579"/>
                </a:lnTo>
                <a:lnTo>
                  <a:pt x="636308" y="228822"/>
                </a:lnTo>
                <a:lnTo>
                  <a:pt x="622736" y="216957"/>
                </a:lnTo>
                <a:lnTo>
                  <a:pt x="618272" y="203436"/>
                </a:lnTo>
                <a:lnTo>
                  <a:pt x="622906" y="189897"/>
                </a:lnTo>
                <a:lnTo>
                  <a:pt x="636626" y="177974"/>
                </a:lnTo>
                <a:lnTo>
                  <a:pt x="657481" y="169934"/>
                </a:lnTo>
                <a:lnTo>
                  <a:pt x="658084" y="169934"/>
                </a:lnTo>
                <a:lnTo>
                  <a:pt x="680619" y="167350"/>
                </a:lnTo>
                <a:lnTo>
                  <a:pt x="703978" y="169934"/>
                </a:lnTo>
                <a:lnTo>
                  <a:pt x="724479" y="177789"/>
                </a:lnTo>
                <a:lnTo>
                  <a:pt x="738050" y="189655"/>
                </a:lnTo>
                <a:lnTo>
                  <a:pt x="742514" y="203175"/>
                </a:lnTo>
                <a:lnTo>
                  <a:pt x="737881" y="216715"/>
                </a:lnTo>
                <a:lnTo>
                  <a:pt x="724160" y="228637"/>
                </a:lnTo>
                <a:lnTo>
                  <a:pt x="703560" y="236579"/>
                </a:lnTo>
                <a:lnTo>
                  <a:pt x="680168" y="239261"/>
                </a:lnTo>
                <a:close/>
              </a:path>
              <a:path w="1091565" h="1857375">
                <a:moveTo>
                  <a:pt x="1028789" y="71910"/>
                </a:moveTo>
                <a:lnTo>
                  <a:pt x="1004541" y="69228"/>
                </a:lnTo>
                <a:lnTo>
                  <a:pt x="1005173" y="69228"/>
                </a:lnTo>
                <a:lnTo>
                  <a:pt x="984930" y="61472"/>
                </a:lnTo>
                <a:lnTo>
                  <a:pt x="971358" y="49606"/>
                </a:lnTo>
                <a:lnTo>
                  <a:pt x="966894" y="36085"/>
                </a:lnTo>
                <a:lnTo>
                  <a:pt x="971528" y="22546"/>
                </a:lnTo>
                <a:lnTo>
                  <a:pt x="985248" y="10623"/>
                </a:lnTo>
                <a:lnTo>
                  <a:pt x="1006103" y="2583"/>
                </a:lnTo>
                <a:lnTo>
                  <a:pt x="1006706" y="2583"/>
                </a:lnTo>
                <a:lnTo>
                  <a:pt x="1029241" y="0"/>
                </a:lnTo>
                <a:lnTo>
                  <a:pt x="1052600" y="2583"/>
                </a:lnTo>
                <a:lnTo>
                  <a:pt x="1073101" y="10438"/>
                </a:lnTo>
                <a:lnTo>
                  <a:pt x="1086672" y="22304"/>
                </a:lnTo>
                <a:lnTo>
                  <a:pt x="1091136" y="35824"/>
                </a:lnTo>
                <a:lnTo>
                  <a:pt x="1086502" y="49364"/>
                </a:lnTo>
                <a:lnTo>
                  <a:pt x="1072781" y="61287"/>
                </a:lnTo>
                <a:lnTo>
                  <a:pt x="1052182" y="69228"/>
                </a:lnTo>
                <a:lnTo>
                  <a:pt x="1028789" y="71910"/>
                </a:lnTo>
                <a:close/>
              </a:path>
              <a:path w="1091565" h="1857375">
                <a:moveTo>
                  <a:pt x="58607" y="1540884"/>
                </a:moveTo>
                <a:lnTo>
                  <a:pt x="12356" y="1503724"/>
                </a:lnTo>
                <a:lnTo>
                  <a:pt x="0" y="1462291"/>
                </a:lnTo>
                <a:lnTo>
                  <a:pt x="3315" y="1445339"/>
                </a:lnTo>
                <a:lnTo>
                  <a:pt x="12356" y="1435161"/>
                </a:lnTo>
                <a:lnTo>
                  <a:pt x="25765" y="1432532"/>
                </a:lnTo>
                <a:lnTo>
                  <a:pt x="42186" y="1438227"/>
                </a:lnTo>
                <a:lnTo>
                  <a:pt x="58607" y="1451541"/>
                </a:lnTo>
                <a:lnTo>
                  <a:pt x="72017" y="1469692"/>
                </a:lnTo>
                <a:lnTo>
                  <a:pt x="81058" y="1490336"/>
                </a:lnTo>
                <a:lnTo>
                  <a:pt x="84373" y="1511126"/>
                </a:lnTo>
                <a:lnTo>
                  <a:pt x="81058" y="1528078"/>
                </a:lnTo>
                <a:lnTo>
                  <a:pt x="72017" y="1538256"/>
                </a:lnTo>
                <a:lnTo>
                  <a:pt x="58607" y="1540884"/>
                </a:lnTo>
                <a:close/>
              </a:path>
              <a:path w="1091565" h="1857375">
                <a:moveTo>
                  <a:pt x="72615" y="1856861"/>
                </a:moveTo>
                <a:lnTo>
                  <a:pt x="26364" y="1819701"/>
                </a:lnTo>
                <a:lnTo>
                  <a:pt x="14007" y="1778268"/>
                </a:lnTo>
                <a:lnTo>
                  <a:pt x="17323" y="1761315"/>
                </a:lnTo>
                <a:lnTo>
                  <a:pt x="26364" y="1751138"/>
                </a:lnTo>
                <a:lnTo>
                  <a:pt x="39774" y="1748509"/>
                </a:lnTo>
                <a:lnTo>
                  <a:pt x="56194" y="1754204"/>
                </a:lnTo>
                <a:lnTo>
                  <a:pt x="72615" y="1767518"/>
                </a:lnTo>
                <a:lnTo>
                  <a:pt x="86025" y="1785669"/>
                </a:lnTo>
                <a:lnTo>
                  <a:pt x="95066" y="1806312"/>
                </a:lnTo>
                <a:lnTo>
                  <a:pt x="98381" y="1827103"/>
                </a:lnTo>
                <a:lnTo>
                  <a:pt x="95066" y="1844055"/>
                </a:lnTo>
                <a:lnTo>
                  <a:pt x="86025" y="1854232"/>
                </a:lnTo>
                <a:lnTo>
                  <a:pt x="72615" y="1856861"/>
                </a:lnTo>
                <a:close/>
              </a:path>
            </a:pathLst>
          </a:custGeom>
          <a:solidFill>
            <a:srgbClr val="00A65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6552064" y="3965235"/>
            <a:ext cx="1760220" cy="2282190"/>
          </a:xfrm>
          <a:custGeom>
            <a:avLst/>
            <a:gdLst/>
            <a:ahLst/>
            <a:cxnLst/>
            <a:rect l="l" t="t" r="r" b="b"/>
            <a:pathLst>
              <a:path w="1760220" h="2282190">
                <a:moveTo>
                  <a:pt x="831357" y="1094552"/>
                </a:moveTo>
                <a:lnTo>
                  <a:pt x="830958" y="1088547"/>
                </a:lnTo>
                <a:lnTo>
                  <a:pt x="831289" y="1093516"/>
                </a:lnTo>
                <a:lnTo>
                  <a:pt x="831357" y="1094552"/>
                </a:lnTo>
                <a:close/>
              </a:path>
              <a:path w="1760220" h="2282190">
                <a:moveTo>
                  <a:pt x="865492" y="1822371"/>
                </a:moveTo>
                <a:lnTo>
                  <a:pt x="859728" y="1821700"/>
                </a:lnTo>
                <a:lnTo>
                  <a:pt x="856497" y="1818669"/>
                </a:lnTo>
                <a:lnTo>
                  <a:pt x="858594" y="1811271"/>
                </a:lnTo>
                <a:lnTo>
                  <a:pt x="866297" y="1812932"/>
                </a:lnTo>
                <a:lnTo>
                  <a:pt x="866905" y="1818669"/>
                </a:lnTo>
                <a:lnTo>
                  <a:pt x="865492" y="1822371"/>
                </a:lnTo>
                <a:close/>
              </a:path>
              <a:path w="1760220" h="2282190">
                <a:moveTo>
                  <a:pt x="1070266" y="792295"/>
                </a:moveTo>
                <a:lnTo>
                  <a:pt x="1067243" y="789767"/>
                </a:lnTo>
                <a:lnTo>
                  <a:pt x="1066577" y="785583"/>
                </a:lnTo>
                <a:lnTo>
                  <a:pt x="1069770" y="782065"/>
                </a:lnTo>
                <a:lnTo>
                  <a:pt x="1071762" y="784178"/>
                </a:lnTo>
                <a:lnTo>
                  <a:pt x="1070958" y="786938"/>
                </a:lnTo>
                <a:lnTo>
                  <a:pt x="1070653" y="789456"/>
                </a:lnTo>
                <a:lnTo>
                  <a:pt x="1074145" y="790844"/>
                </a:lnTo>
                <a:lnTo>
                  <a:pt x="1070266" y="792295"/>
                </a:lnTo>
                <a:close/>
              </a:path>
              <a:path w="1760220" h="2282190">
                <a:moveTo>
                  <a:pt x="1071957" y="850058"/>
                </a:moveTo>
                <a:lnTo>
                  <a:pt x="1070195" y="848895"/>
                </a:lnTo>
                <a:lnTo>
                  <a:pt x="1068401" y="847773"/>
                </a:lnTo>
                <a:lnTo>
                  <a:pt x="1065477" y="847773"/>
                </a:lnTo>
                <a:lnTo>
                  <a:pt x="1067085" y="845915"/>
                </a:lnTo>
                <a:lnTo>
                  <a:pt x="1067743" y="842914"/>
                </a:lnTo>
                <a:lnTo>
                  <a:pt x="1067594" y="839416"/>
                </a:lnTo>
                <a:lnTo>
                  <a:pt x="1067581" y="839090"/>
                </a:lnTo>
                <a:lnTo>
                  <a:pt x="1072353" y="839416"/>
                </a:lnTo>
                <a:lnTo>
                  <a:pt x="1072271" y="844620"/>
                </a:lnTo>
                <a:lnTo>
                  <a:pt x="1072196" y="845915"/>
                </a:lnTo>
                <a:lnTo>
                  <a:pt x="1072089" y="847773"/>
                </a:lnTo>
                <a:lnTo>
                  <a:pt x="1072024" y="848895"/>
                </a:lnTo>
                <a:lnTo>
                  <a:pt x="1071957" y="850058"/>
                </a:lnTo>
                <a:close/>
              </a:path>
              <a:path w="1760220" h="2282190">
                <a:moveTo>
                  <a:pt x="1061108" y="1076310"/>
                </a:moveTo>
                <a:lnTo>
                  <a:pt x="1063094" y="1067642"/>
                </a:lnTo>
                <a:lnTo>
                  <a:pt x="1063195" y="1067200"/>
                </a:lnTo>
                <a:lnTo>
                  <a:pt x="1069749" y="1067642"/>
                </a:lnTo>
                <a:lnTo>
                  <a:pt x="1061108" y="1076310"/>
                </a:lnTo>
                <a:close/>
              </a:path>
              <a:path w="1760220" h="2282190">
                <a:moveTo>
                  <a:pt x="1080699" y="1075974"/>
                </a:moveTo>
                <a:lnTo>
                  <a:pt x="1076304" y="1074563"/>
                </a:lnTo>
                <a:lnTo>
                  <a:pt x="1076255" y="1072915"/>
                </a:lnTo>
                <a:lnTo>
                  <a:pt x="1083221" y="1070125"/>
                </a:lnTo>
                <a:lnTo>
                  <a:pt x="1082937" y="1067642"/>
                </a:lnTo>
                <a:lnTo>
                  <a:pt x="1082887" y="1067200"/>
                </a:lnTo>
                <a:lnTo>
                  <a:pt x="1089603" y="1069353"/>
                </a:lnTo>
                <a:lnTo>
                  <a:pt x="1080375" y="1073050"/>
                </a:lnTo>
                <a:lnTo>
                  <a:pt x="1080683" y="1075822"/>
                </a:lnTo>
                <a:lnTo>
                  <a:pt x="1080699" y="1075974"/>
                </a:lnTo>
                <a:close/>
              </a:path>
              <a:path w="1760220" h="2282190">
                <a:moveTo>
                  <a:pt x="1074145" y="1080361"/>
                </a:moveTo>
                <a:lnTo>
                  <a:pt x="1067287" y="1077537"/>
                </a:lnTo>
                <a:lnTo>
                  <a:pt x="1073011" y="1075822"/>
                </a:lnTo>
                <a:lnTo>
                  <a:pt x="1069749" y="1069353"/>
                </a:lnTo>
                <a:lnTo>
                  <a:pt x="1070551" y="1069353"/>
                </a:lnTo>
                <a:lnTo>
                  <a:pt x="1076140" y="1069059"/>
                </a:lnTo>
                <a:lnTo>
                  <a:pt x="1076255" y="1072915"/>
                </a:lnTo>
                <a:lnTo>
                  <a:pt x="1073993" y="1073822"/>
                </a:lnTo>
                <a:lnTo>
                  <a:pt x="1076304" y="1074563"/>
                </a:lnTo>
                <a:lnTo>
                  <a:pt x="1076414" y="1078285"/>
                </a:lnTo>
                <a:lnTo>
                  <a:pt x="1074145" y="1080361"/>
                </a:lnTo>
                <a:close/>
              </a:path>
              <a:path w="1760220" h="2282190">
                <a:moveTo>
                  <a:pt x="1076304" y="1074563"/>
                </a:moveTo>
                <a:lnTo>
                  <a:pt x="1073993" y="1073822"/>
                </a:lnTo>
                <a:lnTo>
                  <a:pt x="1076255" y="1072915"/>
                </a:lnTo>
                <a:lnTo>
                  <a:pt x="1076304" y="1074563"/>
                </a:lnTo>
                <a:close/>
              </a:path>
              <a:path w="1760220" h="2282190">
                <a:moveTo>
                  <a:pt x="1065393" y="1089130"/>
                </a:moveTo>
                <a:lnTo>
                  <a:pt x="1061006" y="1089130"/>
                </a:lnTo>
                <a:lnTo>
                  <a:pt x="1061006" y="1084748"/>
                </a:lnTo>
                <a:lnTo>
                  <a:pt x="1065393" y="1084748"/>
                </a:lnTo>
                <a:lnTo>
                  <a:pt x="1065393" y="1089130"/>
                </a:lnTo>
                <a:close/>
              </a:path>
              <a:path w="1760220" h="2282190">
                <a:moveTo>
                  <a:pt x="1074236" y="1249581"/>
                </a:moveTo>
                <a:lnTo>
                  <a:pt x="1076221" y="1240918"/>
                </a:lnTo>
                <a:lnTo>
                  <a:pt x="1076323" y="1240472"/>
                </a:lnTo>
                <a:lnTo>
                  <a:pt x="1082877" y="1240918"/>
                </a:lnTo>
                <a:lnTo>
                  <a:pt x="1074236" y="1249581"/>
                </a:lnTo>
                <a:close/>
              </a:path>
              <a:path w="1760220" h="2282190">
                <a:moveTo>
                  <a:pt x="1076425" y="1267129"/>
                </a:moveTo>
                <a:lnTo>
                  <a:pt x="1078410" y="1258462"/>
                </a:lnTo>
                <a:lnTo>
                  <a:pt x="1078511" y="1258020"/>
                </a:lnTo>
                <a:lnTo>
                  <a:pt x="1085065" y="1258462"/>
                </a:lnTo>
                <a:lnTo>
                  <a:pt x="1076425" y="1267129"/>
                </a:lnTo>
                <a:close/>
              </a:path>
              <a:path w="1760220" h="2282190">
                <a:moveTo>
                  <a:pt x="1082327" y="1287418"/>
                </a:moveTo>
                <a:lnTo>
                  <a:pt x="1080638" y="1287418"/>
                </a:lnTo>
                <a:lnTo>
                  <a:pt x="1080699" y="1282143"/>
                </a:lnTo>
                <a:lnTo>
                  <a:pt x="1083171" y="1284875"/>
                </a:lnTo>
                <a:lnTo>
                  <a:pt x="1082327" y="1287418"/>
                </a:lnTo>
                <a:close/>
              </a:path>
              <a:path w="1760220" h="2282190">
                <a:moveTo>
                  <a:pt x="1078511" y="1045265"/>
                </a:moveTo>
                <a:lnTo>
                  <a:pt x="1074145" y="1045265"/>
                </a:lnTo>
                <a:lnTo>
                  <a:pt x="1074145" y="1040883"/>
                </a:lnTo>
                <a:lnTo>
                  <a:pt x="1078511" y="1040883"/>
                </a:lnTo>
                <a:lnTo>
                  <a:pt x="1078511" y="1045265"/>
                </a:lnTo>
                <a:close/>
              </a:path>
              <a:path w="1760220" h="2282190">
                <a:moveTo>
                  <a:pt x="1030385" y="1617724"/>
                </a:moveTo>
                <a:lnTo>
                  <a:pt x="1029452" y="1613139"/>
                </a:lnTo>
                <a:lnTo>
                  <a:pt x="1031884" y="1611910"/>
                </a:lnTo>
                <a:lnTo>
                  <a:pt x="1032562" y="1608955"/>
                </a:lnTo>
                <a:lnTo>
                  <a:pt x="1035649" y="1614779"/>
                </a:lnTo>
                <a:lnTo>
                  <a:pt x="1035459" y="1614779"/>
                </a:lnTo>
                <a:lnTo>
                  <a:pt x="1030385" y="1617724"/>
                </a:lnTo>
                <a:close/>
              </a:path>
              <a:path w="1760220" h="2282190">
                <a:moveTo>
                  <a:pt x="1046724" y="1618029"/>
                </a:moveTo>
                <a:lnTo>
                  <a:pt x="1037225" y="1615289"/>
                </a:lnTo>
                <a:lnTo>
                  <a:pt x="1038842" y="1609854"/>
                </a:lnTo>
                <a:lnTo>
                  <a:pt x="1045700" y="1608955"/>
                </a:lnTo>
                <a:lnTo>
                  <a:pt x="1046593" y="1616866"/>
                </a:lnTo>
                <a:lnTo>
                  <a:pt x="1046690" y="1617724"/>
                </a:lnTo>
                <a:lnTo>
                  <a:pt x="1046724" y="1618029"/>
                </a:lnTo>
                <a:close/>
              </a:path>
              <a:path w="1760220" h="2282190">
                <a:moveTo>
                  <a:pt x="1036755" y="1616866"/>
                </a:moveTo>
                <a:lnTo>
                  <a:pt x="1035649" y="1614779"/>
                </a:lnTo>
                <a:lnTo>
                  <a:pt x="1035459" y="1614779"/>
                </a:lnTo>
                <a:lnTo>
                  <a:pt x="1037225" y="1615289"/>
                </a:lnTo>
                <a:lnTo>
                  <a:pt x="1036755" y="1616866"/>
                </a:lnTo>
                <a:close/>
              </a:path>
              <a:path w="1760220" h="2282190">
                <a:moveTo>
                  <a:pt x="1058920" y="1725537"/>
                </a:moveTo>
                <a:lnTo>
                  <a:pt x="1060906" y="1716864"/>
                </a:lnTo>
                <a:lnTo>
                  <a:pt x="1061006" y="1716427"/>
                </a:lnTo>
                <a:lnTo>
                  <a:pt x="1067561" y="1716864"/>
                </a:lnTo>
                <a:lnTo>
                  <a:pt x="1058920" y="1725537"/>
                </a:lnTo>
                <a:close/>
              </a:path>
              <a:path w="1760220" h="2282190">
                <a:moveTo>
                  <a:pt x="1030476" y="1650962"/>
                </a:moveTo>
                <a:lnTo>
                  <a:pt x="1032461" y="1642295"/>
                </a:lnTo>
                <a:lnTo>
                  <a:pt x="1032562" y="1641853"/>
                </a:lnTo>
                <a:lnTo>
                  <a:pt x="1039117" y="1642295"/>
                </a:lnTo>
                <a:lnTo>
                  <a:pt x="1030476" y="1650962"/>
                </a:lnTo>
                <a:close/>
              </a:path>
              <a:path w="1760220" h="2282190">
                <a:moveTo>
                  <a:pt x="1040008" y="1658081"/>
                </a:moveTo>
                <a:lnTo>
                  <a:pt x="1035601" y="1653664"/>
                </a:lnTo>
                <a:lnTo>
                  <a:pt x="1037101" y="1646208"/>
                </a:lnTo>
                <a:lnTo>
                  <a:pt x="1040424" y="1645626"/>
                </a:lnTo>
                <a:lnTo>
                  <a:pt x="1040008" y="1658081"/>
                </a:lnTo>
                <a:close/>
              </a:path>
              <a:path w="1760220" h="2282190">
                <a:moveTo>
                  <a:pt x="1030605" y="1733536"/>
                </a:moveTo>
                <a:lnTo>
                  <a:pt x="1028459" y="1732992"/>
                </a:lnTo>
                <a:lnTo>
                  <a:pt x="1030385" y="1729583"/>
                </a:lnTo>
                <a:lnTo>
                  <a:pt x="1032641" y="1732103"/>
                </a:lnTo>
                <a:lnTo>
                  <a:pt x="1030605" y="1733536"/>
                </a:lnTo>
                <a:close/>
              </a:path>
              <a:path w="1760220" h="2282190">
                <a:moveTo>
                  <a:pt x="1058354" y="1600577"/>
                </a:moveTo>
                <a:lnTo>
                  <a:pt x="1054119" y="1600577"/>
                </a:lnTo>
                <a:lnTo>
                  <a:pt x="1054321" y="1599323"/>
                </a:lnTo>
                <a:lnTo>
                  <a:pt x="1054443" y="1597983"/>
                </a:lnTo>
                <a:lnTo>
                  <a:pt x="1058687" y="1597115"/>
                </a:lnTo>
                <a:lnTo>
                  <a:pt x="1058475" y="1599323"/>
                </a:lnTo>
                <a:lnTo>
                  <a:pt x="1058354" y="1600577"/>
                </a:lnTo>
                <a:close/>
              </a:path>
              <a:path w="1760220" h="2282190">
                <a:moveTo>
                  <a:pt x="1057644" y="1607970"/>
                </a:moveTo>
                <a:lnTo>
                  <a:pt x="1052265" y="1604568"/>
                </a:lnTo>
                <a:lnTo>
                  <a:pt x="1052265" y="1600176"/>
                </a:lnTo>
                <a:lnTo>
                  <a:pt x="1054119" y="1600577"/>
                </a:lnTo>
                <a:lnTo>
                  <a:pt x="1058354" y="1600577"/>
                </a:lnTo>
                <a:lnTo>
                  <a:pt x="1057644" y="1607970"/>
                </a:lnTo>
                <a:close/>
              </a:path>
              <a:path w="1760220" h="2282190">
                <a:moveTo>
                  <a:pt x="1060406" y="1650404"/>
                </a:moveTo>
                <a:lnTo>
                  <a:pt x="1058568" y="1648689"/>
                </a:lnTo>
                <a:lnTo>
                  <a:pt x="1056856" y="1646843"/>
                </a:lnTo>
                <a:lnTo>
                  <a:pt x="1058819" y="1648428"/>
                </a:lnTo>
                <a:lnTo>
                  <a:pt x="1060406" y="1650404"/>
                </a:lnTo>
                <a:close/>
              </a:path>
              <a:path w="1760220" h="2282190">
                <a:moveTo>
                  <a:pt x="1036949" y="1635273"/>
                </a:moveTo>
                <a:lnTo>
                  <a:pt x="1035234" y="1630605"/>
                </a:lnTo>
                <a:lnTo>
                  <a:pt x="1036932" y="1626494"/>
                </a:lnTo>
                <a:lnTo>
                  <a:pt x="1037055" y="1626196"/>
                </a:lnTo>
                <a:lnTo>
                  <a:pt x="1042105" y="1623035"/>
                </a:lnTo>
                <a:lnTo>
                  <a:pt x="1050077" y="1622112"/>
                </a:lnTo>
                <a:lnTo>
                  <a:pt x="1046770" y="1624945"/>
                </a:lnTo>
                <a:lnTo>
                  <a:pt x="1042278" y="1626049"/>
                </a:lnTo>
                <a:lnTo>
                  <a:pt x="1038403" y="1628475"/>
                </a:lnTo>
                <a:lnTo>
                  <a:pt x="1036949" y="1635273"/>
                </a:lnTo>
                <a:close/>
              </a:path>
              <a:path w="1760220" h="2282190">
                <a:moveTo>
                  <a:pt x="1050293" y="1630452"/>
                </a:moveTo>
                <a:lnTo>
                  <a:pt x="1048146" y="1629907"/>
                </a:lnTo>
                <a:lnTo>
                  <a:pt x="1050077" y="1626494"/>
                </a:lnTo>
                <a:lnTo>
                  <a:pt x="1052331" y="1629018"/>
                </a:lnTo>
                <a:lnTo>
                  <a:pt x="1050293" y="1630452"/>
                </a:lnTo>
                <a:close/>
              </a:path>
              <a:path w="1760220" h="2282190">
                <a:moveTo>
                  <a:pt x="1045766" y="1585027"/>
                </a:moveTo>
                <a:lnTo>
                  <a:pt x="1047889" y="1578246"/>
                </a:lnTo>
                <a:lnTo>
                  <a:pt x="1050855" y="1580680"/>
                </a:lnTo>
                <a:lnTo>
                  <a:pt x="1048451" y="1584389"/>
                </a:lnTo>
                <a:lnTo>
                  <a:pt x="1045766" y="1585027"/>
                </a:lnTo>
                <a:close/>
              </a:path>
              <a:path w="1760220" h="2282190">
                <a:moveTo>
                  <a:pt x="1078612" y="924967"/>
                </a:moveTo>
                <a:lnTo>
                  <a:pt x="1080599" y="916301"/>
                </a:lnTo>
                <a:lnTo>
                  <a:pt x="1080699" y="915864"/>
                </a:lnTo>
                <a:lnTo>
                  <a:pt x="1087253" y="916301"/>
                </a:lnTo>
                <a:lnTo>
                  <a:pt x="1078612" y="924967"/>
                </a:lnTo>
                <a:close/>
              </a:path>
              <a:path w="1760220" h="2282190">
                <a:moveTo>
                  <a:pt x="1032266" y="1843635"/>
                </a:moveTo>
                <a:lnTo>
                  <a:pt x="1028196" y="1843635"/>
                </a:lnTo>
                <a:lnTo>
                  <a:pt x="1028196" y="1837060"/>
                </a:lnTo>
                <a:lnTo>
                  <a:pt x="1032562" y="1837060"/>
                </a:lnTo>
                <a:lnTo>
                  <a:pt x="1033312" y="1841462"/>
                </a:lnTo>
                <a:lnTo>
                  <a:pt x="1032266" y="1843635"/>
                </a:lnTo>
                <a:close/>
              </a:path>
              <a:path w="1760220" h="2282190">
                <a:moveTo>
                  <a:pt x="1032266" y="1843635"/>
                </a:moveTo>
                <a:lnTo>
                  <a:pt x="1032126" y="1843924"/>
                </a:lnTo>
                <a:lnTo>
                  <a:pt x="1033312" y="1841462"/>
                </a:lnTo>
                <a:lnTo>
                  <a:pt x="1032266" y="1843635"/>
                </a:lnTo>
                <a:close/>
              </a:path>
              <a:path w="1760220" h="2282190">
                <a:moveTo>
                  <a:pt x="1078511" y="834709"/>
                </a:moveTo>
                <a:lnTo>
                  <a:pt x="1076341" y="830992"/>
                </a:lnTo>
                <a:lnTo>
                  <a:pt x="1078104" y="828785"/>
                </a:lnTo>
                <a:lnTo>
                  <a:pt x="1080071" y="829540"/>
                </a:lnTo>
                <a:lnTo>
                  <a:pt x="1078511" y="834709"/>
                </a:lnTo>
                <a:close/>
              </a:path>
              <a:path w="1760220" h="2282190">
                <a:moveTo>
                  <a:pt x="1079144" y="958205"/>
                </a:moveTo>
                <a:lnTo>
                  <a:pt x="1076991" y="958205"/>
                </a:lnTo>
                <a:lnTo>
                  <a:pt x="1076323" y="953143"/>
                </a:lnTo>
                <a:lnTo>
                  <a:pt x="1082229" y="955108"/>
                </a:lnTo>
                <a:lnTo>
                  <a:pt x="1079144" y="958205"/>
                </a:lnTo>
                <a:close/>
              </a:path>
              <a:path w="1760220" h="2282190">
                <a:moveTo>
                  <a:pt x="1075310" y="962054"/>
                </a:moveTo>
                <a:lnTo>
                  <a:pt x="1069769" y="959728"/>
                </a:lnTo>
                <a:lnTo>
                  <a:pt x="1070002" y="955585"/>
                </a:lnTo>
                <a:lnTo>
                  <a:pt x="1076991" y="958205"/>
                </a:lnTo>
                <a:lnTo>
                  <a:pt x="1079144" y="958205"/>
                </a:lnTo>
                <a:lnTo>
                  <a:pt x="1075310" y="962054"/>
                </a:lnTo>
                <a:close/>
              </a:path>
              <a:path w="1760220" h="2282190">
                <a:moveTo>
                  <a:pt x="1071957" y="990433"/>
                </a:moveTo>
                <a:lnTo>
                  <a:pt x="1067581" y="990433"/>
                </a:lnTo>
                <a:lnTo>
                  <a:pt x="1067581" y="986046"/>
                </a:lnTo>
                <a:lnTo>
                  <a:pt x="1071957" y="986046"/>
                </a:lnTo>
                <a:lnTo>
                  <a:pt x="1071957" y="990433"/>
                </a:lnTo>
                <a:close/>
              </a:path>
              <a:path w="1760220" h="2282190">
                <a:moveTo>
                  <a:pt x="1074624" y="1101152"/>
                </a:moveTo>
                <a:lnTo>
                  <a:pt x="1072284" y="1100023"/>
                </a:lnTo>
                <a:lnTo>
                  <a:pt x="1074145" y="1097909"/>
                </a:lnTo>
                <a:lnTo>
                  <a:pt x="1076723" y="1100659"/>
                </a:lnTo>
                <a:lnTo>
                  <a:pt x="1074624" y="1101152"/>
                </a:lnTo>
                <a:close/>
              </a:path>
              <a:path w="1760220" h="2282190">
                <a:moveTo>
                  <a:pt x="1072474" y="1131746"/>
                </a:moveTo>
                <a:lnTo>
                  <a:pt x="1076455" y="1122627"/>
                </a:lnTo>
                <a:lnTo>
                  <a:pt x="1071957" y="1122032"/>
                </a:lnTo>
                <a:lnTo>
                  <a:pt x="1074976" y="1115686"/>
                </a:lnTo>
                <a:lnTo>
                  <a:pt x="1079687" y="1125713"/>
                </a:lnTo>
                <a:lnTo>
                  <a:pt x="1078511" y="1130807"/>
                </a:lnTo>
                <a:lnTo>
                  <a:pt x="1072474" y="1131746"/>
                </a:lnTo>
                <a:close/>
              </a:path>
              <a:path w="1760220" h="2282190">
                <a:moveTo>
                  <a:pt x="1078511" y="1115452"/>
                </a:moveTo>
                <a:lnTo>
                  <a:pt x="1076047" y="1111444"/>
                </a:lnTo>
                <a:lnTo>
                  <a:pt x="1076814" y="1108849"/>
                </a:lnTo>
                <a:lnTo>
                  <a:pt x="1078639" y="1108849"/>
                </a:lnTo>
                <a:lnTo>
                  <a:pt x="1078589" y="1111444"/>
                </a:lnTo>
                <a:lnTo>
                  <a:pt x="1078511" y="1115452"/>
                </a:lnTo>
                <a:close/>
              </a:path>
              <a:path w="1760220" h="2282190">
                <a:moveTo>
                  <a:pt x="1076323" y="994819"/>
                </a:moveTo>
                <a:lnTo>
                  <a:pt x="1074440" y="991390"/>
                </a:lnTo>
                <a:lnTo>
                  <a:pt x="1076574" y="989555"/>
                </a:lnTo>
                <a:lnTo>
                  <a:pt x="1078582" y="990352"/>
                </a:lnTo>
                <a:lnTo>
                  <a:pt x="1076323" y="994819"/>
                </a:lnTo>
                <a:close/>
              </a:path>
              <a:path w="1760220" h="2282190">
                <a:moveTo>
                  <a:pt x="1084477" y="1151233"/>
                </a:moveTo>
                <a:lnTo>
                  <a:pt x="1078510" y="1150548"/>
                </a:lnTo>
                <a:lnTo>
                  <a:pt x="1074408" y="1142927"/>
                </a:lnTo>
                <a:lnTo>
                  <a:pt x="1081013" y="1142216"/>
                </a:lnTo>
                <a:lnTo>
                  <a:pt x="1082887" y="1135194"/>
                </a:lnTo>
                <a:lnTo>
                  <a:pt x="1087446" y="1137798"/>
                </a:lnTo>
                <a:lnTo>
                  <a:pt x="1084477" y="1151233"/>
                </a:lnTo>
                <a:close/>
              </a:path>
              <a:path w="1760220" h="2282190">
                <a:moveTo>
                  <a:pt x="1085075" y="1122032"/>
                </a:moveTo>
                <a:lnTo>
                  <a:pt x="1080699" y="1122032"/>
                </a:lnTo>
                <a:lnTo>
                  <a:pt x="1080699" y="1117646"/>
                </a:lnTo>
                <a:lnTo>
                  <a:pt x="1085075" y="1117646"/>
                </a:lnTo>
                <a:lnTo>
                  <a:pt x="1085075" y="1122032"/>
                </a:lnTo>
                <a:close/>
              </a:path>
              <a:path w="1760220" h="2282190">
                <a:moveTo>
                  <a:pt x="1085946" y="1062686"/>
                </a:moveTo>
                <a:lnTo>
                  <a:pt x="1075107" y="1061630"/>
                </a:lnTo>
                <a:lnTo>
                  <a:pt x="1078511" y="1056233"/>
                </a:lnTo>
                <a:lnTo>
                  <a:pt x="1082046" y="1055612"/>
                </a:lnTo>
                <a:lnTo>
                  <a:pt x="1082279" y="1058309"/>
                </a:lnTo>
                <a:lnTo>
                  <a:pt x="1085051" y="1058309"/>
                </a:lnTo>
                <a:lnTo>
                  <a:pt x="1085946" y="1062686"/>
                </a:lnTo>
                <a:close/>
              </a:path>
              <a:path w="1760220" h="2282190">
                <a:moveTo>
                  <a:pt x="1078511" y="1032104"/>
                </a:moveTo>
                <a:lnTo>
                  <a:pt x="1073071" y="1031773"/>
                </a:lnTo>
                <a:lnTo>
                  <a:pt x="1077873" y="1024680"/>
                </a:lnTo>
                <a:lnTo>
                  <a:pt x="1078511" y="1023335"/>
                </a:lnTo>
                <a:lnTo>
                  <a:pt x="1085845" y="1025315"/>
                </a:lnTo>
                <a:lnTo>
                  <a:pt x="1080426" y="1028240"/>
                </a:lnTo>
                <a:lnTo>
                  <a:pt x="1078511" y="1032104"/>
                </a:lnTo>
                <a:close/>
              </a:path>
              <a:path w="1760220" h="2282190">
                <a:moveTo>
                  <a:pt x="1067702" y="879442"/>
                </a:moveTo>
                <a:lnTo>
                  <a:pt x="1068756" y="868582"/>
                </a:lnTo>
                <a:lnTo>
                  <a:pt x="1074144" y="871993"/>
                </a:lnTo>
                <a:lnTo>
                  <a:pt x="1074753" y="875537"/>
                </a:lnTo>
                <a:lnTo>
                  <a:pt x="1072068" y="875771"/>
                </a:lnTo>
                <a:lnTo>
                  <a:pt x="1071957" y="878574"/>
                </a:lnTo>
                <a:lnTo>
                  <a:pt x="1067702" y="879442"/>
                </a:lnTo>
                <a:close/>
              </a:path>
              <a:path w="1760220" h="2282190">
                <a:moveTo>
                  <a:pt x="864201" y="1635602"/>
                </a:moveTo>
                <a:lnTo>
                  <a:pt x="866194" y="1626940"/>
                </a:lnTo>
                <a:lnTo>
                  <a:pt x="866297" y="1626494"/>
                </a:lnTo>
                <a:lnTo>
                  <a:pt x="872847" y="1626940"/>
                </a:lnTo>
                <a:lnTo>
                  <a:pt x="864201" y="1635602"/>
                </a:lnTo>
                <a:close/>
              </a:path>
              <a:path w="1760220" h="2282190">
                <a:moveTo>
                  <a:pt x="868577" y="1642188"/>
                </a:moveTo>
                <a:lnTo>
                  <a:pt x="870573" y="1633516"/>
                </a:lnTo>
                <a:lnTo>
                  <a:pt x="870673" y="1633079"/>
                </a:lnTo>
                <a:lnTo>
                  <a:pt x="877218" y="1633516"/>
                </a:lnTo>
                <a:lnTo>
                  <a:pt x="868577" y="1642188"/>
                </a:lnTo>
                <a:close/>
              </a:path>
              <a:path w="1760220" h="2282190">
                <a:moveTo>
                  <a:pt x="870765" y="1653155"/>
                </a:moveTo>
                <a:lnTo>
                  <a:pt x="872759" y="1644488"/>
                </a:lnTo>
                <a:lnTo>
                  <a:pt x="872861" y="1644046"/>
                </a:lnTo>
                <a:lnTo>
                  <a:pt x="879405" y="1644488"/>
                </a:lnTo>
                <a:lnTo>
                  <a:pt x="870765" y="1653155"/>
                </a:lnTo>
                <a:close/>
              </a:path>
              <a:path w="1760220" h="2282190">
                <a:moveTo>
                  <a:pt x="863983" y="1717031"/>
                </a:moveTo>
                <a:lnTo>
                  <a:pt x="855353" y="1714234"/>
                </a:lnTo>
                <a:lnTo>
                  <a:pt x="857936" y="1710969"/>
                </a:lnTo>
                <a:lnTo>
                  <a:pt x="857354" y="1705454"/>
                </a:lnTo>
                <a:lnTo>
                  <a:pt x="857246" y="1704434"/>
                </a:lnTo>
                <a:lnTo>
                  <a:pt x="864110" y="1705454"/>
                </a:lnTo>
                <a:lnTo>
                  <a:pt x="861035" y="1708226"/>
                </a:lnTo>
                <a:lnTo>
                  <a:pt x="863983" y="1717031"/>
                </a:lnTo>
                <a:close/>
              </a:path>
              <a:path w="1760220" h="2282190">
                <a:moveTo>
                  <a:pt x="868005" y="1662647"/>
                </a:moveTo>
                <a:lnTo>
                  <a:pt x="865905" y="1662153"/>
                </a:lnTo>
                <a:lnTo>
                  <a:pt x="868486" y="1659401"/>
                </a:lnTo>
                <a:lnTo>
                  <a:pt x="870345" y="1661518"/>
                </a:lnTo>
                <a:lnTo>
                  <a:pt x="868005" y="1662647"/>
                </a:lnTo>
                <a:close/>
              </a:path>
              <a:path w="1760220" h="2282190">
                <a:moveTo>
                  <a:pt x="879421" y="1738352"/>
                </a:moveTo>
                <a:lnTo>
                  <a:pt x="874011" y="1735773"/>
                </a:lnTo>
                <a:lnTo>
                  <a:pt x="873132" y="1723008"/>
                </a:lnTo>
                <a:lnTo>
                  <a:pt x="873110" y="1722683"/>
                </a:lnTo>
                <a:lnTo>
                  <a:pt x="881608" y="1723008"/>
                </a:lnTo>
                <a:lnTo>
                  <a:pt x="883361" y="1730614"/>
                </a:lnTo>
                <a:lnTo>
                  <a:pt x="878351" y="1731437"/>
                </a:lnTo>
                <a:lnTo>
                  <a:pt x="879421" y="1738352"/>
                </a:lnTo>
                <a:close/>
              </a:path>
              <a:path w="1760220" h="2282190">
                <a:moveTo>
                  <a:pt x="864201" y="1850550"/>
                </a:moveTo>
                <a:lnTo>
                  <a:pt x="866194" y="1841888"/>
                </a:lnTo>
                <a:lnTo>
                  <a:pt x="866297" y="1841442"/>
                </a:lnTo>
                <a:lnTo>
                  <a:pt x="872847" y="1841888"/>
                </a:lnTo>
                <a:lnTo>
                  <a:pt x="864201" y="1850550"/>
                </a:lnTo>
                <a:close/>
              </a:path>
              <a:path w="1760220" h="2282190">
                <a:moveTo>
                  <a:pt x="885985" y="1894086"/>
                </a:moveTo>
                <a:lnTo>
                  <a:pt x="883483" y="1891495"/>
                </a:lnTo>
                <a:lnTo>
                  <a:pt x="887061" y="1889524"/>
                </a:lnTo>
                <a:lnTo>
                  <a:pt x="891741" y="1889833"/>
                </a:lnTo>
                <a:lnTo>
                  <a:pt x="891837" y="1890344"/>
                </a:lnTo>
                <a:lnTo>
                  <a:pt x="886881" y="1890344"/>
                </a:lnTo>
                <a:lnTo>
                  <a:pt x="885985" y="1894086"/>
                </a:lnTo>
                <a:close/>
              </a:path>
              <a:path w="1760220" h="2282190">
                <a:moveTo>
                  <a:pt x="888806" y="1894548"/>
                </a:moveTo>
                <a:lnTo>
                  <a:pt x="886881" y="1890344"/>
                </a:lnTo>
                <a:lnTo>
                  <a:pt x="891837" y="1890344"/>
                </a:lnTo>
                <a:lnTo>
                  <a:pt x="892543" y="1894086"/>
                </a:lnTo>
                <a:lnTo>
                  <a:pt x="888806" y="1894548"/>
                </a:lnTo>
                <a:close/>
              </a:path>
              <a:path w="1760220" h="2282190">
                <a:moveTo>
                  <a:pt x="890583" y="1882683"/>
                </a:moveTo>
                <a:lnTo>
                  <a:pt x="888436" y="1882139"/>
                </a:lnTo>
                <a:lnTo>
                  <a:pt x="890361" y="1878726"/>
                </a:lnTo>
                <a:lnTo>
                  <a:pt x="892620" y="1881248"/>
                </a:lnTo>
                <a:lnTo>
                  <a:pt x="890583" y="1882683"/>
                </a:lnTo>
                <a:close/>
              </a:path>
              <a:path w="1760220" h="2282190">
                <a:moveTo>
                  <a:pt x="886119" y="1862159"/>
                </a:moveTo>
                <a:lnTo>
                  <a:pt x="882581" y="1862159"/>
                </a:lnTo>
                <a:lnTo>
                  <a:pt x="883796" y="1856801"/>
                </a:lnTo>
                <a:lnTo>
                  <a:pt x="886221" y="1860743"/>
                </a:lnTo>
                <a:lnTo>
                  <a:pt x="886119" y="1862159"/>
                </a:lnTo>
                <a:close/>
              </a:path>
              <a:path w="1760220" h="2282190">
                <a:moveTo>
                  <a:pt x="882798" y="1869944"/>
                </a:moveTo>
                <a:lnTo>
                  <a:pt x="877229" y="1869944"/>
                </a:lnTo>
                <a:lnTo>
                  <a:pt x="875327" y="1861472"/>
                </a:lnTo>
                <a:lnTo>
                  <a:pt x="882581" y="1862159"/>
                </a:lnTo>
                <a:lnTo>
                  <a:pt x="886119" y="1862159"/>
                </a:lnTo>
                <a:lnTo>
                  <a:pt x="885842" y="1865998"/>
                </a:lnTo>
                <a:lnTo>
                  <a:pt x="882798" y="1869944"/>
                </a:lnTo>
                <a:close/>
              </a:path>
              <a:path w="1760220" h="2282190">
                <a:moveTo>
                  <a:pt x="879421" y="1810737"/>
                </a:moveTo>
                <a:lnTo>
                  <a:pt x="876943" y="1806892"/>
                </a:lnTo>
                <a:lnTo>
                  <a:pt x="878879" y="1805473"/>
                </a:lnTo>
                <a:lnTo>
                  <a:pt x="881087" y="1806685"/>
                </a:lnTo>
                <a:lnTo>
                  <a:pt x="879421" y="1810737"/>
                </a:lnTo>
                <a:close/>
              </a:path>
              <a:path w="1760220" h="2282190">
                <a:moveTo>
                  <a:pt x="856936" y="1722785"/>
                </a:moveTo>
                <a:lnTo>
                  <a:pt x="855098" y="1721069"/>
                </a:lnTo>
                <a:lnTo>
                  <a:pt x="853386" y="1719226"/>
                </a:lnTo>
                <a:lnTo>
                  <a:pt x="855353" y="1720814"/>
                </a:lnTo>
                <a:lnTo>
                  <a:pt x="856936" y="1722785"/>
                </a:lnTo>
                <a:close/>
              </a:path>
              <a:path w="1760220" h="2282190">
                <a:moveTo>
                  <a:pt x="850982" y="1725196"/>
                </a:moveTo>
                <a:lnTo>
                  <a:pt x="846600" y="1725196"/>
                </a:lnTo>
                <a:lnTo>
                  <a:pt x="846600" y="1720814"/>
                </a:lnTo>
                <a:lnTo>
                  <a:pt x="850982" y="1720814"/>
                </a:lnTo>
                <a:lnTo>
                  <a:pt x="850982" y="1725196"/>
                </a:lnTo>
                <a:close/>
              </a:path>
              <a:path w="1760220" h="2282190">
                <a:moveTo>
                  <a:pt x="846600" y="1685724"/>
                </a:moveTo>
                <a:lnTo>
                  <a:pt x="844135" y="1679341"/>
                </a:lnTo>
                <a:lnTo>
                  <a:pt x="845827" y="1677033"/>
                </a:lnTo>
                <a:lnTo>
                  <a:pt x="847906" y="1679070"/>
                </a:lnTo>
                <a:lnTo>
                  <a:pt x="846600" y="1685724"/>
                </a:lnTo>
                <a:close/>
              </a:path>
              <a:path w="1760220" h="2282190">
                <a:moveTo>
                  <a:pt x="840036" y="1698879"/>
                </a:moveTo>
                <a:lnTo>
                  <a:pt x="834591" y="1697986"/>
                </a:lnTo>
                <a:lnTo>
                  <a:pt x="839904" y="1690369"/>
                </a:lnTo>
                <a:lnTo>
                  <a:pt x="844412" y="1692299"/>
                </a:lnTo>
                <a:lnTo>
                  <a:pt x="843638" y="1695177"/>
                </a:lnTo>
                <a:lnTo>
                  <a:pt x="840563" y="1695746"/>
                </a:lnTo>
                <a:lnTo>
                  <a:pt x="840036" y="1698879"/>
                </a:lnTo>
                <a:close/>
              </a:path>
              <a:path w="1760220" h="2282190">
                <a:moveTo>
                  <a:pt x="846697" y="1718956"/>
                </a:moveTo>
                <a:lnTo>
                  <a:pt x="848690" y="1710289"/>
                </a:lnTo>
                <a:lnTo>
                  <a:pt x="848793" y="1709842"/>
                </a:lnTo>
                <a:lnTo>
                  <a:pt x="855347" y="1710289"/>
                </a:lnTo>
                <a:lnTo>
                  <a:pt x="846697" y="1718956"/>
                </a:lnTo>
                <a:close/>
              </a:path>
              <a:path w="1760220" h="2282190">
                <a:moveTo>
                  <a:pt x="853389" y="1691866"/>
                </a:moveTo>
                <a:lnTo>
                  <a:pt x="851241" y="1691324"/>
                </a:lnTo>
                <a:lnTo>
                  <a:pt x="853169" y="1687917"/>
                </a:lnTo>
                <a:lnTo>
                  <a:pt x="855427" y="1690433"/>
                </a:lnTo>
                <a:lnTo>
                  <a:pt x="853389" y="1691866"/>
                </a:lnTo>
                <a:close/>
              </a:path>
              <a:path w="1760220" h="2282190">
                <a:moveTo>
                  <a:pt x="848389" y="1705860"/>
                </a:moveTo>
                <a:lnTo>
                  <a:pt x="846205" y="1703657"/>
                </a:lnTo>
                <a:lnTo>
                  <a:pt x="846600" y="1698879"/>
                </a:lnTo>
                <a:lnTo>
                  <a:pt x="851377" y="1698483"/>
                </a:lnTo>
                <a:lnTo>
                  <a:pt x="853564" y="1700677"/>
                </a:lnTo>
                <a:lnTo>
                  <a:pt x="853169" y="1705454"/>
                </a:lnTo>
                <a:lnTo>
                  <a:pt x="848389" y="1705860"/>
                </a:lnTo>
                <a:close/>
              </a:path>
              <a:path w="1760220" h="2282190">
                <a:moveTo>
                  <a:pt x="855577" y="1744507"/>
                </a:moveTo>
                <a:lnTo>
                  <a:pt x="853428" y="1743964"/>
                </a:lnTo>
                <a:lnTo>
                  <a:pt x="855353" y="1740556"/>
                </a:lnTo>
                <a:lnTo>
                  <a:pt x="857613" y="1743074"/>
                </a:lnTo>
                <a:lnTo>
                  <a:pt x="855577" y="1744507"/>
                </a:lnTo>
                <a:close/>
              </a:path>
              <a:path w="1760220" h="2282190">
                <a:moveTo>
                  <a:pt x="855577" y="1755469"/>
                </a:moveTo>
                <a:lnTo>
                  <a:pt x="853428" y="1754926"/>
                </a:lnTo>
                <a:lnTo>
                  <a:pt x="855353" y="1751518"/>
                </a:lnTo>
                <a:lnTo>
                  <a:pt x="857613" y="1754036"/>
                </a:lnTo>
                <a:lnTo>
                  <a:pt x="855577" y="1755469"/>
                </a:lnTo>
                <a:close/>
              </a:path>
              <a:path w="1760220" h="2282190">
                <a:moveTo>
                  <a:pt x="893743" y="1861351"/>
                </a:moveTo>
                <a:lnTo>
                  <a:pt x="891777" y="1859764"/>
                </a:lnTo>
                <a:lnTo>
                  <a:pt x="890193" y="1857793"/>
                </a:lnTo>
                <a:lnTo>
                  <a:pt x="892544" y="1858995"/>
                </a:lnTo>
                <a:lnTo>
                  <a:pt x="893743" y="1861351"/>
                </a:lnTo>
                <a:close/>
              </a:path>
              <a:path w="1760220" h="2282190">
                <a:moveTo>
                  <a:pt x="914424" y="1933559"/>
                </a:moveTo>
                <a:lnTo>
                  <a:pt x="909152" y="1930324"/>
                </a:lnTo>
                <a:lnTo>
                  <a:pt x="910546" y="1925099"/>
                </a:lnTo>
                <a:lnTo>
                  <a:pt x="913878" y="1924104"/>
                </a:lnTo>
                <a:lnTo>
                  <a:pt x="914424" y="1933559"/>
                </a:lnTo>
                <a:close/>
              </a:path>
              <a:path w="1760220" h="2282190">
                <a:moveTo>
                  <a:pt x="914905" y="1732829"/>
                </a:moveTo>
                <a:lnTo>
                  <a:pt x="912565" y="1731700"/>
                </a:lnTo>
                <a:lnTo>
                  <a:pt x="914424" y="1729583"/>
                </a:lnTo>
                <a:lnTo>
                  <a:pt x="917004" y="1732335"/>
                </a:lnTo>
                <a:lnTo>
                  <a:pt x="914905" y="1732829"/>
                </a:lnTo>
                <a:close/>
              </a:path>
              <a:path w="1760220" h="2282190">
                <a:moveTo>
                  <a:pt x="910273" y="1917776"/>
                </a:moveTo>
                <a:lnTo>
                  <a:pt x="908126" y="1917235"/>
                </a:lnTo>
                <a:lnTo>
                  <a:pt x="910053" y="1913827"/>
                </a:lnTo>
                <a:lnTo>
                  <a:pt x="912311" y="1916344"/>
                </a:lnTo>
                <a:lnTo>
                  <a:pt x="910273" y="1917776"/>
                </a:lnTo>
                <a:close/>
              </a:path>
              <a:path w="1760220" h="2282190">
                <a:moveTo>
                  <a:pt x="920988" y="1815125"/>
                </a:moveTo>
                <a:lnTo>
                  <a:pt x="916612" y="1815125"/>
                </a:lnTo>
                <a:lnTo>
                  <a:pt x="916612" y="1810738"/>
                </a:lnTo>
                <a:lnTo>
                  <a:pt x="920988" y="1810738"/>
                </a:lnTo>
                <a:lnTo>
                  <a:pt x="920988" y="1815125"/>
                </a:lnTo>
                <a:close/>
              </a:path>
              <a:path w="1760220" h="2282190">
                <a:moveTo>
                  <a:pt x="912240" y="1828285"/>
                </a:moveTo>
                <a:lnTo>
                  <a:pt x="908700" y="1826127"/>
                </a:lnTo>
                <a:lnTo>
                  <a:pt x="907207" y="1822436"/>
                </a:lnTo>
                <a:lnTo>
                  <a:pt x="910053" y="1819507"/>
                </a:lnTo>
                <a:lnTo>
                  <a:pt x="913588" y="1821670"/>
                </a:lnTo>
                <a:lnTo>
                  <a:pt x="915083" y="1825362"/>
                </a:lnTo>
                <a:lnTo>
                  <a:pt x="912240" y="1828285"/>
                </a:lnTo>
                <a:close/>
              </a:path>
              <a:path w="1760220" h="2282190">
                <a:moveTo>
                  <a:pt x="914424" y="1880930"/>
                </a:moveTo>
                <a:lnTo>
                  <a:pt x="912651" y="1880509"/>
                </a:lnTo>
                <a:lnTo>
                  <a:pt x="912246" y="1878726"/>
                </a:lnTo>
                <a:lnTo>
                  <a:pt x="910053" y="1878726"/>
                </a:lnTo>
                <a:lnTo>
                  <a:pt x="910053" y="1874339"/>
                </a:lnTo>
                <a:lnTo>
                  <a:pt x="916612" y="1874339"/>
                </a:lnTo>
                <a:lnTo>
                  <a:pt x="917230" y="1877890"/>
                </a:lnTo>
                <a:lnTo>
                  <a:pt x="914551" y="1878117"/>
                </a:lnTo>
                <a:lnTo>
                  <a:pt x="914424" y="1880930"/>
                </a:lnTo>
                <a:close/>
              </a:path>
              <a:path w="1760220" h="2282190">
                <a:moveTo>
                  <a:pt x="929745" y="1806351"/>
                </a:moveTo>
                <a:lnTo>
                  <a:pt x="927369" y="1805807"/>
                </a:lnTo>
                <a:lnTo>
                  <a:pt x="928261" y="1801969"/>
                </a:lnTo>
                <a:lnTo>
                  <a:pt x="925369" y="1801969"/>
                </a:lnTo>
                <a:lnTo>
                  <a:pt x="925432" y="1799775"/>
                </a:lnTo>
                <a:lnTo>
                  <a:pt x="925088" y="1799775"/>
                </a:lnTo>
                <a:lnTo>
                  <a:pt x="928043" y="1800263"/>
                </a:lnTo>
                <a:lnTo>
                  <a:pt x="930190" y="1800263"/>
                </a:lnTo>
                <a:lnTo>
                  <a:pt x="932369" y="1802649"/>
                </a:lnTo>
                <a:lnTo>
                  <a:pt x="930591" y="1803218"/>
                </a:lnTo>
                <a:lnTo>
                  <a:pt x="929745" y="1806351"/>
                </a:lnTo>
                <a:close/>
              </a:path>
              <a:path w="1760220" h="2282190">
                <a:moveTo>
                  <a:pt x="930190" y="1800263"/>
                </a:moveTo>
                <a:lnTo>
                  <a:pt x="928043" y="1800263"/>
                </a:lnTo>
                <a:lnTo>
                  <a:pt x="929745" y="1799775"/>
                </a:lnTo>
                <a:lnTo>
                  <a:pt x="930190" y="1800263"/>
                </a:lnTo>
                <a:close/>
              </a:path>
              <a:path w="1760220" h="2282190">
                <a:moveTo>
                  <a:pt x="929179" y="1862071"/>
                </a:moveTo>
                <a:lnTo>
                  <a:pt x="927490" y="1862071"/>
                </a:lnTo>
                <a:lnTo>
                  <a:pt x="927557" y="1856801"/>
                </a:lnTo>
                <a:lnTo>
                  <a:pt x="930027" y="1859529"/>
                </a:lnTo>
                <a:lnTo>
                  <a:pt x="929179" y="1862071"/>
                </a:lnTo>
                <a:close/>
              </a:path>
              <a:path w="1760220" h="2282190">
                <a:moveTo>
                  <a:pt x="938498" y="1747131"/>
                </a:moveTo>
                <a:lnTo>
                  <a:pt x="936719" y="1743902"/>
                </a:lnTo>
                <a:lnTo>
                  <a:pt x="936609" y="1743702"/>
                </a:lnTo>
                <a:lnTo>
                  <a:pt x="938741" y="1741866"/>
                </a:lnTo>
                <a:lnTo>
                  <a:pt x="940751" y="1742663"/>
                </a:lnTo>
                <a:lnTo>
                  <a:pt x="938498" y="1747131"/>
                </a:lnTo>
                <a:close/>
              </a:path>
              <a:path w="1760220" h="2282190">
                <a:moveTo>
                  <a:pt x="934912" y="1758896"/>
                </a:moveTo>
                <a:lnTo>
                  <a:pt x="927557" y="1758099"/>
                </a:lnTo>
                <a:lnTo>
                  <a:pt x="927557" y="1742663"/>
                </a:lnTo>
                <a:lnTo>
                  <a:pt x="927428" y="1742663"/>
                </a:lnTo>
                <a:lnTo>
                  <a:pt x="929309" y="1743902"/>
                </a:lnTo>
                <a:lnTo>
                  <a:pt x="930967" y="1744943"/>
                </a:lnTo>
                <a:lnTo>
                  <a:pt x="934121" y="1744943"/>
                </a:lnTo>
                <a:lnTo>
                  <a:pt x="931199" y="1748595"/>
                </a:lnTo>
                <a:lnTo>
                  <a:pt x="934912" y="1758896"/>
                </a:lnTo>
                <a:close/>
              </a:path>
              <a:path w="1760220" h="2282190">
                <a:moveTo>
                  <a:pt x="918896" y="1760627"/>
                </a:moveTo>
                <a:lnTo>
                  <a:pt x="920886" y="1751965"/>
                </a:lnTo>
                <a:lnTo>
                  <a:pt x="920988" y="1751518"/>
                </a:lnTo>
                <a:lnTo>
                  <a:pt x="927542" y="1751965"/>
                </a:lnTo>
                <a:lnTo>
                  <a:pt x="918896" y="1760627"/>
                </a:lnTo>
                <a:close/>
              </a:path>
              <a:path w="1760220" h="2282190">
                <a:moveTo>
                  <a:pt x="923200" y="1784392"/>
                </a:moveTo>
                <a:lnTo>
                  <a:pt x="923326" y="1783922"/>
                </a:lnTo>
                <a:lnTo>
                  <a:pt x="925327" y="1777337"/>
                </a:lnTo>
                <a:lnTo>
                  <a:pt x="922893" y="1771590"/>
                </a:lnTo>
                <a:lnTo>
                  <a:pt x="922812" y="1771397"/>
                </a:lnTo>
                <a:lnTo>
                  <a:pt x="919932" y="1765934"/>
                </a:lnTo>
                <a:lnTo>
                  <a:pt x="920925" y="1760627"/>
                </a:lnTo>
                <a:lnTo>
                  <a:pt x="920988" y="1760287"/>
                </a:lnTo>
                <a:lnTo>
                  <a:pt x="927400" y="1763558"/>
                </a:lnTo>
                <a:lnTo>
                  <a:pt x="929651" y="1771252"/>
                </a:lnTo>
                <a:lnTo>
                  <a:pt x="928117" y="1779496"/>
                </a:lnTo>
                <a:lnTo>
                  <a:pt x="923200" y="1784392"/>
                </a:lnTo>
                <a:close/>
              </a:path>
              <a:path w="1760220" h="2282190">
                <a:moveTo>
                  <a:pt x="932025" y="1771590"/>
                </a:moveTo>
                <a:lnTo>
                  <a:pt x="934018" y="1762928"/>
                </a:lnTo>
                <a:lnTo>
                  <a:pt x="934121" y="1762481"/>
                </a:lnTo>
                <a:lnTo>
                  <a:pt x="940675" y="1762928"/>
                </a:lnTo>
                <a:lnTo>
                  <a:pt x="932025" y="1771590"/>
                </a:lnTo>
                <a:close/>
              </a:path>
              <a:path w="1760220" h="2282190">
                <a:moveTo>
                  <a:pt x="931933" y="1790996"/>
                </a:moveTo>
                <a:lnTo>
                  <a:pt x="929467" y="1786990"/>
                </a:lnTo>
                <a:lnTo>
                  <a:pt x="930372" y="1783922"/>
                </a:lnTo>
                <a:lnTo>
                  <a:pt x="932057" y="1784392"/>
                </a:lnTo>
                <a:lnTo>
                  <a:pt x="931933" y="1790996"/>
                </a:lnTo>
                <a:close/>
              </a:path>
              <a:path w="1760220" h="2282190">
                <a:moveTo>
                  <a:pt x="890061" y="1877564"/>
                </a:moveTo>
                <a:lnTo>
                  <a:pt x="890574" y="1873399"/>
                </a:lnTo>
                <a:lnTo>
                  <a:pt x="890535" y="1872765"/>
                </a:lnTo>
                <a:lnTo>
                  <a:pt x="890420" y="1870912"/>
                </a:lnTo>
                <a:lnTo>
                  <a:pt x="890361" y="1869958"/>
                </a:lnTo>
                <a:lnTo>
                  <a:pt x="893055" y="1870912"/>
                </a:lnTo>
                <a:lnTo>
                  <a:pt x="894859" y="1872765"/>
                </a:lnTo>
                <a:lnTo>
                  <a:pt x="894837" y="1873399"/>
                </a:lnTo>
                <a:lnTo>
                  <a:pt x="894731" y="1876533"/>
                </a:lnTo>
                <a:lnTo>
                  <a:pt x="890061" y="1877564"/>
                </a:lnTo>
                <a:close/>
              </a:path>
              <a:path w="1760220" h="2282190">
                <a:moveTo>
                  <a:pt x="922614" y="1805045"/>
                </a:moveTo>
                <a:lnTo>
                  <a:pt x="920923" y="1805045"/>
                </a:lnTo>
                <a:lnTo>
                  <a:pt x="920988" y="1799775"/>
                </a:lnTo>
                <a:lnTo>
                  <a:pt x="923460" y="1802503"/>
                </a:lnTo>
                <a:lnTo>
                  <a:pt x="922614" y="1805045"/>
                </a:lnTo>
                <a:close/>
              </a:path>
              <a:path w="1760220" h="2282190">
                <a:moveTo>
                  <a:pt x="894274" y="1771656"/>
                </a:moveTo>
                <a:lnTo>
                  <a:pt x="890031" y="1771656"/>
                </a:lnTo>
                <a:lnTo>
                  <a:pt x="890233" y="1770401"/>
                </a:lnTo>
                <a:lnTo>
                  <a:pt x="890361" y="1769061"/>
                </a:lnTo>
                <a:lnTo>
                  <a:pt x="894610" y="1768192"/>
                </a:lnTo>
                <a:lnTo>
                  <a:pt x="894396" y="1770401"/>
                </a:lnTo>
                <a:lnTo>
                  <a:pt x="894274" y="1771656"/>
                </a:lnTo>
                <a:close/>
              </a:path>
              <a:path w="1760220" h="2282190">
                <a:moveTo>
                  <a:pt x="893557" y="1779049"/>
                </a:moveTo>
                <a:lnTo>
                  <a:pt x="888173" y="1775646"/>
                </a:lnTo>
                <a:lnTo>
                  <a:pt x="888173" y="1771259"/>
                </a:lnTo>
                <a:lnTo>
                  <a:pt x="890031" y="1771656"/>
                </a:lnTo>
                <a:lnTo>
                  <a:pt x="894274" y="1771656"/>
                </a:lnTo>
                <a:lnTo>
                  <a:pt x="893557" y="1779049"/>
                </a:lnTo>
                <a:close/>
              </a:path>
              <a:path w="1760220" h="2282190">
                <a:moveTo>
                  <a:pt x="892979" y="1817408"/>
                </a:moveTo>
                <a:lnTo>
                  <a:pt x="889962" y="1817408"/>
                </a:lnTo>
                <a:lnTo>
                  <a:pt x="889363" y="1813945"/>
                </a:lnTo>
                <a:lnTo>
                  <a:pt x="894731" y="1810737"/>
                </a:lnTo>
                <a:lnTo>
                  <a:pt x="892979" y="1817408"/>
                </a:lnTo>
                <a:close/>
              </a:path>
              <a:path w="1760220" h="2282190">
                <a:moveTo>
                  <a:pt x="913712" y="1757165"/>
                </a:moveTo>
                <a:lnTo>
                  <a:pt x="909856" y="1757165"/>
                </a:lnTo>
                <a:lnTo>
                  <a:pt x="909955" y="1755428"/>
                </a:lnTo>
                <a:lnTo>
                  <a:pt x="910053" y="1753711"/>
                </a:lnTo>
                <a:lnTo>
                  <a:pt x="915503" y="1754600"/>
                </a:lnTo>
                <a:lnTo>
                  <a:pt x="913712" y="1757165"/>
                </a:lnTo>
                <a:close/>
              </a:path>
              <a:path w="1760220" h="2282190">
                <a:moveTo>
                  <a:pt x="910185" y="1762216"/>
                </a:moveTo>
                <a:lnTo>
                  <a:pt x="905677" y="1760288"/>
                </a:lnTo>
                <a:lnTo>
                  <a:pt x="904466" y="1755428"/>
                </a:lnTo>
                <a:lnTo>
                  <a:pt x="909856" y="1757165"/>
                </a:lnTo>
                <a:lnTo>
                  <a:pt x="913712" y="1757165"/>
                </a:lnTo>
                <a:lnTo>
                  <a:pt x="910185" y="1762216"/>
                </a:lnTo>
                <a:close/>
              </a:path>
              <a:path w="1760220" h="2282190">
                <a:moveTo>
                  <a:pt x="894731" y="1736163"/>
                </a:moveTo>
                <a:lnTo>
                  <a:pt x="890243" y="1735549"/>
                </a:lnTo>
                <a:lnTo>
                  <a:pt x="890285" y="1730203"/>
                </a:lnTo>
                <a:lnTo>
                  <a:pt x="888172" y="1727390"/>
                </a:lnTo>
                <a:lnTo>
                  <a:pt x="889358" y="1725622"/>
                </a:lnTo>
                <a:lnTo>
                  <a:pt x="890634" y="1727721"/>
                </a:lnTo>
                <a:lnTo>
                  <a:pt x="892866" y="1730203"/>
                </a:lnTo>
                <a:lnTo>
                  <a:pt x="896516" y="1730203"/>
                </a:lnTo>
                <a:lnTo>
                  <a:pt x="894641" y="1733142"/>
                </a:lnTo>
                <a:lnTo>
                  <a:pt x="894731" y="1736163"/>
                </a:lnTo>
                <a:close/>
              </a:path>
              <a:path w="1760220" h="2282190">
                <a:moveTo>
                  <a:pt x="896516" y="1730203"/>
                </a:moveTo>
                <a:lnTo>
                  <a:pt x="892866" y="1730203"/>
                </a:lnTo>
                <a:lnTo>
                  <a:pt x="896920" y="1729583"/>
                </a:lnTo>
                <a:lnTo>
                  <a:pt x="896516" y="1730203"/>
                </a:lnTo>
                <a:close/>
              </a:path>
              <a:path w="1760220" h="2282190">
                <a:moveTo>
                  <a:pt x="910053" y="1784416"/>
                </a:moveTo>
                <a:lnTo>
                  <a:pt x="913791" y="1776703"/>
                </a:lnTo>
                <a:lnTo>
                  <a:pt x="913882" y="1778509"/>
                </a:lnTo>
                <a:lnTo>
                  <a:pt x="914005" y="1780948"/>
                </a:lnTo>
                <a:lnTo>
                  <a:pt x="914050" y="1781834"/>
                </a:lnTo>
                <a:lnTo>
                  <a:pt x="914149" y="1783791"/>
                </a:lnTo>
                <a:lnTo>
                  <a:pt x="913908" y="1783791"/>
                </a:lnTo>
                <a:lnTo>
                  <a:pt x="910053" y="1784416"/>
                </a:lnTo>
                <a:close/>
              </a:path>
              <a:path w="1760220" h="2282190">
                <a:moveTo>
                  <a:pt x="907572" y="1781834"/>
                </a:moveTo>
                <a:lnTo>
                  <a:pt x="904536" y="1780948"/>
                </a:lnTo>
                <a:lnTo>
                  <a:pt x="904258" y="1778509"/>
                </a:lnTo>
                <a:lnTo>
                  <a:pt x="910053" y="1777841"/>
                </a:lnTo>
                <a:lnTo>
                  <a:pt x="907572" y="1781834"/>
                </a:lnTo>
                <a:close/>
              </a:path>
              <a:path w="1760220" h="2282190">
                <a:moveTo>
                  <a:pt x="914181" y="1784416"/>
                </a:moveTo>
                <a:lnTo>
                  <a:pt x="913908" y="1783791"/>
                </a:lnTo>
                <a:lnTo>
                  <a:pt x="914149" y="1783791"/>
                </a:lnTo>
                <a:lnTo>
                  <a:pt x="914181" y="1784416"/>
                </a:lnTo>
                <a:close/>
              </a:path>
              <a:path w="1760220" h="2282190">
                <a:moveTo>
                  <a:pt x="914459" y="1789925"/>
                </a:moveTo>
                <a:lnTo>
                  <a:pt x="914206" y="1784910"/>
                </a:lnTo>
                <a:lnTo>
                  <a:pt x="915472" y="1789664"/>
                </a:lnTo>
                <a:lnTo>
                  <a:pt x="914459" y="1789925"/>
                </a:lnTo>
                <a:close/>
              </a:path>
              <a:path w="1760220" h="2282190">
                <a:moveTo>
                  <a:pt x="916824" y="1794743"/>
                </a:moveTo>
                <a:lnTo>
                  <a:pt x="915541" y="1789925"/>
                </a:lnTo>
                <a:lnTo>
                  <a:pt x="915472" y="1789664"/>
                </a:lnTo>
                <a:lnTo>
                  <a:pt x="918801" y="1788803"/>
                </a:lnTo>
                <a:lnTo>
                  <a:pt x="916824" y="1794743"/>
                </a:lnTo>
                <a:close/>
              </a:path>
              <a:path w="1760220" h="2282190">
                <a:moveTo>
                  <a:pt x="912450" y="1701295"/>
                </a:moveTo>
                <a:lnTo>
                  <a:pt x="912418" y="1701055"/>
                </a:lnTo>
                <a:lnTo>
                  <a:pt x="914322" y="1692746"/>
                </a:lnTo>
                <a:lnTo>
                  <a:pt x="914424" y="1692299"/>
                </a:lnTo>
                <a:lnTo>
                  <a:pt x="920977" y="1692746"/>
                </a:lnTo>
                <a:lnTo>
                  <a:pt x="912450" y="1701295"/>
                </a:lnTo>
                <a:close/>
              </a:path>
              <a:path w="1760220" h="2282190">
                <a:moveTo>
                  <a:pt x="899112" y="1714234"/>
                </a:moveTo>
                <a:lnTo>
                  <a:pt x="899016" y="1707552"/>
                </a:lnTo>
                <a:lnTo>
                  <a:pt x="903727" y="1705703"/>
                </a:lnTo>
                <a:lnTo>
                  <a:pt x="905583" y="1701295"/>
                </a:lnTo>
                <a:lnTo>
                  <a:pt x="905720" y="1701055"/>
                </a:lnTo>
                <a:lnTo>
                  <a:pt x="912089" y="1698550"/>
                </a:lnTo>
                <a:lnTo>
                  <a:pt x="912995" y="1705454"/>
                </a:lnTo>
                <a:lnTo>
                  <a:pt x="907865" y="1705454"/>
                </a:lnTo>
                <a:lnTo>
                  <a:pt x="904695" y="1706668"/>
                </a:lnTo>
                <a:lnTo>
                  <a:pt x="903870" y="1710229"/>
                </a:lnTo>
                <a:lnTo>
                  <a:pt x="902855" y="1713598"/>
                </a:lnTo>
                <a:lnTo>
                  <a:pt x="899112" y="1714234"/>
                </a:lnTo>
                <a:close/>
              </a:path>
              <a:path w="1760220" h="2282190">
                <a:moveTo>
                  <a:pt x="913028" y="1705703"/>
                </a:moveTo>
                <a:lnTo>
                  <a:pt x="911730" y="1705703"/>
                </a:lnTo>
                <a:lnTo>
                  <a:pt x="907865" y="1705454"/>
                </a:lnTo>
                <a:lnTo>
                  <a:pt x="912995" y="1705454"/>
                </a:lnTo>
                <a:lnTo>
                  <a:pt x="913028" y="1705703"/>
                </a:lnTo>
                <a:close/>
              </a:path>
              <a:path w="1760220" h="2282190">
                <a:moveTo>
                  <a:pt x="918503" y="1711589"/>
                </a:moveTo>
                <a:lnTo>
                  <a:pt x="913801" y="1711589"/>
                </a:lnTo>
                <a:lnTo>
                  <a:pt x="916498" y="1705703"/>
                </a:lnTo>
                <a:lnTo>
                  <a:pt x="916612" y="1705454"/>
                </a:lnTo>
                <a:lnTo>
                  <a:pt x="919581" y="1706139"/>
                </a:lnTo>
                <a:lnTo>
                  <a:pt x="918430" y="1710944"/>
                </a:lnTo>
                <a:lnTo>
                  <a:pt x="918503" y="1711589"/>
                </a:lnTo>
                <a:close/>
              </a:path>
              <a:path w="1760220" h="2282190">
                <a:moveTo>
                  <a:pt x="913319" y="1707922"/>
                </a:moveTo>
                <a:lnTo>
                  <a:pt x="913271" y="1707552"/>
                </a:lnTo>
                <a:lnTo>
                  <a:pt x="913155" y="1706668"/>
                </a:lnTo>
                <a:lnTo>
                  <a:pt x="913028" y="1705703"/>
                </a:lnTo>
                <a:lnTo>
                  <a:pt x="914079" y="1705703"/>
                </a:lnTo>
                <a:lnTo>
                  <a:pt x="913446" y="1707552"/>
                </a:lnTo>
                <a:lnTo>
                  <a:pt x="913319" y="1707922"/>
                </a:lnTo>
                <a:close/>
              </a:path>
              <a:path w="1760220" h="2282190">
                <a:moveTo>
                  <a:pt x="910594" y="1715884"/>
                </a:moveTo>
                <a:lnTo>
                  <a:pt x="913319" y="1707922"/>
                </a:lnTo>
                <a:lnTo>
                  <a:pt x="913622" y="1710229"/>
                </a:lnTo>
                <a:lnTo>
                  <a:pt x="913716" y="1710944"/>
                </a:lnTo>
                <a:lnTo>
                  <a:pt x="913801" y="1711589"/>
                </a:lnTo>
                <a:lnTo>
                  <a:pt x="918503" y="1711589"/>
                </a:lnTo>
                <a:lnTo>
                  <a:pt x="918728" y="1713598"/>
                </a:lnTo>
                <a:lnTo>
                  <a:pt x="918800" y="1714234"/>
                </a:lnTo>
                <a:lnTo>
                  <a:pt x="910594" y="1715884"/>
                </a:lnTo>
                <a:close/>
              </a:path>
              <a:path w="1760220" h="2282190">
                <a:moveTo>
                  <a:pt x="901838" y="1739237"/>
                </a:moveTo>
                <a:lnTo>
                  <a:pt x="899632" y="1738024"/>
                </a:lnTo>
                <a:lnTo>
                  <a:pt x="901300" y="1733970"/>
                </a:lnTo>
                <a:lnTo>
                  <a:pt x="903775" y="1737816"/>
                </a:lnTo>
                <a:lnTo>
                  <a:pt x="901838" y="1739237"/>
                </a:lnTo>
                <a:close/>
              </a:path>
              <a:path w="1760220" h="2282190">
                <a:moveTo>
                  <a:pt x="901897" y="1752420"/>
                </a:moveTo>
                <a:lnTo>
                  <a:pt x="896920" y="1749325"/>
                </a:lnTo>
                <a:lnTo>
                  <a:pt x="901304" y="1747758"/>
                </a:lnTo>
                <a:lnTo>
                  <a:pt x="903161" y="1750343"/>
                </a:lnTo>
                <a:lnTo>
                  <a:pt x="901897" y="1752420"/>
                </a:lnTo>
                <a:close/>
              </a:path>
              <a:path w="1760220" h="2282190">
                <a:moveTo>
                  <a:pt x="986335" y="55681"/>
                </a:moveTo>
                <a:lnTo>
                  <a:pt x="983300" y="54797"/>
                </a:lnTo>
                <a:lnTo>
                  <a:pt x="983021" y="52358"/>
                </a:lnTo>
                <a:lnTo>
                  <a:pt x="988812" y="51687"/>
                </a:lnTo>
                <a:lnTo>
                  <a:pt x="986335" y="55681"/>
                </a:lnTo>
                <a:close/>
              </a:path>
              <a:path w="1760220" h="2282190">
                <a:moveTo>
                  <a:pt x="998157" y="137935"/>
                </a:moveTo>
                <a:lnTo>
                  <a:pt x="993168" y="137935"/>
                </a:lnTo>
                <a:lnTo>
                  <a:pt x="993187" y="135036"/>
                </a:lnTo>
                <a:lnTo>
                  <a:pt x="999113" y="136975"/>
                </a:lnTo>
                <a:lnTo>
                  <a:pt x="998157" y="137935"/>
                </a:lnTo>
                <a:close/>
              </a:path>
              <a:path w="1760220" h="2282190">
                <a:moveTo>
                  <a:pt x="997666" y="144145"/>
                </a:moveTo>
                <a:lnTo>
                  <a:pt x="999651" y="135477"/>
                </a:lnTo>
                <a:lnTo>
                  <a:pt x="999752" y="135036"/>
                </a:lnTo>
                <a:lnTo>
                  <a:pt x="1006306" y="135477"/>
                </a:lnTo>
                <a:lnTo>
                  <a:pt x="997666" y="144145"/>
                </a:lnTo>
                <a:close/>
              </a:path>
              <a:path w="1760220" h="2282190">
                <a:moveTo>
                  <a:pt x="991345" y="144769"/>
                </a:moveTo>
                <a:lnTo>
                  <a:pt x="988812" y="139422"/>
                </a:lnTo>
                <a:lnTo>
                  <a:pt x="989374" y="136975"/>
                </a:lnTo>
                <a:lnTo>
                  <a:pt x="989079" y="136975"/>
                </a:lnTo>
                <a:lnTo>
                  <a:pt x="993168" y="137935"/>
                </a:lnTo>
                <a:lnTo>
                  <a:pt x="998157" y="137935"/>
                </a:lnTo>
                <a:lnTo>
                  <a:pt x="991345" y="144769"/>
                </a:lnTo>
                <a:close/>
              </a:path>
              <a:path w="1760220" h="2282190">
                <a:moveTo>
                  <a:pt x="1001940" y="262249"/>
                </a:moveTo>
                <a:lnTo>
                  <a:pt x="1002822" y="256786"/>
                </a:lnTo>
                <a:lnTo>
                  <a:pt x="1009682" y="261594"/>
                </a:lnTo>
                <a:lnTo>
                  <a:pt x="1006236" y="261594"/>
                </a:lnTo>
                <a:lnTo>
                  <a:pt x="1001940" y="262249"/>
                </a:lnTo>
                <a:close/>
              </a:path>
              <a:path w="1760220" h="2282190">
                <a:moveTo>
                  <a:pt x="1008504" y="266635"/>
                </a:moveTo>
                <a:lnTo>
                  <a:pt x="1006276" y="265209"/>
                </a:lnTo>
                <a:lnTo>
                  <a:pt x="1006236" y="261594"/>
                </a:lnTo>
                <a:lnTo>
                  <a:pt x="1009682" y="261594"/>
                </a:lnTo>
                <a:lnTo>
                  <a:pt x="1010429" y="262117"/>
                </a:lnTo>
                <a:lnTo>
                  <a:pt x="1008504" y="266635"/>
                </a:lnTo>
                <a:close/>
              </a:path>
              <a:path w="1760220" h="2282190">
                <a:moveTo>
                  <a:pt x="1004731" y="218162"/>
                </a:moveTo>
                <a:lnTo>
                  <a:pt x="1006316" y="216191"/>
                </a:lnTo>
                <a:lnTo>
                  <a:pt x="1008284" y="214603"/>
                </a:lnTo>
                <a:lnTo>
                  <a:pt x="1006571" y="216446"/>
                </a:lnTo>
                <a:lnTo>
                  <a:pt x="1004731" y="218162"/>
                </a:lnTo>
                <a:close/>
              </a:path>
              <a:path w="1760220" h="2282190">
                <a:moveTo>
                  <a:pt x="1011260" y="189725"/>
                </a:moveTo>
                <a:lnTo>
                  <a:pt x="1010995" y="189283"/>
                </a:lnTo>
                <a:lnTo>
                  <a:pt x="1012778" y="181541"/>
                </a:lnTo>
                <a:lnTo>
                  <a:pt x="1012880" y="181095"/>
                </a:lnTo>
                <a:lnTo>
                  <a:pt x="1019434" y="181541"/>
                </a:lnTo>
                <a:lnTo>
                  <a:pt x="1011260" y="189725"/>
                </a:lnTo>
                <a:close/>
              </a:path>
              <a:path w="1760220" h="2282190">
                <a:moveTo>
                  <a:pt x="1008504" y="194256"/>
                </a:moveTo>
                <a:lnTo>
                  <a:pt x="1005262" y="192392"/>
                </a:lnTo>
                <a:lnTo>
                  <a:pt x="1003793" y="188736"/>
                </a:lnTo>
                <a:lnTo>
                  <a:pt x="1004021" y="185020"/>
                </a:lnTo>
                <a:lnTo>
                  <a:pt x="1004128" y="183288"/>
                </a:lnTo>
                <a:lnTo>
                  <a:pt x="1008443" y="185020"/>
                </a:lnTo>
                <a:lnTo>
                  <a:pt x="1010995" y="189283"/>
                </a:lnTo>
                <a:lnTo>
                  <a:pt x="1010893" y="189725"/>
                </a:lnTo>
                <a:lnTo>
                  <a:pt x="1010783" y="190203"/>
                </a:lnTo>
                <a:lnTo>
                  <a:pt x="1011546" y="190203"/>
                </a:lnTo>
                <a:lnTo>
                  <a:pt x="1011999" y="190960"/>
                </a:lnTo>
                <a:lnTo>
                  <a:pt x="1008504" y="194256"/>
                </a:lnTo>
                <a:close/>
              </a:path>
              <a:path w="1760220" h="2282190">
                <a:moveTo>
                  <a:pt x="1010783" y="190203"/>
                </a:moveTo>
                <a:lnTo>
                  <a:pt x="1010893" y="189725"/>
                </a:lnTo>
                <a:lnTo>
                  <a:pt x="1010995" y="189283"/>
                </a:lnTo>
                <a:lnTo>
                  <a:pt x="1011260" y="189725"/>
                </a:lnTo>
                <a:lnTo>
                  <a:pt x="1010783" y="190203"/>
                </a:lnTo>
                <a:close/>
              </a:path>
              <a:path w="1760220" h="2282190">
                <a:moveTo>
                  <a:pt x="1011546" y="190203"/>
                </a:moveTo>
                <a:lnTo>
                  <a:pt x="1010783" y="190203"/>
                </a:lnTo>
                <a:lnTo>
                  <a:pt x="1011260" y="189725"/>
                </a:lnTo>
                <a:lnTo>
                  <a:pt x="1011546" y="190203"/>
                </a:lnTo>
                <a:close/>
              </a:path>
              <a:path w="1760220" h="2282190">
                <a:moveTo>
                  <a:pt x="984527" y="205558"/>
                </a:moveTo>
                <a:lnTo>
                  <a:pt x="986521" y="196896"/>
                </a:lnTo>
                <a:lnTo>
                  <a:pt x="986624" y="196449"/>
                </a:lnTo>
                <a:lnTo>
                  <a:pt x="993178" y="196896"/>
                </a:lnTo>
                <a:lnTo>
                  <a:pt x="984527" y="205558"/>
                </a:lnTo>
                <a:close/>
              </a:path>
              <a:path w="1760220" h="2282190">
                <a:moveTo>
                  <a:pt x="1026099" y="269165"/>
                </a:moveTo>
                <a:lnTo>
                  <a:pt x="1028094" y="260497"/>
                </a:lnTo>
                <a:lnTo>
                  <a:pt x="1028196" y="260055"/>
                </a:lnTo>
                <a:lnTo>
                  <a:pt x="1034751" y="260497"/>
                </a:lnTo>
                <a:lnTo>
                  <a:pt x="1026099" y="269165"/>
                </a:lnTo>
                <a:close/>
              </a:path>
              <a:path w="1760220" h="2282190">
                <a:moveTo>
                  <a:pt x="999753" y="255669"/>
                </a:moveTo>
                <a:lnTo>
                  <a:pt x="995376" y="255669"/>
                </a:lnTo>
                <a:lnTo>
                  <a:pt x="995376" y="251282"/>
                </a:lnTo>
                <a:lnTo>
                  <a:pt x="999753" y="251282"/>
                </a:lnTo>
                <a:lnTo>
                  <a:pt x="999753" y="255669"/>
                </a:lnTo>
                <a:close/>
              </a:path>
              <a:path w="1760220" h="2282190">
                <a:moveTo>
                  <a:pt x="988895" y="225309"/>
                </a:moveTo>
                <a:lnTo>
                  <a:pt x="988812" y="224959"/>
                </a:lnTo>
                <a:lnTo>
                  <a:pt x="987298" y="224959"/>
                </a:lnTo>
                <a:lnTo>
                  <a:pt x="988710" y="218826"/>
                </a:lnTo>
                <a:lnTo>
                  <a:pt x="988812" y="218384"/>
                </a:lnTo>
                <a:lnTo>
                  <a:pt x="995366" y="218826"/>
                </a:lnTo>
                <a:lnTo>
                  <a:pt x="989244" y="224959"/>
                </a:lnTo>
                <a:lnTo>
                  <a:pt x="988812" y="224959"/>
                </a:lnTo>
                <a:lnTo>
                  <a:pt x="987250" y="225172"/>
                </a:lnTo>
                <a:lnTo>
                  <a:pt x="989032" y="225172"/>
                </a:lnTo>
                <a:lnTo>
                  <a:pt x="988895" y="225309"/>
                </a:lnTo>
                <a:close/>
              </a:path>
              <a:path w="1760220" h="2282190">
                <a:moveTo>
                  <a:pt x="986624" y="231545"/>
                </a:moveTo>
                <a:lnTo>
                  <a:pt x="984253" y="231002"/>
                </a:lnTo>
                <a:lnTo>
                  <a:pt x="985064" y="227493"/>
                </a:lnTo>
                <a:lnTo>
                  <a:pt x="985142" y="227153"/>
                </a:lnTo>
                <a:lnTo>
                  <a:pt x="982258" y="227153"/>
                </a:lnTo>
                <a:lnTo>
                  <a:pt x="982505" y="225309"/>
                </a:lnTo>
                <a:lnTo>
                  <a:pt x="982602" y="224584"/>
                </a:lnTo>
                <a:lnTo>
                  <a:pt x="986239" y="225309"/>
                </a:lnTo>
                <a:lnTo>
                  <a:pt x="987218" y="225309"/>
                </a:lnTo>
                <a:lnTo>
                  <a:pt x="986793" y="227153"/>
                </a:lnTo>
                <a:lnTo>
                  <a:pt x="986715" y="227493"/>
                </a:lnTo>
                <a:lnTo>
                  <a:pt x="989254" y="227493"/>
                </a:lnTo>
                <a:lnTo>
                  <a:pt x="989362" y="228113"/>
                </a:lnTo>
                <a:lnTo>
                  <a:pt x="989429" y="228503"/>
                </a:lnTo>
                <a:lnTo>
                  <a:pt x="986745" y="228737"/>
                </a:lnTo>
                <a:lnTo>
                  <a:pt x="986624" y="231545"/>
                </a:lnTo>
                <a:close/>
              </a:path>
              <a:path w="1760220" h="2282190">
                <a:moveTo>
                  <a:pt x="986715" y="227493"/>
                </a:moveTo>
                <a:lnTo>
                  <a:pt x="987218" y="225309"/>
                </a:lnTo>
                <a:lnTo>
                  <a:pt x="987250" y="225172"/>
                </a:lnTo>
                <a:lnTo>
                  <a:pt x="988812" y="224959"/>
                </a:lnTo>
                <a:lnTo>
                  <a:pt x="988873" y="225309"/>
                </a:lnTo>
                <a:lnTo>
                  <a:pt x="986715" y="227493"/>
                </a:lnTo>
                <a:close/>
              </a:path>
              <a:path w="1760220" h="2282190">
                <a:moveTo>
                  <a:pt x="987218" y="225309"/>
                </a:moveTo>
                <a:lnTo>
                  <a:pt x="986239" y="225309"/>
                </a:lnTo>
                <a:lnTo>
                  <a:pt x="987250" y="225172"/>
                </a:lnTo>
                <a:lnTo>
                  <a:pt x="987218" y="225309"/>
                </a:lnTo>
                <a:close/>
              </a:path>
              <a:path w="1760220" h="2282190">
                <a:moveTo>
                  <a:pt x="989254" y="227493"/>
                </a:moveTo>
                <a:lnTo>
                  <a:pt x="986715" y="227493"/>
                </a:lnTo>
                <a:lnTo>
                  <a:pt x="988895" y="225309"/>
                </a:lnTo>
                <a:lnTo>
                  <a:pt x="989194" y="227153"/>
                </a:lnTo>
                <a:lnTo>
                  <a:pt x="989254" y="227493"/>
                </a:lnTo>
                <a:close/>
              </a:path>
              <a:path w="1760220" h="2282190">
                <a:moveTo>
                  <a:pt x="990706" y="234759"/>
                </a:moveTo>
                <a:lnTo>
                  <a:pt x="991097" y="231545"/>
                </a:lnTo>
                <a:lnTo>
                  <a:pt x="990999" y="227153"/>
                </a:lnTo>
                <a:lnTo>
                  <a:pt x="993694" y="228113"/>
                </a:lnTo>
                <a:lnTo>
                  <a:pt x="995487" y="229961"/>
                </a:lnTo>
                <a:lnTo>
                  <a:pt x="995376" y="233739"/>
                </a:lnTo>
                <a:lnTo>
                  <a:pt x="990706" y="234759"/>
                </a:lnTo>
                <a:close/>
              </a:path>
              <a:path w="1760220" h="2282190">
                <a:moveTo>
                  <a:pt x="1003499" y="318135"/>
                </a:moveTo>
                <a:lnTo>
                  <a:pt x="1002949" y="317641"/>
                </a:lnTo>
                <a:lnTo>
                  <a:pt x="995710" y="310380"/>
                </a:lnTo>
                <a:lnTo>
                  <a:pt x="997564" y="303921"/>
                </a:lnTo>
                <a:lnTo>
                  <a:pt x="1007146" y="302982"/>
                </a:lnTo>
                <a:lnTo>
                  <a:pt x="1004614" y="310781"/>
                </a:lnTo>
                <a:lnTo>
                  <a:pt x="1006316" y="312694"/>
                </a:lnTo>
                <a:lnTo>
                  <a:pt x="1003499" y="318135"/>
                </a:lnTo>
                <a:close/>
              </a:path>
              <a:path w="1760220" h="2282190">
                <a:moveTo>
                  <a:pt x="995859" y="318135"/>
                </a:moveTo>
                <a:lnTo>
                  <a:pt x="993517" y="317005"/>
                </a:lnTo>
                <a:lnTo>
                  <a:pt x="995376" y="314888"/>
                </a:lnTo>
                <a:lnTo>
                  <a:pt x="997959" y="317641"/>
                </a:lnTo>
                <a:lnTo>
                  <a:pt x="995859" y="318135"/>
                </a:lnTo>
                <a:close/>
              </a:path>
              <a:path w="1760220" h="2282190">
                <a:moveTo>
                  <a:pt x="1025476" y="374108"/>
                </a:moveTo>
                <a:lnTo>
                  <a:pt x="1021632" y="374108"/>
                </a:lnTo>
                <a:lnTo>
                  <a:pt x="1021451" y="370778"/>
                </a:lnTo>
                <a:lnTo>
                  <a:pt x="1021338" y="368701"/>
                </a:lnTo>
                <a:lnTo>
                  <a:pt x="1021298" y="363542"/>
                </a:lnTo>
                <a:lnTo>
                  <a:pt x="1023821" y="360948"/>
                </a:lnTo>
                <a:lnTo>
                  <a:pt x="1025583" y="362110"/>
                </a:lnTo>
                <a:lnTo>
                  <a:pt x="1027221" y="363140"/>
                </a:lnTo>
                <a:lnTo>
                  <a:pt x="1030385" y="363140"/>
                </a:lnTo>
                <a:lnTo>
                  <a:pt x="1030725" y="365334"/>
                </a:lnTo>
                <a:lnTo>
                  <a:pt x="1028196" y="365334"/>
                </a:lnTo>
                <a:lnTo>
                  <a:pt x="1025933" y="366906"/>
                </a:lnTo>
                <a:lnTo>
                  <a:pt x="1025967" y="370778"/>
                </a:lnTo>
                <a:lnTo>
                  <a:pt x="1025476" y="374108"/>
                </a:lnTo>
                <a:close/>
              </a:path>
              <a:path w="1760220" h="2282190">
                <a:moveTo>
                  <a:pt x="1028318" y="367644"/>
                </a:moveTo>
                <a:lnTo>
                  <a:pt x="1028196" y="365334"/>
                </a:lnTo>
                <a:lnTo>
                  <a:pt x="1030725" y="365334"/>
                </a:lnTo>
                <a:lnTo>
                  <a:pt x="1030969" y="366906"/>
                </a:lnTo>
                <a:lnTo>
                  <a:pt x="1030993" y="367061"/>
                </a:lnTo>
                <a:lnTo>
                  <a:pt x="1028318" y="367644"/>
                </a:lnTo>
                <a:close/>
              </a:path>
              <a:path w="1760220" h="2282190">
                <a:moveTo>
                  <a:pt x="1015159" y="334964"/>
                </a:moveTo>
                <a:lnTo>
                  <a:pt x="1017155" y="326297"/>
                </a:lnTo>
                <a:lnTo>
                  <a:pt x="1017257" y="325856"/>
                </a:lnTo>
                <a:lnTo>
                  <a:pt x="1023810" y="326297"/>
                </a:lnTo>
                <a:lnTo>
                  <a:pt x="1015159" y="334964"/>
                </a:lnTo>
                <a:close/>
              </a:path>
              <a:path w="1760220" h="2282190">
                <a:moveTo>
                  <a:pt x="1027732" y="332838"/>
                </a:moveTo>
                <a:lnTo>
                  <a:pt x="1023485" y="332838"/>
                </a:lnTo>
                <a:lnTo>
                  <a:pt x="1023698" y="331578"/>
                </a:lnTo>
                <a:lnTo>
                  <a:pt x="1023821" y="330242"/>
                </a:lnTo>
                <a:lnTo>
                  <a:pt x="1028065" y="329374"/>
                </a:lnTo>
                <a:lnTo>
                  <a:pt x="1027853" y="331578"/>
                </a:lnTo>
                <a:lnTo>
                  <a:pt x="1027732" y="332838"/>
                </a:lnTo>
                <a:close/>
              </a:path>
              <a:path w="1760220" h="2282190">
                <a:moveTo>
                  <a:pt x="1027022" y="340235"/>
                </a:moveTo>
                <a:lnTo>
                  <a:pt x="1022511" y="337380"/>
                </a:lnTo>
                <a:lnTo>
                  <a:pt x="1021632" y="336746"/>
                </a:lnTo>
                <a:lnTo>
                  <a:pt x="1021632" y="332436"/>
                </a:lnTo>
                <a:lnTo>
                  <a:pt x="1023485" y="332838"/>
                </a:lnTo>
                <a:lnTo>
                  <a:pt x="1027732" y="332838"/>
                </a:lnTo>
                <a:lnTo>
                  <a:pt x="1027068" y="339753"/>
                </a:lnTo>
                <a:lnTo>
                  <a:pt x="1027022" y="340235"/>
                </a:lnTo>
                <a:close/>
              </a:path>
              <a:path w="1760220" h="2282190">
                <a:moveTo>
                  <a:pt x="1017739" y="337874"/>
                </a:moveTo>
                <a:lnTo>
                  <a:pt x="1015397" y="336746"/>
                </a:lnTo>
                <a:lnTo>
                  <a:pt x="1017257" y="334629"/>
                </a:lnTo>
                <a:lnTo>
                  <a:pt x="1019839" y="337380"/>
                </a:lnTo>
                <a:lnTo>
                  <a:pt x="1017739" y="337874"/>
                </a:lnTo>
                <a:close/>
              </a:path>
              <a:path w="1760220" h="2282190">
                <a:moveTo>
                  <a:pt x="1019090" y="349780"/>
                </a:moveTo>
                <a:lnTo>
                  <a:pt x="1018829" y="341967"/>
                </a:lnTo>
                <a:lnTo>
                  <a:pt x="1018756" y="339753"/>
                </a:lnTo>
                <a:lnTo>
                  <a:pt x="1026455" y="341967"/>
                </a:lnTo>
                <a:lnTo>
                  <a:pt x="1025583" y="347045"/>
                </a:lnTo>
                <a:lnTo>
                  <a:pt x="1019090" y="349780"/>
                </a:lnTo>
                <a:close/>
              </a:path>
              <a:path w="1760220" h="2282190">
                <a:moveTo>
                  <a:pt x="1012434" y="293568"/>
                </a:moveTo>
                <a:lnTo>
                  <a:pt x="1011771" y="286449"/>
                </a:lnTo>
                <a:lnTo>
                  <a:pt x="1011710" y="285789"/>
                </a:lnTo>
                <a:lnTo>
                  <a:pt x="1012957" y="284539"/>
                </a:lnTo>
                <a:lnTo>
                  <a:pt x="1011593" y="284539"/>
                </a:lnTo>
                <a:lnTo>
                  <a:pt x="1011482" y="283346"/>
                </a:lnTo>
                <a:lnTo>
                  <a:pt x="1015068" y="279798"/>
                </a:lnTo>
                <a:lnTo>
                  <a:pt x="1016345" y="282138"/>
                </a:lnTo>
                <a:lnTo>
                  <a:pt x="1016791" y="284179"/>
                </a:lnTo>
                <a:lnTo>
                  <a:pt x="1016869" y="284539"/>
                </a:lnTo>
                <a:lnTo>
                  <a:pt x="1012957" y="284539"/>
                </a:lnTo>
                <a:lnTo>
                  <a:pt x="1011710" y="285789"/>
                </a:lnTo>
                <a:lnTo>
                  <a:pt x="1017142" y="285789"/>
                </a:lnTo>
                <a:lnTo>
                  <a:pt x="1017287" y="286449"/>
                </a:lnTo>
                <a:lnTo>
                  <a:pt x="1019328" y="292604"/>
                </a:lnTo>
                <a:lnTo>
                  <a:pt x="1019444" y="292953"/>
                </a:lnTo>
                <a:lnTo>
                  <a:pt x="1012434" y="293568"/>
                </a:lnTo>
                <a:close/>
              </a:path>
              <a:path w="1760220" h="2282190">
                <a:moveTo>
                  <a:pt x="1004219" y="293293"/>
                </a:moveTo>
                <a:lnTo>
                  <a:pt x="1006233" y="284539"/>
                </a:lnTo>
                <a:lnTo>
                  <a:pt x="1006316" y="284179"/>
                </a:lnTo>
                <a:lnTo>
                  <a:pt x="1011593" y="284539"/>
                </a:lnTo>
                <a:lnTo>
                  <a:pt x="1011710" y="285789"/>
                </a:lnTo>
                <a:lnTo>
                  <a:pt x="1004219" y="293293"/>
                </a:lnTo>
                <a:close/>
              </a:path>
              <a:path w="1760220" h="2282190">
                <a:moveTo>
                  <a:pt x="1006316" y="299539"/>
                </a:moveTo>
                <a:lnTo>
                  <a:pt x="1004926" y="295313"/>
                </a:lnTo>
                <a:lnTo>
                  <a:pt x="1006658" y="292604"/>
                </a:lnTo>
                <a:lnTo>
                  <a:pt x="1008078" y="293293"/>
                </a:lnTo>
                <a:lnTo>
                  <a:pt x="1008156" y="293568"/>
                </a:lnTo>
                <a:lnTo>
                  <a:pt x="1006316" y="299539"/>
                </a:lnTo>
                <a:close/>
              </a:path>
              <a:path w="1760220" h="2282190">
                <a:moveTo>
                  <a:pt x="1069770" y="1163709"/>
                </a:moveTo>
                <a:lnTo>
                  <a:pt x="1066497" y="1160175"/>
                </a:lnTo>
                <a:lnTo>
                  <a:pt x="1070793" y="1151853"/>
                </a:lnTo>
                <a:lnTo>
                  <a:pt x="1078511" y="1152742"/>
                </a:lnTo>
                <a:lnTo>
                  <a:pt x="1078946" y="1159759"/>
                </a:lnTo>
                <a:lnTo>
                  <a:pt x="1074844" y="1162222"/>
                </a:lnTo>
                <a:lnTo>
                  <a:pt x="1069770" y="1163709"/>
                </a:lnTo>
                <a:close/>
              </a:path>
              <a:path w="1760220" h="2282190">
                <a:moveTo>
                  <a:pt x="1017347" y="440244"/>
                </a:moveTo>
                <a:lnTo>
                  <a:pt x="1019341" y="431581"/>
                </a:lnTo>
                <a:lnTo>
                  <a:pt x="1019444" y="431134"/>
                </a:lnTo>
                <a:lnTo>
                  <a:pt x="1025998" y="431581"/>
                </a:lnTo>
                <a:lnTo>
                  <a:pt x="1017347" y="440244"/>
                </a:lnTo>
                <a:close/>
              </a:path>
              <a:path w="1760220" h="2282190">
                <a:moveTo>
                  <a:pt x="778776" y="518869"/>
                </a:moveTo>
                <a:lnTo>
                  <a:pt x="776890" y="515439"/>
                </a:lnTo>
                <a:lnTo>
                  <a:pt x="779025" y="513604"/>
                </a:lnTo>
                <a:lnTo>
                  <a:pt x="781034" y="514402"/>
                </a:lnTo>
                <a:lnTo>
                  <a:pt x="778776" y="518869"/>
                </a:lnTo>
                <a:close/>
              </a:path>
              <a:path w="1760220" h="2282190">
                <a:moveTo>
                  <a:pt x="765755" y="604746"/>
                </a:moveTo>
                <a:lnTo>
                  <a:pt x="767740" y="596078"/>
                </a:lnTo>
                <a:lnTo>
                  <a:pt x="767841" y="595637"/>
                </a:lnTo>
                <a:lnTo>
                  <a:pt x="774396" y="596078"/>
                </a:lnTo>
                <a:lnTo>
                  <a:pt x="765755" y="604746"/>
                </a:lnTo>
                <a:close/>
              </a:path>
              <a:path w="1760220" h="2282190">
                <a:moveTo>
                  <a:pt x="763566" y="690283"/>
                </a:moveTo>
                <a:lnTo>
                  <a:pt x="765552" y="681615"/>
                </a:lnTo>
                <a:lnTo>
                  <a:pt x="765653" y="681173"/>
                </a:lnTo>
                <a:lnTo>
                  <a:pt x="772201" y="681615"/>
                </a:lnTo>
                <a:lnTo>
                  <a:pt x="763566" y="690283"/>
                </a:lnTo>
                <a:close/>
              </a:path>
              <a:path w="1760220" h="2282190">
                <a:moveTo>
                  <a:pt x="754233" y="559400"/>
                </a:moveTo>
                <a:lnTo>
                  <a:pt x="752136" y="558907"/>
                </a:lnTo>
                <a:lnTo>
                  <a:pt x="754718" y="556154"/>
                </a:lnTo>
                <a:lnTo>
                  <a:pt x="756573" y="558271"/>
                </a:lnTo>
                <a:lnTo>
                  <a:pt x="754233" y="559400"/>
                </a:lnTo>
                <a:close/>
              </a:path>
              <a:path w="1760220" h="2282190">
                <a:moveTo>
                  <a:pt x="743864" y="672740"/>
                </a:moveTo>
                <a:lnTo>
                  <a:pt x="745860" y="664072"/>
                </a:lnTo>
                <a:lnTo>
                  <a:pt x="745961" y="663631"/>
                </a:lnTo>
                <a:lnTo>
                  <a:pt x="752515" y="664072"/>
                </a:lnTo>
                <a:lnTo>
                  <a:pt x="743864" y="672740"/>
                </a:lnTo>
                <a:close/>
              </a:path>
              <a:path w="1760220" h="2282190">
                <a:moveTo>
                  <a:pt x="749967" y="679350"/>
                </a:moveTo>
                <a:lnTo>
                  <a:pt x="753725" y="671201"/>
                </a:lnTo>
                <a:lnTo>
                  <a:pt x="752525" y="668013"/>
                </a:lnTo>
                <a:lnTo>
                  <a:pt x="757266" y="667641"/>
                </a:lnTo>
                <a:lnTo>
                  <a:pt x="753518" y="675790"/>
                </a:lnTo>
                <a:lnTo>
                  <a:pt x="754610" y="678693"/>
                </a:lnTo>
                <a:lnTo>
                  <a:pt x="754718" y="678980"/>
                </a:lnTo>
                <a:lnTo>
                  <a:pt x="749967" y="679350"/>
                </a:lnTo>
                <a:close/>
              </a:path>
              <a:path w="1760220" h="2282190">
                <a:moveTo>
                  <a:pt x="756438" y="517076"/>
                </a:moveTo>
                <a:lnTo>
                  <a:pt x="752201" y="517076"/>
                </a:lnTo>
                <a:lnTo>
                  <a:pt x="752399" y="515822"/>
                </a:lnTo>
                <a:lnTo>
                  <a:pt x="752525" y="514482"/>
                </a:lnTo>
                <a:lnTo>
                  <a:pt x="756774" y="513613"/>
                </a:lnTo>
                <a:lnTo>
                  <a:pt x="756560" y="515822"/>
                </a:lnTo>
                <a:lnTo>
                  <a:pt x="756438" y="517076"/>
                </a:lnTo>
                <a:close/>
              </a:path>
              <a:path w="1760220" h="2282190">
                <a:moveTo>
                  <a:pt x="755721" y="524470"/>
                </a:moveTo>
                <a:lnTo>
                  <a:pt x="750337" y="521058"/>
                </a:lnTo>
                <a:lnTo>
                  <a:pt x="750337" y="516676"/>
                </a:lnTo>
                <a:lnTo>
                  <a:pt x="752201" y="517076"/>
                </a:lnTo>
                <a:lnTo>
                  <a:pt x="756438" y="517076"/>
                </a:lnTo>
                <a:lnTo>
                  <a:pt x="755721" y="524470"/>
                </a:lnTo>
                <a:close/>
              </a:path>
              <a:path w="1760220" h="2282190">
                <a:moveTo>
                  <a:pt x="783152" y="505708"/>
                </a:moveTo>
                <a:lnTo>
                  <a:pt x="780692" y="501702"/>
                </a:lnTo>
                <a:lnTo>
                  <a:pt x="781460" y="499104"/>
                </a:lnTo>
                <a:lnTo>
                  <a:pt x="783282" y="499104"/>
                </a:lnTo>
                <a:lnTo>
                  <a:pt x="783231" y="501702"/>
                </a:lnTo>
                <a:lnTo>
                  <a:pt x="783152" y="505708"/>
                </a:lnTo>
                <a:close/>
              </a:path>
              <a:path w="1760220" h="2282190">
                <a:moveTo>
                  <a:pt x="967033" y="73958"/>
                </a:moveTo>
                <a:lnTo>
                  <a:pt x="969018" y="65290"/>
                </a:lnTo>
                <a:lnTo>
                  <a:pt x="969119" y="64850"/>
                </a:lnTo>
                <a:lnTo>
                  <a:pt x="975674" y="65290"/>
                </a:lnTo>
                <a:lnTo>
                  <a:pt x="967033" y="73958"/>
                </a:lnTo>
                <a:close/>
              </a:path>
              <a:path w="1760220" h="2282190">
                <a:moveTo>
                  <a:pt x="973385" y="48819"/>
                </a:moveTo>
                <a:lnTo>
                  <a:pt x="964744" y="47301"/>
                </a:lnTo>
                <a:lnTo>
                  <a:pt x="964744" y="38532"/>
                </a:lnTo>
                <a:lnTo>
                  <a:pt x="971905" y="38070"/>
                </a:lnTo>
                <a:lnTo>
                  <a:pt x="973385" y="48819"/>
                </a:lnTo>
                <a:close/>
              </a:path>
              <a:path w="1760220" h="2282190">
                <a:moveTo>
                  <a:pt x="980161" y="87120"/>
                </a:moveTo>
                <a:lnTo>
                  <a:pt x="982156" y="78452"/>
                </a:lnTo>
                <a:lnTo>
                  <a:pt x="982258" y="78010"/>
                </a:lnTo>
                <a:lnTo>
                  <a:pt x="988802" y="78452"/>
                </a:lnTo>
                <a:lnTo>
                  <a:pt x="980161" y="87120"/>
                </a:lnTo>
                <a:close/>
              </a:path>
              <a:path w="1760220" h="2282190">
                <a:moveTo>
                  <a:pt x="990436" y="87669"/>
                </a:moveTo>
                <a:lnTo>
                  <a:pt x="988747" y="87669"/>
                </a:lnTo>
                <a:lnTo>
                  <a:pt x="988812" y="82397"/>
                </a:lnTo>
                <a:lnTo>
                  <a:pt x="991282" y="85125"/>
                </a:lnTo>
                <a:lnTo>
                  <a:pt x="990436" y="87669"/>
                </a:lnTo>
                <a:close/>
              </a:path>
              <a:path w="1760220" h="2282190">
                <a:moveTo>
                  <a:pt x="782168" y="525614"/>
                </a:moveTo>
                <a:lnTo>
                  <a:pt x="780201" y="524025"/>
                </a:lnTo>
                <a:lnTo>
                  <a:pt x="778615" y="522052"/>
                </a:lnTo>
                <a:lnTo>
                  <a:pt x="780965" y="523256"/>
                </a:lnTo>
                <a:lnTo>
                  <a:pt x="782168" y="525614"/>
                </a:lnTo>
                <a:close/>
              </a:path>
              <a:path w="1760220" h="2282190">
                <a:moveTo>
                  <a:pt x="800747" y="519204"/>
                </a:moveTo>
                <a:lnTo>
                  <a:pt x="802742" y="510536"/>
                </a:lnTo>
                <a:lnTo>
                  <a:pt x="802844" y="510095"/>
                </a:lnTo>
                <a:lnTo>
                  <a:pt x="809399" y="510536"/>
                </a:lnTo>
                <a:lnTo>
                  <a:pt x="800747" y="519204"/>
                </a:lnTo>
                <a:close/>
              </a:path>
              <a:path w="1760220" h="2282190">
                <a:moveTo>
                  <a:pt x="798560" y="552101"/>
                </a:moveTo>
                <a:lnTo>
                  <a:pt x="800554" y="543439"/>
                </a:lnTo>
                <a:lnTo>
                  <a:pt x="800657" y="542992"/>
                </a:lnTo>
                <a:lnTo>
                  <a:pt x="807210" y="543439"/>
                </a:lnTo>
                <a:lnTo>
                  <a:pt x="798560" y="552101"/>
                </a:lnTo>
                <a:close/>
              </a:path>
              <a:path w="1760220" h="2282190">
                <a:moveTo>
                  <a:pt x="1074882" y="712041"/>
                </a:moveTo>
                <a:lnTo>
                  <a:pt x="1072717" y="710172"/>
                </a:lnTo>
                <a:lnTo>
                  <a:pt x="1074145" y="705302"/>
                </a:lnTo>
                <a:lnTo>
                  <a:pt x="1076678" y="710539"/>
                </a:lnTo>
                <a:lnTo>
                  <a:pt x="1074882" y="712041"/>
                </a:lnTo>
                <a:close/>
              </a:path>
              <a:path w="1760220" h="2282190">
                <a:moveTo>
                  <a:pt x="1084609" y="825061"/>
                </a:moveTo>
                <a:lnTo>
                  <a:pt x="1078511" y="821547"/>
                </a:lnTo>
                <a:lnTo>
                  <a:pt x="1077590" y="816962"/>
                </a:lnTo>
                <a:lnTo>
                  <a:pt x="1080011" y="815739"/>
                </a:lnTo>
                <a:lnTo>
                  <a:pt x="1080699" y="812774"/>
                </a:lnTo>
                <a:lnTo>
                  <a:pt x="1084569" y="812078"/>
                </a:lnTo>
                <a:lnTo>
                  <a:pt x="1084609" y="825061"/>
                </a:lnTo>
                <a:close/>
              </a:path>
              <a:path w="1760220" h="2282190">
                <a:moveTo>
                  <a:pt x="1071957" y="762328"/>
                </a:moveTo>
                <a:lnTo>
                  <a:pt x="1070601" y="757266"/>
                </a:lnTo>
                <a:lnTo>
                  <a:pt x="1073411" y="752258"/>
                </a:lnTo>
                <a:lnTo>
                  <a:pt x="1078236" y="747882"/>
                </a:lnTo>
                <a:lnTo>
                  <a:pt x="1082887" y="744785"/>
                </a:lnTo>
                <a:lnTo>
                  <a:pt x="1081744" y="750764"/>
                </a:lnTo>
                <a:lnTo>
                  <a:pt x="1078033" y="754168"/>
                </a:lnTo>
                <a:lnTo>
                  <a:pt x="1074017" y="757266"/>
                </a:lnTo>
                <a:lnTo>
                  <a:pt x="1071957" y="762328"/>
                </a:lnTo>
                <a:close/>
              </a:path>
              <a:path w="1760220" h="2282190">
                <a:moveTo>
                  <a:pt x="1078511" y="606604"/>
                </a:moveTo>
                <a:lnTo>
                  <a:pt x="1076047" y="602596"/>
                </a:lnTo>
                <a:lnTo>
                  <a:pt x="1076814" y="599999"/>
                </a:lnTo>
                <a:lnTo>
                  <a:pt x="1078639" y="599999"/>
                </a:lnTo>
                <a:lnTo>
                  <a:pt x="1078589" y="602596"/>
                </a:lnTo>
                <a:lnTo>
                  <a:pt x="1078511" y="606604"/>
                </a:lnTo>
                <a:close/>
              </a:path>
              <a:path w="1760220" h="2282190">
                <a:moveTo>
                  <a:pt x="1078510" y="426752"/>
                </a:moveTo>
                <a:lnTo>
                  <a:pt x="1074976" y="424594"/>
                </a:lnTo>
                <a:lnTo>
                  <a:pt x="1073487" y="420897"/>
                </a:lnTo>
                <a:lnTo>
                  <a:pt x="1076323" y="417973"/>
                </a:lnTo>
                <a:lnTo>
                  <a:pt x="1082694" y="419883"/>
                </a:lnTo>
                <a:lnTo>
                  <a:pt x="1078785" y="421258"/>
                </a:lnTo>
                <a:lnTo>
                  <a:pt x="1078618" y="424594"/>
                </a:lnTo>
                <a:lnTo>
                  <a:pt x="1078510" y="426752"/>
                </a:lnTo>
                <a:close/>
              </a:path>
              <a:path w="1760220" h="2282190">
                <a:moveTo>
                  <a:pt x="1080221" y="704158"/>
                </a:moveTo>
                <a:lnTo>
                  <a:pt x="1078121" y="703665"/>
                </a:lnTo>
                <a:lnTo>
                  <a:pt x="1080699" y="700914"/>
                </a:lnTo>
                <a:lnTo>
                  <a:pt x="1082560" y="703029"/>
                </a:lnTo>
                <a:lnTo>
                  <a:pt x="1080221" y="704158"/>
                </a:lnTo>
                <a:close/>
              </a:path>
              <a:path w="1760220" h="2282190">
                <a:moveTo>
                  <a:pt x="1082887" y="736007"/>
                </a:moveTo>
                <a:lnTo>
                  <a:pt x="1078511" y="736007"/>
                </a:lnTo>
                <a:lnTo>
                  <a:pt x="1078511" y="731625"/>
                </a:lnTo>
                <a:lnTo>
                  <a:pt x="1082887" y="731625"/>
                </a:lnTo>
                <a:lnTo>
                  <a:pt x="1082887" y="736007"/>
                </a:lnTo>
                <a:close/>
              </a:path>
              <a:path w="1760220" h="2282190">
                <a:moveTo>
                  <a:pt x="1075244" y="1180618"/>
                </a:moveTo>
                <a:lnTo>
                  <a:pt x="1075355" y="1180113"/>
                </a:lnTo>
                <a:lnTo>
                  <a:pt x="1075457" y="1179643"/>
                </a:lnTo>
                <a:lnTo>
                  <a:pt x="1075583" y="1179069"/>
                </a:lnTo>
                <a:lnTo>
                  <a:pt x="1075798" y="1179643"/>
                </a:lnTo>
                <a:lnTo>
                  <a:pt x="1075921" y="1179975"/>
                </a:lnTo>
                <a:lnTo>
                  <a:pt x="1075973" y="1180113"/>
                </a:lnTo>
                <a:lnTo>
                  <a:pt x="1075244" y="1180618"/>
                </a:lnTo>
                <a:close/>
              </a:path>
              <a:path w="1760220" h="2282190">
                <a:moveTo>
                  <a:pt x="1078815" y="1187736"/>
                </a:moveTo>
                <a:lnTo>
                  <a:pt x="1075973" y="1180113"/>
                </a:lnTo>
                <a:lnTo>
                  <a:pt x="1076651" y="1179643"/>
                </a:lnTo>
                <a:lnTo>
                  <a:pt x="1081434" y="1179975"/>
                </a:lnTo>
                <a:lnTo>
                  <a:pt x="1082887" y="1185639"/>
                </a:lnTo>
                <a:lnTo>
                  <a:pt x="1078815" y="1187736"/>
                </a:lnTo>
                <a:close/>
              </a:path>
              <a:path w="1760220" h="2282190">
                <a:moveTo>
                  <a:pt x="1074145" y="1185639"/>
                </a:moveTo>
                <a:lnTo>
                  <a:pt x="1072800" y="1182310"/>
                </a:lnTo>
                <a:lnTo>
                  <a:pt x="1075244" y="1180618"/>
                </a:lnTo>
                <a:lnTo>
                  <a:pt x="1074145" y="1185639"/>
                </a:lnTo>
                <a:close/>
              </a:path>
              <a:path w="1760220" h="2282190">
                <a:moveTo>
                  <a:pt x="1080699" y="1402776"/>
                </a:moveTo>
                <a:lnTo>
                  <a:pt x="1077164" y="1400624"/>
                </a:lnTo>
                <a:lnTo>
                  <a:pt x="1075675" y="1396921"/>
                </a:lnTo>
                <a:lnTo>
                  <a:pt x="1078511" y="1394006"/>
                </a:lnTo>
                <a:lnTo>
                  <a:pt x="1084883" y="1395911"/>
                </a:lnTo>
                <a:lnTo>
                  <a:pt x="1080972" y="1397287"/>
                </a:lnTo>
                <a:lnTo>
                  <a:pt x="1080806" y="1400624"/>
                </a:lnTo>
                <a:lnTo>
                  <a:pt x="1080699" y="1402776"/>
                </a:lnTo>
                <a:close/>
              </a:path>
              <a:path w="1760220" h="2282190">
                <a:moveTo>
                  <a:pt x="1077571" y="1588620"/>
                </a:moveTo>
                <a:lnTo>
                  <a:pt x="1076596" y="1585623"/>
                </a:lnTo>
                <a:lnTo>
                  <a:pt x="1077673" y="1583325"/>
                </a:lnTo>
                <a:lnTo>
                  <a:pt x="1080699" y="1587021"/>
                </a:lnTo>
                <a:lnTo>
                  <a:pt x="1077571" y="1588620"/>
                </a:lnTo>
                <a:close/>
              </a:path>
              <a:path w="1760220" h="2282190">
                <a:moveTo>
                  <a:pt x="1085075" y="1593596"/>
                </a:moveTo>
                <a:lnTo>
                  <a:pt x="1079635" y="1593265"/>
                </a:lnTo>
                <a:lnTo>
                  <a:pt x="1084437" y="1586167"/>
                </a:lnTo>
                <a:lnTo>
                  <a:pt x="1085075" y="1584827"/>
                </a:lnTo>
                <a:lnTo>
                  <a:pt x="1090524" y="1585157"/>
                </a:lnTo>
                <a:lnTo>
                  <a:pt x="1085714" y="1592250"/>
                </a:lnTo>
                <a:lnTo>
                  <a:pt x="1085075" y="1593596"/>
                </a:lnTo>
                <a:close/>
              </a:path>
              <a:path w="1760220" h="2282190">
                <a:moveTo>
                  <a:pt x="1074236" y="1602705"/>
                </a:moveTo>
                <a:lnTo>
                  <a:pt x="1076221" y="1594043"/>
                </a:lnTo>
                <a:lnTo>
                  <a:pt x="1076323" y="1593596"/>
                </a:lnTo>
                <a:lnTo>
                  <a:pt x="1082877" y="1594043"/>
                </a:lnTo>
                <a:lnTo>
                  <a:pt x="1074236" y="1602705"/>
                </a:lnTo>
                <a:close/>
              </a:path>
              <a:path w="1760220" h="2282190">
                <a:moveTo>
                  <a:pt x="1078511" y="1617724"/>
                </a:moveTo>
                <a:lnTo>
                  <a:pt x="1075054" y="1614445"/>
                </a:lnTo>
                <a:lnTo>
                  <a:pt x="1075802" y="1609048"/>
                </a:lnTo>
                <a:lnTo>
                  <a:pt x="1079546" y="1604152"/>
                </a:lnTo>
                <a:lnTo>
                  <a:pt x="1085075" y="1602375"/>
                </a:lnTo>
                <a:lnTo>
                  <a:pt x="1085008" y="1607787"/>
                </a:lnTo>
                <a:lnTo>
                  <a:pt x="1082002" y="1610253"/>
                </a:lnTo>
                <a:lnTo>
                  <a:pt x="1078892" y="1612618"/>
                </a:lnTo>
                <a:lnTo>
                  <a:pt x="1078511" y="1617724"/>
                </a:lnTo>
                <a:close/>
              </a:path>
              <a:path w="1760220" h="2282190">
                <a:moveTo>
                  <a:pt x="1076323" y="387268"/>
                </a:moveTo>
                <a:lnTo>
                  <a:pt x="1073639" y="386314"/>
                </a:lnTo>
                <a:lnTo>
                  <a:pt x="1071825" y="384461"/>
                </a:lnTo>
                <a:lnTo>
                  <a:pt x="1071848" y="383822"/>
                </a:lnTo>
                <a:lnTo>
                  <a:pt x="1071957" y="380688"/>
                </a:lnTo>
                <a:lnTo>
                  <a:pt x="1076617" y="379663"/>
                </a:lnTo>
                <a:lnTo>
                  <a:pt x="1076110" y="383822"/>
                </a:lnTo>
                <a:lnTo>
                  <a:pt x="1076150" y="384461"/>
                </a:lnTo>
                <a:lnTo>
                  <a:pt x="1076264" y="386314"/>
                </a:lnTo>
                <a:lnTo>
                  <a:pt x="1076323" y="387268"/>
                </a:lnTo>
                <a:close/>
              </a:path>
              <a:path w="1760220" h="2282190">
                <a:moveTo>
                  <a:pt x="1085075" y="1321626"/>
                </a:moveTo>
                <a:lnTo>
                  <a:pt x="1079225" y="1319134"/>
                </a:lnTo>
                <a:lnTo>
                  <a:pt x="1080080" y="1315025"/>
                </a:lnTo>
                <a:lnTo>
                  <a:pt x="1083980" y="1310378"/>
                </a:lnTo>
                <a:lnTo>
                  <a:pt x="1087264" y="1306271"/>
                </a:lnTo>
                <a:lnTo>
                  <a:pt x="1088595" y="1309893"/>
                </a:lnTo>
                <a:lnTo>
                  <a:pt x="1085656" y="1312843"/>
                </a:lnTo>
                <a:lnTo>
                  <a:pt x="1082974" y="1316346"/>
                </a:lnTo>
                <a:lnTo>
                  <a:pt x="1085075" y="1321626"/>
                </a:lnTo>
                <a:close/>
              </a:path>
              <a:path w="1760220" h="2282190">
                <a:moveTo>
                  <a:pt x="1087264" y="1466388"/>
                </a:moveTo>
                <a:lnTo>
                  <a:pt x="1082887" y="1466388"/>
                </a:lnTo>
                <a:lnTo>
                  <a:pt x="1082887" y="1462000"/>
                </a:lnTo>
                <a:lnTo>
                  <a:pt x="1087264" y="1462000"/>
                </a:lnTo>
                <a:lnTo>
                  <a:pt x="1087264" y="1466388"/>
                </a:lnTo>
                <a:close/>
              </a:path>
              <a:path w="1760220" h="2282190">
                <a:moveTo>
                  <a:pt x="1076455" y="1704140"/>
                </a:moveTo>
                <a:lnTo>
                  <a:pt x="1077508" y="1693273"/>
                </a:lnTo>
                <a:lnTo>
                  <a:pt x="1082887" y="1696686"/>
                </a:lnTo>
                <a:lnTo>
                  <a:pt x="1083506" y="1700230"/>
                </a:lnTo>
                <a:lnTo>
                  <a:pt x="1080821" y="1700459"/>
                </a:lnTo>
                <a:lnTo>
                  <a:pt x="1080699" y="1703261"/>
                </a:lnTo>
                <a:lnTo>
                  <a:pt x="1076455" y="1704140"/>
                </a:lnTo>
                <a:close/>
              </a:path>
              <a:path w="1760220" h="2282190">
                <a:moveTo>
                  <a:pt x="1060018" y="240479"/>
                </a:moveTo>
                <a:lnTo>
                  <a:pt x="1058052" y="238892"/>
                </a:lnTo>
                <a:lnTo>
                  <a:pt x="1056469" y="236919"/>
                </a:lnTo>
                <a:lnTo>
                  <a:pt x="1058819" y="238121"/>
                </a:lnTo>
                <a:lnTo>
                  <a:pt x="1060018" y="240479"/>
                </a:lnTo>
                <a:close/>
              </a:path>
              <a:path w="1760220" h="2282190">
                <a:moveTo>
                  <a:pt x="1046207" y="243208"/>
                </a:moveTo>
                <a:lnTo>
                  <a:pt x="1046167" y="230220"/>
                </a:lnTo>
                <a:lnTo>
                  <a:pt x="1052265" y="233739"/>
                </a:lnTo>
                <a:lnTo>
                  <a:pt x="1052538" y="237669"/>
                </a:lnTo>
                <a:lnTo>
                  <a:pt x="1049581" y="238359"/>
                </a:lnTo>
                <a:lnTo>
                  <a:pt x="1050077" y="242507"/>
                </a:lnTo>
                <a:lnTo>
                  <a:pt x="1046207" y="243208"/>
                </a:lnTo>
                <a:close/>
              </a:path>
              <a:path w="1760220" h="2282190">
                <a:moveTo>
                  <a:pt x="837848" y="1604569"/>
                </a:moveTo>
                <a:lnTo>
                  <a:pt x="835388" y="1600559"/>
                </a:lnTo>
                <a:lnTo>
                  <a:pt x="836155" y="1597965"/>
                </a:lnTo>
                <a:lnTo>
                  <a:pt x="837978" y="1597965"/>
                </a:lnTo>
                <a:lnTo>
                  <a:pt x="837927" y="1600559"/>
                </a:lnTo>
                <a:lnTo>
                  <a:pt x="837848" y="1604569"/>
                </a:lnTo>
                <a:close/>
              </a:path>
              <a:path w="1760220" h="2282190">
                <a:moveTo>
                  <a:pt x="1035954" y="304088"/>
                </a:moveTo>
                <a:lnTo>
                  <a:pt x="1033987" y="302500"/>
                </a:lnTo>
                <a:lnTo>
                  <a:pt x="1032402" y="300528"/>
                </a:lnTo>
                <a:lnTo>
                  <a:pt x="1034751" y="301732"/>
                </a:lnTo>
                <a:lnTo>
                  <a:pt x="1035954" y="304088"/>
                </a:lnTo>
                <a:close/>
              </a:path>
              <a:path w="1760220" h="2282190">
                <a:moveTo>
                  <a:pt x="1043604" y="273552"/>
                </a:moveTo>
                <a:lnTo>
                  <a:pt x="1045603" y="264862"/>
                </a:lnTo>
                <a:lnTo>
                  <a:pt x="1045700" y="264443"/>
                </a:lnTo>
                <a:lnTo>
                  <a:pt x="1051843" y="264862"/>
                </a:lnTo>
                <a:lnTo>
                  <a:pt x="1050826" y="265874"/>
                </a:lnTo>
                <a:lnTo>
                  <a:pt x="1051271" y="265874"/>
                </a:lnTo>
                <a:lnTo>
                  <a:pt x="1043604" y="273552"/>
                </a:lnTo>
                <a:close/>
              </a:path>
              <a:path w="1760220" h="2282190">
                <a:moveTo>
                  <a:pt x="1051271" y="265874"/>
                </a:moveTo>
                <a:lnTo>
                  <a:pt x="1050826" y="265874"/>
                </a:lnTo>
                <a:lnTo>
                  <a:pt x="1051844" y="264862"/>
                </a:lnTo>
                <a:lnTo>
                  <a:pt x="1052283" y="264862"/>
                </a:lnTo>
                <a:lnTo>
                  <a:pt x="1051271" y="265874"/>
                </a:lnTo>
                <a:close/>
              </a:path>
              <a:path w="1760220" h="2282190">
                <a:moveTo>
                  <a:pt x="1039227" y="479726"/>
                </a:moveTo>
                <a:lnTo>
                  <a:pt x="1041224" y="471058"/>
                </a:lnTo>
                <a:lnTo>
                  <a:pt x="1041325" y="470617"/>
                </a:lnTo>
                <a:lnTo>
                  <a:pt x="1047878" y="471058"/>
                </a:lnTo>
                <a:lnTo>
                  <a:pt x="1039227" y="479726"/>
                </a:lnTo>
                <a:close/>
              </a:path>
              <a:path w="1760220" h="2282190">
                <a:moveTo>
                  <a:pt x="1042286" y="490963"/>
                </a:moveTo>
                <a:lnTo>
                  <a:pt x="1035044" y="487124"/>
                </a:lnTo>
                <a:lnTo>
                  <a:pt x="1036758" y="480162"/>
                </a:lnTo>
                <a:lnTo>
                  <a:pt x="1036865" y="479726"/>
                </a:lnTo>
                <a:lnTo>
                  <a:pt x="1036949" y="479386"/>
                </a:lnTo>
                <a:lnTo>
                  <a:pt x="1039816" y="480162"/>
                </a:lnTo>
                <a:lnTo>
                  <a:pt x="1040382" y="483250"/>
                </a:lnTo>
                <a:lnTo>
                  <a:pt x="1043512" y="483778"/>
                </a:lnTo>
                <a:lnTo>
                  <a:pt x="1042286" y="490963"/>
                </a:lnTo>
                <a:close/>
              </a:path>
              <a:path w="1760220" h="2282190">
                <a:moveTo>
                  <a:pt x="1042945" y="258747"/>
                </a:moveTo>
                <a:lnTo>
                  <a:pt x="1041255" y="258747"/>
                </a:lnTo>
                <a:lnTo>
                  <a:pt x="1041325" y="253475"/>
                </a:lnTo>
                <a:lnTo>
                  <a:pt x="1043793" y="256203"/>
                </a:lnTo>
                <a:lnTo>
                  <a:pt x="1042945" y="258747"/>
                </a:lnTo>
                <a:close/>
              </a:path>
              <a:path w="1760220" h="2282190">
                <a:moveTo>
                  <a:pt x="1049773" y="526470"/>
                </a:moveTo>
                <a:lnTo>
                  <a:pt x="1050150" y="523373"/>
                </a:lnTo>
                <a:lnTo>
                  <a:pt x="1050077" y="518869"/>
                </a:lnTo>
                <a:lnTo>
                  <a:pt x="1052761" y="519829"/>
                </a:lnTo>
                <a:lnTo>
                  <a:pt x="1054564" y="521672"/>
                </a:lnTo>
                <a:lnTo>
                  <a:pt x="1054443" y="525449"/>
                </a:lnTo>
                <a:lnTo>
                  <a:pt x="1049773" y="526470"/>
                </a:lnTo>
                <a:close/>
              </a:path>
              <a:path w="1760220" h="2282190">
                <a:moveTo>
                  <a:pt x="1045700" y="536417"/>
                </a:moveTo>
                <a:lnTo>
                  <a:pt x="1042571" y="532229"/>
                </a:lnTo>
                <a:lnTo>
                  <a:pt x="1040605" y="526892"/>
                </a:lnTo>
                <a:lnTo>
                  <a:pt x="1039136" y="521058"/>
                </a:lnTo>
                <a:lnTo>
                  <a:pt x="1044161" y="523373"/>
                </a:lnTo>
                <a:lnTo>
                  <a:pt x="1050472" y="530984"/>
                </a:lnTo>
                <a:lnTo>
                  <a:pt x="1045700" y="536417"/>
                </a:lnTo>
                <a:close/>
              </a:path>
              <a:path w="1760220" h="2282190">
                <a:moveTo>
                  <a:pt x="1057368" y="543734"/>
                </a:moveTo>
                <a:lnTo>
                  <a:pt x="1055284" y="541641"/>
                </a:lnTo>
                <a:lnTo>
                  <a:pt x="1056794" y="534190"/>
                </a:lnTo>
                <a:lnTo>
                  <a:pt x="1060116" y="533604"/>
                </a:lnTo>
                <a:lnTo>
                  <a:pt x="1059876" y="540804"/>
                </a:lnTo>
                <a:lnTo>
                  <a:pt x="1059803" y="542992"/>
                </a:lnTo>
                <a:lnTo>
                  <a:pt x="1058819" y="542992"/>
                </a:lnTo>
                <a:lnTo>
                  <a:pt x="1057368" y="543734"/>
                </a:lnTo>
                <a:close/>
              </a:path>
              <a:path w="1760220" h="2282190">
                <a:moveTo>
                  <a:pt x="1047323" y="546069"/>
                </a:moveTo>
                <a:lnTo>
                  <a:pt x="1045631" y="546069"/>
                </a:lnTo>
                <a:lnTo>
                  <a:pt x="1045700" y="540804"/>
                </a:lnTo>
                <a:lnTo>
                  <a:pt x="1048169" y="543532"/>
                </a:lnTo>
                <a:lnTo>
                  <a:pt x="1047444" y="545704"/>
                </a:lnTo>
                <a:lnTo>
                  <a:pt x="1047323" y="546069"/>
                </a:lnTo>
                <a:close/>
              </a:path>
              <a:path w="1760220" h="2282190">
                <a:moveTo>
                  <a:pt x="1058888" y="545255"/>
                </a:moveTo>
                <a:lnTo>
                  <a:pt x="1057368" y="543734"/>
                </a:lnTo>
                <a:lnTo>
                  <a:pt x="1058819" y="542992"/>
                </a:lnTo>
                <a:lnTo>
                  <a:pt x="1058888" y="545255"/>
                </a:lnTo>
                <a:close/>
              </a:path>
              <a:path w="1760220" h="2282190">
                <a:moveTo>
                  <a:pt x="1059701" y="546069"/>
                </a:moveTo>
                <a:lnTo>
                  <a:pt x="1058888" y="545255"/>
                </a:lnTo>
                <a:lnTo>
                  <a:pt x="1058819" y="542992"/>
                </a:lnTo>
                <a:lnTo>
                  <a:pt x="1059803" y="542992"/>
                </a:lnTo>
                <a:lnTo>
                  <a:pt x="1059701" y="546069"/>
                </a:lnTo>
                <a:close/>
              </a:path>
              <a:path w="1760220" h="2282190">
                <a:moveTo>
                  <a:pt x="1047889" y="556154"/>
                </a:moveTo>
                <a:lnTo>
                  <a:pt x="1047220" y="547445"/>
                </a:lnTo>
                <a:lnTo>
                  <a:pt x="1053511" y="545704"/>
                </a:lnTo>
                <a:lnTo>
                  <a:pt x="1057368" y="543734"/>
                </a:lnTo>
                <a:lnTo>
                  <a:pt x="1058888" y="545255"/>
                </a:lnTo>
                <a:lnTo>
                  <a:pt x="1058954" y="547445"/>
                </a:lnTo>
                <a:lnTo>
                  <a:pt x="1059072" y="551285"/>
                </a:lnTo>
                <a:lnTo>
                  <a:pt x="1054544" y="554788"/>
                </a:lnTo>
                <a:lnTo>
                  <a:pt x="1047889" y="556154"/>
                </a:lnTo>
                <a:close/>
              </a:path>
              <a:path w="1760220" h="2282190">
                <a:moveTo>
                  <a:pt x="1062921" y="635166"/>
                </a:moveTo>
                <a:lnTo>
                  <a:pt x="1054625" y="627077"/>
                </a:lnTo>
                <a:lnTo>
                  <a:pt x="1054496" y="623442"/>
                </a:lnTo>
                <a:lnTo>
                  <a:pt x="1054443" y="621954"/>
                </a:lnTo>
                <a:lnTo>
                  <a:pt x="1059528" y="623442"/>
                </a:lnTo>
                <a:lnTo>
                  <a:pt x="1060298" y="629240"/>
                </a:lnTo>
                <a:lnTo>
                  <a:pt x="1065393" y="630727"/>
                </a:lnTo>
                <a:lnTo>
                  <a:pt x="1062921" y="635166"/>
                </a:lnTo>
                <a:close/>
              </a:path>
              <a:path w="1760220" h="2282190">
                <a:moveTo>
                  <a:pt x="1056336" y="635929"/>
                </a:moveTo>
                <a:lnTo>
                  <a:pt x="1054443" y="630727"/>
                </a:lnTo>
                <a:lnTo>
                  <a:pt x="1057421" y="631408"/>
                </a:lnTo>
                <a:lnTo>
                  <a:pt x="1056336" y="635929"/>
                </a:lnTo>
                <a:close/>
              </a:path>
              <a:path w="1760220" h="2282190">
                <a:moveTo>
                  <a:pt x="1056631" y="639502"/>
                </a:moveTo>
                <a:lnTo>
                  <a:pt x="1050077" y="639502"/>
                </a:lnTo>
                <a:lnTo>
                  <a:pt x="1050964" y="636222"/>
                </a:lnTo>
                <a:lnTo>
                  <a:pt x="1051043" y="635929"/>
                </a:lnTo>
                <a:lnTo>
                  <a:pt x="1050540" y="635929"/>
                </a:lnTo>
                <a:lnTo>
                  <a:pt x="1056406" y="637483"/>
                </a:lnTo>
                <a:lnTo>
                  <a:pt x="1056631" y="639502"/>
                </a:lnTo>
                <a:close/>
              </a:path>
              <a:path w="1760220" h="2282190">
                <a:moveTo>
                  <a:pt x="1056955" y="637628"/>
                </a:moveTo>
                <a:lnTo>
                  <a:pt x="1056406" y="637483"/>
                </a:lnTo>
                <a:lnTo>
                  <a:pt x="1056336" y="635929"/>
                </a:lnTo>
                <a:lnTo>
                  <a:pt x="1056902" y="637483"/>
                </a:lnTo>
                <a:lnTo>
                  <a:pt x="1056955" y="637628"/>
                </a:lnTo>
                <a:close/>
              </a:path>
              <a:path w="1760220" h="2282190">
                <a:moveTo>
                  <a:pt x="1070164" y="681574"/>
                </a:moveTo>
                <a:lnTo>
                  <a:pt x="1065393" y="681173"/>
                </a:lnTo>
                <a:lnTo>
                  <a:pt x="1064988" y="676391"/>
                </a:lnTo>
                <a:lnTo>
                  <a:pt x="1067176" y="674197"/>
                </a:lnTo>
                <a:lnTo>
                  <a:pt x="1071957" y="674592"/>
                </a:lnTo>
                <a:lnTo>
                  <a:pt x="1072353" y="679376"/>
                </a:lnTo>
                <a:lnTo>
                  <a:pt x="1070164" y="681574"/>
                </a:lnTo>
                <a:close/>
              </a:path>
              <a:path w="1760220" h="2282190">
                <a:moveTo>
                  <a:pt x="1072049" y="690283"/>
                </a:moveTo>
                <a:lnTo>
                  <a:pt x="1074052" y="681574"/>
                </a:lnTo>
                <a:lnTo>
                  <a:pt x="1074145" y="681173"/>
                </a:lnTo>
                <a:lnTo>
                  <a:pt x="1080091" y="681574"/>
                </a:lnTo>
                <a:lnTo>
                  <a:pt x="1080740" y="681574"/>
                </a:lnTo>
                <a:lnTo>
                  <a:pt x="1072049" y="690283"/>
                </a:lnTo>
                <a:close/>
              </a:path>
              <a:path w="1760220" h="2282190">
                <a:moveTo>
                  <a:pt x="1078511" y="692141"/>
                </a:moveTo>
                <a:lnTo>
                  <a:pt x="1079473" y="687246"/>
                </a:lnTo>
                <a:lnTo>
                  <a:pt x="1082381" y="684321"/>
                </a:lnTo>
                <a:lnTo>
                  <a:pt x="1087264" y="683366"/>
                </a:lnTo>
                <a:lnTo>
                  <a:pt x="1086322" y="688262"/>
                </a:lnTo>
                <a:lnTo>
                  <a:pt x="1083404" y="691186"/>
                </a:lnTo>
                <a:lnTo>
                  <a:pt x="1078511" y="692141"/>
                </a:lnTo>
                <a:close/>
              </a:path>
              <a:path w="1760220" h="2282190">
                <a:moveTo>
                  <a:pt x="1072436" y="699775"/>
                </a:moveTo>
                <a:lnTo>
                  <a:pt x="1070097" y="698645"/>
                </a:lnTo>
                <a:lnTo>
                  <a:pt x="1071957" y="696529"/>
                </a:lnTo>
                <a:lnTo>
                  <a:pt x="1074536" y="699281"/>
                </a:lnTo>
                <a:lnTo>
                  <a:pt x="1072436" y="699775"/>
                </a:lnTo>
                <a:close/>
              </a:path>
              <a:path w="1760220" h="2282190">
                <a:moveTo>
                  <a:pt x="1075761" y="453954"/>
                </a:moveTo>
                <a:lnTo>
                  <a:pt x="1074074" y="453954"/>
                </a:lnTo>
                <a:lnTo>
                  <a:pt x="1074145" y="448682"/>
                </a:lnTo>
                <a:lnTo>
                  <a:pt x="1076609" y="451410"/>
                </a:lnTo>
                <a:lnTo>
                  <a:pt x="1075761" y="453954"/>
                </a:lnTo>
                <a:close/>
              </a:path>
              <a:path w="1760220" h="2282190">
                <a:moveTo>
                  <a:pt x="1068779" y="821712"/>
                </a:moveTo>
                <a:lnTo>
                  <a:pt x="1066810" y="820125"/>
                </a:lnTo>
                <a:lnTo>
                  <a:pt x="1065226" y="818152"/>
                </a:lnTo>
                <a:lnTo>
                  <a:pt x="1067581" y="819354"/>
                </a:lnTo>
                <a:lnTo>
                  <a:pt x="1068779" y="821712"/>
                </a:lnTo>
                <a:close/>
              </a:path>
              <a:path w="1760220" h="2282190">
                <a:moveTo>
                  <a:pt x="1063195" y="981659"/>
                </a:moveTo>
                <a:lnTo>
                  <a:pt x="1060226" y="980983"/>
                </a:lnTo>
                <a:lnTo>
                  <a:pt x="1061391" y="976170"/>
                </a:lnTo>
                <a:lnTo>
                  <a:pt x="1061078" y="973498"/>
                </a:lnTo>
                <a:lnTo>
                  <a:pt x="1061006" y="972889"/>
                </a:lnTo>
                <a:lnTo>
                  <a:pt x="1066082" y="973498"/>
                </a:lnTo>
                <a:lnTo>
                  <a:pt x="1066042" y="978744"/>
                </a:lnTo>
                <a:lnTo>
                  <a:pt x="1063195" y="981659"/>
                </a:lnTo>
                <a:close/>
              </a:path>
              <a:path w="1760220" h="2282190">
                <a:moveTo>
                  <a:pt x="1048679" y="723505"/>
                </a:moveTo>
                <a:lnTo>
                  <a:pt x="1047271" y="719808"/>
                </a:lnTo>
                <a:lnTo>
                  <a:pt x="1047889" y="714071"/>
                </a:lnTo>
                <a:lnTo>
                  <a:pt x="1054443" y="714071"/>
                </a:lnTo>
                <a:lnTo>
                  <a:pt x="1054443" y="707496"/>
                </a:lnTo>
                <a:lnTo>
                  <a:pt x="1061068" y="710811"/>
                </a:lnTo>
                <a:lnTo>
                  <a:pt x="1052640" y="717122"/>
                </a:lnTo>
                <a:lnTo>
                  <a:pt x="1054443" y="722849"/>
                </a:lnTo>
                <a:lnTo>
                  <a:pt x="1048679" y="723505"/>
                </a:lnTo>
                <a:close/>
              </a:path>
              <a:path w="1760220" h="2282190">
                <a:moveTo>
                  <a:pt x="1058464" y="725409"/>
                </a:moveTo>
                <a:lnTo>
                  <a:pt x="1062212" y="717265"/>
                </a:lnTo>
                <a:lnTo>
                  <a:pt x="1061013" y="714071"/>
                </a:lnTo>
                <a:lnTo>
                  <a:pt x="1065757" y="713705"/>
                </a:lnTo>
                <a:lnTo>
                  <a:pt x="1061999" y="721855"/>
                </a:lnTo>
                <a:lnTo>
                  <a:pt x="1063195" y="725039"/>
                </a:lnTo>
                <a:lnTo>
                  <a:pt x="1058464" y="725409"/>
                </a:lnTo>
                <a:close/>
              </a:path>
              <a:path w="1760220" h="2282190">
                <a:moveTo>
                  <a:pt x="1039227" y="729766"/>
                </a:moveTo>
                <a:lnTo>
                  <a:pt x="1041223" y="721098"/>
                </a:lnTo>
                <a:lnTo>
                  <a:pt x="1041325" y="720657"/>
                </a:lnTo>
                <a:lnTo>
                  <a:pt x="1047878" y="721098"/>
                </a:lnTo>
                <a:lnTo>
                  <a:pt x="1039227" y="729766"/>
                </a:lnTo>
                <a:close/>
              </a:path>
              <a:path w="1760220" h="2282190">
                <a:moveTo>
                  <a:pt x="1012880" y="387268"/>
                </a:moveTo>
                <a:lnTo>
                  <a:pt x="1008504" y="387268"/>
                </a:lnTo>
                <a:lnTo>
                  <a:pt x="1008504" y="382882"/>
                </a:lnTo>
                <a:lnTo>
                  <a:pt x="1012880" y="382882"/>
                </a:lnTo>
                <a:lnTo>
                  <a:pt x="1012880" y="387268"/>
                </a:lnTo>
                <a:close/>
              </a:path>
              <a:path w="1760220" h="2282190">
                <a:moveTo>
                  <a:pt x="1051700" y="1147046"/>
                </a:moveTo>
                <a:lnTo>
                  <a:pt x="1050011" y="1147046"/>
                </a:lnTo>
                <a:lnTo>
                  <a:pt x="1050077" y="1141774"/>
                </a:lnTo>
                <a:lnTo>
                  <a:pt x="1052547" y="1144503"/>
                </a:lnTo>
                <a:lnTo>
                  <a:pt x="1051700" y="1147046"/>
                </a:lnTo>
                <a:close/>
              </a:path>
              <a:path w="1760220" h="2282190">
                <a:moveTo>
                  <a:pt x="1056375" y="1398561"/>
                </a:moveTo>
                <a:lnTo>
                  <a:pt x="1051607" y="1398561"/>
                </a:lnTo>
                <a:lnTo>
                  <a:pt x="1051607" y="1396023"/>
                </a:lnTo>
                <a:lnTo>
                  <a:pt x="1051031" y="1396023"/>
                </a:lnTo>
                <a:lnTo>
                  <a:pt x="1050077" y="1391814"/>
                </a:lnTo>
                <a:lnTo>
                  <a:pt x="1054645" y="1390879"/>
                </a:lnTo>
                <a:lnTo>
                  <a:pt x="1055860" y="1393311"/>
                </a:lnTo>
                <a:lnTo>
                  <a:pt x="1058819" y="1394006"/>
                </a:lnTo>
                <a:lnTo>
                  <a:pt x="1057219" y="1396023"/>
                </a:lnTo>
                <a:lnTo>
                  <a:pt x="1051607" y="1396023"/>
                </a:lnTo>
                <a:lnTo>
                  <a:pt x="1051326" y="1397262"/>
                </a:lnTo>
                <a:lnTo>
                  <a:pt x="1056236" y="1397262"/>
                </a:lnTo>
                <a:lnTo>
                  <a:pt x="1056375" y="1398561"/>
                </a:lnTo>
                <a:close/>
              </a:path>
              <a:path w="1760220" h="2282190">
                <a:moveTo>
                  <a:pt x="1051607" y="1398561"/>
                </a:moveTo>
                <a:lnTo>
                  <a:pt x="1051326" y="1397262"/>
                </a:lnTo>
                <a:lnTo>
                  <a:pt x="1051607" y="1396023"/>
                </a:lnTo>
                <a:lnTo>
                  <a:pt x="1051607" y="1398561"/>
                </a:lnTo>
                <a:close/>
              </a:path>
              <a:path w="1760220" h="2282190">
                <a:moveTo>
                  <a:pt x="1056935" y="1403807"/>
                </a:moveTo>
                <a:lnTo>
                  <a:pt x="1050077" y="1402776"/>
                </a:lnTo>
                <a:lnTo>
                  <a:pt x="1051326" y="1397262"/>
                </a:lnTo>
                <a:lnTo>
                  <a:pt x="1051607" y="1398561"/>
                </a:lnTo>
                <a:lnTo>
                  <a:pt x="1056375" y="1398561"/>
                </a:lnTo>
                <a:lnTo>
                  <a:pt x="1056825" y="1402776"/>
                </a:lnTo>
                <a:lnTo>
                  <a:pt x="1056935" y="1403807"/>
                </a:lnTo>
                <a:close/>
              </a:path>
              <a:path w="1760220" h="2282190">
                <a:moveTo>
                  <a:pt x="1047595" y="1550757"/>
                </a:moveTo>
                <a:lnTo>
                  <a:pt x="1048091" y="1546593"/>
                </a:lnTo>
                <a:lnTo>
                  <a:pt x="1048054" y="1545958"/>
                </a:lnTo>
                <a:lnTo>
                  <a:pt x="1047946" y="1544115"/>
                </a:lnTo>
                <a:lnTo>
                  <a:pt x="1047889" y="1543150"/>
                </a:lnTo>
                <a:lnTo>
                  <a:pt x="1050574" y="1544115"/>
                </a:lnTo>
                <a:lnTo>
                  <a:pt x="1052376" y="1545958"/>
                </a:lnTo>
                <a:lnTo>
                  <a:pt x="1052265" y="1549736"/>
                </a:lnTo>
                <a:lnTo>
                  <a:pt x="1047595" y="1550757"/>
                </a:lnTo>
                <a:close/>
              </a:path>
              <a:path w="1760220" h="2282190">
                <a:moveTo>
                  <a:pt x="1050471" y="1034698"/>
                </a:moveTo>
                <a:lnTo>
                  <a:pt x="1045700" y="1034297"/>
                </a:lnTo>
                <a:lnTo>
                  <a:pt x="1045306" y="1029515"/>
                </a:lnTo>
                <a:lnTo>
                  <a:pt x="1047494" y="1027320"/>
                </a:lnTo>
                <a:lnTo>
                  <a:pt x="1052265" y="1027722"/>
                </a:lnTo>
                <a:lnTo>
                  <a:pt x="1052659" y="1032506"/>
                </a:lnTo>
                <a:lnTo>
                  <a:pt x="1050471" y="1034698"/>
                </a:lnTo>
                <a:close/>
              </a:path>
              <a:path w="1760220" h="2282190">
                <a:moveTo>
                  <a:pt x="1063236" y="1507054"/>
                </a:moveTo>
                <a:lnTo>
                  <a:pt x="1056631" y="1503672"/>
                </a:lnTo>
                <a:lnTo>
                  <a:pt x="1056056" y="1499488"/>
                </a:lnTo>
                <a:lnTo>
                  <a:pt x="1055932" y="1498585"/>
                </a:lnTo>
                <a:lnTo>
                  <a:pt x="1056985" y="1495249"/>
                </a:lnTo>
                <a:lnTo>
                  <a:pt x="1058819" y="1492710"/>
                </a:lnTo>
                <a:lnTo>
                  <a:pt x="1062394" y="1492318"/>
                </a:lnTo>
                <a:lnTo>
                  <a:pt x="1063236" y="1507054"/>
                </a:lnTo>
                <a:close/>
              </a:path>
              <a:path w="1760220" h="2282190">
                <a:moveTo>
                  <a:pt x="1047636" y="1501230"/>
                </a:moveTo>
                <a:lnTo>
                  <a:pt x="1042969" y="1499488"/>
                </a:lnTo>
                <a:lnTo>
                  <a:pt x="1041992" y="1497091"/>
                </a:lnTo>
                <a:lnTo>
                  <a:pt x="1041912" y="1496894"/>
                </a:lnTo>
                <a:lnTo>
                  <a:pt x="1047889" y="1497091"/>
                </a:lnTo>
                <a:lnTo>
                  <a:pt x="1047783" y="1498827"/>
                </a:lnTo>
                <a:lnTo>
                  <a:pt x="1047665" y="1500748"/>
                </a:lnTo>
                <a:lnTo>
                  <a:pt x="1047636" y="1501230"/>
                </a:lnTo>
                <a:close/>
              </a:path>
              <a:path w="1760220" h="2282190">
                <a:moveTo>
                  <a:pt x="1039461" y="1504073"/>
                </a:moveTo>
                <a:lnTo>
                  <a:pt x="1039257" y="1502814"/>
                </a:lnTo>
                <a:lnTo>
                  <a:pt x="1039136" y="1497091"/>
                </a:lnTo>
                <a:lnTo>
                  <a:pt x="1040911" y="1498585"/>
                </a:lnTo>
                <a:lnTo>
                  <a:pt x="1040641" y="1498585"/>
                </a:lnTo>
                <a:lnTo>
                  <a:pt x="1041209" y="1502814"/>
                </a:lnTo>
                <a:lnTo>
                  <a:pt x="1041325" y="1503672"/>
                </a:lnTo>
                <a:lnTo>
                  <a:pt x="1039461" y="1504073"/>
                </a:lnTo>
                <a:close/>
              </a:path>
              <a:path w="1760220" h="2282190">
                <a:moveTo>
                  <a:pt x="1041199" y="1498827"/>
                </a:moveTo>
                <a:lnTo>
                  <a:pt x="1040551" y="1498585"/>
                </a:lnTo>
                <a:lnTo>
                  <a:pt x="1040911" y="1498585"/>
                </a:lnTo>
                <a:lnTo>
                  <a:pt x="1041199" y="1498827"/>
                </a:lnTo>
                <a:close/>
              </a:path>
              <a:path w="1760220" h="2282190">
                <a:moveTo>
                  <a:pt x="1043482" y="1500748"/>
                </a:moveTo>
                <a:lnTo>
                  <a:pt x="1041199" y="1498827"/>
                </a:lnTo>
                <a:lnTo>
                  <a:pt x="1042969" y="1499488"/>
                </a:lnTo>
                <a:lnTo>
                  <a:pt x="1043482" y="1500748"/>
                </a:lnTo>
                <a:close/>
              </a:path>
              <a:path w="1760220" h="2282190">
                <a:moveTo>
                  <a:pt x="1043608" y="1512777"/>
                </a:moveTo>
                <a:lnTo>
                  <a:pt x="1045608" y="1504073"/>
                </a:lnTo>
                <a:lnTo>
                  <a:pt x="1045700" y="1503672"/>
                </a:lnTo>
                <a:lnTo>
                  <a:pt x="1051583" y="1504073"/>
                </a:lnTo>
                <a:lnTo>
                  <a:pt x="1052300" y="1504073"/>
                </a:lnTo>
                <a:lnTo>
                  <a:pt x="1043608" y="1512777"/>
                </a:lnTo>
                <a:close/>
              </a:path>
              <a:path w="1760220" h="2282190">
                <a:moveTo>
                  <a:pt x="1039136" y="1516829"/>
                </a:moveTo>
                <a:lnTo>
                  <a:pt x="1037247" y="1513402"/>
                </a:lnTo>
                <a:lnTo>
                  <a:pt x="1039382" y="1511565"/>
                </a:lnTo>
                <a:lnTo>
                  <a:pt x="1041390" y="1512364"/>
                </a:lnTo>
                <a:lnTo>
                  <a:pt x="1039136" y="1516829"/>
                </a:lnTo>
                <a:close/>
              </a:path>
              <a:path w="1760220" h="2282190">
                <a:moveTo>
                  <a:pt x="1054443" y="1516829"/>
                </a:moveTo>
                <a:lnTo>
                  <a:pt x="1051967" y="1512986"/>
                </a:lnTo>
                <a:lnTo>
                  <a:pt x="1053903" y="1511565"/>
                </a:lnTo>
                <a:lnTo>
                  <a:pt x="1056109" y="1512777"/>
                </a:lnTo>
                <a:lnTo>
                  <a:pt x="1054443" y="1516829"/>
                </a:lnTo>
                <a:close/>
              </a:path>
              <a:path w="1760220" h="2282190">
                <a:moveTo>
                  <a:pt x="1050076" y="1067200"/>
                </a:moveTo>
                <a:lnTo>
                  <a:pt x="1045234" y="1066926"/>
                </a:lnTo>
                <a:lnTo>
                  <a:pt x="1049145" y="1057893"/>
                </a:lnTo>
                <a:lnTo>
                  <a:pt x="1047889" y="1054039"/>
                </a:lnTo>
                <a:lnTo>
                  <a:pt x="1056459" y="1054892"/>
                </a:lnTo>
                <a:lnTo>
                  <a:pt x="1054919" y="1063315"/>
                </a:lnTo>
                <a:lnTo>
                  <a:pt x="1050076" y="1067200"/>
                </a:lnTo>
                <a:close/>
              </a:path>
              <a:path w="1760220" h="2282190">
                <a:moveTo>
                  <a:pt x="1052356" y="1139916"/>
                </a:moveTo>
                <a:lnTo>
                  <a:pt x="1054341" y="1131249"/>
                </a:lnTo>
                <a:lnTo>
                  <a:pt x="1054443" y="1130807"/>
                </a:lnTo>
                <a:lnTo>
                  <a:pt x="1060997" y="1131249"/>
                </a:lnTo>
                <a:lnTo>
                  <a:pt x="1052356" y="1139916"/>
                </a:lnTo>
                <a:close/>
              </a:path>
              <a:path w="1760220" h="2282190">
                <a:moveTo>
                  <a:pt x="1053095" y="1491136"/>
                </a:moveTo>
                <a:lnTo>
                  <a:pt x="1049418" y="1489710"/>
                </a:lnTo>
                <a:lnTo>
                  <a:pt x="1050077" y="1483931"/>
                </a:lnTo>
                <a:lnTo>
                  <a:pt x="1058819" y="1483931"/>
                </a:lnTo>
                <a:lnTo>
                  <a:pt x="1058819" y="1490506"/>
                </a:lnTo>
                <a:lnTo>
                  <a:pt x="1053095" y="1491136"/>
                </a:lnTo>
                <a:close/>
              </a:path>
              <a:path w="1760220" h="2282190">
                <a:moveTo>
                  <a:pt x="1045802" y="1194748"/>
                </a:moveTo>
                <a:lnTo>
                  <a:pt x="1047786" y="1186086"/>
                </a:lnTo>
                <a:lnTo>
                  <a:pt x="1047889" y="1185639"/>
                </a:lnTo>
                <a:lnTo>
                  <a:pt x="1054443" y="1186086"/>
                </a:lnTo>
                <a:lnTo>
                  <a:pt x="1045802" y="1194748"/>
                </a:lnTo>
                <a:close/>
              </a:path>
              <a:path w="1760220" h="2282190">
                <a:moveTo>
                  <a:pt x="1056070" y="699609"/>
                </a:moveTo>
                <a:lnTo>
                  <a:pt x="1054382" y="699609"/>
                </a:lnTo>
                <a:lnTo>
                  <a:pt x="1054443" y="694334"/>
                </a:lnTo>
                <a:lnTo>
                  <a:pt x="1056914" y="697065"/>
                </a:lnTo>
                <a:lnTo>
                  <a:pt x="1056070" y="699609"/>
                </a:lnTo>
                <a:close/>
              </a:path>
              <a:path w="1760220" h="2282190">
                <a:moveTo>
                  <a:pt x="1035322" y="573400"/>
                </a:moveTo>
                <a:lnTo>
                  <a:pt x="1030385" y="571508"/>
                </a:lnTo>
                <a:lnTo>
                  <a:pt x="1031540" y="569741"/>
                </a:lnTo>
                <a:lnTo>
                  <a:pt x="1032663" y="567948"/>
                </a:lnTo>
                <a:lnTo>
                  <a:pt x="1032562" y="564927"/>
                </a:lnTo>
                <a:lnTo>
                  <a:pt x="1037112" y="567520"/>
                </a:lnTo>
                <a:lnTo>
                  <a:pt x="1037798" y="571207"/>
                </a:lnTo>
                <a:lnTo>
                  <a:pt x="1035322" y="573400"/>
                </a:lnTo>
                <a:close/>
              </a:path>
              <a:path w="1760220" h="2282190">
                <a:moveTo>
                  <a:pt x="1052356" y="576230"/>
                </a:moveTo>
                <a:lnTo>
                  <a:pt x="1054253" y="567948"/>
                </a:lnTo>
                <a:lnTo>
                  <a:pt x="1054351" y="567520"/>
                </a:lnTo>
                <a:lnTo>
                  <a:pt x="1054443" y="567121"/>
                </a:lnTo>
                <a:lnTo>
                  <a:pt x="1060358" y="567520"/>
                </a:lnTo>
                <a:lnTo>
                  <a:pt x="1061040" y="567520"/>
                </a:lnTo>
                <a:lnTo>
                  <a:pt x="1052356" y="576230"/>
                </a:lnTo>
                <a:close/>
              </a:path>
              <a:path w="1760220" h="2282190">
                <a:moveTo>
                  <a:pt x="1046590" y="582020"/>
                </a:moveTo>
                <a:lnTo>
                  <a:pt x="1046173" y="581191"/>
                </a:lnTo>
                <a:lnTo>
                  <a:pt x="1047812" y="574037"/>
                </a:lnTo>
                <a:lnTo>
                  <a:pt x="1047889" y="573702"/>
                </a:lnTo>
                <a:lnTo>
                  <a:pt x="1052858" y="574037"/>
                </a:lnTo>
                <a:lnTo>
                  <a:pt x="1052432" y="575895"/>
                </a:lnTo>
                <a:lnTo>
                  <a:pt x="1052356" y="576230"/>
                </a:lnTo>
                <a:lnTo>
                  <a:pt x="1046590" y="582020"/>
                </a:lnTo>
                <a:close/>
              </a:path>
              <a:path w="1760220" h="2282190">
                <a:moveTo>
                  <a:pt x="1045922" y="582288"/>
                </a:moveTo>
                <a:lnTo>
                  <a:pt x="1033727" y="582288"/>
                </a:lnTo>
                <a:lnTo>
                  <a:pt x="1036949" y="575895"/>
                </a:lnTo>
                <a:lnTo>
                  <a:pt x="1043512" y="575895"/>
                </a:lnTo>
                <a:lnTo>
                  <a:pt x="1046173" y="581191"/>
                </a:lnTo>
                <a:lnTo>
                  <a:pt x="1045983" y="582020"/>
                </a:lnTo>
                <a:lnTo>
                  <a:pt x="1045922" y="582288"/>
                </a:lnTo>
                <a:close/>
              </a:path>
              <a:path w="1760220" h="2282190">
                <a:moveTo>
                  <a:pt x="1045802" y="582811"/>
                </a:moveTo>
                <a:lnTo>
                  <a:pt x="1046173" y="581191"/>
                </a:lnTo>
                <a:lnTo>
                  <a:pt x="1046590" y="582020"/>
                </a:lnTo>
                <a:lnTo>
                  <a:pt x="1045802" y="582811"/>
                </a:lnTo>
                <a:close/>
              </a:path>
              <a:path w="1760220" h="2282190">
                <a:moveTo>
                  <a:pt x="1046724" y="582288"/>
                </a:moveTo>
                <a:lnTo>
                  <a:pt x="1046324" y="582288"/>
                </a:lnTo>
                <a:lnTo>
                  <a:pt x="1046590" y="582020"/>
                </a:lnTo>
                <a:lnTo>
                  <a:pt x="1046724" y="582288"/>
                </a:lnTo>
                <a:close/>
              </a:path>
              <a:path w="1760220" h="2282190">
                <a:moveTo>
                  <a:pt x="1030476" y="1438207"/>
                </a:moveTo>
                <a:lnTo>
                  <a:pt x="1032461" y="1429540"/>
                </a:lnTo>
                <a:lnTo>
                  <a:pt x="1032562" y="1429098"/>
                </a:lnTo>
                <a:lnTo>
                  <a:pt x="1039117" y="1429540"/>
                </a:lnTo>
                <a:lnTo>
                  <a:pt x="1030476" y="1438207"/>
                </a:lnTo>
                <a:close/>
              </a:path>
              <a:path w="1760220" h="2282190">
                <a:moveTo>
                  <a:pt x="1026099" y="1446982"/>
                </a:moveTo>
                <a:lnTo>
                  <a:pt x="1028120" y="1438207"/>
                </a:lnTo>
                <a:lnTo>
                  <a:pt x="1028196" y="1437877"/>
                </a:lnTo>
                <a:lnTo>
                  <a:pt x="1030516" y="1438032"/>
                </a:lnTo>
                <a:lnTo>
                  <a:pt x="1030476" y="1438207"/>
                </a:lnTo>
                <a:lnTo>
                  <a:pt x="1034858" y="1438207"/>
                </a:lnTo>
                <a:lnTo>
                  <a:pt x="1026099" y="1446982"/>
                </a:lnTo>
                <a:close/>
              </a:path>
              <a:path w="1760220" h="2282190">
                <a:moveTo>
                  <a:pt x="1033138" y="1438207"/>
                </a:moveTo>
                <a:lnTo>
                  <a:pt x="1030476" y="1438207"/>
                </a:lnTo>
                <a:lnTo>
                  <a:pt x="1030650" y="1438032"/>
                </a:lnTo>
                <a:lnTo>
                  <a:pt x="1030516" y="1438032"/>
                </a:lnTo>
                <a:lnTo>
                  <a:pt x="1033138" y="1438207"/>
                </a:lnTo>
                <a:close/>
              </a:path>
              <a:path w="1760220" h="2282190">
                <a:moveTo>
                  <a:pt x="1030476" y="1455755"/>
                </a:moveTo>
                <a:lnTo>
                  <a:pt x="1032485" y="1446982"/>
                </a:lnTo>
                <a:lnTo>
                  <a:pt x="1032562" y="1446646"/>
                </a:lnTo>
                <a:lnTo>
                  <a:pt x="1037486" y="1446982"/>
                </a:lnTo>
                <a:lnTo>
                  <a:pt x="1039228" y="1446982"/>
                </a:lnTo>
                <a:lnTo>
                  <a:pt x="1030476" y="1455755"/>
                </a:lnTo>
                <a:close/>
              </a:path>
              <a:path w="1760220" h="2282190">
                <a:moveTo>
                  <a:pt x="1041325" y="1466388"/>
                </a:moveTo>
                <a:lnTo>
                  <a:pt x="1037465" y="1465854"/>
                </a:lnTo>
                <a:lnTo>
                  <a:pt x="1036883" y="1464194"/>
                </a:lnTo>
                <a:lnTo>
                  <a:pt x="1036345" y="1462499"/>
                </a:lnTo>
                <a:lnTo>
                  <a:pt x="1036949" y="1457608"/>
                </a:lnTo>
                <a:lnTo>
                  <a:pt x="1043533" y="1455400"/>
                </a:lnTo>
                <a:lnTo>
                  <a:pt x="1040818" y="1462499"/>
                </a:lnTo>
                <a:lnTo>
                  <a:pt x="1041255" y="1465854"/>
                </a:lnTo>
                <a:lnTo>
                  <a:pt x="1041325" y="1466388"/>
                </a:lnTo>
                <a:close/>
              </a:path>
              <a:path w="1760220" h="2282190">
                <a:moveTo>
                  <a:pt x="1032126" y="1471054"/>
                </a:moveTo>
                <a:lnTo>
                  <a:pt x="1028196" y="1470776"/>
                </a:lnTo>
                <a:lnTo>
                  <a:pt x="1028196" y="1464194"/>
                </a:lnTo>
                <a:lnTo>
                  <a:pt x="1032562" y="1464194"/>
                </a:lnTo>
                <a:lnTo>
                  <a:pt x="1033312" y="1468596"/>
                </a:lnTo>
                <a:lnTo>
                  <a:pt x="1032126" y="1471054"/>
                </a:lnTo>
                <a:close/>
              </a:path>
              <a:path w="1760220" h="2282190">
                <a:moveTo>
                  <a:pt x="988904" y="788980"/>
                </a:moveTo>
                <a:lnTo>
                  <a:pt x="990898" y="780318"/>
                </a:lnTo>
                <a:lnTo>
                  <a:pt x="990999" y="779876"/>
                </a:lnTo>
                <a:lnTo>
                  <a:pt x="997553" y="780318"/>
                </a:lnTo>
                <a:lnTo>
                  <a:pt x="988904" y="788980"/>
                </a:lnTo>
                <a:close/>
              </a:path>
              <a:path w="1760220" h="2282190">
                <a:moveTo>
                  <a:pt x="1048780" y="611905"/>
                </a:moveTo>
                <a:lnTo>
                  <a:pt x="1047965" y="605051"/>
                </a:lnTo>
                <a:lnTo>
                  <a:pt x="1047889" y="604406"/>
                </a:lnTo>
                <a:lnTo>
                  <a:pt x="1052346" y="605051"/>
                </a:lnTo>
                <a:lnTo>
                  <a:pt x="1052228" y="608668"/>
                </a:lnTo>
                <a:lnTo>
                  <a:pt x="1048780" y="611905"/>
                </a:lnTo>
                <a:close/>
              </a:path>
              <a:path w="1760220" h="2282190">
                <a:moveTo>
                  <a:pt x="1052364" y="610342"/>
                </a:moveTo>
                <a:lnTo>
                  <a:pt x="1052174" y="610342"/>
                </a:lnTo>
                <a:lnTo>
                  <a:pt x="1052228" y="608668"/>
                </a:lnTo>
                <a:lnTo>
                  <a:pt x="1053794" y="607198"/>
                </a:lnTo>
                <a:lnTo>
                  <a:pt x="1052364" y="610342"/>
                </a:lnTo>
                <a:close/>
              </a:path>
              <a:path w="1760220" h="2282190">
                <a:moveTo>
                  <a:pt x="1054442" y="615373"/>
                </a:moveTo>
                <a:lnTo>
                  <a:pt x="1050076" y="615373"/>
                </a:lnTo>
                <a:lnTo>
                  <a:pt x="1052364" y="610342"/>
                </a:lnTo>
                <a:lnTo>
                  <a:pt x="1052174" y="610342"/>
                </a:lnTo>
                <a:lnTo>
                  <a:pt x="1056631" y="610986"/>
                </a:lnTo>
                <a:lnTo>
                  <a:pt x="1056226" y="612764"/>
                </a:lnTo>
                <a:lnTo>
                  <a:pt x="1054443" y="613174"/>
                </a:lnTo>
                <a:lnTo>
                  <a:pt x="1054442" y="615373"/>
                </a:lnTo>
                <a:close/>
              </a:path>
              <a:path w="1760220" h="2282190">
                <a:moveTo>
                  <a:pt x="1054079" y="749246"/>
                </a:moveTo>
                <a:lnTo>
                  <a:pt x="1050305" y="747643"/>
                </a:lnTo>
                <a:lnTo>
                  <a:pt x="1052265" y="742587"/>
                </a:lnTo>
                <a:lnTo>
                  <a:pt x="1054300" y="743830"/>
                </a:lnTo>
                <a:lnTo>
                  <a:pt x="1055609" y="748791"/>
                </a:lnTo>
                <a:lnTo>
                  <a:pt x="1054079" y="749246"/>
                </a:lnTo>
                <a:close/>
              </a:path>
              <a:path w="1760220" h="2282190">
                <a:moveTo>
                  <a:pt x="1055609" y="748791"/>
                </a:moveTo>
                <a:lnTo>
                  <a:pt x="1056631" y="744785"/>
                </a:lnTo>
                <a:lnTo>
                  <a:pt x="1058038" y="748069"/>
                </a:lnTo>
                <a:lnTo>
                  <a:pt x="1055609" y="748791"/>
                </a:lnTo>
                <a:close/>
              </a:path>
              <a:path w="1760220" h="2282190">
                <a:moveTo>
                  <a:pt x="1058340" y="894979"/>
                </a:moveTo>
                <a:lnTo>
                  <a:pt x="1056240" y="894485"/>
                </a:lnTo>
                <a:lnTo>
                  <a:pt x="1058819" y="891734"/>
                </a:lnTo>
                <a:lnTo>
                  <a:pt x="1060679" y="893851"/>
                </a:lnTo>
                <a:lnTo>
                  <a:pt x="1058340" y="894979"/>
                </a:lnTo>
                <a:close/>
              </a:path>
              <a:path w="1760220" h="2282190">
                <a:moveTo>
                  <a:pt x="1061238" y="1371638"/>
                </a:moveTo>
                <a:lnTo>
                  <a:pt x="1059088" y="1371094"/>
                </a:lnTo>
                <a:lnTo>
                  <a:pt x="1061006" y="1367685"/>
                </a:lnTo>
                <a:lnTo>
                  <a:pt x="1063273" y="1370206"/>
                </a:lnTo>
                <a:lnTo>
                  <a:pt x="1061238" y="1371638"/>
                </a:lnTo>
                <a:close/>
              </a:path>
              <a:path w="1760220" h="2282190">
                <a:moveTo>
                  <a:pt x="1063195" y="1317240"/>
                </a:moveTo>
                <a:lnTo>
                  <a:pt x="1059346" y="1316711"/>
                </a:lnTo>
                <a:lnTo>
                  <a:pt x="1058211" y="1313467"/>
                </a:lnTo>
                <a:lnTo>
                  <a:pt x="1058755" y="1308993"/>
                </a:lnTo>
                <a:lnTo>
                  <a:pt x="1058819" y="1308466"/>
                </a:lnTo>
                <a:lnTo>
                  <a:pt x="1062679" y="1308993"/>
                </a:lnTo>
                <a:lnTo>
                  <a:pt x="1063812" y="1312243"/>
                </a:lnTo>
                <a:lnTo>
                  <a:pt x="1063261" y="1316711"/>
                </a:lnTo>
                <a:lnTo>
                  <a:pt x="1063195" y="1317240"/>
                </a:lnTo>
                <a:close/>
              </a:path>
              <a:path w="1760220" h="2282190">
                <a:moveTo>
                  <a:pt x="1058241" y="1432170"/>
                </a:moveTo>
                <a:lnTo>
                  <a:pt x="1050077" y="1431287"/>
                </a:lnTo>
                <a:lnTo>
                  <a:pt x="1052407" y="1426316"/>
                </a:lnTo>
                <a:lnTo>
                  <a:pt x="1056712" y="1423325"/>
                </a:lnTo>
                <a:lnTo>
                  <a:pt x="1063195" y="1422517"/>
                </a:lnTo>
                <a:lnTo>
                  <a:pt x="1062911" y="1429540"/>
                </a:lnTo>
                <a:lnTo>
                  <a:pt x="1058241" y="1432170"/>
                </a:lnTo>
                <a:close/>
              </a:path>
              <a:path w="1760220" h="2282190">
                <a:moveTo>
                  <a:pt x="826433" y="1504725"/>
                </a:moveTo>
                <a:lnTo>
                  <a:pt x="824333" y="1504231"/>
                </a:lnTo>
                <a:lnTo>
                  <a:pt x="826913" y="1501479"/>
                </a:lnTo>
                <a:lnTo>
                  <a:pt x="828773" y="1503596"/>
                </a:lnTo>
                <a:lnTo>
                  <a:pt x="826433" y="1504725"/>
                </a:lnTo>
                <a:close/>
              </a:path>
              <a:path w="1760220" h="2282190">
                <a:moveTo>
                  <a:pt x="1054544" y="861360"/>
                </a:moveTo>
                <a:lnTo>
                  <a:pt x="1056529" y="852698"/>
                </a:lnTo>
                <a:lnTo>
                  <a:pt x="1056631" y="852252"/>
                </a:lnTo>
                <a:lnTo>
                  <a:pt x="1063185" y="852698"/>
                </a:lnTo>
                <a:lnTo>
                  <a:pt x="1054544" y="861360"/>
                </a:lnTo>
                <a:close/>
              </a:path>
              <a:path w="1760220" h="2282190">
                <a:moveTo>
                  <a:pt x="1050077" y="1001399"/>
                </a:moveTo>
                <a:lnTo>
                  <a:pt x="1047597" y="997555"/>
                </a:lnTo>
                <a:lnTo>
                  <a:pt x="1049533" y="996135"/>
                </a:lnTo>
                <a:lnTo>
                  <a:pt x="1051742" y="997348"/>
                </a:lnTo>
                <a:lnTo>
                  <a:pt x="1050177" y="1001156"/>
                </a:lnTo>
                <a:lnTo>
                  <a:pt x="1050077" y="1001399"/>
                </a:lnTo>
                <a:close/>
              </a:path>
              <a:path w="1760220" h="2282190">
                <a:moveTo>
                  <a:pt x="1063195" y="1003594"/>
                </a:moveTo>
                <a:lnTo>
                  <a:pt x="1057513" y="1003131"/>
                </a:lnTo>
                <a:lnTo>
                  <a:pt x="1045777" y="1003131"/>
                </a:lnTo>
                <a:lnTo>
                  <a:pt x="1052903" y="1002040"/>
                </a:lnTo>
                <a:lnTo>
                  <a:pt x="1058819" y="999206"/>
                </a:lnTo>
                <a:lnTo>
                  <a:pt x="1059790" y="1001156"/>
                </a:lnTo>
                <a:lnTo>
                  <a:pt x="1060743" y="1003131"/>
                </a:lnTo>
                <a:lnTo>
                  <a:pt x="1063195" y="1003594"/>
                </a:lnTo>
                <a:close/>
              </a:path>
              <a:path w="1760220" h="2282190">
                <a:moveTo>
                  <a:pt x="1043512" y="1010174"/>
                </a:moveTo>
                <a:lnTo>
                  <a:pt x="1045205" y="1003594"/>
                </a:lnTo>
                <a:lnTo>
                  <a:pt x="1045324" y="1003131"/>
                </a:lnTo>
                <a:lnTo>
                  <a:pt x="1059609" y="1003131"/>
                </a:lnTo>
                <a:lnTo>
                  <a:pt x="1048476" y="1005158"/>
                </a:lnTo>
                <a:lnTo>
                  <a:pt x="1043512" y="1010174"/>
                </a:lnTo>
                <a:close/>
              </a:path>
              <a:path w="1760220" h="2282190">
                <a:moveTo>
                  <a:pt x="1060528" y="805054"/>
                </a:moveTo>
                <a:lnTo>
                  <a:pt x="1058428" y="804561"/>
                </a:lnTo>
                <a:lnTo>
                  <a:pt x="1061006" y="801811"/>
                </a:lnTo>
                <a:lnTo>
                  <a:pt x="1062867" y="803926"/>
                </a:lnTo>
                <a:lnTo>
                  <a:pt x="1060528" y="805054"/>
                </a:lnTo>
                <a:close/>
              </a:path>
              <a:path w="1760220" h="2282190">
                <a:moveTo>
                  <a:pt x="1059362" y="991312"/>
                </a:moveTo>
                <a:lnTo>
                  <a:pt x="1057154" y="990100"/>
                </a:lnTo>
                <a:lnTo>
                  <a:pt x="1058819" y="986046"/>
                </a:lnTo>
                <a:lnTo>
                  <a:pt x="1061299" y="989891"/>
                </a:lnTo>
                <a:lnTo>
                  <a:pt x="1059362" y="991312"/>
                </a:lnTo>
                <a:close/>
              </a:path>
              <a:path w="1760220" h="2282190">
                <a:moveTo>
                  <a:pt x="1063195" y="1576053"/>
                </a:moveTo>
                <a:lnTo>
                  <a:pt x="1060662" y="1574209"/>
                </a:lnTo>
                <a:lnTo>
                  <a:pt x="1057329" y="1573163"/>
                </a:lnTo>
                <a:lnTo>
                  <a:pt x="1052306" y="1573163"/>
                </a:lnTo>
                <a:lnTo>
                  <a:pt x="1052535" y="1569254"/>
                </a:lnTo>
                <a:lnTo>
                  <a:pt x="1052659" y="1567121"/>
                </a:lnTo>
                <a:lnTo>
                  <a:pt x="1064045" y="1569254"/>
                </a:lnTo>
                <a:lnTo>
                  <a:pt x="1063556" y="1573163"/>
                </a:lnTo>
                <a:lnTo>
                  <a:pt x="1057329" y="1573163"/>
                </a:lnTo>
                <a:lnTo>
                  <a:pt x="1052265" y="1573864"/>
                </a:lnTo>
                <a:lnTo>
                  <a:pt x="1063469" y="1573864"/>
                </a:lnTo>
                <a:lnTo>
                  <a:pt x="1063195" y="1576053"/>
                </a:lnTo>
                <a:close/>
              </a:path>
              <a:path w="1760220" h="2282190">
                <a:moveTo>
                  <a:pt x="912337" y="1488653"/>
                </a:moveTo>
                <a:lnTo>
                  <a:pt x="914322" y="1479991"/>
                </a:lnTo>
                <a:lnTo>
                  <a:pt x="914424" y="1479543"/>
                </a:lnTo>
                <a:lnTo>
                  <a:pt x="920977" y="1479991"/>
                </a:lnTo>
                <a:lnTo>
                  <a:pt x="912337" y="1488653"/>
                </a:lnTo>
                <a:close/>
              </a:path>
              <a:path w="1760220" h="2282190">
                <a:moveTo>
                  <a:pt x="931386" y="1577087"/>
                </a:moveTo>
                <a:lnTo>
                  <a:pt x="922705" y="1575817"/>
                </a:lnTo>
                <a:lnTo>
                  <a:pt x="927557" y="1569467"/>
                </a:lnTo>
                <a:lnTo>
                  <a:pt x="931933" y="1569467"/>
                </a:lnTo>
                <a:lnTo>
                  <a:pt x="931477" y="1575817"/>
                </a:lnTo>
                <a:lnTo>
                  <a:pt x="931386" y="1577087"/>
                </a:lnTo>
                <a:close/>
              </a:path>
              <a:path w="1760220" h="2282190">
                <a:moveTo>
                  <a:pt x="979260" y="1580897"/>
                </a:moveTo>
                <a:lnTo>
                  <a:pt x="973496" y="1579627"/>
                </a:lnTo>
                <a:lnTo>
                  <a:pt x="976990" y="1578357"/>
                </a:lnTo>
                <a:lnTo>
                  <a:pt x="973000" y="1569467"/>
                </a:lnTo>
                <a:lnTo>
                  <a:pt x="980060" y="1570737"/>
                </a:lnTo>
                <a:lnTo>
                  <a:pt x="980554" y="1575817"/>
                </a:lnTo>
                <a:lnTo>
                  <a:pt x="980678" y="1577087"/>
                </a:lnTo>
                <a:lnTo>
                  <a:pt x="979260" y="1580897"/>
                </a:lnTo>
                <a:close/>
              </a:path>
              <a:path w="1760220" h="2282190">
                <a:moveTo>
                  <a:pt x="912337" y="1584707"/>
                </a:moveTo>
                <a:lnTo>
                  <a:pt x="914424" y="1575817"/>
                </a:lnTo>
                <a:lnTo>
                  <a:pt x="920977" y="1575817"/>
                </a:lnTo>
                <a:lnTo>
                  <a:pt x="912337" y="1584707"/>
                </a:lnTo>
                <a:close/>
              </a:path>
              <a:path w="1760220" h="2282190">
                <a:moveTo>
                  <a:pt x="965169" y="1593597"/>
                </a:moveTo>
                <a:lnTo>
                  <a:pt x="958190" y="1591057"/>
                </a:lnTo>
                <a:lnTo>
                  <a:pt x="958139" y="1585977"/>
                </a:lnTo>
                <a:lnTo>
                  <a:pt x="961948" y="1584707"/>
                </a:lnTo>
                <a:lnTo>
                  <a:pt x="960378" y="1577087"/>
                </a:lnTo>
                <a:lnTo>
                  <a:pt x="963710" y="1577087"/>
                </a:lnTo>
                <a:lnTo>
                  <a:pt x="963822" y="1578357"/>
                </a:lnTo>
                <a:lnTo>
                  <a:pt x="963934" y="1579627"/>
                </a:lnTo>
                <a:lnTo>
                  <a:pt x="964046" y="1580897"/>
                </a:lnTo>
                <a:lnTo>
                  <a:pt x="964159" y="1582167"/>
                </a:lnTo>
                <a:lnTo>
                  <a:pt x="964261" y="1583327"/>
                </a:lnTo>
                <a:lnTo>
                  <a:pt x="964383" y="1584707"/>
                </a:lnTo>
                <a:lnTo>
                  <a:pt x="964496" y="1585977"/>
                </a:lnTo>
                <a:lnTo>
                  <a:pt x="964608" y="1587247"/>
                </a:lnTo>
                <a:lnTo>
                  <a:pt x="964720" y="1588517"/>
                </a:lnTo>
                <a:lnTo>
                  <a:pt x="964832" y="1589787"/>
                </a:lnTo>
                <a:lnTo>
                  <a:pt x="964945" y="1591057"/>
                </a:lnTo>
                <a:lnTo>
                  <a:pt x="965057" y="1592327"/>
                </a:lnTo>
                <a:lnTo>
                  <a:pt x="965169" y="1593597"/>
                </a:lnTo>
                <a:close/>
              </a:path>
              <a:path w="1760220" h="2282190">
                <a:moveTo>
                  <a:pt x="934121" y="1591057"/>
                </a:moveTo>
                <a:lnTo>
                  <a:pt x="928996" y="1589787"/>
                </a:lnTo>
                <a:lnTo>
                  <a:pt x="932849" y="1580897"/>
                </a:lnTo>
                <a:lnTo>
                  <a:pt x="934121" y="1579627"/>
                </a:lnTo>
                <a:lnTo>
                  <a:pt x="940534" y="1582167"/>
                </a:lnTo>
                <a:lnTo>
                  <a:pt x="932809" y="1587247"/>
                </a:lnTo>
                <a:lnTo>
                  <a:pt x="934121" y="1591057"/>
                </a:lnTo>
                <a:close/>
              </a:path>
              <a:path w="1760220" h="2282190">
                <a:moveTo>
                  <a:pt x="921085" y="1591057"/>
                </a:moveTo>
                <a:lnTo>
                  <a:pt x="923176" y="1582167"/>
                </a:lnTo>
                <a:lnTo>
                  <a:pt x="929730" y="1582167"/>
                </a:lnTo>
                <a:lnTo>
                  <a:pt x="921085" y="1591057"/>
                </a:lnTo>
                <a:close/>
              </a:path>
              <a:path w="1760220" h="2282190">
                <a:moveTo>
                  <a:pt x="940199" y="1592327"/>
                </a:moveTo>
                <a:lnTo>
                  <a:pt x="941942" y="1585977"/>
                </a:lnTo>
                <a:lnTo>
                  <a:pt x="938498" y="1585977"/>
                </a:lnTo>
                <a:lnTo>
                  <a:pt x="938770" y="1583327"/>
                </a:lnTo>
                <a:lnTo>
                  <a:pt x="942479" y="1584707"/>
                </a:lnTo>
                <a:lnTo>
                  <a:pt x="945051" y="1584707"/>
                </a:lnTo>
                <a:lnTo>
                  <a:pt x="945051" y="1591057"/>
                </a:lnTo>
                <a:lnTo>
                  <a:pt x="940199" y="1592327"/>
                </a:lnTo>
                <a:close/>
              </a:path>
              <a:path w="1760220" h="2282190">
                <a:moveTo>
                  <a:pt x="905677" y="1588517"/>
                </a:moveTo>
                <a:lnTo>
                  <a:pt x="901300" y="1588517"/>
                </a:lnTo>
                <a:lnTo>
                  <a:pt x="901300" y="1584707"/>
                </a:lnTo>
                <a:lnTo>
                  <a:pt x="905677" y="1584707"/>
                </a:lnTo>
                <a:lnTo>
                  <a:pt x="905677" y="1588517"/>
                </a:lnTo>
                <a:close/>
              </a:path>
              <a:path w="1760220" h="2282190">
                <a:moveTo>
                  <a:pt x="971440" y="1598677"/>
                </a:moveTo>
                <a:lnTo>
                  <a:pt x="971557" y="1597407"/>
                </a:lnTo>
                <a:lnTo>
                  <a:pt x="971674" y="1596137"/>
                </a:lnTo>
                <a:lnTo>
                  <a:pt x="971791" y="1594867"/>
                </a:lnTo>
                <a:lnTo>
                  <a:pt x="971908" y="1593597"/>
                </a:lnTo>
                <a:lnTo>
                  <a:pt x="972025" y="1592327"/>
                </a:lnTo>
                <a:lnTo>
                  <a:pt x="972142" y="1591057"/>
                </a:lnTo>
                <a:lnTo>
                  <a:pt x="972259" y="1589787"/>
                </a:lnTo>
                <a:lnTo>
                  <a:pt x="972376" y="1588517"/>
                </a:lnTo>
                <a:lnTo>
                  <a:pt x="972493" y="1587247"/>
                </a:lnTo>
                <a:lnTo>
                  <a:pt x="977872" y="1591057"/>
                </a:lnTo>
                <a:lnTo>
                  <a:pt x="978490" y="1594867"/>
                </a:lnTo>
                <a:lnTo>
                  <a:pt x="975806" y="1594867"/>
                </a:lnTo>
                <a:lnTo>
                  <a:pt x="975683" y="1597407"/>
                </a:lnTo>
                <a:lnTo>
                  <a:pt x="971440" y="1598677"/>
                </a:lnTo>
                <a:close/>
              </a:path>
              <a:path w="1760220" h="2282190">
                <a:moveTo>
                  <a:pt x="887198" y="1598677"/>
                </a:moveTo>
                <a:lnTo>
                  <a:pt x="884916" y="1598677"/>
                </a:lnTo>
                <a:lnTo>
                  <a:pt x="881608" y="1588517"/>
                </a:lnTo>
                <a:lnTo>
                  <a:pt x="885528" y="1588517"/>
                </a:lnTo>
                <a:lnTo>
                  <a:pt x="886223" y="1591057"/>
                </a:lnTo>
                <a:lnTo>
                  <a:pt x="890361" y="1591057"/>
                </a:lnTo>
                <a:lnTo>
                  <a:pt x="887371" y="1596137"/>
                </a:lnTo>
                <a:lnTo>
                  <a:pt x="887284" y="1597407"/>
                </a:lnTo>
                <a:lnTo>
                  <a:pt x="887198" y="1598677"/>
                </a:lnTo>
                <a:close/>
              </a:path>
              <a:path w="1760220" h="2282190">
                <a:moveTo>
                  <a:pt x="881608" y="1610107"/>
                </a:moveTo>
                <a:lnTo>
                  <a:pt x="881659" y="1597407"/>
                </a:lnTo>
                <a:lnTo>
                  <a:pt x="884916" y="1598677"/>
                </a:lnTo>
                <a:lnTo>
                  <a:pt x="887198" y="1598677"/>
                </a:lnTo>
                <a:lnTo>
                  <a:pt x="887112" y="1599947"/>
                </a:lnTo>
                <a:lnTo>
                  <a:pt x="887025" y="1601217"/>
                </a:lnTo>
                <a:lnTo>
                  <a:pt x="886160" y="1606297"/>
                </a:lnTo>
                <a:lnTo>
                  <a:pt x="881608" y="1610107"/>
                </a:lnTo>
                <a:close/>
              </a:path>
              <a:path w="1760220" h="2282190">
                <a:moveTo>
                  <a:pt x="903489" y="1612647"/>
                </a:moveTo>
                <a:lnTo>
                  <a:pt x="899189" y="1611377"/>
                </a:lnTo>
                <a:lnTo>
                  <a:pt x="899221" y="1610107"/>
                </a:lnTo>
                <a:lnTo>
                  <a:pt x="899319" y="1606297"/>
                </a:lnTo>
                <a:lnTo>
                  <a:pt x="899352" y="1605027"/>
                </a:lnTo>
                <a:lnTo>
                  <a:pt x="899450" y="1601217"/>
                </a:lnTo>
                <a:lnTo>
                  <a:pt x="899548" y="1597407"/>
                </a:lnTo>
                <a:lnTo>
                  <a:pt x="907866" y="1601217"/>
                </a:lnTo>
                <a:lnTo>
                  <a:pt x="905637" y="1605027"/>
                </a:lnTo>
                <a:lnTo>
                  <a:pt x="905717" y="1610107"/>
                </a:lnTo>
                <a:lnTo>
                  <a:pt x="903489" y="1612647"/>
                </a:lnTo>
                <a:close/>
              </a:path>
              <a:path w="1760220" h="2282190">
                <a:moveTo>
                  <a:pt x="921212" y="1601217"/>
                </a:moveTo>
                <a:lnTo>
                  <a:pt x="919065" y="1601217"/>
                </a:lnTo>
                <a:lnTo>
                  <a:pt x="920988" y="1597407"/>
                </a:lnTo>
                <a:lnTo>
                  <a:pt x="923247" y="1599947"/>
                </a:lnTo>
                <a:lnTo>
                  <a:pt x="921212" y="1601217"/>
                </a:lnTo>
                <a:close/>
              </a:path>
              <a:path w="1760220" h="2282190">
                <a:moveTo>
                  <a:pt x="940685" y="1606297"/>
                </a:moveTo>
                <a:lnTo>
                  <a:pt x="936309" y="1606297"/>
                </a:lnTo>
                <a:lnTo>
                  <a:pt x="936309" y="1601217"/>
                </a:lnTo>
                <a:lnTo>
                  <a:pt x="940685" y="1601217"/>
                </a:lnTo>
                <a:lnTo>
                  <a:pt x="940685" y="1606297"/>
                </a:lnTo>
                <a:close/>
              </a:path>
              <a:path w="1760220" h="2282190">
                <a:moveTo>
                  <a:pt x="950299" y="1618997"/>
                </a:moveTo>
                <a:lnTo>
                  <a:pt x="939460" y="1617727"/>
                </a:lnTo>
                <a:lnTo>
                  <a:pt x="942864" y="1612647"/>
                </a:lnTo>
                <a:lnTo>
                  <a:pt x="946399" y="1612647"/>
                </a:lnTo>
                <a:lnTo>
                  <a:pt x="946632" y="1615187"/>
                </a:lnTo>
                <a:lnTo>
                  <a:pt x="949427" y="1615187"/>
                </a:lnTo>
                <a:lnTo>
                  <a:pt x="950299" y="1618997"/>
                </a:lnTo>
                <a:close/>
              </a:path>
              <a:path w="1760220" h="2282190">
                <a:moveTo>
                  <a:pt x="953905" y="1621537"/>
                </a:moveTo>
                <a:lnTo>
                  <a:pt x="956002" y="1612647"/>
                </a:lnTo>
                <a:lnTo>
                  <a:pt x="962555" y="1612647"/>
                </a:lnTo>
                <a:lnTo>
                  <a:pt x="953905" y="1621537"/>
                </a:lnTo>
                <a:close/>
              </a:path>
              <a:path w="1760220" h="2282190">
                <a:moveTo>
                  <a:pt x="982793" y="1620267"/>
                </a:moveTo>
                <a:lnTo>
                  <a:pt x="980587" y="1618997"/>
                </a:lnTo>
                <a:lnTo>
                  <a:pt x="982258" y="1615187"/>
                </a:lnTo>
                <a:lnTo>
                  <a:pt x="984732" y="1618997"/>
                </a:lnTo>
                <a:lnTo>
                  <a:pt x="982793" y="1620267"/>
                </a:lnTo>
                <a:close/>
              </a:path>
              <a:path w="1760220" h="2282190">
                <a:moveTo>
                  <a:pt x="912337" y="1626617"/>
                </a:moveTo>
                <a:lnTo>
                  <a:pt x="914424" y="1616457"/>
                </a:lnTo>
                <a:lnTo>
                  <a:pt x="920977" y="1617727"/>
                </a:lnTo>
                <a:lnTo>
                  <a:pt x="912337" y="1626617"/>
                </a:lnTo>
                <a:close/>
              </a:path>
              <a:path w="1760220" h="2282190">
                <a:moveTo>
                  <a:pt x="910053" y="1625347"/>
                </a:moveTo>
                <a:lnTo>
                  <a:pt x="907572" y="1621537"/>
                </a:lnTo>
                <a:lnTo>
                  <a:pt x="909508" y="1620267"/>
                </a:lnTo>
                <a:lnTo>
                  <a:pt x="911716" y="1621537"/>
                </a:lnTo>
                <a:lnTo>
                  <a:pt x="910053" y="1625347"/>
                </a:lnTo>
                <a:close/>
              </a:path>
              <a:path w="1760220" h="2282190">
                <a:moveTo>
                  <a:pt x="932025" y="1630427"/>
                </a:moveTo>
                <a:lnTo>
                  <a:pt x="934121" y="1621537"/>
                </a:lnTo>
                <a:lnTo>
                  <a:pt x="940675" y="1621537"/>
                </a:lnTo>
                <a:lnTo>
                  <a:pt x="932025" y="1630427"/>
                </a:lnTo>
                <a:close/>
              </a:path>
              <a:path w="1760220" h="2282190">
                <a:moveTo>
                  <a:pt x="978125" y="1634237"/>
                </a:moveTo>
                <a:lnTo>
                  <a:pt x="973078" y="1629288"/>
                </a:lnTo>
                <a:lnTo>
                  <a:pt x="975674" y="1626617"/>
                </a:lnTo>
                <a:lnTo>
                  <a:pt x="971892" y="1625885"/>
                </a:lnTo>
                <a:lnTo>
                  <a:pt x="975683" y="1624077"/>
                </a:lnTo>
                <a:lnTo>
                  <a:pt x="978064" y="1624077"/>
                </a:lnTo>
                <a:lnTo>
                  <a:pt x="977173" y="1627887"/>
                </a:lnTo>
                <a:lnTo>
                  <a:pt x="980059" y="1627887"/>
                </a:lnTo>
                <a:lnTo>
                  <a:pt x="978125" y="1634237"/>
                </a:lnTo>
                <a:close/>
              </a:path>
              <a:path w="1760220" h="2282190">
                <a:moveTo>
                  <a:pt x="967033" y="1635507"/>
                </a:moveTo>
                <a:lnTo>
                  <a:pt x="969009" y="1625885"/>
                </a:lnTo>
                <a:lnTo>
                  <a:pt x="969119" y="1625347"/>
                </a:lnTo>
                <a:lnTo>
                  <a:pt x="971892" y="1625885"/>
                </a:lnTo>
                <a:lnTo>
                  <a:pt x="970355" y="1626617"/>
                </a:lnTo>
                <a:lnTo>
                  <a:pt x="973078" y="1629288"/>
                </a:lnTo>
                <a:lnTo>
                  <a:pt x="967033" y="1635507"/>
                </a:lnTo>
                <a:close/>
              </a:path>
              <a:path w="1760220" h="2282190">
                <a:moveTo>
                  <a:pt x="973078" y="1629288"/>
                </a:moveTo>
                <a:lnTo>
                  <a:pt x="970355" y="1626617"/>
                </a:lnTo>
                <a:lnTo>
                  <a:pt x="971892" y="1625885"/>
                </a:lnTo>
                <a:lnTo>
                  <a:pt x="975674" y="1626617"/>
                </a:lnTo>
                <a:lnTo>
                  <a:pt x="973078" y="1629288"/>
                </a:lnTo>
                <a:close/>
              </a:path>
              <a:path w="1760220" h="2282190">
                <a:moveTo>
                  <a:pt x="930707" y="1636777"/>
                </a:moveTo>
                <a:lnTo>
                  <a:pt x="928520" y="1636777"/>
                </a:lnTo>
                <a:lnTo>
                  <a:pt x="925369" y="1634237"/>
                </a:lnTo>
                <a:lnTo>
                  <a:pt x="925369" y="1630427"/>
                </a:lnTo>
                <a:lnTo>
                  <a:pt x="928900" y="1629157"/>
                </a:lnTo>
                <a:lnTo>
                  <a:pt x="929018" y="1630427"/>
                </a:lnTo>
                <a:lnTo>
                  <a:pt x="929137" y="1631697"/>
                </a:lnTo>
                <a:lnTo>
                  <a:pt x="931933" y="1632967"/>
                </a:lnTo>
                <a:lnTo>
                  <a:pt x="930707" y="1636777"/>
                </a:lnTo>
                <a:close/>
              </a:path>
              <a:path w="1760220" h="2282190">
                <a:moveTo>
                  <a:pt x="920988" y="1654557"/>
                </a:moveTo>
                <a:lnTo>
                  <a:pt x="916597" y="1652017"/>
                </a:lnTo>
                <a:lnTo>
                  <a:pt x="918481" y="1636777"/>
                </a:lnTo>
                <a:lnTo>
                  <a:pt x="920988" y="1634237"/>
                </a:lnTo>
                <a:lnTo>
                  <a:pt x="923330" y="1638047"/>
                </a:lnTo>
                <a:lnTo>
                  <a:pt x="922344" y="1643127"/>
                </a:lnTo>
                <a:lnTo>
                  <a:pt x="920680" y="1648207"/>
                </a:lnTo>
                <a:lnTo>
                  <a:pt x="920804" y="1650747"/>
                </a:lnTo>
                <a:lnTo>
                  <a:pt x="920927" y="1653287"/>
                </a:lnTo>
                <a:lnTo>
                  <a:pt x="920988" y="1654557"/>
                </a:lnTo>
                <a:close/>
              </a:path>
              <a:path w="1760220" h="2282190">
                <a:moveTo>
                  <a:pt x="895005" y="1644397"/>
                </a:moveTo>
                <a:lnTo>
                  <a:pt x="894914" y="1641857"/>
                </a:lnTo>
                <a:lnTo>
                  <a:pt x="894822" y="1639317"/>
                </a:lnTo>
                <a:lnTo>
                  <a:pt x="894731" y="1636777"/>
                </a:lnTo>
                <a:lnTo>
                  <a:pt x="899731" y="1639317"/>
                </a:lnTo>
                <a:lnTo>
                  <a:pt x="908382" y="1639317"/>
                </a:lnTo>
                <a:lnTo>
                  <a:pt x="908308" y="1640587"/>
                </a:lnTo>
                <a:lnTo>
                  <a:pt x="903489" y="1640587"/>
                </a:lnTo>
                <a:lnTo>
                  <a:pt x="897923" y="1641857"/>
                </a:lnTo>
                <a:lnTo>
                  <a:pt x="895005" y="1644397"/>
                </a:lnTo>
                <a:close/>
              </a:path>
              <a:path w="1760220" h="2282190">
                <a:moveTo>
                  <a:pt x="890361" y="1648207"/>
                </a:moveTo>
                <a:lnTo>
                  <a:pt x="885210" y="1646937"/>
                </a:lnTo>
                <a:lnTo>
                  <a:pt x="889024" y="1638047"/>
                </a:lnTo>
                <a:lnTo>
                  <a:pt x="892544" y="1643127"/>
                </a:lnTo>
                <a:lnTo>
                  <a:pt x="892134" y="1645667"/>
                </a:lnTo>
                <a:lnTo>
                  <a:pt x="890351" y="1645667"/>
                </a:lnTo>
                <a:lnTo>
                  <a:pt x="890361" y="1648207"/>
                </a:lnTo>
                <a:close/>
              </a:path>
              <a:path w="1760220" h="2282190">
                <a:moveTo>
                  <a:pt x="964744" y="1660907"/>
                </a:moveTo>
                <a:lnTo>
                  <a:pt x="965127" y="1657097"/>
                </a:lnTo>
                <a:lnTo>
                  <a:pt x="968614" y="1650747"/>
                </a:lnTo>
                <a:lnTo>
                  <a:pt x="972901" y="1645667"/>
                </a:lnTo>
                <a:lnTo>
                  <a:pt x="975683" y="1639317"/>
                </a:lnTo>
                <a:lnTo>
                  <a:pt x="977792" y="1644397"/>
                </a:lnTo>
                <a:lnTo>
                  <a:pt x="975289" y="1649477"/>
                </a:lnTo>
                <a:lnTo>
                  <a:pt x="970248" y="1655827"/>
                </a:lnTo>
                <a:lnTo>
                  <a:pt x="964744" y="1660907"/>
                </a:lnTo>
                <a:close/>
              </a:path>
              <a:path w="1760220" h="2282190">
                <a:moveTo>
                  <a:pt x="907866" y="1648207"/>
                </a:moveTo>
                <a:lnTo>
                  <a:pt x="905166" y="1646937"/>
                </a:lnTo>
                <a:lnTo>
                  <a:pt x="903368" y="1644397"/>
                </a:lnTo>
                <a:lnTo>
                  <a:pt x="903489" y="1640587"/>
                </a:lnTo>
                <a:lnTo>
                  <a:pt x="908308" y="1640587"/>
                </a:lnTo>
                <a:lnTo>
                  <a:pt x="908234" y="1641857"/>
                </a:lnTo>
                <a:lnTo>
                  <a:pt x="908161" y="1643127"/>
                </a:lnTo>
                <a:lnTo>
                  <a:pt x="908087" y="1644397"/>
                </a:lnTo>
                <a:lnTo>
                  <a:pt x="908013" y="1645667"/>
                </a:lnTo>
                <a:lnTo>
                  <a:pt x="907939" y="1646937"/>
                </a:lnTo>
                <a:lnTo>
                  <a:pt x="907866" y="1648207"/>
                </a:lnTo>
                <a:close/>
              </a:path>
              <a:path w="1760220" h="2282190">
                <a:moveTo>
                  <a:pt x="930855" y="1658367"/>
                </a:moveTo>
                <a:lnTo>
                  <a:pt x="923176" y="1657097"/>
                </a:lnTo>
                <a:lnTo>
                  <a:pt x="927375" y="1653287"/>
                </a:lnTo>
                <a:lnTo>
                  <a:pt x="927256" y="1649477"/>
                </a:lnTo>
                <a:lnTo>
                  <a:pt x="927137" y="1645667"/>
                </a:lnTo>
                <a:lnTo>
                  <a:pt x="929745" y="1640587"/>
                </a:lnTo>
                <a:lnTo>
                  <a:pt x="932647" y="1643127"/>
                </a:lnTo>
                <a:lnTo>
                  <a:pt x="930855" y="1658367"/>
                </a:lnTo>
                <a:close/>
              </a:path>
              <a:path w="1760220" h="2282190">
                <a:moveTo>
                  <a:pt x="942863" y="1648207"/>
                </a:moveTo>
                <a:lnTo>
                  <a:pt x="940980" y="1644397"/>
                </a:lnTo>
                <a:lnTo>
                  <a:pt x="943114" y="1643127"/>
                </a:lnTo>
                <a:lnTo>
                  <a:pt x="945123" y="1643127"/>
                </a:lnTo>
                <a:lnTo>
                  <a:pt x="942863" y="1648207"/>
                </a:lnTo>
                <a:close/>
              </a:path>
              <a:path w="1760220" h="2282190">
                <a:moveTo>
                  <a:pt x="953804" y="1657097"/>
                </a:moveTo>
                <a:lnTo>
                  <a:pt x="951425" y="1652017"/>
                </a:lnTo>
                <a:lnTo>
                  <a:pt x="953181" y="1649477"/>
                </a:lnTo>
                <a:lnTo>
                  <a:pt x="955248" y="1650747"/>
                </a:lnTo>
                <a:lnTo>
                  <a:pt x="953804" y="1657097"/>
                </a:lnTo>
                <a:close/>
              </a:path>
              <a:path w="1760220" h="2282190">
                <a:moveTo>
                  <a:pt x="907961" y="1660907"/>
                </a:moveTo>
                <a:lnTo>
                  <a:pt x="910053" y="1652017"/>
                </a:lnTo>
                <a:lnTo>
                  <a:pt x="916607" y="1652017"/>
                </a:lnTo>
                <a:lnTo>
                  <a:pt x="907961" y="1660907"/>
                </a:lnTo>
                <a:close/>
              </a:path>
              <a:path w="1760220" h="2282190">
                <a:moveTo>
                  <a:pt x="890457" y="1667257"/>
                </a:moveTo>
                <a:lnTo>
                  <a:pt x="892544" y="1658367"/>
                </a:lnTo>
                <a:lnTo>
                  <a:pt x="899097" y="1659637"/>
                </a:lnTo>
                <a:lnTo>
                  <a:pt x="890457" y="1667257"/>
                </a:lnTo>
                <a:close/>
              </a:path>
              <a:path w="1760220" h="2282190">
                <a:moveTo>
                  <a:pt x="925369" y="1663447"/>
                </a:moveTo>
                <a:lnTo>
                  <a:pt x="920988" y="1663447"/>
                </a:lnTo>
                <a:lnTo>
                  <a:pt x="920988" y="1658367"/>
                </a:lnTo>
                <a:lnTo>
                  <a:pt x="925369" y="1658367"/>
                </a:lnTo>
                <a:lnTo>
                  <a:pt x="925369" y="1663447"/>
                </a:lnTo>
                <a:close/>
              </a:path>
              <a:path w="1760220" h="2282190">
                <a:moveTo>
                  <a:pt x="933131" y="1663447"/>
                </a:moveTo>
                <a:lnTo>
                  <a:pt x="931162" y="1662177"/>
                </a:lnTo>
                <a:lnTo>
                  <a:pt x="929579" y="1659637"/>
                </a:lnTo>
                <a:lnTo>
                  <a:pt x="931933" y="1660907"/>
                </a:lnTo>
                <a:lnTo>
                  <a:pt x="933131" y="1663447"/>
                </a:lnTo>
                <a:close/>
              </a:path>
              <a:path w="1760220" h="2282190">
                <a:moveTo>
                  <a:pt x="948974" y="1677364"/>
                </a:moveTo>
                <a:lnTo>
                  <a:pt x="942103" y="1676147"/>
                </a:lnTo>
                <a:lnTo>
                  <a:pt x="940686" y="1669797"/>
                </a:lnTo>
                <a:lnTo>
                  <a:pt x="946399" y="1667257"/>
                </a:lnTo>
                <a:lnTo>
                  <a:pt x="949251" y="1674133"/>
                </a:lnTo>
                <a:lnTo>
                  <a:pt x="948121" y="1674877"/>
                </a:lnTo>
                <a:lnTo>
                  <a:pt x="948974" y="1677364"/>
                </a:lnTo>
                <a:close/>
              </a:path>
              <a:path w="1760220" h="2282190">
                <a:moveTo>
                  <a:pt x="950051" y="1673607"/>
                </a:moveTo>
                <a:lnTo>
                  <a:pt x="949898" y="1673607"/>
                </a:lnTo>
                <a:lnTo>
                  <a:pt x="949428" y="1667257"/>
                </a:lnTo>
                <a:lnTo>
                  <a:pt x="955840" y="1669797"/>
                </a:lnTo>
                <a:lnTo>
                  <a:pt x="950051" y="1673607"/>
                </a:lnTo>
                <a:close/>
              </a:path>
              <a:path w="1760220" h="2282190">
                <a:moveTo>
                  <a:pt x="905677" y="1676147"/>
                </a:moveTo>
                <a:lnTo>
                  <a:pt x="902983" y="1674877"/>
                </a:lnTo>
                <a:lnTo>
                  <a:pt x="901179" y="1673607"/>
                </a:lnTo>
                <a:lnTo>
                  <a:pt x="901300" y="1669797"/>
                </a:lnTo>
                <a:lnTo>
                  <a:pt x="903990" y="1671067"/>
                </a:lnTo>
                <a:lnTo>
                  <a:pt x="905793" y="1672337"/>
                </a:lnTo>
                <a:lnTo>
                  <a:pt x="905677" y="1676147"/>
                </a:lnTo>
                <a:close/>
              </a:path>
              <a:path w="1760220" h="2282190">
                <a:moveTo>
                  <a:pt x="936664" y="1677364"/>
                </a:moveTo>
                <a:lnTo>
                  <a:pt x="934502" y="1677364"/>
                </a:lnTo>
                <a:lnTo>
                  <a:pt x="932261" y="1676147"/>
                </a:lnTo>
                <a:lnTo>
                  <a:pt x="934121" y="1673607"/>
                </a:lnTo>
                <a:lnTo>
                  <a:pt x="936664" y="1677364"/>
                </a:lnTo>
                <a:close/>
              </a:path>
              <a:path w="1760220" h="2282190">
                <a:moveTo>
                  <a:pt x="950087" y="1676147"/>
                </a:moveTo>
                <a:lnTo>
                  <a:pt x="949251" y="1674133"/>
                </a:lnTo>
                <a:lnTo>
                  <a:pt x="950051" y="1673607"/>
                </a:lnTo>
                <a:lnTo>
                  <a:pt x="950087" y="1676147"/>
                </a:lnTo>
                <a:close/>
              </a:path>
              <a:path w="1760220" h="2282190">
                <a:moveTo>
                  <a:pt x="886081" y="1685037"/>
                </a:moveTo>
                <a:lnTo>
                  <a:pt x="888173" y="1676147"/>
                </a:lnTo>
                <a:lnTo>
                  <a:pt x="894727" y="1676147"/>
                </a:lnTo>
                <a:lnTo>
                  <a:pt x="886081" y="1685037"/>
                </a:lnTo>
                <a:close/>
              </a:path>
              <a:path w="1760220" h="2282190">
                <a:moveTo>
                  <a:pt x="918801" y="1682497"/>
                </a:moveTo>
                <a:lnTo>
                  <a:pt x="916334" y="1678687"/>
                </a:lnTo>
                <a:lnTo>
                  <a:pt x="917239" y="1676147"/>
                </a:lnTo>
                <a:lnTo>
                  <a:pt x="918924" y="1676147"/>
                </a:lnTo>
                <a:lnTo>
                  <a:pt x="918801" y="1682497"/>
                </a:lnTo>
                <a:close/>
              </a:path>
              <a:path w="1760220" h="2282190">
                <a:moveTo>
                  <a:pt x="951319" y="1678513"/>
                </a:moveTo>
                <a:lnTo>
                  <a:pt x="951499" y="1677364"/>
                </a:lnTo>
                <a:lnTo>
                  <a:pt x="951615" y="1676147"/>
                </a:lnTo>
                <a:lnTo>
                  <a:pt x="954730" y="1677364"/>
                </a:lnTo>
                <a:lnTo>
                  <a:pt x="955040" y="1677364"/>
                </a:lnTo>
                <a:lnTo>
                  <a:pt x="951319" y="1678513"/>
                </a:lnTo>
                <a:close/>
              </a:path>
              <a:path w="1760220" h="2282190">
                <a:moveTo>
                  <a:pt x="971197" y="1688847"/>
                </a:moveTo>
                <a:lnTo>
                  <a:pt x="967889" y="1687577"/>
                </a:lnTo>
                <a:lnTo>
                  <a:pt x="965197" y="1683767"/>
                </a:lnTo>
                <a:lnTo>
                  <a:pt x="964744" y="1678687"/>
                </a:lnTo>
                <a:lnTo>
                  <a:pt x="971774" y="1676147"/>
                </a:lnTo>
                <a:lnTo>
                  <a:pt x="969282" y="1683767"/>
                </a:lnTo>
                <a:lnTo>
                  <a:pt x="973496" y="1685037"/>
                </a:lnTo>
                <a:lnTo>
                  <a:pt x="971197" y="1688847"/>
                </a:lnTo>
                <a:close/>
              </a:path>
              <a:path w="1760220" h="2282190">
                <a:moveTo>
                  <a:pt x="949860" y="1678687"/>
                </a:moveTo>
                <a:lnTo>
                  <a:pt x="949428" y="1678687"/>
                </a:lnTo>
                <a:lnTo>
                  <a:pt x="948974" y="1677364"/>
                </a:lnTo>
                <a:lnTo>
                  <a:pt x="949250" y="1677364"/>
                </a:lnTo>
                <a:lnTo>
                  <a:pt x="949780" y="1678513"/>
                </a:lnTo>
                <a:lnTo>
                  <a:pt x="949860" y="1678687"/>
                </a:lnTo>
                <a:close/>
              </a:path>
              <a:path w="1760220" h="2282190">
                <a:moveTo>
                  <a:pt x="951292" y="1678687"/>
                </a:moveTo>
                <a:lnTo>
                  <a:pt x="950754" y="1678687"/>
                </a:lnTo>
                <a:lnTo>
                  <a:pt x="951319" y="1678513"/>
                </a:lnTo>
                <a:lnTo>
                  <a:pt x="951292" y="1678687"/>
                </a:lnTo>
                <a:close/>
              </a:path>
              <a:path w="1760220" h="2282190">
                <a:moveTo>
                  <a:pt x="951615" y="1682497"/>
                </a:moveTo>
                <a:lnTo>
                  <a:pt x="949860" y="1678687"/>
                </a:lnTo>
                <a:lnTo>
                  <a:pt x="950754" y="1678687"/>
                </a:lnTo>
                <a:lnTo>
                  <a:pt x="951615" y="1682497"/>
                </a:lnTo>
                <a:close/>
              </a:path>
              <a:path w="1760220" h="2282190">
                <a:moveTo>
                  <a:pt x="894731" y="1691387"/>
                </a:moveTo>
                <a:lnTo>
                  <a:pt x="892658" y="1686307"/>
                </a:lnTo>
                <a:lnTo>
                  <a:pt x="894961" y="1685037"/>
                </a:lnTo>
                <a:lnTo>
                  <a:pt x="897150" y="1686307"/>
                </a:lnTo>
                <a:lnTo>
                  <a:pt x="894731" y="1691387"/>
                </a:lnTo>
                <a:close/>
              </a:path>
              <a:path w="1760220" h="2282190">
                <a:moveTo>
                  <a:pt x="959689" y="1692657"/>
                </a:moveTo>
                <a:lnTo>
                  <a:pt x="953662" y="1688847"/>
                </a:lnTo>
                <a:lnTo>
                  <a:pt x="951615" y="1687577"/>
                </a:lnTo>
                <a:lnTo>
                  <a:pt x="951970" y="1685037"/>
                </a:lnTo>
                <a:lnTo>
                  <a:pt x="958190" y="1685037"/>
                </a:lnTo>
                <a:lnTo>
                  <a:pt x="959689" y="1692657"/>
                </a:lnTo>
                <a:close/>
              </a:path>
              <a:path w="1760220" h="2282190">
                <a:moveTo>
                  <a:pt x="935853" y="1693927"/>
                </a:moveTo>
                <a:lnTo>
                  <a:pt x="931933" y="1693927"/>
                </a:lnTo>
                <a:lnTo>
                  <a:pt x="931933" y="1687577"/>
                </a:lnTo>
                <a:lnTo>
                  <a:pt x="936309" y="1687577"/>
                </a:lnTo>
                <a:lnTo>
                  <a:pt x="937048" y="1691387"/>
                </a:lnTo>
                <a:lnTo>
                  <a:pt x="935853" y="1693927"/>
                </a:lnTo>
                <a:close/>
              </a:path>
              <a:path w="1760220" h="2282190">
                <a:moveTo>
                  <a:pt x="892544" y="1697737"/>
                </a:moveTo>
                <a:lnTo>
                  <a:pt x="888173" y="1697737"/>
                </a:lnTo>
                <a:lnTo>
                  <a:pt x="888173" y="1693927"/>
                </a:lnTo>
                <a:lnTo>
                  <a:pt x="892544" y="1693927"/>
                </a:lnTo>
                <a:lnTo>
                  <a:pt x="892544" y="1697737"/>
                </a:lnTo>
                <a:close/>
              </a:path>
              <a:path w="1760220" h="2282190">
                <a:moveTo>
                  <a:pt x="914135" y="1445473"/>
                </a:moveTo>
                <a:lnTo>
                  <a:pt x="914632" y="1441319"/>
                </a:lnTo>
                <a:lnTo>
                  <a:pt x="914593" y="1440680"/>
                </a:lnTo>
                <a:lnTo>
                  <a:pt x="914482" y="1438832"/>
                </a:lnTo>
                <a:lnTo>
                  <a:pt x="914424" y="1437878"/>
                </a:lnTo>
                <a:lnTo>
                  <a:pt x="917114" y="1438832"/>
                </a:lnTo>
                <a:lnTo>
                  <a:pt x="918922" y="1440680"/>
                </a:lnTo>
                <a:lnTo>
                  <a:pt x="918801" y="1444453"/>
                </a:lnTo>
                <a:lnTo>
                  <a:pt x="914135" y="1445473"/>
                </a:lnTo>
                <a:close/>
              </a:path>
              <a:path w="1760220" h="2282190">
                <a:moveTo>
                  <a:pt x="912337" y="1414084"/>
                </a:moveTo>
                <a:lnTo>
                  <a:pt x="914323" y="1405411"/>
                </a:lnTo>
                <a:lnTo>
                  <a:pt x="914424" y="1404969"/>
                </a:lnTo>
                <a:lnTo>
                  <a:pt x="920977" y="1405411"/>
                </a:lnTo>
                <a:lnTo>
                  <a:pt x="912337" y="1414084"/>
                </a:lnTo>
                <a:close/>
              </a:path>
              <a:path w="1760220" h="2282190">
                <a:moveTo>
                  <a:pt x="930763" y="1721104"/>
                </a:moveTo>
                <a:lnTo>
                  <a:pt x="926621" y="1720601"/>
                </a:lnTo>
                <a:lnTo>
                  <a:pt x="923252" y="1720601"/>
                </a:lnTo>
                <a:lnTo>
                  <a:pt x="924138" y="1718107"/>
                </a:lnTo>
                <a:lnTo>
                  <a:pt x="925977" y="1716305"/>
                </a:lnTo>
                <a:lnTo>
                  <a:pt x="929718" y="1716305"/>
                </a:lnTo>
                <a:lnTo>
                  <a:pt x="930654" y="1720601"/>
                </a:lnTo>
                <a:lnTo>
                  <a:pt x="926621" y="1720601"/>
                </a:lnTo>
                <a:lnTo>
                  <a:pt x="923176" y="1720814"/>
                </a:lnTo>
                <a:lnTo>
                  <a:pt x="930700" y="1720814"/>
                </a:lnTo>
                <a:lnTo>
                  <a:pt x="930763" y="1721104"/>
                </a:lnTo>
                <a:close/>
              </a:path>
              <a:path w="1760220" h="2282190">
                <a:moveTo>
                  <a:pt x="960378" y="1804157"/>
                </a:moveTo>
                <a:lnTo>
                  <a:pt x="964086" y="1796475"/>
                </a:lnTo>
                <a:lnTo>
                  <a:pt x="965057" y="1802583"/>
                </a:lnTo>
                <a:lnTo>
                  <a:pt x="965108" y="1802903"/>
                </a:lnTo>
                <a:lnTo>
                  <a:pt x="960378" y="1804157"/>
                </a:lnTo>
                <a:close/>
              </a:path>
              <a:path w="1760220" h="2282190">
                <a:moveTo>
                  <a:pt x="965323" y="1804157"/>
                </a:moveTo>
                <a:lnTo>
                  <a:pt x="965108" y="1802903"/>
                </a:lnTo>
                <a:lnTo>
                  <a:pt x="966314" y="1802583"/>
                </a:lnTo>
                <a:lnTo>
                  <a:pt x="965323" y="1804157"/>
                </a:lnTo>
                <a:close/>
              </a:path>
              <a:path w="1760220" h="2282190">
                <a:moveTo>
                  <a:pt x="958807" y="1814505"/>
                </a:moveTo>
                <a:lnTo>
                  <a:pt x="965323" y="1804157"/>
                </a:lnTo>
                <a:lnTo>
                  <a:pt x="965990" y="1808447"/>
                </a:lnTo>
                <a:lnTo>
                  <a:pt x="964744" y="1812932"/>
                </a:lnTo>
                <a:lnTo>
                  <a:pt x="958807" y="1814505"/>
                </a:lnTo>
                <a:close/>
              </a:path>
              <a:path w="1760220" h="2282190">
                <a:moveTo>
                  <a:pt x="1036949" y="1591402"/>
                </a:moveTo>
                <a:lnTo>
                  <a:pt x="1032562" y="1591402"/>
                </a:lnTo>
                <a:lnTo>
                  <a:pt x="1032562" y="1587021"/>
                </a:lnTo>
                <a:lnTo>
                  <a:pt x="1036949" y="1587021"/>
                </a:lnTo>
                <a:lnTo>
                  <a:pt x="1036949" y="1591402"/>
                </a:lnTo>
                <a:close/>
              </a:path>
              <a:path w="1760220" h="2282190">
                <a:moveTo>
                  <a:pt x="914424" y="1374261"/>
                </a:moveTo>
                <a:lnTo>
                  <a:pt x="909800" y="1373778"/>
                </a:lnTo>
                <a:lnTo>
                  <a:pt x="910772" y="1373778"/>
                </a:lnTo>
                <a:lnTo>
                  <a:pt x="915447" y="1363841"/>
                </a:lnTo>
                <a:lnTo>
                  <a:pt x="920988" y="1365491"/>
                </a:lnTo>
                <a:lnTo>
                  <a:pt x="921688" y="1368055"/>
                </a:lnTo>
                <a:lnTo>
                  <a:pt x="921810" y="1368502"/>
                </a:lnTo>
                <a:lnTo>
                  <a:pt x="913776" y="1368502"/>
                </a:lnTo>
                <a:lnTo>
                  <a:pt x="914231" y="1372548"/>
                </a:lnTo>
                <a:lnTo>
                  <a:pt x="914250" y="1372717"/>
                </a:lnTo>
                <a:lnTo>
                  <a:pt x="914370" y="1373778"/>
                </a:lnTo>
                <a:lnTo>
                  <a:pt x="914424" y="1374261"/>
                </a:lnTo>
                <a:close/>
              </a:path>
              <a:path w="1760220" h="2282190">
                <a:moveTo>
                  <a:pt x="905768" y="1374600"/>
                </a:moveTo>
                <a:lnTo>
                  <a:pt x="907763" y="1365938"/>
                </a:lnTo>
                <a:lnTo>
                  <a:pt x="907866" y="1365491"/>
                </a:lnTo>
                <a:lnTo>
                  <a:pt x="914419" y="1365938"/>
                </a:lnTo>
                <a:lnTo>
                  <a:pt x="905768" y="1374600"/>
                </a:lnTo>
                <a:close/>
              </a:path>
              <a:path w="1760220" h="2282190">
                <a:moveTo>
                  <a:pt x="925369" y="1378647"/>
                </a:moveTo>
                <a:lnTo>
                  <a:pt x="923601" y="1377494"/>
                </a:lnTo>
                <a:lnTo>
                  <a:pt x="921809" y="1376363"/>
                </a:lnTo>
                <a:lnTo>
                  <a:pt x="918943" y="1376363"/>
                </a:lnTo>
                <a:lnTo>
                  <a:pt x="923003" y="1373778"/>
                </a:lnTo>
                <a:lnTo>
                  <a:pt x="922827" y="1373778"/>
                </a:lnTo>
                <a:lnTo>
                  <a:pt x="923490" y="1368502"/>
                </a:lnTo>
                <a:lnTo>
                  <a:pt x="923547" y="1368055"/>
                </a:lnTo>
                <a:lnTo>
                  <a:pt x="927557" y="1365491"/>
                </a:lnTo>
                <a:lnTo>
                  <a:pt x="932120" y="1366761"/>
                </a:lnTo>
                <a:lnTo>
                  <a:pt x="924402" y="1373778"/>
                </a:lnTo>
                <a:lnTo>
                  <a:pt x="925369" y="1378647"/>
                </a:lnTo>
                <a:close/>
              </a:path>
              <a:path w="1760220" h="2282190">
                <a:moveTo>
                  <a:pt x="922915" y="1372548"/>
                </a:moveTo>
                <a:lnTo>
                  <a:pt x="913776" y="1368502"/>
                </a:lnTo>
                <a:lnTo>
                  <a:pt x="921810" y="1368502"/>
                </a:lnTo>
                <a:lnTo>
                  <a:pt x="922915" y="1372548"/>
                </a:lnTo>
                <a:close/>
              </a:path>
              <a:path w="1760220" h="2282190">
                <a:moveTo>
                  <a:pt x="910843" y="1553847"/>
                </a:moveTo>
                <a:lnTo>
                  <a:pt x="908550" y="1552768"/>
                </a:lnTo>
                <a:lnTo>
                  <a:pt x="912240" y="1549736"/>
                </a:lnTo>
                <a:lnTo>
                  <a:pt x="913783" y="1552768"/>
                </a:lnTo>
                <a:lnTo>
                  <a:pt x="914144" y="1552768"/>
                </a:lnTo>
                <a:lnTo>
                  <a:pt x="910843" y="1553847"/>
                </a:lnTo>
                <a:close/>
              </a:path>
              <a:path w="1760220" h="2282190">
                <a:moveTo>
                  <a:pt x="996574" y="1845996"/>
                </a:moveTo>
                <a:lnTo>
                  <a:pt x="994605" y="1844408"/>
                </a:lnTo>
                <a:lnTo>
                  <a:pt x="993021" y="1842434"/>
                </a:lnTo>
                <a:lnTo>
                  <a:pt x="995376" y="1843635"/>
                </a:lnTo>
                <a:lnTo>
                  <a:pt x="996574" y="1845996"/>
                </a:lnTo>
                <a:close/>
              </a:path>
              <a:path w="1760220" h="2282190">
                <a:moveTo>
                  <a:pt x="994211" y="1813226"/>
                </a:moveTo>
                <a:lnTo>
                  <a:pt x="990069" y="1812724"/>
                </a:lnTo>
                <a:lnTo>
                  <a:pt x="986698" y="1812724"/>
                </a:lnTo>
                <a:lnTo>
                  <a:pt x="987586" y="1810235"/>
                </a:lnTo>
                <a:lnTo>
                  <a:pt x="989420" y="1808428"/>
                </a:lnTo>
                <a:lnTo>
                  <a:pt x="993162" y="1808428"/>
                </a:lnTo>
                <a:lnTo>
                  <a:pt x="994101" y="1812724"/>
                </a:lnTo>
                <a:lnTo>
                  <a:pt x="990069" y="1812724"/>
                </a:lnTo>
                <a:lnTo>
                  <a:pt x="986624" y="1812932"/>
                </a:lnTo>
                <a:lnTo>
                  <a:pt x="994147" y="1812932"/>
                </a:lnTo>
                <a:lnTo>
                  <a:pt x="994211" y="1813226"/>
                </a:lnTo>
                <a:close/>
              </a:path>
              <a:path w="1760220" h="2282190">
                <a:moveTo>
                  <a:pt x="982338" y="1872486"/>
                </a:moveTo>
                <a:lnTo>
                  <a:pt x="984333" y="1863823"/>
                </a:lnTo>
                <a:lnTo>
                  <a:pt x="984436" y="1863376"/>
                </a:lnTo>
                <a:lnTo>
                  <a:pt x="990990" y="1863823"/>
                </a:lnTo>
                <a:lnTo>
                  <a:pt x="982338" y="1872486"/>
                </a:lnTo>
                <a:close/>
              </a:path>
              <a:path w="1760220" h="2282190">
                <a:moveTo>
                  <a:pt x="1012880" y="1775646"/>
                </a:moveTo>
                <a:lnTo>
                  <a:pt x="1008504" y="1775646"/>
                </a:lnTo>
                <a:lnTo>
                  <a:pt x="1008504" y="1771259"/>
                </a:lnTo>
                <a:lnTo>
                  <a:pt x="1012880" y="1771259"/>
                </a:lnTo>
                <a:lnTo>
                  <a:pt x="1012880" y="1775646"/>
                </a:lnTo>
                <a:close/>
              </a:path>
              <a:path w="1760220" h="2282190">
                <a:moveTo>
                  <a:pt x="1032174" y="1582138"/>
                </a:moveTo>
                <a:lnTo>
                  <a:pt x="1029589" y="1581704"/>
                </a:lnTo>
                <a:lnTo>
                  <a:pt x="1029584" y="1579541"/>
                </a:lnTo>
                <a:lnTo>
                  <a:pt x="1034751" y="1578246"/>
                </a:lnTo>
                <a:lnTo>
                  <a:pt x="1032174" y="1582138"/>
                </a:lnTo>
                <a:close/>
              </a:path>
              <a:path w="1760220" h="2282190">
                <a:moveTo>
                  <a:pt x="977973" y="1754052"/>
                </a:moveTo>
                <a:lnTo>
                  <a:pt x="979960" y="1745380"/>
                </a:lnTo>
                <a:lnTo>
                  <a:pt x="980060" y="1744943"/>
                </a:lnTo>
                <a:lnTo>
                  <a:pt x="986614" y="1745380"/>
                </a:lnTo>
                <a:lnTo>
                  <a:pt x="977973" y="1754052"/>
                </a:lnTo>
                <a:close/>
              </a:path>
              <a:path w="1760220" h="2282190">
                <a:moveTo>
                  <a:pt x="1023921" y="1782563"/>
                </a:moveTo>
                <a:lnTo>
                  <a:pt x="1025908" y="1773890"/>
                </a:lnTo>
                <a:lnTo>
                  <a:pt x="1026008" y="1773453"/>
                </a:lnTo>
                <a:lnTo>
                  <a:pt x="1032562" y="1773890"/>
                </a:lnTo>
                <a:lnTo>
                  <a:pt x="1023921" y="1782563"/>
                </a:lnTo>
                <a:close/>
              </a:path>
              <a:path w="1760220" h="2282190">
                <a:moveTo>
                  <a:pt x="1016891" y="1789173"/>
                </a:moveTo>
                <a:lnTo>
                  <a:pt x="1020639" y="1781019"/>
                </a:lnTo>
                <a:lnTo>
                  <a:pt x="1019444" y="1777841"/>
                </a:lnTo>
                <a:lnTo>
                  <a:pt x="1024185" y="1777470"/>
                </a:lnTo>
                <a:lnTo>
                  <a:pt x="1020427" y="1785619"/>
                </a:lnTo>
                <a:lnTo>
                  <a:pt x="1021632" y="1788803"/>
                </a:lnTo>
                <a:lnTo>
                  <a:pt x="1016891" y="1789173"/>
                </a:lnTo>
                <a:close/>
              </a:path>
              <a:path w="1760220" h="2282190">
                <a:moveTo>
                  <a:pt x="975785" y="1892228"/>
                </a:moveTo>
                <a:lnTo>
                  <a:pt x="977772" y="1883555"/>
                </a:lnTo>
                <a:lnTo>
                  <a:pt x="977872" y="1883119"/>
                </a:lnTo>
                <a:lnTo>
                  <a:pt x="984426" y="1883555"/>
                </a:lnTo>
                <a:lnTo>
                  <a:pt x="975785" y="1892228"/>
                </a:lnTo>
                <a:close/>
              </a:path>
              <a:path w="1760220" h="2282190">
                <a:moveTo>
                  <a:pt x="969221" y="1898808"/>
                </a:moveTo>
                <a:lnTo>
                  <a:pt x="971230" y="1890039"/>
                </a:lnTo>
                <a:lnTo>
                  <a:pt x="971308" y="1889699"/>
                </a:lnTo>
                <a:lnTo>
                  <a:pt x="976287" y="1890039"/>
                </a:lnTo>
                <a:lnTo>
                  <a:pt x="975785" y="1892228"/>
                </a:lnTo>
                <a:lnTo>
                  <a:pt x="969221" y="1898808"/>
                </a:lnTo>
                <a:close/>
              </a:path>
              <a:path w="1760220" h="2282190">
                <a:moveTo>
                  <a:pt x="973030" y="1828692"/>
                </a:moveTo>
                <a:lnTo>
                  <a:pt x="968796" y="1828692"/>
                </a:lnTo>
                <a:lnTo>
                  <a:pt x="968998" y="1827427"/>
                </a:lnTo>
                <a:lnTo>
                  <a:pt x="969119" y="1826092"/>
                </a:lnTo>
                <a:lnTo>
                  <a:pt x="973364" y="1825219"/>
                </a:lnTo>
                <a:lnTo>
                  <a:pt x="973152" y="1827427"/>
                </a:lnTo>
                <a:lnTo>
                  <a:pt x="973030" y="1828692"/>
                </a:lnTo>
                <a:close/>
              </a:path>
              <a:path w="1760220" h="2282190">
                <a:moveTo>
                  <a:pt x="972321" y="1836075"/>
                </a:moveTo>
                <a:lnTo>
                  <a:pt x="966932" y="1832672"/>
                </a:lnTo>
                <a:lnTo>
                  <a:pt x="966932" y="1828285"/>
                </a:lnTo>
                <a:lnTo>
                  <a:pt x="968796" y="1828692"/>
                </a:lnTo>
                <a:lnTo>
                  <a:pt x="973030" y="1828692"/>
                </a:lnTo>
                <a:lnTo>
                  <a:pt x="972321" y="1836075"/>
                </a:lnTo>
                <a:close/>
              </a:path>
              <a:path w="1760220" h="2282190">
                <a:moveTo>
                  <a:pt x="970743" y="1864264"/>
                </a:moveTo>
                <a:lnTo>
                  <a:pt x="969054" y="1864264"/>
                </a:lnTo>
                <a:lnTo>
                  <a:pt x="969119" y="1858995"/>
                </a:lnTo>
                <a:lnTo>
                  <a:pt x="971590" y="1861720"/>
                </a:lnTo>
                <a:lnTo>
                  <a:pt x="970743" y="1864264"/>
                </a:lnTo>
                <a:close/>
              </a:path>
              <a:path w="1760220" h="2282190">
                <a:moveTo>
                  <a:pt x="982257" y="1861183"/>
                </a:moveTo>
                <a:lnTo>
                  <a:pt x="977872" y="1861183"/>
                </a:lnTo>
                <a:lnTo>
                  <a:pt x="977872" y="1856801"/>
                </a:lnTo>
                <a:lnTo>
                  <a:pt x="982257" y="1856801"/>
                </a:lnTo>
                <a:lnTo>
                  <a:pt x="982257" y="1861183"/>
                </a:lnTo>
                <a:close/>
              </a:path>
              <a:path w="1760220" h="2282190">
                <a:moveTo>
                  <a:pt x="969119" y="1775646"/>
                </a:moveTo>
                <a:lnTo>
                  <a:pt x="966434" y="1774692"/>
                </a:lnTo>
                <a:lnTo>
                  <a:pt x="964632" y="1772834"/>
                </a:lnTo>
                <a:lnTo>
                  <a:pt x="964744" y="1769061"/>
                </a:lnTo>
                <a:lnTo>
                  <a:pt x="969414" y="1768036"/>
                </a:lnTo>
                <a:lnTo>
                  <a:pt x="968917" y="1772199"/>
                </a:lnTo>
                <a:lnTo>
                  <a:pt x="968954" y="1772834"/>
                </a:lnTo>
                <a:lnTo>
                  <a:pt x="969063" y="1774692"/>
                </a:lnTo>
                <a:lnTo>
                  <a:pt x="969119" y="1775646"/>
                </a:lnTo>
                <a:close/>
              </a:path>
              <a:path w="1760220" h="2282190">
                <a:moveTo>
                  <a:pt x="976933" y="1807950"/>
                </a:moveTo>
                <a:lnTo>
                  <a:pt x="975961" y="1804953"/>
                </a:lnTo>
                <a:lnTo>
                  <a:pt x="977038" y="1802655"/>
                </a:lnTo>
                <a:lnTo>
                  <a:pt x="980060" y="1806351"/>
                </a:lnTo>
                <a:lnTo>
                  <a:pt x="976933" y="1807950"/>
                </a:lnTo>
                <a:close/>
              </a:path>
              <a:path w="1760220" h="2282190">
                <a:moveTo>
                  <a:pt x="973013" y="1785468"/>
                </a:moveTo>
                <a:lnTo>
                  <a:pt x="970913" y="1784974"/>
                </a:lnTo>
                <a:lnTo>
                  <a:pt x="973496" y="1782222"/>
                </a:lnTo>
                <a:lnTo>
                  <a:pt x="975355" y="1784339"/>
                </a:lnTo>
                <a:lnTo>
                  <a:pt x="973013" y="1785468"/>
                </a:lnTo>
                <a:close/>
              </a:path>
              <a:path w="1760220" h="2282190">
                <a:moveTo>
                  <a:pt x="1050168" y="484108"/>
                </a:moveTo>
                <a:lnTo>
                  <a:pt x="1052163" y="475445"/>
                </a:lnTo>
                <a:lnTo>
                  <a:pt x="1052265" y="474999"/>
                </a:lnTo>
                <a:lnTo>
                  <a:pt x="1058819" y="475445"/>
                </a:lnTo>
                <a:lnTo>
                  <a:pt x="1050168" y="484108"/>
                </a:lnTo>
                <a:close/>
              </a:path>
              <a:path w="1760220" h="2282190">
                <a:moveTo>
                  <a:pt x="896917" y="442030"/>
                </a:moveTo>
                <a:lnTo>
                  <a:pt x="896731" y="442030"/>
                </a:lnTo>
                <a:lnTo>
                  <a:pt x="892280" y="440339"/>
                </a:lnTo>
                <a:lnTo>
                  <a:pt x="888395" y="433073"/>
                </a:lnTo>
                <a:lnTo>
                  <a:pt x="892543" y="428941"/>
                </a:lnTo>
                <a:lnTo>
                  <a:pt x="895688" y="431647"/>
                </a:lnTo>
                <a:lnTo>
                  <a:pt x="896692" y="436485"/>
                </a:lnTo>
                <a:lnTo>
                  <a:pt x="896753" y="437994"/>
                </a:lnTo>
                <a:lnTo>
                  <a:pt x="896848" y="440339"/>
                </a:lnTo>
                <a:lnTo>
                  <a:pt x="896917" y="442030"/>
                </a:lnTo>
                <a:close/>
              </a:path>
              <a:path w="1760220" h="2282190">
                <a:moveTo>
                  <a:pt x="885985" y="431109"/>
                </a:moveTo>
                <a:lnTo>
                  <a:pt x="885108" y="431109"/>
                </a:lnTo>
                <a:lnTo>
                  <a:pt x="885985" y="430602"/>
                </a:lnTo>
                <a:lnTo>
                  <a:pt x="885985" y="431109"/>
                </a:lnTo>
                <a:close/>
              </a:path>
              <a:path w="1760220" h="2282190">
                <a:moveTo>
                  <a:pt x="883872" y="437994"/>
                </a:moveTo>
                <a:lnTo>
                  <a:pt x="878970" y="437994"/>
                </a:lnTo>
                <a:lnTo>
                  <a:pt x="879544" y="435522"/>
                </a:lnTo>
                <a:lnTo>
                  <a:pt x="879658" y="435029"/>
                </a:lnTo>
                <a:lnTo>
                  <a:pt x="883796" y="435522"/>
                </a:lnTo>
                <a:lnTo>
                  <a:pt x="883872" y="437994"/>
                </a:lnTo>
                <a:close/>
              </a:path>
              <a:path w="1760220" h="2282190">
                <a:moveTo>
                  <a:pt x="884059" y="444168"/>
                </a:moveTo>
                <a:lnTo>
                  <a:pt x="879340" y="444168"/>
                </a:lnTo>
                <a:lnTo>
                  <a:pt x="877975" y="442030"/>
                </a:lnTo>
                <a:lnTo>
                  <a:pt x="874391" y="442030"/>
                </a:lnTo>
                <a:lnTo>
                  <a:pt x="875007" y="437994"/>
                </a:lnTo>
                <a:lnTo>
                  <a:pt x="875050" y="437715"/>
                </a:lnTo>
                <a:lnTo>
                  <a:pt x="878970" y="437994"/>
                </a:lnTo>
                <a:lnTo>
                  <a:pt x="883872" y="437994"/>
                </a:lnTo>
                <a:lnTo>
                  <a:pt x="883994" y="442030"/>
                </a:lnTo>
                <a:lnTo>
                  <a:pt x="884059" y="444168"/>
                </a:lnTo>
                <a:close/>
              </a:path>
              <a:path w="1760220" h="2282190">
                <a:moveTo>
                  <a:pt x="888173" y="450875"/>
                </a:moveTo>
                <a:lnTo>
                  <a:pt x="886389" y="446490"/>
                </a:lnTo>
                <a:lnTo>
                  <a:pt x="882095" y="445137"/>
                </a:lnTo>
                <a:lnTo>
                  <a:pt x="878651" y="445008"/>
                </a:lnTo>
                <a:lnTo>
                  <a:pt x="879557" y="444168"/>
                </a:lnTo>
                <a:lnTo>
                  <a:pt x="884059" y="444168"/>
                </a:lnTo>
                <a:lnTo>
                  <a:pt x="893308" y="442229"/>
                </a:lnTo>
                <a:lnTo>
                  <a:pt x="888173" y="450875"/>
                </a:lnTo>
                <a:close/>
              </a:path>
              <a:path w="1760220" h="2282190">
                <a:moveTo>
                  <a:pt x="903489" y="464032"/>
                </a:moveTo>
                <a:lnTo>
                  <a:pt x="897264" y="462960"/>
                </a:lnTo>
                <a:lnTo>
                  <a:pt x="895750" y="457171"/>
                </a:lnTo>
                <a:lnTo>
                  <a:pt x="894814" y="451388"/>
                </a:lnTo>
                <a:lnTo>
                  <a:pt x="894731" y="450875"/>
                </a:lnTo>
                <a:lnTo>
                  <a:pt x="901514" y="451388"/>
                </a:lnTo>
                <a:lnTo>
                  <a:pt x="901564" y="458654"/>
                </a:lnTo>
                <a:lnTo>
                  <a:pt x="903489" y="464032"/>
                </a:lnTo>
                <a:close/>
              </a:path>
              <a:path w="1760220" h="2282190">
                <a:moveTo>
                  <a:pt x="876756" y="509222"/>
                </a:moveTo>
                <a:lnTo>
                  <a:pt x="870673" y="505708"/>
                </a:lnTo>
                <a:lnTo>
                  <a:pt x="869747" y="501123"/>
                </a:lnTo>
                <a:lnTo>
                  <a:pt x="872168" y="499899"/>
                </a:lnTo>
                <a:lnTo>
                  <a:pt x="872861" y="496933"/>
                </a:lnTo>
                <a:lnTo>
                  <a:pt x="876726" y="496232"/>
                </a:lnTo>
                <a:lnTo>
                  <a:pt x="876756" y="509222"/>
                </a:lnTo>
                <a:close/>
              </a:path>
              <a:path w="1760220" h="2282190">
                <a:moveTo>
                  <a:pt x="963105" y="102372"/>
                </a:moveTo>
                <a:lnTo>
                  <a:pt x="961302" y="100579"/>
                </a:lnTo>
                <a:lnTo>
                  <a:pt x="959127" y="99163"/>
                </a:lnTo>
                <a:lnTo>
                  <a:pt x="959127" y="96366"/>
                </a:lnTo>
                <a:lnTo>
                  <a:pt x="960857" y="95570"/>
                </a:lnTo>
                <a:lnTo>
                  <a:pt x="963014" y="94627"/>
                </a:lnTo>
                <a:lnTo>
                  <a:pt x="966932" y="93364"/>
                </a:lnTo>
                <a:lnTo>
                  <a:pt x="966932" y="102133"/>
                </a:lnTo>
                <a:lnTo>
                  <a:pt x="963105" y="102372"/>
                </a:lnTo>
                <a:close/>
              </a:path>
              <a:path w="1760220" h="2282190">
                <a:moveTo>
                  <a:pt x="868577" y="479726"/>
                </a:moveTo>
                <a:lnTo>
                  <a:pt x="870572" y="471058"/>
                </a:lnTo>
                <a:lnTo>
                  <a:pt x="870673" y="470617"/>
                </a:lnTo>
                <a:lnTo>
                  <a:pt x="877218" y="471058"/>
                </a:lnTo>
                <a:lnTo>
                  <a:pt x="868577" y="479726"/>
                </a:lnTo>
                <a:close/>
              </a:path>
              <a:path w="1760220" h="2282190">
                <a:moveTo>
                  <a:pt x="962566" y="73623"/>
                </a:moveTo>
                <a:lnTo>
                  <a:pt x="959127" y="73623"/>
                </a:lnTo>
                <a:lnTo>
                  <a:pt x="959127" y="69236"/>
                </a:lnTo>
                <a:lnTo>
                  <a:pt x="962566" y="69236"/>
                </a:lnTo>
                <a:lnTo>
                  <a:pt x="962566" y="73623"/>
                </a:lnTo>
                <a:close/>
              </a:path>
              <a:path w="1760220" h="2282190">
                <a:moveTo>
                  <a:pt x="864211" y="576220"/>
                </a:moveTo>
                <a:lnTo>
                  <a:pt x="866195" y="567563"/>
                </a:lnTo>
                <a:lnTo>
                  <a:pt x="866297" y="567121"/>
                </a:lnTo>
                <a:lnTo>
                  <a:pt x="872847" y="567563"/>
                </a:lnTo>
                <a:lnTo>
                  <a:pt x="864211" y="576220"/>
                </a:lnTo>
                <a:close/>
              </a:path>
              <a:path w="1760220" h="2282190">
                <a:moveTo>
                  <a:pt x="880594" y="580526"/>
                </a:moveTo>
                <a:lnTo>
                  <a:pt x="870359" y="580526"/>
                </a:lnTo>
                <a:lnTo>
                  <a:pt x="877232" y="578088"/>
                </a:lnTo>
                <a:lnTo>
                  <a:pt x="877627" y="576220"/>
                </a:lnTo>
                <a:lnTo>
                  <a:pt x="875581" y="575895"/>
                </a:lnTo>
                <a:lnTo>
                  <a:pt x="875049" y="575895"/>
                </a:lnTo>
                <a:lnTo>
                  <a:pt x="877942" y="569674"/>
                </a:lnTo>
                <a:lnTo>
                  <a:pt x="880594" y="580526"/>
                </a:lnTo>
                <a:close/>
              </a:path>
              <a:path w="1760220" h="2282190">
                <a:moveTo>
                  <a:pt x="879421" y="586863"/>
                </a:moveTo>
                <a:lnTo>
                  <a:pt x="876191" y="584070"/>
                </a:lnTo>
                <a:lnTo>
                  <a:pt x="871206" y="583036"/>
                </a:lnTo>
                <a:lnTo>
                  <a:pt x="867048" y="581173"/>
                </a:lnTo>
                <a:lnTo>
                  <a:pt x="866343" y="576220"/>
                </a:lnTo>
                <a:lnTo>
                  <a:pt x="866297" y="575895"/>
                </a:lnTo>
                <a:lnTo>
                  <a:pt x="871454" y="579115"/>
                </a:lnTo>
                <a:lnTo>
                  <a:pt x="870359" y="580526"/>
                </a:lnTo>
                <a:lnTo>
                  <a:pt x="880594" y="580526"/>
                </a:lnTo>
                <a:lnTo>
                  <a:pt x="880753" y="581173"/>
                </a:lnTo>
                <a:lnTo>
                  <a:pt x="880839" y="581526"/>
                </a:lnTo>
                <a:lnTo>
                  <a:pt x="879421" y="586863"/>
                </a:lnTo>
                <a:close/>
              </a:path>
              <a:path w="1760220" h="2282190">
                <a:moveTo>
                  <a:pt x="868486" y="468423"/>
                </a:moveTo>
                <a:lnTo>
                  <a:pt x="866017" y="464415"/>
                </a:lnTo>
                <a:lnTo>
                  <a:pt x="866782" y="461819"/>
                </a:lnTo>
                <a:lnTo>
                  <a:pt x="868607" y="461819"/>
                </a:lnTo>
                <a:lnTo>
                  <a:pt x="868486" y="468423"/>
                </a:lnTo>
                <a:close/>
              </a:path>
              <a:path w="1760220" h="2282190">
                <a:moveTo>
                  <a:pt x="888172" y="516676"/>
                </a:moveTo>
                <a:lnTo>
                  <a:pt x="886395" y="516259"/>
                </a:lnTo>
                <a:lnTo>
                  <a:pt x="885990" y="514471"/>
                </a:lnTo>
                <a:lnTo>
                  <a:pt x="883798" y="514471"/>
                </a:lnTo>
                <a:lnTo>
                  <a:pt x="884207" y="512704"/>
                </a:lnTo>
                <a:lnTo>
                  <a:pt x="885990" y="512289"/>
                </a:lnTo>
                <a:lnTo>
                  <a:pt x="885985" y="510095"/>
                </a:lnTo>
                <a:lnTo>
                  <a:pt x="887758" y="510511"/>
                </a:lnTo>
                <a:lnTo>
                  <a:pt x="888161" y="512289"/>
                </a:lnTo>
                <a:lnTo>
                  <a:pt x="890361" y="512289"/>
                </a:lnTo>
                <a:lnTo>
                  <a:pt x="889945" y="514066"/>
                </a:lnTo>
                <a:lnTo>
                  <a:pt x="888164" y="514471"/>
                </a:lnTo>
                <a:lnTo>
                  <a:pt x="888172" y="516676"/>
                </a:lnTo>
                <a:close/>
              </a:path>
              <a:path w="1760220" h="2282190">
                <a:moveTo>
                  <a:pt x="868678" y="525684"/>
                </a:moveTo>
                <a:lnTo>
                  <a:pt x="869442" y="522027"/>
                </a:lnTo>
                <a:lnTo>
                  <a:pt x="870572" y="517117"/>
                </a:lnTo>
                <a:lnTo>
                  <a:pt x="870673" y="516676"/>
                </a:lnTo>
                <a:lnTo>
                  <a:pt x="877218" y="517117"/>
                </a:lnTo>
                <a:lnTo>
                  <a:pt x="868678" y="525684"/>
                </a:lnTo>
                <a:close/>
              </a:path>
              <a:path w="1760220" h="2282190">
                <a:moveTo>
                  <a:pt x="876093" y="532234"/>
                </a:moveTo>
                <a:lnTo>
                  <a:pt x="872861" y="532025"/>
                </a:lnTo>
                <a:lnTo>
                  <a:pt x="873824" y="525684"/>
                </a:lnTo>
                <a:lnTo>
                  <a:pt x="877466" y="522027"/>
                </a:lnTo>
                <a:lnTo>
                  <a:pt x="883796" y="521058"/>
                </a:lnTo>
                <a:lnTo>
                  <a:pt x="884298" y="528872"/>
                </a:lnTo>
                <a:lnTo>
                  <a:pt x="881838" y="531334"/>
                </a:lnTo>
                <a:lnTo>
                  <a:pt x="875728" y="531334"/>
                </a:lnTo>
                <a:lnTo>
                  <a:pt x="875885" y="531720"/>
                </a:lnTo>
                <a:lnTo>
                  <a:pt x="876008" y="532025"/>
                </a:lnTo>
                <a:lnTo>
                  <a:pt x="876093" y="532234"/>
                </a:lnTo>
                <a:close/>
              </a:path>
              <a:path w="1760220" h="2282190">
                <a:moveTo>
                  <a:pt x="880645" y="532528"/>
                </a:moveTo>
                <a:lnTo>
                  <a:pt x="876093" y="532234"/>
                </a:lnTo>
                <a:lnTo>
                  <a:pt x="875728" y="531334"/>
                </a:lnTo>
                <a:lnTo>
                  <a:pt x="881453" y="531720"/>
                </a:lnTo>
                <a:lnTo>
                  <a:pt x="880645" y="532528"/>
                </a:lnTo>
                <a:close/>
              </a:path>
              <a:path w="1760220" h="2282190">
                <a:moveTo>
                  <a:pt x="881453" y="531720"/>
                </a:moveTo>
                <a:lnTo>
                  <a:pt x="875728" y="531334"/>
                </a:lnTo>
                <a:lnTo>
                  <a:pt x="881838" y="531334"/>
                </a:lnTo>
                <a:lnTo>
                  <a:pt x="881453" y="531720"/>
                </a:lnTo>
                <a:close/>
              </a:path>
              <a:path w="1760220" h="2282190">
                <a:moveTo>
                  <a:pt x="885985" y="532528"/>
                </a:moveTo>
                <a:lnTo>
                  <a:pt x="880645" y="532528"/>
                </a:lnTo>
                <a:lnTo>
                  <a:pt x="881453" y="531720"/>
                </a:lnTo>
                <a:lnTo>
                  <a:pt x="885985" y="532025"/>
                </a:lnTo>
                <a:lnTo>
                  <a:pt x="885985" y="532528"/>
                </a:lnTo>
                <a:close/>
              </a:path>
              <a:path w="1760220" h="2282190">
                <a:moveTo>
                  <a:pt x="885985" y="542992"/>
                </a:moveTo>
                <a:lnTo>
                  <a:pt x="880129" y="542170"/>
                </a:lnTo>
                <a:lnTo>
                  <a:pt x="876213" y="532528"/>
                </a:lnTo>
                <a:lnTo>
                  <a:pt x="876093" y="532234"/>
                </a:lnTo>
                <a:lnTo>
                  <a:pt x="880645" y="532528"/>
                </a:lnTo>
                <a:lnTo>
                  <a:pt x="885985" y="532528"/>
                </a:lnTo>
                <a:lnTo>
                  <a:pt x="885985" y="542992"/>
                </a:lnTo>
                <a:close/>
              </a:path>
              <a:path w="1760220" h="2282190">
                <a:moveTo>
                  <a:pt x="992468" y="362216"/>
                </a:moveTo>
                <a:lnTo>
                  <a:pt x="988619" y="362216"/>
                </a:lnTo>
                <a:lnTo>
                  <a:pt x="988717" y="360469"/>
                </a:lnTo>
                <a:lnTo>
                  <a:pt x="988812" y="358758"/>
                </a:lnTo>
                <a:lnTo>
                  <a:pt x="994262" y="359647"/>
                </a:lnTo>
                <a:lnTo>
                  <a:pt x="992468" y="362216"/>
                </a:lnTo>
                <a:close/>
              </a:path>
              <a:path w="1760220" h="2282190">
                <a:moveTo>
                  <a:pt x="988944" y="367258"/>
                </a:moveTo>
                <a:lnTo>
                  <a:pt x="984436" y="365334"/>
                </a:lnTo>
                <a:lnTo>
                  <a:pt x="983231" y="360469"/>
                </a:lnTo>
                <a:lnTo>
                  <a:pt x="988619" y="362216"/>
                </a:lnTo>
                <a:lnTo>
                  <a:pt x="992468" y="362216"/>
                </a:lnTo>
                <a:lnTo>
                  <a:pt x="988944" y="367258"/>
                </a:lnTo>
                <a:close/>
              </a:path>
              <a:path w="1760220" h="2282190">
                <a:moveTo>
                  <a:pt x="868486" y="479386"/>
                </a:moveTo>
                <a:lnTo>
                  <a:pt x="864110" y="479386"/>
                </a:lnTo>
                <a:lnTo>
                  <a:pt x="864110" y="474999"/>
                </a:lnTo>
                <a:lnTo>
                  <a:pt x="868486" y="474999"/>
                </a:lnTo>
                <a:lnTo>
                  <a:pt x="868486" y="479386"/>
                </a:lnTo>
                <a:close/>
              </a:path>
              <a:path w="1760220" h="2282190">
                <a:moveTo>
                  <a:pt x="982338" y="282325"/>
                </a:moveTo>
                <a:lnTo>
                  <a:pt x="984334" y="273658"/>
                </a:lnTo>
                <a:lnTo>
                  <a:pt x="984436" y="273217"/>
                </a:lnTo>
                <a:lnTo>
                  <a:pt x="990990" y="273658"/>
                </a:lnTo>
                <a:lnTo>
                  <a:pt x="982338" y="282325"/>
                </a:lnTo>
                <a:close/>
              </a:path>
              <a:path w="1760220" h="2282190">
                <a:moveTo>
                  <a:pt x="986624" y="468423"/>
                </a:moveTo>
                <a:lnTo>
                  <a:pt x="982565" y="464544"/>
                </a:lnTo>
                <a:lnTo>
                  <a:pt x="982709" y="461234"/>
                </a:lnTo>
                <a:lnTo>
                  <a:pt x="982821" y="458654"/>
                </a:lnTo>
                <a:lnTo>
                  <a:pt x="986072" y="453261"/>
                </a:lnTo>
                <a:lnTo>
                  <a:pt x="991000" y="450875"/>
                </a:lnTo>
                <a:lnTo>
                  <a:pt x="992843" y="460036"/>
                </a:lnTo>
                <a:lnTo>
                  <a:pt x="986756" y="461234"/>
                </a:lnTo>
                <a:lnTo>
                  <a:pt x="986664" y="466230"/>
                </a:lnTo>
                <a:lnTo>
                  <a:pt x="986624" y="468423"/>
                </a:lnTo>
                <a:close/>
              </a:path>
              <a:path w="1760220" h="2282190">
                <a:moveTo>
                  <a:pt x="986624" y="479386"/>
                </a:moveTo>
                <a:lnTo>
                  <a:pt x="989784" y="475979"/>
                </a:lnTo>
                <a:lnTo>
                  <a:pt x="991223" y="470840"/>
                </a:lnTo>
                <a:lnTo>
                  <a:pt x="993187" y="466230"/>
                </a:lnTo>
                <a:lnTo>
                  <a:pt x="996074" y="469666"/>
                </a:lnTo>
                <a:lnTo>
                  <a:pt x="994343" y="473960"/>
                </a:lnTo>
                <a:lnTo>
                  <a:pt x="992034" y="477678"/>
                </a:lnTo>
                <a:lnTo>
                  <a:pt x="992604" y="478523"/>
                </a:lnTo>
                <a:lnTo>
                  <a:pt x="990392" y="478523"/>
                </a:lnTo>
                <a:lnTo>
                  <a:pt x="986624" y="479386"/>
                </a:lnTo>
                <a:close/>
              </a:path>
              <a:path w="1760220" h="2282190">
                <a:moveTo>
                  <a:pt x="992236" y="482641"/>
                </a:moveTo>
                <a:lnTo>
                  <a:pt x="990392" y="478523"/>
                </a:lnTo>
                <a:lnTo>
                  <a:pt x="992604" y="478523"/>
                </a:lnTo>
                <a:lnTo>
                  <a:pt x="993187" y="479386"/>
                </a:lnTo>
                <a:lnTo>
                  <a:pt x="992236" y="482641"/>
                </a:lnTo>
                <a:close/>
              </a:path>
              <a:path w="1760220" h="2282190">
                <a:moveTo>
                  <a:pt x="985714" y="333681"/>
                </a:moveTo>
                <a:lnTo>
                  <a:pt x="980060" y="332436"/>
                </a:lnTo>
                <a:lnTo>
                  <a:pt x="983913" y="330561"/>
                </a:lnTo>
                <a:lnTo>
                  <a:pt x="985714" y="333681"/>
                </a:lnTo>
                <a:close/>
              </a:path>
              <a:path w="1760220" h="2282190">
                <a:moveTo>
                  <a:pt x="985968" y="334121"/>
                </a:moveTo>
                <a:lnTo>
                  <a:pt x="985828" y="333879"/>
                </a:lnTo>
                <a:lnTo>
                  <a:pt x="985714" y="333681"/>
                </a:lnTo>
                <a:lnTo>
                  <a:pt x="986614" y="333879"/>
                </a:lnTo>
                <a:lnTo>
                  <a:pt x="985968" y="334121"/>
                </a:lnTo>
                <a:close/>
              </a:path>
              <a:path w="1760220" h="2282190">
                <a:moveTo>
                  <a:pt x="980060" y="341205"/>
                </a:moveTo>
                <a:lnTo>
                  <a:pt x="977973" y="337123"/>
                </a:lnTo>
                <a:lnTo>
                  <a:pt x="985968" y="334121"/>
                </a:lnTo>
                <a:lnTo>
                  <a:pt x="986301" y="334698"/>
                </a:lnTo>
                <a:lnTo>
                  <a:pt x="985569" y="339896"/>
                </a:lnTo>
                <a:lnTo>
                  <a:pt x="980060" y="341205"/>
                </a:lnTo>
                <a:close/>
              </a:path>
              <a:path w="1760220" h="2282190">
                <a:moveTo>
                  <a:pt x="962211" y="90963"/>
                </a:moveTo>
                <a:lnTo>
                  <a:pt x="961943" y="83148"/>
                </a:lnTo>
                <a:lnTo>
                  <a:pt x="961867" y="80944"/>
                </a:lnTo>
                <a:lnTo>
                  <a:pt x="969576" y="83148"/>
                </a:lnTo>
                <a:lnTo>
                  <a:pt x="968705" y="88231"/>
                </a:lnTo>
                <a:lnTo>
                  <a:pt x="962211" y="90963"/>
                </a:lnTo>
                <a:close/>
              </a:path>
              <a:path w="1760220" h="2282190">
                <a:moveTo>
                  <a:pt x="973627" y="282859"/>
                </a:moveTo>
                <a:lnTo>
                  <a:pt x="974681" y="271999"/>
                </a:lnTo>
                <a:lnTo>
                  <a:pt x="980059" y="275411"/>
                </a:lnTo>
                <a:lnTo>
                  <a:pt x="980678" y="278950"/>
                </a:lnTo>
                <a:lnTo>
                  <a:pt x="977993" y="279183"/>
                </a:lnTo>
                <a:lnTo>
                  <a:pt x="977872" y="281986"/>
                </a:lnTo>
                <a:lnTo>
                  <a:pt x="973627" y="282859"/>
                </a:lnTo>
                <a:close/>
              </a:path>
              <a:path w="1760220" h="2282190">
                <a:moveTo>
                  <a:pt x="974661" y="221456"/>
                </a:moveTo>
                <a:lnTo>
                  <a:pt x="966932" y="220577"/>
                </a:lnTo>
                <a:lnTo>
                  <a:pt x="971430" y="218501"/>
                </a:lnTo>
                <a:lnTo>
                  <a:pt x="968892" y="209611"/>
                </a:lnTo>
                <a:lnTo>
                  <a:pt x="968796" y="209275"/>
                </a:lnTo>
                <a:lnTo>
                  <a:pt x="975684" y="209611"/>
                </a:lnTo>
                <a:lnTo>
                  <a:pt x="978946" y="213139"/>
                </a:lnTo>
                <a:lnTo>
                  <a:pt x="974661" y="221456"/>
                </a:lnTo>
                <a:close/>
              </a:path>
              <a:path w="1760220" h="2282190">
                <a:moveTo>
                  <a:pt x="975785" y="262584"/>
                </a:moveTo>
                <a:lnTo>
                  <a:pt x="977770" y="253922"/>
                </a:lnTo>
                <a:lnTo>
                  <a:pt x="977872" y="253475"/>
                </a:lnTo>
                <a:lnTo>
                  <a:pt x="984426" y="253922"/>
                </a:lnTo>
                <a:lnTo>
                  <a:pt x="975785" y="262584"/>
                </a:lnTo>
                <a:close/>
              </a:path>
              <a:path w="1760220" h="2282190">
                <a:moveTo>
                  <a:pt x="979499" y="228042"/>
                </a:moveTo>
                <a:lnTo>
                  <a:pt x="977808" y="228042"/>
                </a:lnTo>
                <a:lnTo>
                  <a:pt x="977872" y="222771"/>
                </a:lnTo>
                <a:lnTo>
                  <a:pt x="980346" y="225499"/>
                </a:lnTo>
                <a:lnTo>
                  <a:pt x="979499" y="228042"/>
                </a:lnTo>
                <a:close/>
              </a:path>
              <a:path w="1760220" h="2282190">
                <a:moveTo>
                  <a:pt x="823970" y="484360"/>
                </a:moveTo>
                <a:lnTo>
                  <a:pt x="814907" y="484360"/>
                </a:lnTo>
                <a:lnTo>
                  <a:pt x="817639" y="483406"/>
                </a:lnTo>
                <a:lnTo>
                  <a:pt x="820634" y="480992"/>
                </a:lnTo>
                <a:lnTo>
                  <a:pt x="826914" y="479386"/>
                </a:lnTo>
                <a:lnTo>
                  <a:pt x="825804" y="483209"/>
                </a:lnTo>
                <a:lnTo>
                  <a:pt x="823970" y="484360"/>
                </a:lnTo>
                <a:close/>
              </a:path>
              <a:path w="1760220" h="2282190">
                <a:moveTo>
                  <a:pt x="820348" y="492548"/>
                </a:moveTo>
                <a:lnTo>
                  <a:pt x="815613" y="489978"/>
                </a:lnTo>
                <a:lnTo>
                  <a:pt x="811971" y="486322"/>
                </a:lnTo>
                <a:lnTo>
                  <a:pt x="809413" y="481585"/>
                </a:lnTo>
                <a:lnTo>
                  <a:pt x="814907" y="484360"/>
                </a:lnTo>
                <a:lnTo>
                  <a:pt x="823970" y="484360"/>
                </a:lnTo>
                <a:lnTo>
                  <a:pt x="822776" y="485110"/>
                </a:lnTo>
                <a:lnTo>
                  <a:pt x="820176" y="487439"/>
                </a:lnTo>
                <a:lnTo>
                  <a:pt x="820262" y="489978"/>
                </a:lnTo>
                <a:lnTo>
                  <a:pt x="820348" y="492548"/>
                </a:lnTo>
                <a:close/>
              </a:path>
              <a:path w="1760220" h="2282190">
                <a:moveTo>
                  <a:pt x="812114" y="1243970"/>
                </a:moveTo>
                <a:lnTo>
                  <a:pt x="811024" y="1243970"/>
                </a:lnTo>
                <a:lnTo>
                  <a:pt x="820121" y="1239974"/>
                </a:lnTo>
                <a:lnTo>
                  <a:pt x="819110" y="1243635"/>
                </a:lnTo>
                <a:lnTo>
                  <a:pt x="812169" y="1243635"/>
                </a:lnTo>
                <a:lnTo>
                  <a:pt x="812114" y="1243970"/>
                </a:lnTo>
                <a:close/>
              </a:path>
              <a:path w="1760220" h="2282190">
                <a:moveTo>
                  <a:pt x="809738" y="1247454"/>
                </a:moveTo>
                <a:lnTo>
                  <a:pt x="809530" y="1246199"/>
                </a:lnTo>
                <a:lnTo>
                  <a:pt x="809413" y="1240472"/>
                </a:lnTo>
                <a:lnTo>
                  <a:pt x="811024" y="1243970"/>
                </a:lnTo>
                <a:lnTo>
                  <a:pt x="812114" y="1243970"/>
                </a:lnTo>
                <a:lnTo>
                  <a:pt x="811602" y="1247052"/>
                </a:lnTo>
                <a:lnTo>
                  <a:pt x="809738" y="1247454"/>
                </a:lnTo>
                <a:close/>
              </a:path>
              <a:path w="1760220" h="2282190">
                <a:moveTo>
                  <a:pt x="818166" y="1247052"/>
                </a:moveTo>
                <a:lnTo>
                  <a:pt x="816398" y="1245534"/>
                </a:lnTo>
                <a:lnTo>
                  <a:pt x="812169" y="1243635"/>
                </a:lnTo>
                <a:lnTo>
                  <a:pt x="819110" y="1243635"/>
                </a:lnTo>
                <a:lnTo>
                  <a:pt x="818166" y="1247052"/>
                </a:lnTo>
                <a:close/>
              </a:path>
              <a:path w="1760220" h="2282190">
                <a:moveTo>
                  <a:pt x="811824" y="1365056"/>
                </a:moveTo>
                <a:lnTo>
                  <a:pt x="809675" y="1364513"/>
                </a:lnTo>
                <a:lnTo>
                  <a:pt x="811602" y="1361104"/>
                </a:lnTo>
                <a:lnTo>
                  <a:pt x="813862" y="1363623"/>
                </a:lnTo>
                <a:lnTo>
                  <a:pt x="811824" y="1365056"/>
                </a:lnTo>
                <a:close/>
              </a:path>
              <a:path w="1760220" h="2282190">
                <a:moveTo>
                  <a:pt x="812733" y="1035346"/>
                </a:moveTo>
                <a:lnTo>
                  <a:pt x="808232" y="1034183"/>
                </a:lnTo>
                <a:lnTo>
                  <a:pt x="807220" y="1027722"/>
                </a:lnTo>
                <a:lnTo>
                  <a:pt x="810138" y="1027393"/>
                </a:lnTo>
                <a:lnTo>
                  <a:pt x="813206" y="1035094"/>
                </a:lnTo>
                <a:lnTo>
                  <a:pt x="812733" y="1035346"/>
                </a:lnTo>
                <a:close/>
              </a:path>
              <a:path w="1760220" h="2282190">
                <a:moveTo>
                  <a:pt x="814546" y="1034378"/>
                </a:moveTo>
                <a:lnTo>
                  <a:pt x="815978" y="1029915"/>
                </a:lnTo>
                <a:lnTo>
                  <a:pt x="816667" y="1033246"/>
                </a:lnTo>
                <a:lnTo>
                  <a:pt x="814546" y="1034378"/>
                </a:lnTo>
                <a:close/>
              </a:path>
              <a:path w="1760220" h="2282190">
                <a:moveTo>
                  <a:pt x="813821" y="1036638"/>
                </a:moveTo>
                <a:lnTo>
                  <a:pt x="813306" y="1035346"/>
                </a:lnTo>
                <a:lnTo>
                  <a:pt x="813206" y="1035094"/>
                </a:lnTo>
                <a:lnTo>
                  <a:pt x="814546" y="1034378"/>
                </a:lnTo>
                <a:lnTo>
                  <a:pt x="813821" y="1036638"/>
                </a:lnTo>
                <a:close/>
              </a:path>
              <a:path w="1760220" h="2282190">
                <a:moveTo>
                  <a:pt x="859829" y="609128"/>
                </a:moveTo>
                <a:lnTo>
                  <a:pt x="861814" y="600466"/>
                </a:lnTo>
                <a:lnTo>
                  <a:pt x="861916" y="600019"/>
                </a:lnTo>
                <a:lnTo>
                  <a:pt x="868470" y="600466"/>
                </a:lnTo>
                <a:lnTo>
                  <a:pt x="859829" y="609128"/>
                </a:lnTo>
                <a:close/>
              </a:path>
              <a:path w="1760220" h="2282190">
                <a:moveTo>
                  <a:pt x="857642" y="615713"/>
                </a:moveTo>
                <a:lnTo>
                  <a:pt x="859627" y="607046"/>
                </a:lnTo>
                <a:lnTo>
                  <a:pt x="859728" y="606604"/>
                </a:lnTo>
                <a:lnTo>
                  <a:pt x="860408" y="606604"/>
                </a:lnTo>
                <a:lnTo>
                  <a:pt x="859829" y="609128"/>
                </a:lnTo>
                <a:lnTo>
                  <a:pt x="864207" y="609128"/>
                </a:lnTo>
                <a:lnTo>
                  <a:pt x="857642" y="615713"/>
                </a:lnTo>
                <a:close/>
              </a:path>
              <a:path w="1760220" h="2282190">
                <a:moveTo>
                  <a:pt x="864207" y="609128"/>
                </a:moveTo>
                <a:lnTo>
                  <a:pt x="859829" y="609128"/>
                </a:lnTo>
                <a:lnTo>
                  <a:pt x="862347" y="606604"/>
                </a:lnTo>
                <a:lnTo>
                  <a:pt x="859728" y="606604"/>
                </a:lnTo>
                <a:lnTo>
                  <a:pt x="866282" y="607046"/>
                </a:lnTo>
                <a:lnTo>
                  <a:pt x="864207" y="609128"/>
                </a:lnTo>
                <a:close/>
              </a:path>
              <a:path w="1760220" h="2282190">
                <a:moveTo>
                  <a:pt x="1048395" y="416485"/>
                </a:moveTo>
                <a:lnTo>
                  <a:pt x="1048355" y="403497"/>
                </a:lnTo>
                <a:lnTo>
                  <a:pt x="1054443" y="407005"/>
                </a:lnTo>
                <a:lnTo>
                  <a:pt x="1054727" y="410946"/>
                </a:lnTo>
                <a:lnTo>
                  <a:pt x="1051768" y="411636"/>
                </a:lnTo>
                <a:lnTo>
                  <a:pt x="1052265" y="415784"/>
                </a:lnTo>
                <a:lnTo>
                  <a:pt x="1048395" y="416485"/>
                </a:lnTo>
                <a:close/>
              </a:path>
              <a:path w="1760220" h="2282190">
                <a:moveTo>
                  <a:pt x="822537" y="1931365"/>
                </a:moveTo>
                <a:lnTo>
                  <a:pt x="817097" y="1930487"/>
                </a:lnTo>
                <a:lnTo>
                  <a:pt x="820870" y="1921327"/>
                </a:lnTo>
                <a:lnTo>
                  <a:pt x="826913" y="1924790"/>
                </a:lnTo>
                <a:lnTo>
                  <a:pt x="827684" y="1927912"/>
                </a:lnTo>
                <a:lnTo>
                  <a:pt x="822734" y="1927912"/>
                </a:lnTo>
                <a:lnTo>
                  <a:pt x="822634" y="1929654"/>
                </a:lnTo>
                <a:lnTo>
                  <a:pt x="822537" y="1931365"/>
                </a:lnTo>
                <a:close/>
              </a:path>
              <a:path w="1760220" h="2282190">
                <a:moveTo>
                  <a:pt x="828114" y="1929654"/>
                </a:moveTo>
                <a:lnTo>
                  <a:pt x="822734" y="1927912"/>
                </a:lnTo>
                <a:lnTo>
                  <a:pt x="827684" y="1927912"/>
                </a:lnTo>
                <a:lnTo>
                  <a:pt x="828114" y="1929654"/>
                </a:lnTo>
                <a:close/>
              </a:path>
              <a:path w="1760220" h="2282190">
                <a:moveTo>
                  <a:pt x="810608" y="1023495"/>
                </a:moveTo>
                <a:lnTo>
                  <a:pt x="808640" y="1021909"/>
                </a:lnTo>
                <a:lnTo>
                  <a:pt x="807059" y="1019937"/>
                </a:lnTo>
                <a:lnTo>
                  <a:pt x="809413" y="1021136"/>
                </a:lnTo>
                <a:lnTo>
                  <a:pt x="810608" y="1023495"/>
                </a:lnTo>
                <a:close/>
              </a:path>
              <a:path w="1760220" h="2282190">
                <a:moveTo>
                  <a:pt x="815411" y="1280840"/>
                </a:moveTo>
                <a:lnTo>
                  <a:pt x="813722" y="1280840"/>
                </a:lnTo>
                <a:lnTo>
                  <a:pt x="813789" y="1275568"/>
                </a:lnTo>
                <a:lnTo>
                  <a:pt x="816259" y="1278296"/>
                </a:lnTo>
                <a:lnTo>
                  <a:pt x="815411" y="1280840"/>
                </a:lnTo>
                <a:close/>
              </a:path>
              <a:path w="1760220" h="2282190">
                <a:moveTo>
                  <a:pt x="818166" y="1652816"/>
                </a:moveTo>
                <a:lnTo>
                  <a:pt x="810483" y="1651455"/>
                </a:lnTo>
                <a:lnTo>
                  <a:pt x="816205" y="1643656"/>
                </a:lnTo>
                <a:lnTo>
                  <a:pt x="822537" y="1644046"/>
                </a:lnTo>
                <a:lnTo>
                  <a:pt x="822518" y="1646829"/>
                </a:lnTo>
                <a:lnTo>
                  <a:pt x="816570" y="1646829"/>
                </a:lnTo>
                <a:lnTo>
                  <a:pt x="818166" y="1652816"/>
                </a:lnTo>
                <a:close/>
              </a:path>
              <a:path w="1760220" h="2282190">
                <a:moveTo>
                  <a:pt x="822507" y="1648404"/>
                </a:moveTo>
                <a:lnTo>
                  <a:pt x="816570" y="1646829"/>
                </a:lnTo>
                <a:lnTo>
                  <a:pt x="822518" y="1646829"/>
                </a:lnTo>
                <a:lnTo>
                  <a:pt x="822507" y="1648404"/>
                </a:lnTo>
                <a:close/>
              </a:path>
              <a:path w="1760220" h="2282190">
                <a:moveTo>
                  <a:pt x="847633" y="553777"/>
                </a:moveTo>
                <a:lnTo>
                  <a:pt x="834632" y="553777"/>
                </a:lnTo>
                <a:lnTo>
                  <a:pt x="837848" y="547380"/>
                </a:lnTo>
                <a:lnTo>
                  <a:pt x="844412" y="547380"/>
                </a:lnTo>
                <a:lnTo>
                  <a:pt x="847633" y="553777"/>
                </a:lnTo>
                <a:close/>
              </a:path>
              <a:path w="1760220" h="2282190">
                <a:moveTo>
                  <a:pt x="836055" y="473207"/>
                </a:moveTo>
                <a:lnTo>
                  <a:pt x="831289" y="472810"/>
                </a:lnTo>
                <a:lnTo>
                  <a:pt x="833623" y="470764"/>
                </a:lnTo>
                <a:lnTo>
                  <a:pt x="831968" y="464717"/>
                </a:lnTo>
                <a:lnTo>
                  <a:pt x="837848" y="466230"/>
                </a:lnTo>
                <a:lnTo>
                  <a:pt x="838222" y="470764"/>
                </a:lnTo>
                <a:lnTo>
                  <a:pt x="838243" y="471014"/>
                </a:lnTo>
                <a:lnTo>
                  <a:pt x="836055" y="473207"/>
                </a:lnTo>
                <a:close/>
              </a:path>
              <a:path w="1760220" h="2282190">
                <a:moveTo>
                  <a:pt x="828620" y="526501"/>
                </a:moveTo>
                <a:lnTo>
                  <a:pt x="826520" y="526008"/>
                </a:lnTo>
                <a:lnTo>
                  <a:pt x="829101" y="523256"/>
                </a:lnTo>
                <a:lnTo>
                  <a:pt x="830960" y="525371"/>
                </a:lnTo>
                <a:lnTo>
                  <a:pt x="828620" y="526501"/>
                </a:lnTo>
                <a:close/>
              </a:path>
              <a:path w="1760220" h="2282190">
                <a:moveTo>
                  <a:pt x="831329" y="534219"/>
                </a:moveTo>
                <a:lnTo>
                  <a:pt x="831626" y="533300"/>
                </a:lnTo>
                <a:lnTo>
                  <a:pt x="833954" y="527029"/>
                </a:lnTo>
                <a:lnTo>
                  <a:pt x="833540" y="523785"/>
                </a:lnTo>
                <a:lnTo>
                  <a:pt x="833472" y="523256"/>
                </a:lnTo>
                <a:lnTo>
                  <a:pt x="837321" y="523785"/>
                </a:lnTo>
                <a:lnTo>
                  <a:pt x="838456" y="527029"/>
                </a:lnTo>
                <a:lnTo>
                  <a:pt x="837849" y="532025"/>
                </a:lnTo>
                <a:lnTo>
                  <a:pt x="831329" y="534219"/>
                </a:lnTo>
                <a:close/>
              </a:path>
              <a:path w="1760220" h="2282190">
                <a:moveTo>
                  <a:pt x="822638" y="541134"/>
                </a:moveTo>
                <a:lnTo>
                  <a:pt x="824622" y="532472"/>
                </a:lnTo>
                <a:lnTo>
                  <a:pt x="824725" y="532025"/>
                </a:lnTo>
                <a:lnTo>
                  <a:pt x="831279" y="532472"/>
                </a:lnTo>
                <a:lnTo>
                  <a:pt x="822638" y="541134"/>
                </a:lnTo>
                <a:close/>
              </a:path>
              <a:path w="1760220" h="2282190">
                <a:moveTo>
                  <a:pt x="822638" y="549908"/>
                </a:moveTo>
                <a:lnTo>
                  <a:pt x="824649" y="541134"/>
                </a:lnTo>
                <a:lnTo>
                  <a:pt x="824725" y="540804"/>
                </a:lnTo>
                <a:lnTo>
                  <a:pt x="829676" y="541134"/>
                </a:lnTo>
                <a:lnTo>
                  <a:pt x="831386" y="541134"/>
                </a:lnTo>
                <a:lnTo>
                  <a:pt x="822638" y="549908"/>
                </a:lnTo>
                <a:close/>
              </a:path>
              <a:path w="1760220" h="2282190">
                <a:moveTo>
                  <a:pt x="846600" y="538610"/>
                </a:moveTo>
                <a:lnTo>
                  <a:pt x="840011" y="535960"/>
                </a:lnTo>
                <a:lnTo>
                  <a:pt x="846934" y="529019"/>
                </a:lnTo>
                <a:lnTo>
                  <a:pt x="853169" y="532025"/>
                </a:lnTo>
                <a:lnTo>
                  <a:pt x="853078" y="533548"/>
                </a:lnTo>
                <a:lnTo>
                  <a:pt x="845941" y="533548"/>
                </a:lnTo>
                <a:lnTo>
                  <a:pt x="846600" y="538610"/>
                </a:lnTo>
                <a:close/>
              </a:path>
              <a:path w="1760220" h="2282190">
                <a:moveTo>
                  <a:pt x="852921" y="536174"/>
                </a:moveTo>
                <a:lnTo>
                  <a:pt x="845941" y="533548"/>
                </a:lnTo>
                <a:lnTo>
                  <a:pt x="853078" y="533548"/>
                </a:lnTo>
                <a:lnTo>
                  <a:pt x="852934" y="535960"/>
                </a:lnTo>
                <a:lnTo>
                  <a:pt x="852921" y="536174"/>
                </a:lnTo>
                <a:close/>
              </a:path>
              <a:path w="1760220" h="2282190">
                <a:moveTo>
                  <a:pt x="857540" y="540804"/>
                </a:moveTo>
                <a:lnTo>
                  <a:pt x="853169" y="540804"/>
                </a:lnTo>
                <a:lnTo>
                  <a:pt x="853169" y="536417"/>
                </a:lnTo>
                <a:lnTo>
                  <a:pt x="857540" y="536417"/>
                </a:lnTo>
                <a:lnTo>
                  <a:pt x="857540" y="540804"/>
                </a:lnTo>
                <a:close/>
              </a:path>
              <a:path w="1760220" h="2282190">
                <a:moveTo>
                  <a:pt x="805033" y="1012367"/>
                </a:moveTo>
                <a:lnTo>
                  <a:pt x="801199" y="1007432"/>
                </a:lnTo>
                <a:lnTo>
                  <a:pt x="799825" y="1000034"/>
                </a:lnTo>
                <a:lnTo>
                  <a:pt x="796377" y="994954"/>
                </a:lnTo>
                <a:lnTo>
                  <a:pt x="796285" y="994819"/>
                </a:lnTo>
                <a:lnTo>
                  <a:pt x="798898" y="994954"/>
                </a:lnTo>
                <a:lnTo>
                  <a:pt x="801205" y="999206"/>
                </a:lnTo>
                <a:lnTo>
                  <a:pt x="804355" y="1002947"/>
                </a:lnTo>
                <a:lnTo>
                  <a:pt x="809507" y="1002947"/>
                </a:lnTo>
                <a:lnTo>
                  <a:pt x="809743" y="1006858"/>
                </a:lnTo>
                <a:lnTo>
                  <a:pt x="805970" y="1008189"/>
                </a:lnTo>
                <a:lnTo>
                  <a:pt x="805033" y="1012367"/>
                </a:lnTo>
                <a:close/>
              </a:path>
              <a:path w="1760220" h="2282190">
                <a:moveTo>
                  <a:pt x="813789" y="999206"/>
                </a:moveTo>
                <a:lnTo>
                  <a:pt x="809413" y="999206"/>
                </a:lnTo>
                <a:lnTo>
                  <a:pt x="809413" y="994819"/>
                </a:lnTo>
                <a:lnTo>
                  <a:pt x="813789" y="994819"/>
                </a:lnTo>
                <a:lnTo>
                  <a:pt x="813789" y="999206"/>
                </a:lnTo>
                <a:close/>
              </a:path>
              <a:path w="1760220" h="2282190">
                <a:moveTo>
                  <a:pt x="809507" y="1002947"/>
                </a:moveTo>
                <a:lnTo>
                  <a:pt x="804355" y="1002947"/>
                </a:lnTo>
                <a:lnTo>
                  <a:pt x="809413" y="1001400"/>
                </a:lnTo>
                <a:lnTo>
                  <a:pt x="809507" y="1002947"/>
                </a:lnTo>
                <a:close/>
              </a:path>
              <a:path w="1760220" h="2282190">
                <a:moveTo>
                  <a:pt x="814068" y="939788"/>
                </a:moveTo>
                <a:lnTo>
                  <a:pt x="812696" y="935869"/>
                </a:lnTo>
                <a:lnTo>
                  <a:pt x="807220" y="935600"/>
                </a:lnTo>
                <a:lnTo>
                  <a:pt x="807904" y="932625"/>
                </a:lnTo>
                <a:lnTo>
                  <a:pt x="812706" y="933782"/>
                </a:lnTo>
                <a:lnTo>
                  <a:pt x="815866" y="933782"/>
                </a:lnTo>
                <a:lnTo>
                  <a:pt x="814068" y="939788"/>
                </a:lnTo>
                <a:close/>
              </a:path>
              <a:path w="1760220" h="2282190">
                <a:moveTo>
                  <a:pt x="815866" y="933782"/>
                </a:moveTo>
                <a:lnTo>
                  <a:pt x="812706" y="933782"/>
                </a:lnTo>
                <a:lnTo>
                  <a:pt x="815978" y="933407"/>
                </a:lnTo>
                <a:lnTo>
                  <a:pt x="815866" y="933782"/>
                </a:lnTo>
                <a:close/>
              </a:path>
              <a:path w="1760220" h="2282190">
                <a:moveTo>
                  <a:pt x="824132" y="516874"/>
                </a:moveTo>
                <a:lnTo>
                  <a:pt x="818166" y="516676"/>
                </a:lnTo>
                <a:lnTo>
                  <a:pt x="816864" y="512132"/>
                </a:lnTo>
                <a:lnTo>
                  <a:pt x="820861" y="502266"/>
                </a:lnTo>
                <a:lnTo>
                  <a:pt x="815978" y="501321"/>
                </a:lnTo>
                <a:lnTo>
                  <a:pt x="820609" y="499804"/>
                </a:lnTo>
                <a:lnTo>
                  <a:pt x="824854" y="502848"/>
                </a:lnTo>
                <a:lnTo>
                  <a:pt x="827396" y="508967"/>
                </a:lnTo>
                <a:lnTo>
                  <a:pt x="827198" y="512132"/>
                </a:lnTo>
                <a:lnTo>
                  <a:pt x="827142" y="513025"/>
                </a:lnTo>
                <a:lnTo>
                  <a:pt x="822562" y="513025"/>
                </a:lnTo>
                <a:lnTo>
                  <a:pt x="824052" y="516676"/>
                </a:lnTo>
                <a:lnTo>
                  <a:pt x="824132" y="516874"/>
                </a:lnTo>
                <a:close/>
              </a:path>
              <a:path w="1760220" h="2282190">
                <a:moveTo>
                  <a:pt x="826913" y="516676"/>
                </a:moveTo>
                <a:lnTo>
                  <a:pt x="822562" y="513025"/>
                </a:lnTo>
                <a:lnTo>
                  <a:pt x="827142" y="513025"/>
                </a:lnTo>
                <a:lnTo>
                  <a:pt x="826913" y="516676"/>
                </a:lnTo>
                <a:close/>
              </a:path>
              <a:path w="1760220" h="2282190">
                <a:moveTo>
                  <a:pt x="816484" y="1739053"/>
                </a:moveTo>
                <a:lnTo>
                  <a:pt x="816439" y="1726074"/>
                </a:lnTo>
                <a:lnTo>
                  <a:pt x="822537" y="1729583"/>
                </a:lnTo>
                <a:lnTo>
                  <a:pt x="822815" y="1733519"/>
                </a:lnTo>
                <a:lnTo>
                  <a:pt x="819858" y="1734209"/>
                </a:lnTo>
                <a:lnTo>
                  <a:pt x="820348" y="1738352"/>
                </a:lnTo>
                <a:lnTo>
                  <a:pt x="816484" y="1739053"/>
                </a:lnTo>
                <a:close/>
              </a:path>
              <a:path w="1760220" h="2282190">
                <a:moveTo>
                  <a:pt x="1045700" y="610986"/>
                </a:moveTo>
                <a:lnTo>
                  <a:pt x="1041325" y="610986"/>
                </a:lnTo>
                <a:lnTo>
                  <a:pt x="1041325" y="606604"/>
                </a:lnTo>
                <a:lnTo>
                  <a:pt x="1045700" y="606604"/>
                </a:lnTo>
                <a:lnTo>
                  <a:pt x="1045700" y="610986"/>
                </a:lnTo>
                <a:close/>
              </a:path>
              <a:path w="1760220" h="2282190">
                <a:moveTo>
                  <a:pt x="1047889" y="393849"/>
                </a:moveTo>
                <a:lnTo>
                  <a:pt x="1045269" y="388718"/>
                </a:lnTo>
                <a:lnTo>
                  <a:pt x="1046510" y="386163"/>
                </a:lnTo>
                <a:lnTo>
                  <a:pt x="1048440" y="387451"/>
                </a:lnTo>
                <a:lnTo>
                  <a:pt x="1047889" y="393849"/>
                </a:lnTo>
                <a:close/>
              </a:path>
              <a:path w="1760220" h="2282190">
                <a:moveTo>
                  <a:pt x="1038654" y="408060"/>
                </a:moveTo>
                <a:lnTo>
                  <a:pt x="1036554" y="407567"/>
                </a:lnTo>
                <a:lnTo>
                  <a:pt x="1039136" y="404817"/>
                </a:lnTo>
                <a:lnTo>
                  <a:pt x="1040995" y="406931"/>
                </a:lnTo>
                <a:lnTo>
                  <a:pt x="1038654" y="408060"/>
                </a:lnTo>
                <a:close/>
              </a:path>
              <a:path w="1760220" h="2282190">
                <a:moveTo>
                  <a:pt x="1053457" y="376012"/>
                </a:moveTo>
                <a:lnTo>
                  <a:pt x="1048177" y="375855"/>
                </a:lnTo>
                <a:lnTo>
                  <a:pt x="1049994" y="370794"/>
                </a:lnTo>
                <a:lnTo>
                  <a:pt x="1049216" y="365019"/>
                </a:lnTo>
                <a:lnTo>
                  <a:pt x="1052032" y="367711"/>
                </a:lnTo>
                <a:lnTo>
                  <a:pt x="1057117" y="368116"/>
                </a:lnTo>
                <a:lnTo>
                  <a:pt x="1056631" y="374108"/>
                </a:lnTo>
                <a:lnTo>
                  <a:pt x="1053457" y="376012"/>
                </a:lnTo>
                <a:close/>
              </a:path>
              <a:path w="1760220" h="2282190">
                <a:moveTo>
                  <a:pt x="1050077" y="382882"/>
                </a:moveTo>
                <a:lnTo>
                  <a:pt x="1047019" y="380175"/>
                </a:lnTo>
                <a:lnTo>
                  <a:pt x="1048185" y="376012"/>
                </a:lnTo>
                <a:lnTo>
                  <a:pt x="1050077" y="382882"/>
                </a:lnTo>
                <a:close/>
              </a:path>
              <a:path w="1760220" h="2282190">
                <a:moveTo>
                  <a:pt x="1056152" y="381741"/>
                </a:moveTo>
                <a:lnTo>
                  <a:pt x="1054053" y="381247"/>
                </a:lnTo>
                <a:lnTo>
                  <a:pt x="1056631" y="378495"/>
                </a:lnTo>
                <a:lnTo>
                  <a:pt x="1058492" y="380612"/>
                </a:lnTo>
                <a:lnTo>
                  <a:pt x="1056152" y="381741"/>
                </a:lnTo>
                <a:close/>
              </a:path>
              <a:path w="1760220" h="2282190">
                <a:moveTo>
                  <a:pt x="1057157" y="354885"/>
                </a:moveTo>
                <a:lnTo>
                  <a:pt x="1048029" y="349830"/>
                </a:lnTo>
                <a:lnTo>
                  <a:pt x="1049600" y="346166"/>
                </a:lnTo>
                <a:lnTo>
                  <a:pt x="1054443" y="347790"/>
                </a:lnTo>
                <a:lnTo>
                  <a:pt x="1056262" y="352544"/>
                </a:lnTo>
                <a:lnTo>
                  <a:pt x="1055203" y="353610"/>
                </a:lnTo>
                <a:lnTo>
                  <a:pt x="1056669" y="353610"/>
                </a:lnTo>
                <a:lnTo>
                  <a:pt x="1057157" y="354885"/>
                </a:lnTo>
                <a:close/>
              </a:path>
              <a:path w="1760220" h="2282190">
                <a:moveTo>
                  <a:pt x="1047754" y="350469"/>
                </a:moveTo>
                <a:lnTo>
                  <a:pt x="1047372" y="349467"/>
                </a:lnTo>
                <a:lnTo>
                  <a:pt x="1048029" y="349830"/>
                </a:lnTo>
                <a:lnTo>
                  <a:pt x="1047754" y="350469"/>
                </a:lnTo>
                <a:close/>
              </a:path>
              <a:path w="1760220" h="2282190">
                <a:moveTo>
                  <a:pt x="1050077" y="356565"/>
                </a:moveTo>
                <a:lnTo>
                  <a:pt x="1045438" y="355869"/>
                </a:lnTo>
                <a:lnTo>
                  <a:pt x="1047754" y="350469"/>
                </a:lnTo>
                <a:lnTo>
                  <a:pt x="1050077" y="356565"/>
                </a:lnTo>
                <a:close/>
              </a:path>
              <a:path w="1760220" h="2282190">
                <a:moveTo>
                  <a:pt x="1056669" y="353610"/>
                </a:moveTo>
                <a:lnTo>
                  <a:pt x="1055203" y="353610"/>
                </a:lnTo>
                <a:lnTo>
                  <a:pt x="1056265" y="352544"/>
                </a:lnTo>
                <a:lnTo>
                  <a:pt x="1056669" y="353610"/>
                </a:lnTo>
                <a:close/>
              </a:path>
              <a:path w="1760220" h="2282190">
                <a:moveTo>
                  <a:pt x="1034852" y="517011"/>
                </a:moveTo>
                <a:lnTo>
                  <a:pt x="1036847" y="508343"/>
                </a:lnTo>
                <a:lnTo>
                  <a:pt x="1036949" y="507902"/>
                </a:lnTo>
                <a:lnTo>
                  <a:pt x="1043493" y="508343"/>
                </a:lnTo>
                <a:lnTo>
                  <a:pt x="1034852" y="517011"/>
                </a:lnTo>
                <a:close/>
              </a:path>
              <a:path w="1760220" h="2282190">
                <a:moveTo>
                  <a:pt x="1037040" y="602553"/>
                </a:moveTo>
                <a:lnTo>
                  <a:pt x="1039034" y="593885"/>
                </a:lnTo>
                <a:lnTo>
                  <a:pt x="1039136" y="593443"/>
                </a:lnTo>
                <a:lnTo>
                  <a:pt x="1045680" y="593885"/>
                </a:lnTo>
                <a:lnTo>
                  <a:pt x="1037040" y="602553"/>
                </a:lnTo>
                <a:close/>
              </a:path>
              <a:path w="1760220" h="2282190">
                <a:moveTo>
                  <a:pt x="1056631" y="279798"/>
                </a:moveTo>
                <a:lnTo>
                  <a:pt x="1054558" y="274889"/>
                </a:lnTo>
                <a:lnTo>
                  <a:pt x="1056863" y="272752"/>
                </a:lnTo>
                <a:lnTo>
                  <a:pt x="1059051" y="274138"/>
                </a:lnTo>
                <a:lnTo>
                  <a:pt x="1056631" y="279798"/>
                </a:lnTo>
                <a:close/>
              </a:path>
              <a:path w="1760220" h="2282190">
                <a:moveTo>
                  <a:pt x="1058509" y="328049"/>
                </a:moveTo>
                <a:lnTo>
                  <a:pt x="1054443" y="328049"/>
                </a:lnTo>
                <a:lnTo>
                  <a:pt x="1054443" y="321469"/>
                </a:lnTo>
                <a:lnTo>
                  <a:pt x="1058819" y="321469"/>
                </a:lnTo>
                <a:lnTo>
                  <a:pt x="1059569" y="325870"/>
                </a:lnTo>
                <a:lnTo>
                  <a:pt x="1058509" y="328049"/>
                </a:lnTo>
                <a:close/>
              </a:path>
              <a:path w="1760220" h="2282190">
                <a:moveTo>
                  <a:pt x="1058509" y="328049"/>
                </a:moveTo>
                <a:lnTo>
                  <a:pt x="1058373" y="328329"/>
                </a:lnTo>
                <a:lnTo>
                  <a:pt x="1059569" y="325870"/>
                </a:lnTo>
                <a:lnTo>
                  <a:pt x="1058509" y="328049"/>
                </a:lnTo>
                <a:close/>
              </a:path>
              <a:path w="1760220" h="2282190">
                <a:moveTo>
                  <a:pt x="1054443" y="501321"/>
                </a:moveTo>
                <a:lnTo>
                  <a:pt x="1049429" y="499600"/>
                </a:lnTo>
                <a:lnTo>
                  <a:pt x="1052315" y="487743"/>
                </a:lnTo>
                <a:lnTo>
                  <a:pt x="1058819" y="490353"/>
                </a:lnTo>
                <a:lnTo>
                  <a:pt x="1063303" y="494636"/>
                </a:lnTo>
                <a:lnTo>
                  <a:pt x="1063133" y="494806"/>
                </a:lnTo>
                <a:lnTo>
                  <a:pt x="1060671" y="496178"/>
                </a:lnTo>
                <a:lnTo>
                  <a:pt x="1057208" y="498036"/>
                </a:lnTo>
                <a:lnTo>
                  <a:pt x="1054443" y="501321"/>
                </a:lnTo>
                <a:close/>
              </a:path>
              <a:path w="1760220" h="2282190">
                <a:moveTo>
                  <a:pt x="1004128" y="439908"/>
                </a:moveTo>
                <a:lnTo>
                  <a:pt x="1001652" y="436063"/>
                </a:lnTo>
                <a:lnTo>
                  <a:pt x="1003589" y="434643"/>
                </a:lnTo>
                <a:lnTo>
                  <a:pt x="1005795" y="435856"/>
                </a:lnTo>
                <a:lnTo>
                  <a:pt x="1004128" y="439908"/>
                </a:lnTo>
                <a:close/>
              </a:path>
              <a:path w="1760220" h="2282190">
                <a:moveTo>
                  <a:pt x="1008504" y="527644"/>
                </a:moveTo>
                <a:lnTo>
                  <a:pt x="1006134" y="527100"/>
                </a:lnTo>
                <a:lnTo>
                  <a:pt x="1007021" y="523256"/>
                </a:lnTo>
                <a:lnTo>
                  <a:pt x="1006317" y="523256"/>
                </a:lnTo>
                <a:lnTo>
                  <a:pt x="1008261" y="522281"/>
                </a:lnTo>
                <a:lnTo>
                  <a:pt x="1010226" y="521327"/>
                </a:lnTo>
                <a:lnTo>
                  <a:pt x="1010691" y="518870"/>
                </a:lnTo>
                <a:lnTo>
                  <a:pt x="1017398" y="521022"/>
                </a:lnTo>
                <a:lnTo>
                  <a:pt x="1008180" y="524719"/>
                </a:lnTo>
                <a:lnTo>
                  <a:pt x="1008444" y="527100"/>
                </a:lnTo>
                <a:lnTo>
                  <a:pt x="1008504" y="527644"/>
                </a:lnTo>
                <a:close/>
              </a:path>
              <a:path w="1760220" h="2282190">
                <a:moveTo>
                  <a:pt x="1006316" y="523256"/>
                </a:moveTo>
                <a:lnTo>
                  <a:pt x="1004128" y="523256"/>
                </a:lnTo>
                <a:lnTo>
                  <a:pt x="1004290" y="522281"/>
                </a:lnTo>
                <a:lnTo>
                  <a:pt x="1004331" y="522037"/>
                </a:lnTo>
                <a:lnTo>
                  <a:pt x="1004450" y="521327"/>
                </a:lnTo>
                <a:lnTo>
                  <a:pt x="1004544" y="520763"/>
                </a:lnTo>
                <a:lnTo>
                  <a:pt x="1006316" y="522037"/>
                </a:lnTo>
                <a:lnTo>
                  <a:pt x="1006316" y="523256"/>
                </a:lnTo>
                <a:close/>
              </a:path>
              <a:path w="1760220" h="2282190">
                <a:moveTo>
                  <a:pt x="1019697" y="537976"/>
                </a:moveTo>
                <a:lnTo>
                  <a:pt x="1011918" y="530182"/>
                </a:lnTo>
                <a:lnTo>
                  <a:pt x="1017257" y="527644"/>
                </a:lnTo>
                <a:lnTo>
                  <a:pt x="1019636" y="528181"/>
                </a:lnTo>
                <a:lnTo>
                  <a:pt x="1018735" y="532005"/>
                </a:lnTo>
                <a:lnTo>
                  <a:pt x="1021639" y="532005"/>
                </a:lnTo>
                <a:lnTo>
                  <a:pt x="1019697" y="537976"/>
                </a:lnTo>
                <a:close/>
              </a:path>
              <a:path w="1760220" h="2282190">
                <a:moveTo>
                  <a:pt x="1029706" y="543714"/>
                </a:moveTo>
                <a:lnTo>
                  <a:pt x="1023668" y="539946"/>
                </a:lnTo>
                <a:lnTo>
                  <a:pt x="1021632" y="538610"/>
                </a:lnTo>
                <a:lnTo>
                  <a:pt x="1021888" y="536758"/>
                </a:lnTo>
                <a:lnTo>
                  <a:pt x="1021987" y="536037"/>
                </a:lnTo>
                <a:lnTo>
                  <a:pt x="1025623" y="536758"/>
                </a:lnTo>
                <a:lnTo>
                  <a:pt x="1028266" y="536758"/>
                </a:lnTo>
                <a:lnTo>
                  <a:pt x="1029706" y="543714"/>
                </a:lnTo>
                <a:close/>
              </a:path>
              <a:path w="1760220" h="2282190">
                <a:moveTo>
                  <a:pt x="1028266" y="536758"/>
                </a:moveTo>
                <a:lnTo>
                  <a:pt x="1025623" y="536758"/>
                </a:lnTo>
                <a:lnTo>
                  <a:pt x="1028196" y="536417"/>
                </a:lnTo>
                <a:lnTo>
                  <a:pt x="1028266" y="536758"/>
                </a:lnTo>
                <a:close/>
              </a:path>
              <a:path w="1760220" h="2282190">
                <a:moveTo>
                  <a:pt x="991101" y="444635"/>
                </a:moveTo>
                <a:lnTo>
                  <a:pt x="993085" y="435967"/>
                </a:lnTo>
                <a:lnTo>
                  <a:pt x="993187" y="435521"/>
                </a:lnTo>
                <a:lnTo>
                  <a:pt x="999742" y="435967"/>
                </a:lnTo>
                <a:lnTo>
                  <a:pt x="991101" y="444635"/>
                </a:lnTo>
                <a:close/>
              </a:path>
              <a:path w="1760220" h="2282190">
                <a:moveTo>
                  <a:pt x="1003140" y="556318"/>
                </a:moveTo>
                <a:lnTo>
                  <a:pt x="1001173" y="554731"/>
                </a:lnTo>
                <a:lnTo>
                  <a:pt x="999590" y="552758"/>
                </a:lnTo>
                <a:lnTo>
                  <a:pt x="1001940" y="553960"/>
                </a:lnTo>
                <a:lnTo>
                  <a:pt x="1003140" y="556318"/>
                </a:lnTo>
                <a:close/>
              </a:path>
              <a:path w="1760220" h="2282190">
                <a:moveTo>
                  <a:pt x="991101" y="280132"/>
                </a:moveTo>
                <a:lnTo>
                  <a:pt x="993085" y="271465"/>
                </a:lnTo>
                <a:lnTo>
                  <a:pt x="993187" y="271018"/>
                </a:lnTo>
                <a:lnTo>
                  <a:pt x="999742" y="271465"/>
                </a:lnTo>
                <a:lnTo>
                  <a:pt x="991101" y="280132"/>
                </a:lnTo>
                <a:close/>
              </a:path>
              <a:path w="1760220" h="2282190">
                <a:moveTo>
                  <a:pt x="1032562" y="396038"/>
                </a:moveTo>
                <a:lnTo>
                  <a:pt x="1028196" y="396038"/>
                </a:lnTo>
                <a:lnTo>
                  <a:pt x="1028196" y="391656"/>
                </a:lnTo>
                <a:lnTo>
                  <a:pt x="1032562" y="391656"/>
                </a:lnTo>
                <a:lnTo>
                  <a:pt x="1032562" y="396038"/>
                </a:lnTo>
                <a:close/>
              </a:path>
              <a:path w="1760220" h="2282190">
                <a:moveTo>
                  <a:pt x="1039136" y="459650"/>
                </a:moveTo>
                <a:lnTo>
                  <a:pt x="1034745" y="458550"/>
                </a:lnTo>
                <a:lnTo>
                  <a:pt x="1031420" y="454512"/>
                </a:lnTo>
                <a:lnTo>
                  <a:pt x="1030858" y="450301"/>
                </a:lnTo>
                <a:lnTo>
                  <a:pt x="1034751" y="448682"/>
                </a:lnTo>
                <a:lnTo>
                  <a:pt x="1031610" y="452536"/>
                </a:lnTo>
                <a:lnTo>
                  <a:pt x="1032745" y="453679"/>
                </a:lnTo>
                <a:lnTo>
                  <a:pt x="1039136" y="453679"/>
                </a:lnTo>
                <a:lnTo>
                  <a:pt x="1039136" y="459650"/>
                </a:lnTo>
                <a:close/>
              </a:path>
              <a:path w="1760220" h="2282190">
                <a:moveTo>
                  <a:pt x="1039136" y="453679"/>
                </a:moveTo>
                <a:lnTo>
                  <a:pt x="1032745" y="453679"/>
                </a:lnTo>
                <a:lnTo>
                  <a:pt x="1039136" y="453070"/>
                </a:lnTo>
                <a:lnTo>
                  <a:pt x="1039136" y="453679"/>
                </a:lnTo>
                <a:close/>
              </a:path>
              <a:path w="1760220" h="2282190">
                <a:moveTo>
                  <a:pt x="1036949" y="424554"/>
                </a:moveTo>
                <a:lnTo>
                  <a:pt x="1032117" y="424279"/>
                </a:lnTo>
                <a:lnTo>
                  <a:pt x="1036016" y="415251"/>
                </a:lnTo>
                <a:lnTo>
                  <a:pt x="1034751" y="411397"/>
                </a:lnTo>
                <a:lnTo>
                  <a:pt x="1041973" y="412662"/>
                </a:lnTo>
                <a:lnTo>
                  <a:pt x="1037891" y="419679"/>
                </a:lnTo>
                <a:lnTo>
                  <a:pt x="1037002" y="424279"/>
                </a:lnTo>
                <a:lnTo>
                  <a:pt x="1036949" y="424554"/>
                </a:lnTo>
                <a:close/>
              </a:path>
              <a:path w="1760220" h="2282190">
                <a:moveTo>
                  <a:pt x="1036949" y="363140"/>
                </a:moveTo>
                <a:lnTo>
                  <a:pt x="1034468" y="359295"/>
                </a:lnTo>
                <a:lnTo>
                  <a:pt x="1036405" y="357876"/>
                </a:lnTo>
                <a:lnTo>
                  <a:pt x="1038614" y="359088"/>
                </a:lnTo>
                <a:lnTo>
                  <a:pt x="1036949" y="363140"/>
                </a:lnTo>
                <a:close/>
              </a:path>
              <a:path w="1760220" h="2282190">
                <a:moveTo>
                  <a:pt x="1026008" y="518869"/>
                </a:moveTo>
                <a:lnTo>
                  <a:pt x="1022115" y="516850"/>
                </a:lnTo>
                <a:lnTo>
                  <a:pt x="1023574" y="513934"/>
                </a:lnTo>
                <a:lnTo>
                  <a:pt x="1025702" y="510743"/>
                </a:lnTo>
                <a:lnTo>
                  <a:pt x="1023821" y="507901"/>
                </a:lnTo>
                <a:lnTo>
                  <a:pt x="1027933" y="506289"/>
                </a:lnTo>
                <a:lnTo>
                  <a:pt x="1029492" y="509596"/>
                </a:lnTo>
                <a:lnTo>
                  <a:pt x="1028883" y="513934"/>
                </a:lnTo>
                <a:lnTo>
                  <a:pt x="1028762" y="514798"/>
                </a:lnTo>
                <a:lnTo>
                  <a:pt x="1026008" y="518869"/>
                </a:lnTo>
                <a:close/>
              </a:path>
              <a:path w="1760220" h="2282190">
                <a:moveTo>
                  <a:pt x="1024821" y="481058"/>
                </a:moveTo>
                <a:lnTo>
                  <a:pt x="1023235" y="478107"/>
                </a:lnTo>
                <a:lnTo>
                  <a:pt x="1025225" y="475794"/>
                </a:lnTo>
                <a:lnTo>
                  <a:pt x="1030385" y="479386"/>
                </a:lnTo>
                <a:lnTo>
                  <a:pt x="1024821" y="481058"/>
                </a:lnTo>
                <a:close/>
              </a:path>
              <a:path w="1760220" h="2282190">
                <a:moveTo>
                  <a:pt x="540306" y="981658"/>
                </a:moveTo>
                <a:lnTo>
                  <a:pt x="537841" y="977652"/>
                </a:lnTo>
                <a:lnTo>
                  <a:pt x="538607" y="975056"/>
                </a:lnTo>
                <a:lnTo>
                  <a:pt x="540430" y="975056"/>
                </a:lnTo>
                <a:lnTo>
                  <a:pt x="540306" y="981658"/>
                </a:lnTo>
                <a:close/>
              </a:path>
              <a:path w="1760220" h="2282190">
                <a:moveTo>
                  <a:pt x="881046" y="1899355"/>
                </a:moveTo>
                <a:lnTo>
                  <a:pt x="879357" y="1899355"/>
                </a:lnTo>
                <a:lnTo>
                  <a:pt x="879421" y="1894086"/>
                </a:lnTo>
                <a:lnTo>
                  <a:pt x="881891" y="1896811"/>
                </a:lnTo>
                <a:lnTo>
                  <a:pt x="881046" y="1899355"/>
                </a:lnTo>
                <a:close/>
              </a:path>
              <a:path w="1760220" h="2282190">
                <a:moveTo>
                  <a:pt x="785340" y="1808544"/>
                </a:moveTo>
                <a:lnTo>
                  <a:pt x="782372" y="1807870"/>
                </a:lnTo>
                <a:lnTo>
                  <a:pt x="783532" y="1803056"/>
                </a:lnTo>
                <a:lnTo>
                  <a:pt x="783223" y="1800385"/>
                </a:lnTo>
                <a:lnTo>
                  <a:pt x="783153" y="1799775"/>
                </a:lnTo>
                <a:lnTo>
                  <a:pt x="788228" y="1800385"/>
                </a:lnTo>
                <a:lnTo>
                  <a:pt x="788187" y="1805625"/>
                </a:lnTo>
                <a:lnTo>
                  <a:pt x="785340" y="1808544"/>
                </a:lnTo>
                <a:close/>
              </a:path>
              <a:path w="1760220" h="2282190">
                <a:moveTo>
                  <a:pt x="769467" y="1881810"/>
                </a:moveTo>
                <a:lnTo>
                  <a:pt x="767778" y="1881810"/>
                </a:lnTo>
                <a:lnTo>
                  <a:pt x="767841" y="1876533"/>
                </a:lnTo>
                <a:lnTo>
                  <a:pt x="770312" y="1879267"/>
                </a:lnTo>
                <a:lnTo>
                  <a:pt x="769467" y="1881810"/>
                </a:lnTo>
                <a:close/>
              </a:path>
              <a:path w="1760220" h="2282190">
                <a:moveTo>
                  <a:pt x="782864" y="1960912"/>
                </a:moveTo>
                <a:lnTo>
                  <a:pt x="783365" y="1956748"/>
                </a:lnTo>
                <a:lnTo>
                  <a:pt x="783326" y="1956113"/>
                </a:lnTo>
                <a:lnTo>
                  <a:pt x="783211" y="1954260"/>
                </a:lnTo>
                <a:lnTo>
                  <a:pt x="783152" y="1953300"/>
                </a:lnTo>
                <a:lnTo>
                  <a:pt x="785852" y="1954260"/>
                </a:lnTo>
                <a:lnTo>
                  <a:pt x="787650" y="1956113"/>
                </a:lnTo>
                <a:lnTo>
                  <a:pt x="787528" y="1959881"/>
                </a:lnTo>
                <a:lnTo>
                  <a:pt x="782864" y="1960912"/>
                </a:lnTo>
                <a:close/>
              </a:path>
              <a:path w="1760220" h="2282190">
                <a:moveTo>
                  <a:pt x="794219" y="1798445"/>
                </a:moveTo>
                <a:lnTo>
                  <a:pt x="795273" y="1787589"/>
                </a:lnTo>
                <a:lnTo>
                  <a:pt x="800657" y="1790996"/>
                </a:lnTo>
                <a:lnTo>
                  <a:pt x="801275" y="1794540"/>
                </a:lnTo>
                <a:lnTo>
                  <a:pt x="798596" y="1794769"/>
                </a:lnTo>
                <a:lnTo>
                  <a:pt x="798469" y="1797581"/>
                </a:lnTo>
                <a:lnTo>
                  <a:pt x="794219" y="1798445"/>
                </a:lnTo>
                <a:close/>
              </a:path>
              <a:path w="1760220" h="2282190">
                <a:moveTo>
                  <a:pt x="780565" y="1844476"/>
                </a:moveTo>
                <a:lnTo>
                  <a:pt x="779297" y="1844341"/>
                </a:lnTo>
                <a:lnTo>
                  <a:pt x="780863" y="1837502"/>
                </a:lnTo>
                <a:lnTo>
                  <a:pt x="780965" y="1837060"/>
                </a:lnTo>
                <a:lnTo>
                  <a:pt x="787518" y="1837502"/>
                </a:lnTo>
                <a:lnTo>
                  <a:pt x="780565" y="1844476"/>
                </a:lnTo>
                <a:close/>
              </a:path>
              <a:path w="1760220" h="2282190">
                <a:moveTo>
                  <a:pt x="778579" y="1853338"/>
                </a:moveTo>
                <a:lnTo>
                  <a:pt x="777363" y="1850906"/>
                </a:lnTo>
                <a:lnTo>
                  <a:pt x="774405" y="1850216"/>
                </a:lnTo>
                <a:lnTo>
                  <a:pt x="774656" y="1846169"/>
                </a:lnTo>
                <a:lnTo>
                  <a:pt x="774733" y="1844930"/>
                </a:lnTo>
                <a:lnTo>
                  <a:pt x="774800" y="1843859"/>
                </a:lnTo>
                <a:lnTo>
                  <a:pt x="779297" y="1844341"/>
                </a:lnTo>
                <a:lnTo>
                  <a:pt x="778878" y="1846169"/>
                </a:lnTo>
                <a:lnTo>
                  <a:pt x="784526" y="1846169"/>
                </a:lnTo>
                <a:lnTo>
                  <a:pt x="783152" y="1852414"/>
                </a:lnTo>
                <a:lnTo>
                  <a:pt x="778579" y="1853338"/>
                </a:lnTo>
                <a:close/>
              </a:path>
              <a:path w="1760220" h="2282190">
                <a:moveTo>
                  <a:pt x="778878" y="1846169"/>
                </a:moveTo>
                <a:lnTo>
                  <a:pt x="779162" y="1844930"/>
                </a:lnTo>
                <a:lnTo>
                  <a:pt x="779265" y="1844476"/>
                </a:lnTo>
                <a:lnTo>
                  <a:pt x="779297" y="1844341"/>
                </a:lnTo>
                <a:lnTo>
                  <a:pt x="780565" y="1844476"/>
                </a:lnTo>
                <a:lnTo>
                  <a:pt x="778878" y="1846169"/>
                </a:lnTo>
                <a:close/>
              </a:path>
              <a:path w="1760220" h="2282190">
                <a:moveTo>
                  <a:pt x="784526" y="1846169"/>
                </a:moveTo>
                <a:lnTo>
                  <a:pt x="778878" y="1846169"/>
                </a:lnTo>
                <a:lnTo>
                  <a:pt x="780565" y="1844476"/>
                </a:lnTo>
                <a:lnTo>
                  <a:pt x="784798" y="1844930"/>
                </a:lnTo>
                <a:lnTo>
                  <a:pt x="784526" y="1846169"/>
                </a:lnTo>
                <a:close/>
              </a:path>
              <a:path w="1760220" h="2282190">
                <a:moveTo>
                  <a:pt x="787625" y="2017247"/>
                </a:moveTo>
                <a:lnTo>
                  <a:pt x="789610" y="2008580"/>
                </a:lnTo>
                <a:lnTo>
                  <a:pt x="789711" y="2008137"/>
                </a:lnTo>
                <a:lnTo>
                  <a:pt x="796275" y="2008580"/>
                </a:lnTo>
                <a:lnTo>
                  <a:pt x="787625" y="2017247"/>
                </a:lnTo>
                <a:close/>
              </a:path>
              <a:path w="1760220" h="2282190">
                <a:moveTo>
                  <a:pt x="794072" y="1810753"/>
                </a:moveTo>
                <a:lnTo>
                  <a:pt x="796787" y="1803655"/>
                </a:lnTo>
                <a:lnTo>
                  <a:pt x="796285" y="1799775"/>
                </a:lnTo>
                <a:lnTo>
                  <a:pt x="799218" y="1801217"/>
                </a:lnTo>
                <a:lnTo>
                  <a:pt x="800352" y="1804457"/>
                </a:lnTo>
                <a:lnTo>
                  <a:pt x="800657" y="1808544"/>
                </a:lnTo>
                <a:lnTo>
                  <a:pt x="794072" y="1810753"/>
                </a:lnTo>
                <a:close/>
              </a:path>
              <a:path w="1760220" h="2282190">
                <a:moveTo>
                  <a:pt x="804191" y="2120617"/>
                </a:moveTo>
                <a:lnTo>
                  <a:pt x="798469" y="2119997"/>
                </a:lnTo>
                <a:lnTo>
                  <a:pt x="801907" y="2118331"/>
                </a:lnTo>
                <a:lnTo>
                  <a:pt x="801747" y="2113416"/>
                </a:lnTo>
                <a:lnTo>
                  <a:pt x="801735" y="2113040"/>
                </a:lnTo>
                <a:lnTo>
                  <a:pt x="807220" y="2113416"/>
                </a:lnTo>
                <a:lnTo>
                  <a:pt x="807785" y="2118331"/>
                </a:lnTo>
                <a:lnTo>
                  <a:pt x="807884" y="2119194"/>
                </a:lnTo>
                <a:lnTo>
                  <a:pt x="804191" y="2120617"/>
                </a:lnTo>
                <a:close/>
              </a:path>
              <a:path w="1760220" h="2282190">
                <a:moveTo>
                  <a:pt x="792000" y="2129106"/>
                </a:moveTo>
                <a:lnTo>
                  <a:pt x="792656" y="2126258"/>
                </a:lnTo>
                <a:lnTo>
                  <a:pt x="794161" y="2124752"/>
                </a:lnTo>
                <a:lnTo>
                  <a:pt x="793003" y="2124752"/>
                </a:lnTo>
                <a:lnTo>
                  <a:pt x="793955" y="2120617"/>
                </a:lnTo>
                <a:lnTo>
                  <a:pt x="793996" y="2120439"/>
                </a:lnTo>
                <a:lnTo>
                  <a:pt x="794098" y="2119997"/>
                </a:lnTo>
                <a:lnTo>
                  <a:pt x="800651" y="2120439"/>
                </a:lnTo>
                <a:lnTo>
                  <a:pt x="796347" y="2124752"/>
                </a:lnTo>
                <a:lnTo>
                  <a:pt x="794161" y="2124752"/>
                </a:lnTo>
                <a:lnTo>
                  <a:pt x="792656" y="2126258"/>
                </a:lnTo>
                <a:lnTo>
                  <a:pt x="794844" y="2126258"/>
                </a:lnTo>
                <a:lnTo>
                  <a:pt x="792000" y="2129106"/>
                </a:lnTo>
                <a:close/>
              </a:path>
              <a:path w="1760220" h="2282190">
                <a:moveTo>
                  <a:pt x="785436" y="2133487"/>
                </a:moveTo>
                <a:lnTo>
                  <a:pt x="787443" y="2124752"/>
                </a:lnTo>
                <a:lnTo>
                  <a:pt x="787528" y="2124379"/>
                </a:lnTo>
                <a:lnTo>
                  <a:pt x="793003" y="2124752"/>
                </a:lnTo>
                <a:lnTo>
                  <a:pt x="792656" y="2126258"/>
                </a:lnTo>
                <a:lnTo>
                  <a:pt x="785436" y="2133487"/>
                </a:lnTo>
                <a:close/>
              </a:path>
              <a:path w="1760220" h="2282190">
                <a:moveTo>
                  <a:pt x="787625" y="2052338"/>
                </a:moveTo>
                <a:lnTo>
                  <a:pt x="789610" y="2043670"/>
                </a:lnTo>
                <a:lnTo>
                  <a:pt x="789711" y="2043230"/>
                </a:lnTo>
                <a:lnTo>
                  <a:pt x="796275" y="2043670"/>
                </a:lnTo>
                <a:lnTo>
                  <a:pt x="787625" y="2052338"/>
                </a:lnTo>
                <a:close/>
              </a:path>
              <a:path w="1760220" h="2282190">
                <a:moveTo>
                  <a:pt x="770029" y="1773453"/>
                </a:moveTo>
                <a:lnTo>
                  <a:pt x="767350" y="1769899"/>
                </a:lnTo>
                <a:lnTo>
                  <a:pt x="774369" y="1757428"/>
                </a:lnTo>
                <a:lnTo>
                  <a:pt x="780965" y="1755905"/>
                </a:lnTo>
                <a:lnTo>
                  <a:pt x="781329" y="1758459"/>
                </a:lnTo>
                <a:lnTo>
                  <a:pt x="780488" y="1759804"/>
                </a:lnTo>
                <a:lnTo>
                  <a:pt x="778776" y="1760287"/>
                </a:lnTo>
                <a:lnTo>
                  <a:pt x="780701" y="1764212"/>
                </a:lnTo>
                <a:lnTo>
                  <a:pt x="783152" y="1764674"/>
                </a:lnTo>
                <a:lnTo>
                  <a:pt x="774431" y="1764674"/>
                </a:lnTo>
                <a:lnTo>
                  <a:pt x="771771" y="1768615"/>
                </a:lnTo>
                <a:lnTo>
                  <a:pt x="770029" y="1773453"/>
                </a:lnTo>
                <a:close/>
              </a:path>
              <a:path w="1760220" h="2282190">
                <a:moveTo>
                  <a:pt x="782742" y="1767162"/>
                </a:moveTo>
                <a:lnTo>
                  <a:pt x="780965" y="1765892"/>
                </a:lnTo>
                <a:lnTo>
                  <a:pt x="780965" y="1764674"/>
                </a:lnTo>
                <a:lnTo>
                  <a:pt x="783152" y="1764674"/>
                </a:lnTo>
                <a:lnTo>
                  <a:pt x="782742" y="1767162"/>
                </a:lnTo>
                <a:close/>
              </a:path>
              <a:path w="1760220" h="2282190">
                <a:moveTo>
                  <a:pt x="745481" y="1941197"/>
                </a:moveTo>
                <a:lnTo>
                  <a:pt x="743381" y="1940705"/>
                </a:lnTo>
                <a:lnTo>
                  <a:pt x="745961" y="1937956"/>
                </a:lnTo>
                <a:lnTo>
                  <a:pt x="747821" y="1940068"/>
                </a:lnTo>
                <a:lnTo>
                  <a:pt x="745481" y="1941197"/>
                </a:lnTo>
                <a:close/>
              </a:path>
              <a:path w="1760220" h="2282190">
                <a:moveTo>
                  <a:pt x="750019" y="1727389"/>
                </a:moveTo>
                <a:lnTo>
                  <a:pt x="745961" y="1727389"/>
                </a:lnTo>
                <a:lnTo>
                  <a:pt x="745961" y="1720814"/>
                </a:lnTo>
                <a:lnTo>
                  <a:pt x="750336" y="1720814"/>
                </a:lnTo>
                <a:lnTo>
                  <a:pt x="751086" y="1725216"/>
                </a:lnTo>
                <a:lnTo>
                  <a:pt x="750019" y="1727389"/>
                </a:lnTo>
                <a:close/>
              </a:path>
              <a:path w="1760220" h="2282190">
                <a:moveTo>
                  <a:pt x="750019" y="1727389"/>
                </a:moveTo>
                <a:lnTo>
                  <a:pt x="749881" y="1727669"/>
                </a:lnTo>
                <a:lnTo>
                  <a:pt x="751086" y="1725216"/>
                </a:lnTo>
                <a:lnTo>
                  <a:pt x="750019" y="1727389"/>
                </a:lnTo>
                <a:close/>
              </a:path>
              <a:path w="1760220" h="2282190">
                <a:moveTo>
                  <a:pt x="737306" y="1795279"/>
                </a:moveTo>
                <a:lnTo>
                  <a:pt x="737090" y="1795279"/>
                </a:lnTo>
                <a:lnTo>
                  <a:pt x="732878" y="1791605"/>
                </a:lnTo>
                <a:lnTo>
                  <a:pt x="740370" y="1781131"/>
                </a:lnTo>
                <a:lnTo>
                  <a:pt x="745961" y="1780034"/>
                </a:lnTo>
                <a:lnTo>
                  <a:pt x="748356" y="1785629"/>
                </a:lnTo>
                <a:lnTo>
                  <a:pt x="738486" y="1791317"/>
                </a:lnTo>
                <a:lnTo>
                  <a:pt x="748086" y="1791317"/>
                </a:lnTo>
                <a:lnTo>
                  <a:pt x="747785" y="1792858"/>
                </a:lnTo>
                <a:lnTo>
                  <a:pt x="739803" y="1792858"/>
                </a:lnTo>
                <a:lnTo>
                  <a:pt x="737306" y="1795279"/>
                </a:lnTo>
                <a:close/>
              </a:path>
              <a:path w="1760220" h="2282190">
                <a:moveTo>
                  <a:pt x="748086" y="1791317"/>
                </a:moveTo>
                <a:lnTo>
                  <a:pt x="738486" y="1791317"/>
                </a:lnTo>
                <a:lnTo>
                  <a:pt x="748149" y="1790996"/>
                </a:lnTo>
                <a:lnTo>
                  <a:pt x="748086" y="1791317"/>
                </a:lnTo>
                <a:close/>
              </a:path>
              <a:path w="1760220" h="2282190">
                <a:moveTo>
                  <a:pt x="747312" y="1795279"/>
                </a:moveTo>
                <a:lnTo>
                  <a:pt x="743852" y="1794362"/>
                </a:lnTo>
                <a:lnTo>
                  <a:pt x="739803" y="1792858"/>
                </a:lnTo>
                <a:lnTo>
                  <a:pt x="747785" y="1792858"/>
                </a:lnTo>
                <a:lnTo>
                  <a:pt x="747312" y="1795279"/>
                </a:lnTo>
                <a:close/>
              </a:path>
              <a:path w="1760220" h="2282190">
                <a:moveTo>
                  <a:pt x="735015" y="1997171"/>
                </a:moveTo>
                <a:lnTo>
                  <a:pt x="737324" y="1985330"/>
                </a:lnTo>
                <a:lnTo>
                  <a:pt x="746766" y="1985330"/>
                </a:lnTo>
                <a:lnTo>
                  <a:pt x="748149" y="1977429"/>
                </a:lnTo>
                <a:lnTo>
                  <a:pt x="748780" y="1982824"/>
                </a:lnTo>
                <a:lnTo>
                  <a:pt x="745994" y="1988989"/>
                </a:lnTo>
                <a:lnTo>
                  <a:pt x="741003" y="1994310"/>
                </a:lnTo>
                <a:lnTo>
                  <a:pt x="735015" y="1997171"/>
                </a:lnTo>
                <a:close/>
              </a:path>
              <a:path w="1760220" h="2282190">
                <a:moveTo>
                  <a:pt x="759202" y="1879856"/>
                </a:moveTo>
                <a:lnTo>
                  <a:pt x="760270" y="1868744"/>
                </a:lnTo>
                <a:lnTo>
                  <a:pt x="765653" y="1872151"/>
                </a:lnTo>
                <a:lnTo>
                  <a:pt x="766271" y="1875695"/>
                </a:lnTo>
                <a:lnTo>
                  <a:pt x="763581" y="1875924"/>
                </a:lnTo>
                <a:lnTo>
                  <a:pt x="763466" y="1878726"/>
                </a:lnTo>
                <a:lnTo>
                  <a:pt x="762135" y="1879031"/>
                </a:lnTo>
                <a:lnTo>
                  <a:pt x="759783" y="1879031"/>
                </a:lnTo>
                <a:lnTo>
                  <a:pt x="759202" y="1879856"/>
                </a:lnTo>
                <a:close/>
              </a:path>
              <a:path w="1760220" h="2282190">
                <a:moveTo>
                  <a:pt x="758869" y="1885678"/>
                </a:moveTo>
                <a:lnTo>
                  <a:pt x="756536" y="1885678"/>
                </a:lnTo>
                <a:lnTo>
                  <a:pt x="756905" y="1883119"/>
                </a:lnTo>
                <a:lnTo>
                  <a:pt x="759783" y="1879031"/>
                </a:lnTo>
                <a:lnTo>
                  <a:pt x="758920" y="1885312"/>
                </a:lnTo>
                <a:lnTo>
                  <a:pt x="758869" y="1885678"/>
                </a:lnTo>
                <a:close/>
              </a:path>
              <a:path w="1760220" h="2282190">
                <a:moveTo>
                  <a:pt x="760094" y="1879498"/>
                </a:moveTo>
                <a:lnTo>
                  <a:pt x="759719" y="1879498"/>
                </a:lnTo>
                <a:lnTo>
                  <a:pt x="759783" y="1879031"/>
                </a:lnTo>
                <a:lnTo>
                  <a:pt x="762135" y="1879031"/>
                </a:lnTo>
                <a:lnTo>
                  <a:pt x="760094" y="1879498"/>
                </a:lnTo>
                <a:close/>
              </a:path>
              <a:path w="1760220" h="2282190">
                <a:moveTo>
                  <a:pt x="756905" y="1891892"/>
                </a:moveTo>
                <a:lnTo>
                  <a:pt x="750336" y="1891892"/>
                </a:lnTo>
                <a:lnTo>
                  <a:pt x="750336" y="1885312"/>
                </a:lnTo>
                <a:lnTo>
                  <a:pt x="756536" y="1885678"/>
                </a:lnTo>
                <a:lnTo>
                  <a:pt x="758869" y="1885678"/>
                </a:lnTo>
                <a:lnTo>
                  <a:pt x="758304" y="1889791"/>
                </a:lnTo>
                <a:lnTo>
                  <a:pt x="756905" y="1891892"/>
                </a:lnTo>
                <a:close/>
              </a:path>
              <a:path w="1760220" h="2282190">
                <a:moveTo>
                  <a:pt x="767841" y="1679138"/>
                </a:moveTo>
                <a:lnTo>
                  <a:pt x="765375" y="1675131"/>
                </a:lnTo>
                <a:lnTo>
                  <a:pt x="766141" y="1672533"/>
                </a:lnTo>
                <a:lnTo>
                  <a:pt x="767965" y="1672533"/>
                </a:lnTo>
                <a:lnTo>
                  <a:pt x="767841" y="1679138"/>
                </a:lnTo>
                <a:close/>
              </a:path>
              <a:path w="1760220" h="2282190">
                <a:moveTo>
                  <a:pt x="763466" y="1856801"/>
                </a:moveTo>
                <a:lnTo>
                  <a:pt x="760228" y="1855654"/>
                </a:lnTo>
                <a:lnTo>
                  <a:pt x="757950" y="1853551"/>
                </a:lnTo>
                <a:lnTo>
                  <a:pt x="754718" y="1852414"/>
                </a:lnTo>
                <a:lnTo>
                  <a:pt x="757433" y="1846372"/>
                </a:lnTo>
                <a:lnTo>
                  <a:pt x="761075" y="1849034"/>
                </a:lnTo>
                <a:lnTo>
                  <a:pt x="765653" y="1850216"/>
                </a:lnTo>
                <a:lnTo>
                  <a:pt x="764493" y="1851987"/>
                </a:lnTo>
                <a:lnTo>
                  <a:pt x="763369" y="1853775"/>
                </a:lnTo>
                <a:lnTo>
                  <a:pt x="763466" y="1856801"/>
                </a:lnTo>
                <a:close/>
              </a:path>
              <a:path w="1760220" h="2282190">
                <a:moveTo>
                  <a:pt x="764504" y="1745822"/>
                </a:moveTo>
                <a:lnTo>
                  <a:pt x="758519" y="1745822"/>
                </a:lnTo>
                <a:lnTo>
                  <a:pt x="759095" y="1742749"/>
                </a:lnTo>
                <a:lnTo>
                  <a:pt x="764504" y="1745822"/>
                </a:lnTo>
                <a:close/>
              </a:path>
              <a:path w="1760220" h="2282190">
                <a:moveTo>
                  <a:pt x="761282" y="1755905"/>
                </a:moveTo>
                <a:lnTo>
                  <a:pt x="755705" y="1755641"/>
                </a:lnTo>
                <a:lnTo>
                  <a:pt x="752793" y="1752712"/>
                </a:lnTo>
                <a:lnTo>
                  <a:pt x="752526" y="1747131"/>
                </a:lnTo>
                <a:lnTo>
                  <a:pt x="754293" y="1745248"/>
                </a:lnTo>
                <a:lnTo>
                  <a:pt x="758448" y="1745822"/>
                </a:lnTo>
                <a:lnTo>
                  <a:pt x="764504" y="1745822"/>
                </a:lnTo>
                <a:lnTo>
                  <a:pt x="762949" y="1750299"/>
                </a:lnTo>
                <a:lnTo>
                  <a:pt x="761361" y="1755641"/>
                </a:lnTo>
                <a:lnTo>
                  <a:pt x="761282" y="1755905"/>
                </a:lnTo>
                <a:close/>
              </a:path>
              <a:path w="1760220" h="2282190">
                <a:moveTo>
                  <a:pt x="752543" y="1864868"/>
                </a:moveTo>
                <a:lnTo>
                  <a:pt x="749609" y="1863880"/>
                </a:lnTo>
                <a:lnTo>
                  <a:pt x="749230" y="1861543"/>
                </a:lnTo>
                <a:lnTo>
                  <a:pt x="754718" y="1861183"/>
                </a:lnTo>
                <a:lnTo>
                  <a:pt x="752543" y="1864868"/>
                </a:lnTo>
                <a:close/>
              </a:path>
              <a:path w="1760220" h="2282190">
                <a:moveTo>
                  <a:pt x="840036" y="1832673"/>
                </a:moveTo>
                <a:lnTo>
                  <a:pt x="843334" y="1829393"/>
                </a:lnTo>
                <a:lnTo>
                  <a:pt x="840695" y="1820167"/>
                </a:lnTo>
                <a:lnTo>
                  <a:pt x="848793" y="1821700"/>
                </a:lnTo>
                <a:lnTo>
                  <a:pt x="849360" y="1828854"/>
                </a:lnTo>
                <a:lnTo>
                  <a:pt x="846194" y="1832262"/>
                </a:lnTo>
                <a:lnTo>
                  <a:pt x="840036" y="1832673"/>
                </a:lnTo>
                <a:close/>
              </a:path>
              <a:path w="1760220" h="2282190">
                <a:moveTo>
                  <a:pt x="857075" y="1840569"/>
                </a:moveTo>
                <a:lnTo>
                  <a:pt x="850982" y="1837060"/>
                </a:lnTo>
                <a:lnTo>
                  <a:pt x="850703" y="1833125"/>
                </a:lnTo>
                <a:lnTo>
                  <a:pt x="853650" y="1832435"/>
                </a:lnTo>
                <a:lnTo>
                  <a:pt x="853169" y="1828285"/>
                </a:lnTo>
                <a:lnTo>
                  <a:pt x="857024" y="1827586"/>
                </a:lnTo>
                <a:lnTo>
                  <a:pt x="857075" y="1840569"/>
                </a:lnTo>
                <a:close/>
              </a:path>
              <a:path w="1760220" h="2282190">
                <a:moveTo>
                  <a:pt x="861535" y="1905751"/>
                </a:moveTo>
                <a:lnTo>
                  <a:pt x="859796" y="1898742"/>
                </a:lnTo>
                <a:lnTo>
                  <a:pt x="859728" y="1898468"/>
                </a:lnTo>
                <a:lnTo>
                  <a:pt x="864565" y="1898742"/>
                </a:lnTo>
                <a:lnTo>
                  <a:pt x="861535" y="1905751"/>
                </a:lnTo>
                <a:close/>
              </a:path>
              <a:path w="1760220" h="2282190">
                <a:moveTo>
                  <a:pt x="861247" y="1906418"/>
                </a:moveTo>
                <a:lnTo>
                  <a:pt x="861535" y="1905751"/>
                </a:lnTo>
                <a:lnTo>
                  <a:pt x="861653" y="1906227"/>
                </a:lnTo>
                <a:lnTo>
                  <a:pt x="861247" y="1906418"/>
                </a:lnTo>
                <a:close/>
              </a:path>
              <a:path w="1760220" h="2282190">
                <a:moveTo>
                  <a:pt x="861916" y="1911634"/>
                </a:moveTo>
                <a:lnTo>
                  <a:pt x="854111" y="1909771"/>
                </a:lnTo>
                <a:lnTo>
                  <a:pt x="861247" y="1906418"/>
                </a:lnTo>
                <a:lnTo>
                  <a:pt x="860660" y="1907775"/>
                </a:lnTo>
                <a:lnTo>
                  <a:pt x="861916" y="1911634"/>
                </a:lnTo>
                <a:close/>
              </a:path>
              <a:path w="1760220" h="2282190">
                <a:moveTo>
                  <a:pt x="796285" y="1670364"/>
                </a:moveTo>
                <a:lnTo>
                  <a:pt x="793820" y="1666915"/>
                </a:lnTo>
                <a:lnTo>
                  <a:pt x="794724" y="1662744"/>
                </a:lnTo>
                <a:lnTo>
                  <a:pt x="796361" y="1658131"/>
                </a:lnTo>
                <a:lnTo>
                  <a:pt x="796285" y="1652815"/>
                </a:lnTo>
                <a:lnTo>
                  <a:pt x="804105" y="1658131"/>
                </a:lnTo>
                <a:lnTo>
                  <a:pt x="802090" y="1664077"/>
                </a:lnTo>
                <a:lnTo>
                  <a:pt x="796285" y="1670364"/>
                </a:lnTo>
                <a:close/>
              </a:path>
              <a:path w="1760220" h="2282190">
                <a:moveTo>
                  <a:pt x="739401" y="1852414"/>
                </a:moveTo>
                <a:lnTo>
                  <a:pt x="736267" y="1849713"/>
                </a:lnTo>
                <a:lnTo>
                  <a:pt x="735248" y="1844873"/>
                </a:lnTo>
                <a:lnTo>
                  <a:pt x="735015" y="1839248"/>
                </a:lnTo>
                <a:lnTo>
                  <a:pt x="742927" y="1837171"/>
                </a:lnTo>
                <a:lnTo>
                  <a:pt x="738075" y="1847891"/>
                </a:lnTo>
                <a:lnTo>
                  <a:pt x="739401" y="1852414"/>
                </a:lnTo>
                <a:close/>
              </a:path>
              <a:path w="1760220" h="2282190">
                <a:moveTo>
                  <a:pt x="846205" y="1778236"/>
                </a:moveTo>
                <a:lnTo>
                  <a:pt x="844017" y="1776042"/>
                </a:lnTo>
                <a:lnTo>
                  <a:pt x="844356" y="1771946"/>
                </a:lnTo>
                <a:lnTo>
                  <a:pt x="844412" y="1771259"/>
                </a:lnTo>
                <a:lnTo>
                  <a:pt x="846449" y="1773600"/>
                </a:lnTo>
                <a:lnTo>
                  <a:pt x="852063" y="1773600"/>
                </a:lnTo>
                <a:lnTo>
                  <a:pt x="850982" y="1777841"/>
                </a:lnTo>
                <a:lnTo>
                  <a:pt x="846205" y="1778236"/>
                </a:lnTo>
                <a:close/>
              </a:path>
              <a:path w="1760220" h="2282190">
                <a:moveTo>
                  <a:pt x="852063" y="1773600"/>
                </a:moveTo>
                <a:lnTo>
                  <a:pt x="846449" y="1773600"/>
                </a:lnTo>
                <a:lnTo>
                  <a:pt x="852486" y="1771946"/>
                </a:lnTo>
                <a:lnTo>
                  <a:pt x="852063" y="1773600"/>
                </a:lnTo>
                <a:close/>
              </a:path>
              <a:path w="1760220" h="2282190">
                <a:moveTo>
                  <a:pt x="879116" y="1929177"/>
                </a:moveTo>
                <a:lnTo>
                  <a:pt x="875050" y="1929177"/>
                </a:lnTo>
                <a:lnTo>
                  <a:pt x="875050" y="1922597"/>
                </a:lnTo>
                <a:lnTo>
                  <a:pt x="879421" y="1922597"/>
                </a:lnTo>
                <a:lnTo>
                  <a:pt x="880161" y="1926998"/>
                </a:lnTo>
                <a:lnTo>
                  <a:pt x="879116" y="1929177"/>
                </a:lnTo>
                <a:close/>
              </a:path>
              <a:path w="1760220" h="2282190">
                <a:moveTo>
                  <a:pt x="879116" y="1929177"/>
                </a:moveTo>
                <a:lnTo>
                  <a:pt x="878980" y="1929461"/>
                </a:lnTo>
                <a:lnTo>
                  <a:pt x="880161" y="1926998"/>
                </a:lnTo>
                <a:lnTo>
                  <a:pt x="879116" y="1929177"/>
                </a:lnTo>
                <a:close/>
              </a:path>
              <a:path w="1760220" h="2282190">
                <a:moveTo>
                  <a:pt x="868997" y="1679837"/>
                </a:moveTo>
                <a:lnTo>
                  <a:pt x="868946" y="1666854"/>
                </a:lnTo>
                <a:lnTo>
                  <a:pt x="875049" y="1670363"/>
                </a:lnTo>
                <a:lnTo>
                  <a:pt x="875327" y="1674298"/>
                </a:lnTo>
                <a:lnTo>
                  <a:pt x="872365" y="1674989"/>
                </a:lnTo>
                <a:lnTo>
                  <a:pt x="872861" y="1679138"/>
                </a:lnTo>
                <a:lnTo>
                  <a:pt x="868997" y="1679837"/>
                </a:lnTo>
                <a:close/>
              </a:path>
              <a:path w="1760220" h="2282190">
                <a:moveTo>
                  <a:pt x="835660" y="1808544"/>
                </a:moveTo>
                <a:lnTo>
                  <a:pt x="830154" y="1806335"/>
                </a:lnTo>
                <a:lnTo>
                  <a:pt x="843293" y="1804752"/>
                </a:lnTo>
                <a:lnTo>
                  <a:pt x="842224" y="1799775"/>
                </a:lnTo>
                <a:lnTo>
                  <a:pt x="845202" y="1800451"/>
                </a:lnTo>
                <a:lnTo>
                  <a:pt x="844166" y="1804752"/>
                </a:lnTo>
                <a:lnTo>
                  <a:pt x="844067" y="1805161"/>
                </a:lnTo>
                <a:lnTo>
                  <a:pt x="839692" y="1805161"/>
                </a:lnTo>
                <a:lnTo>
                  <a:pt x="835660" y="1808544"/>
                </a:lnTo>
                <a:close/>
              </a:path>
              <a:path w="1760220" h="2282190">
                <a:moveTo>
                  <a:pt x="839902" y="1805161"/>
                </a:moveTo>
                <a:lnTo>
                  <a:pt x="839692" y="1805161"/>
                </a:lnTo>
                <a:lnTo>
                  <a:pt x="840011" y="1804894"/>
                </a:lnTo>
                <a:lnTo>
                  <a:pt x="839902" y="1805161"/>
                </a:lnTo>
                <a:close/>
              </a:path>
              <a:path w="1760220" h="2282190">
                <a:moveTo>
                  <a:pt x="838441" y="1808742"/>
                </a:moveTo>
                <a:lnTo>
                  <a:pt x="839902" y="1805161"/>
                </a:lnTo>
                <a:lnTo>
                  <a:pt x="844030" y="1805161"/>
                </a:lnTo>
                <a:lnTo>
                  <a:pt x="844412" y="1808544"/>
                </a:lnTo>
                <a:lnTo>
                  <a:pt x="838441" y="1808742"/>
                </a:lnTo>
                <a:close/>
              </a:path>
              <a:path w="1760220" h="2282190">
                <a:moveTo>
                  <a:pt x="872381" y="1919264"/>
                </a:moveTo>
                <a:lnTo>
                  <a:pt x="870281" y="1918771"/>
                </a:lnTo>
                <a:lnTo>
                  <a:pt x="872861" y="1916021"/>
                </a:lnTo>
                <a:lnTo>
                  <a:pt x="874721" y="1918135"/>
                </a:lnTo>
                <a:lnTo>
                  <a:pt x="872381" y="1919264"/>
                </a:lnTo>
                <a:close/>
              </a:path>
              <a:path w="1760220" h="2282190">
                <a:moveTo>
                  <a:pt x="868486" y="1935752"/>
                </a:moveTo>
                <a:lnTo>
                  <a:pt x="864621" y="1933777"/>
                </a:lnTo>
                <a:lnTo>
                  <a:pt x="864710" y="1931583"/>
                </a:lnTo>
                <a:lnTo>
                  <a:pt x="864764" y="1930248"/>
                </a:lnTo>
                <a:lnTo>
                  <a:pt x="864869" y="1927684"/>
                </a:lnTo>
                <a:lnTo>
                  <a:pt x="859728" y="1926983"/>
                </a:lnTo>
                <a:lnTo>
                  <a:pt x="860411" y="1924008"/>
                </a:lnTo>
                <a:lnTo>
                  <a:pt x="865213" y="1925171"/>
                </a:lnTo>
                <a:lnTo>
                  <a:pt x="868502" y="1925171"/>
                </a:lnTo>
                <a:lnTo>
                  <a:pt x="868609" y="1927684"/>
                </a:lnTo>
                <a:lnTo>
                  <a:pt x="868719" y="1930248"/>
                </a:lnTo>
                <a:lnTo>
                  <a:pt x="872583" y="1931583"/>
                </a:lnTo>
                <a:lnTo>
                  <a:pt x="868486" y="1935752"/>
                </a:lnTo>
                <a:close/>
              </a:path>
              <a:path w="1760220" h="2282190">
                <a:moveTo>
                  <a:pt x="868502" y="1925171"/>
                </a:moveTo>
                <a:lnTo>
                  <a:pt x="865213" y="1925171"/>
                </a:lnTo>
                <a:lnTo>
                  <a:pt x="868486" y="1924790"/>
                </a:lnTo>
                <a:lnTo>
                  <a:pt x="868502" y="1925171"/>
                </a:lnTo>
                <a:close/>
              </a:path>
              <a:path w="1760220" h="2282190">
                <a:moveTo>
                  <a:pt x="861916" y="1894086"/>
                </a:moveTo>
                <a:lnTo>
                  <a:pt x="859532" y="1889074"/>
                </a:lnTo>
                <a:lnTo>
                  <a:pt x="861287" y="1886849"/>
                </a:lnTo>
                <a:lnTo>
                  <a:pt x="863357" y="1888242"/>
                </a:lnTo>
                <a:lnTo>
                  <a:pt x="861916" y="1894086"/>
                </a:lnTo>
                <a:close/>
              </a:path>
              <a:path w="1760220" h="2282190">
                <a:moveTo>
                  <a:pt x="815978" y="1823894"/>
                </a:moveTo>
                <a:lnTo>
                  <a:pt x="809413" y="1822451"/>
                </a:lnTo>
                <a:lnTo>
                  <a:pt x="818064" y="1819212"/>
                </a:lnTo>
                <a:lnTo>
                  <a:pt x="815978" y="1815125"/>
                </a:lnTo>
                <a:lnTo>
                  <a:pt x="821418" y="1815454"/>
                </a:lnTo>
                <a:lnTo>
                  <a:pt x="816677" y="1822451"/>
                </a:lnTo>
                <a:lnTo>
                  <a:pt x="815978" y="1823894"/>
                </a:lnTo>
                <a:close/>
              </a:path>
              <a:path w="1760220" h="2282190">
                <a:moveTo>
                  <a:pt x="834792" y="1982743"/>
                </a:moveTo>
                <a:lnTo>
                  <a:pt x="833834" y="1980514"/>
                </a:lnTo>
                <a:lnTo>
                  <a:pt x="837848" y="1977429"/>
                </a:lnTo>
                <a:lnTo>
                  <a:pt x="837277" y="1982315"/>
                </a:lnTo>
                <a:lnTo>
                  <a:pt x="834792" y="1982743"/>
                </a:lnTo>
                <a:close/>
              </a:path>
              <a:path w="1760220" h="2282190">
                <a:moveTo>
                  <a:pt x="797816" y="1643127"/>
                </a:moveTo>
                <a:lnTo>
                  <a:pt x="791900" y="1637465"/>
                </a:lnTo>
                <a:lnTo>
                  <a:pt x="794852" y="1633841"/>
                </a:lnTo>
                <a:lnTo>
                  <a:pt x="797501" y="1629916"/>
                </a:lnTo>
                <a:lnTo>
                  <a:pt x="802844" y="1628687"/>
                </a:lnTo>
                <a:lnTo>
                  <a:pt x="802538" y="1633841"/>
                </a:lnTo>
                <a:lnTo>
                  <a:pt x="802459" y="1635161"/>
                </a:lnTo>
                <a:lnTo>
                  <a:pt x="797816" y="1643127"/>
                </a:lnTo>
                <a:close/>
              </a:path>
              <a:path w="1760220" h="2282190">
                <a:moveTo>
                  <a:pt x="803722" y="1650155"/>
                </a:moveTo>
                <a:lnTo>
                  <a:pt x="801618" y="1647674"/>
                </a:lnTo>
                <a:lnTo>
                  <a:pt x="802844" y="1641853"/>
                </a:lnTo>
                <a:lnTo>
                  <a:pt x="805387" y="1648485"/>
                </a:lnTo>
                <a:lnTo>
                  <a:pt x="803722" y="1650155"/>
                </a:lnTo>
                <a:close/>
              </a:path>
              <a:path w="1760220" h="2282190">
                <a:moveTo>
                  <a:pt x="798560" y="1681666"/>
                </a:moveTo>
                <a:lnTo>
                  <a:pt x="800554" y="1673004"/>
                </a:lnTo>
                <a:lnTo>
                  <a:pt x="800657" y="1672557"/>
                </a:lnTo>
                <a:lnTo>
                  <a:pt x="807210" y="1673004"/>
                </a:lnTo>
                <a:lnTo>
                  <a:pt x="798560" y="1681666"/>
                </a:lnTo>
                <a:close/>
              </a:path>
              <a:path w="1760220" h="2282190">
                <a:moveTo>
                  <a:pt x="807220" y="1139581"/>
                </a:moveTo>
                <a:lnTo>
                  <a:pt x="802844" y="1139581"/>
                </a:lnTo>
                <a:lnTo>
                  <a:pt x="802844" y="1135194"/>
                </a:lnTo>
                <a:lnTo>
                  <a:pt x="807220" y="1135194"/>
                </a:lnTo>
                <a:lnTo>
                  <a:pt x="807220" y="1139581"/>
                </a:lnTo>
                <a:close/>
              </a:path>
              <a:path w="1760220" h="2282190">
                <a:moveTo>
                  <a:pt x="822228" y="1996013"/>
                </a:moveTo>
                <a:lnTo>
                  <a:pt x="823222" y="1989707"/>
                </a:lnTo>
                <a:lnTo>
                  <a:pt x="823322" y="1989072"/>
                </a:lnTo>
                <a:lnTo>
                  <a:pt x="818166" y="1988391"/>
                </a:lnTo>
                <a:lnTo>
                  <a:pt x="820014" y="1981973"/>
                </a:lnTo>
                <a:lnTo>
                  <a:pt x="825201" y="1989707"/>
                </a:lnTo>
                <a:lnTo>
                  <a:pt x="829101" y="1989707"/>
                </a:lnTo>
                <a:lnTo>
                  <a:pt x="829101" y="1994982"/>
                </a:lnTo>
                <a:lnTo>
                  <a:pt x="822228" y="1996013"/>
                </a:lnTo>
                <a:close/>
              </a:path>
              <a:path w="1760220" h="2282190">
                <a:moveTo>
                  <a:pt x="829101" y="1989707"/>
                </a:moveTo>
                <a:lnTo>
                  <a:pt x="825201" y="1989707"/>
                </a:lnTo>
                <a:lnTo>
                  <a:pt x="829101" y="1988391"/>
                </a:lnTo>
                <a:lnTo>
                  <a:pt x="829101" y="1989707"/>
                </a:lnTo>
                <a:close/>
              </a:path>
              <a:path w="1760220" h="2282190">
                <a:moveTo>
                  <a:pt x="813881" y="1999704"/>
                </a:moveTo>
                <a:lnTo>
                  <a:pt x="815876" y="1991031"/>
                </a:lnTo>
                <a:lnTo>
                  <a:pt x="815978" y="1990585"/>
                </a:lnTo>
                <a:lnTo>
                  <a:pt x="822522" y="1991031"/>
                </a:lnTo>
                <a:lnTo>
                  <a:pt x="813881" y="1999704"/>
                </a:lnTo>
                <a:close/>
              </a:path>
              <a:path w="1760220" h="2282190">
                <a:moveTo>
                  <a:pt x="832485" y="1830642"/>
                </a:moveTo>
                <a:lnTo>
                  <a:pt x="830517" y="1829055"/>
                </a:lnTo>
                <a:lnTo>
                  <a:pt x="828935" y="1827084"/>
                </a:lnTo>
                <a:lnTo>
                  <a:pt x="831289" y="1828285"/>
                </a:lnTo>
                <a:lnTo>
                  <a:pt x="832485" y="1830642"/>
                </a:lnTo>
                <a:close/>
              </a:path>
              <a:path w="1760220" h="2282190">
                <a:moveTo>
                  <a:pt x="830828" y="1966202"/>
                </a:moveTo>
                <a:lnTo>
                  <a:pt x="834855" y="1957043"/>
                </a:lnTo>
                <a:lnTo>
                  <a:pt x="829169" y="1957043"/>
                </a:lnTo>
                <a:lnTo>
                  <a:pt x="829496" y="1953980"/>
                </a:lnTo>
                <a:lnTo>
                  <a:pt x="835972" y="1957043"/>
                </a:lnTo>
                <a:lnTo>
                  <a:pt x="834855" y="1957043"/>
                </a:lnTo>
                <a:lnTo>
                  <a:pt x="829101" y="1957688"/>
                </a:lnTo>
                <a:lnTo>
                  <a:pt x="837336" y="1957688"/>
                </a:lnTo>
                <a:lnTo>
                  <a:pt x="839493" y="1958708"/>
                </a:lnTo>
                <a:lnTo>
                  <a:pt x="837848" y="1964273"/>
                </a:lnTo>
                <a:lnTo>
                  <a:pt x="830828" y="1966202"/>
                </a:lnTo>
                <a:close/>
              </a:path>
              <a:path w="1760220" h="2282190">
                <a:moveTo>
                  <a:pt x="739487" y="637644"/>
                </a:moveTo>
                <a:lnTo>
                  <a:pt x="741482" y="628982"/>
                </a:lnTo>
                <a:lnTo>
                  <a:pt x="741585" y="628535"/>
                </a:lnTo>
                <a:lnTo>
                  <a:pt x="748138" y="628982"/>
                </a:lnTo>
                <a:lnTo>
                  <a:pt x="739487" y="637644"/>
                </a:lnTo>
                <a:close/>
              </a:path>
              <a:path w="1760220" h="2282190">
                <a:moveTo>
                  <a:pt x="746051" y="646417"/>
                </a:moveTo>
                <a:lnTo>
                  <a:pt x="748072" y="637644"/>
                </a:lnTo>
                <a:lnTo>
                  <a:pt x="748149" y="637308"/>
                </a:lnTo>
                <a:lnTo>
                  <a:pt x="753132" y="637644"/>
                </a:lnTo>
                <a:lnTo>
                  <a:pt x="754808" y="637644"/>
                </a:lnTo>
                <a:lnTo>
                  <a:pt x="746051" y="646417"/>
                </a:lnTo>
                <a:close/>
              </a:path>
              <a:path w="1760220" h="2282190">
                <a:moveTo>
                  <a:pt x="658546" y="1690435"/>
                </a:moveTo>
                <a:lnTo>
                  <a:pt x="660535" y="1681773"/>
                </a:lnTo>
                <a:lnTo>
                  <a:pt x="660638" y="1681326"/>
                </a:lnTo>
                <a:lnTo>
                  <a:pt x="667192" y="1681773"/>
                </a:lnTo>
                <a:lnTo>
                  <a:pt x="658546" y="1690435"/>
                </a:lnTo>
                <a:close/>
              </a:path>
              <a:path w="1760220" h="2282190">
                <a:moveTo>
                  <a:pt x="656802" y="2010622"/>
                </a:moveTo>
                <a:lnTo>
                  <a:pt x="655386" y="2008680"/>
                </a:lnTo>
                <a:lnTo>
                  <a:pt x="656596" y="2006468"/>
                </a:lnTo>
                <a:lnTo>
                  <a:pt x="660638" y="2008137"/>
                </a:lnTo>
                <a:lnTo>
                  <a:pt x="656802" y="2010622"/>
                </a:lnTo>
                <a:close/>
              </a:path>
              <a:path w="1760220" h="2282190">
                <a:moveTo>
                  <a:pt x="673858" y="1688246"/>
                </a:moveTo>
                <a:lnTo>
                  <a:pt x="675843" y="1679579"/>
                </a:lnTo>
                <a:lnTo>
                  <a:pt x="675944" y="1679138"/>
                </a:lnTo>
                <a:lnTo>
                  <a:pt x="682508" y="1679579"/>
                </a:lnTo>
                <a:lnTo>
                  <a:pt x="673858" y="1688246"/>
                </a:lnTo>
                <a:close/>
              </a:path>
              <a:path w="1760220" h="2282190">
                <a:moveTo>
                  <a:pt x="654554" y="1949972"/>
                </a:moveTo>
                <a:lnTo>
                  <a:pt x="652214" y="1948842"/>
                </a:lnTo>
                <a:lnTo>
                  <a:pt x="654074" y="1946725"/>
                </a:lnTo>
                <a:lnTo>
                  <a:pt x="656654" y="1949478"/>
                </a:lnTo>
                <a:lnTo>
                  <a:pt x="654554" y="1949972"/>
                </a:lnTo>
                <a:close/>
              </a:path>
              <a:path w="1760220" h="2282190">
                <a:moveTo>
                  <a:pt x="680319" y="1981816"/>
                </a:moveTo>
                <a:lnTo>
                  <a:pt x="678436" y="1978389"/>
                </a:lnTo>
                <a:lnTo>
                  <a:pt x="680570" y="1976555"/>
                </a:lnTo>
                <a:lnTo>
                  <a:pt x="682579" y="1977351"/>
                </a:lnTo>
                <a:lnTo>
                  <a:pt x="680319" y="1981816"/>
                </a:lnTo>
                <a:close/>
              </a:path>
              <a:path w="1760220" h="2282190">
                <a:moveTo>
                  <a:pt x="732832" y="1764674"/>
                </a:moveTo>
                <a:lnTo>
                  <a:pt x="736998" y="1758537"/>
                </a:lnTo>
                <a:lnTo>
                  <a:pt x="740510" y="1758537"/>
                </a:lnTo>
                <a:lnTo>
                  <a:pt x="740171" y="1761717"/>
                </a:lnTo>
                <a:lnTo>
                  <a:pt x="732832" y="1764674"/>
                </a:lnTo>
                <a:close/>
              </a:path>
              <a:path w="1760220" h="2282190">
                <a:moveTo>
                  <a:pt x="687451" y="2077599"/>
                </a:moveTo>
                <a:lnTo>
                  <a:pt x="684711" y="2077599"/>
                </a:lnTo>
                <a:lnTo>
                  <a:pt x="684701" y="2071740"/>
                </a:lnTo>
                <a:lnTo>
                  <a:pt x="688443" y="2072851"/>
                </a:lnTo>
                <a:lnTo>
                  <a:pt x="687451" y="2077599"/>
                </a:lnTo>
                <a:close/>
              </a:path>
              <a:path w="1760220" h="2282190">
                <a:moveTo>
                  <a:pt x="685750" y="2085743"/>
                </a:moveTo>
                <a:lnTo>
                  <a:pt x="678132" y="2082712"/>
                </a:lnTo>
                <a:lnTo>
                  <a:pt x="677848" y="2077599"/>
                </a:lnTo>
                <a:lnTo>
                  <a:pt x="677787" y="2076512"/>
                </a:lnTo>
                <a:lnTo>
                  <a:pt x="684711" y="2077599"/>
                </a:lnTo>
                <a:lnTo>
                  <a:pt x="687451" y="2077599"/>
                </a:lnTo>
                <a:lnTo>
                  <a:pt x="685750" y="2085743"/>
                </a:lnTo>
                <a:close/>
              </a:path>
              <a:path w="1760220" h="2282190">
                <a:moveTo>
                  <a:pt x="680804" y="1928036"/>
                </a:moveTo>
                <a:lnTo>
                  <a:pt x="678464" y="1926907"/>
                </a:lnTo>
                <a:lnTo>
                  <a:pt x="680319" y="1924790"/>
                </a:lnTo>
                <a:lnTo>
                  <a:pt x="682902" y="1927542"/>
                </a:lnTo>
                <a:lnTo>
                  <a:pt x="680804" y="1928036"/>
                </a:lnTo>
                <a:close/>
              </a:path>
              <a:path w="1760220" h="2282190">
                <a:moveTo>
                  <a:pt x="647515" y="1810737"/>
                </a:moveTo>
                <a:lnTo>
                  <a:pt x="643139" y="1810737"/>
                </a:lnTo>
                <a:lnTo>
                  <a:pt x="643139" y="1806351"/>
                </a:lnTo>
                <a:lnTo>
                  <a:pt x="647515" y="1806351"/>
                </a:lnTo>
                <a:lnTo>
                  <a:pt x="647515" y="1810737"/>
                </a:lnTo>
                <a:close/>
              </a:path>
              <a:path w="1760220" h="2282190">
                <a:moveTo>
                  <a:pt x="640262" y="1926298"/>
                </a:moveTo>
                <a:lnTo>
                  <a:pt x="634381" y="1924790"/>
                </a:lnTo>
                <a:lnTo>
                  <a:pt x="636716" y="1922744"/>
                </a:lnTo>
                <a:lnTo>
                  <a:pt x="635065" y="1916702"/>
                </a:lnTo>
                <a:lnTo>
                  <a:pt x="640945" y="1918209"/>
                </a:lnTo>
                <a:lnTo>
                  <a:pt x="638605" y="1920256"/>
                </a:lnTo>
                <a:lnTo>
                  <a:pt x="640262" y="1926298"/>
                </a:lnTo>
                <a:close/>
              </a:path>
              <a:path w="1760220" h="2282190">
                <a:moveTo>
                  <a:pt x="627944" y="1866439"/>
                </a:moveTo>
                <a:lnTo>
                  <a:pt x="628998" y="1855582"/>
                </a:lnTo>
                <a:lnTo>
                  <a:pt x="634381" y="1858995"/>
                </a:lnTo>
                <a:lnTo>
                  <a:pt x="635000" y="1862539"/>
                </a:lnTo>
                <a:lnTo>
                  <a:pt x="632315" y="1862768"/>
                </a:lnTo>
                <a:lnTo>
                  <a:pt x="632194" y="1865570"/>
                </a:lnTo>
                <a:lnTo>
                  <a:pt x="627944" y="1866439"/>
                </a:lnTo>
                <a:close/>
              </a:path>
              <a:path w="1760220" h="2282190">
                <a:moveTo>
                  <a:pt x="632285" y="1655345"/>
                </a:moveTo>
                <a:lnTo>
                  <a:pt x="634278" y="1646682"/>
                </a:lnTo>
                <a:lnTo>
                  <a:pt x="634381" y="1646235"/>
                </a:lnTo>
                <a:lnTo>
                  <a:pt x="640936" y="1646682"/>
                </a:lnTo>
                <a:lnTo>
                  <a:pt x="632285" y="1655345"/>
                </a:lnTo>
                <a:close/>
              </a:path>
              <a:path w="1760220" h="2282190">
                <a:moveTo>
                  <a:pt x="638854" y="1657537"/>
                </a:moveTo>
                <a:lnTo>
                  <a:pt x="640842" y="1648875"/>
                </a:lnTo>
                <a:lnTo>
                  <a:pt x="640945" y="1648428"/>
                </a:lnTo>
                <a:lnTo>
                  <a:pt x="647495" y="1648875"/>
                </a:lnTo>
                <a:lnTo>
                  <a:pt x="638854" y="1657537"/>
                </a:lnTo>
                <a:close/>
              </a:path>
              <a:path w="1760220" h="2282190">
                <a:moveTo>
                  <a:pt x="625721" y="1955834"/>
                </a:moveTo>
                <a:lnTo>
                  <a:pt x="627714" y="1947172"/>
                </a:lnTo>
                <a:lnTo>
                  <a:pt x="627817" y="1946725"/>
                </a:lnTo>
                <a:lnTo>
                  <a:pt x="634371" y="1947172"/>
                </a:lnTo>
                <a:lnTo>
                  <a:pt x="625721" y="1955834"/>
                </a:lnTo>
                <a:close/>
              </a:path>
              <a:path w="1760220" h="2282190">
                <a:moveTo>
                  <a:pt x="627817" y="1959881"/>
                </a:moveTo>
                <a:lnTo>
                  <a:pt x="628449" y="1956129"/>
                </a:lnTo>
                <a:lnTo>
                  <a:pt x="631808" y="1955112"/>
                </a:lnTo>
                <a:lnTo>
                  <a:pt x="635630" y="1954225"/>
                </a:lnTo>
                <a:lnTo>
                  <a:pt x="635383" y="1954225"/>
                </a:lnTo>
                <a:lnTo>
                  <a:pt x="636570" y="1951112"/>
                </a:lnTo>
                <a:lnTo>
                  <a:pt x="642318" y="1954225"/>
                </a:lnTo>
                <a:lnTo>
                  <a:pt x="631955" y="1959444"/>
                </a:lnTo>
                <a:lnTo>
                  <a:pt x="627817" y="1959881"/>
                </a:lnTo>
                <a:close/>
              </a:path>
              <a:path w="1760220" h="2282190">
                <a:moveTo>
                  <a:pt x="651886" y="1797582"/>
                </a:moveTo>
                <a:lnTo>
                  <a:pt x="649421" y="1793572"/>
                </a:lnTo>
                <a:lnTo>
                  <a:pt x="650187" y="1790978"/>
                </a:lnTo>
                <a:lnTo>
                  <a:pt x="652012" y="1790978"/>
                </a:lnTo>
                <a:lnTo>
                  <a:pt x="651886" y="1797582"/>
                </a:lnTo>
                <a:close/>
              </a:path>
              <a:path w="1760220" h="2282190">
                <a:moveTo>
                  <a:pt x="645327" y="1683519"/>
                </a:moveTo>
                <a:lnTo>
                  <a:pt x="642846" y="1679679"/>
                </a:lnTo>
                <a:lnTo>
                  <a:pt x="644781" y="1678260"/>
                </a:lnTo>
                <a:lnTo>
                  <a:pt x="646989" y="1679471"/>
                </a:lnTo>
                <a:lnTo>
                  <a:pt x="645327" y="1683519"/>
                </a:lnTo>
                <a:close/>
              </a:path>
              <a:path w="1760220" h="2282190">
                <a:moveTo>
                  <a:pt x="650964" y="1770859"/>
                </a:moveTo>
                <a:lnTo>
                  <a:pt x="643139" y="1769061"/>
                </a:lnTo>
                <a:lnTo>
                  <a:pt x="644060" y="1764873"/>
                </a:lnTo>
                <a:lnTo>
                  <a:pt x="644048" y="1764395"/>
                </a:lnTo>
                <a:lnTo>
                  <a:pt x="643928" y="1759622"/>
                </a:lnTo>
                <a:lnTo>
                  <a:pt x="649698" y="1760287"/>
                </a:lnTo>
                <a:lnTo>
                  <a:pt x="653992" y="1764395"/>
                </a:lnTo>
                <a:lnTo>
                  <a:pt x="650964" y="1770859"/>
                </a:lnTo>
                <a:close/>
              </a:path>
              <a:path w="1760220" h="2282190">
                <a:moveTo>
                  <a:pt x="658450" y="1633079"/>
                </a:moveTo>
                <a:lnTo>
                  <a:pt x="652484" y="1631930"/>
                </a:lnTo>
                <a:lnTo>
                  <a:pt x="650036" y="1627255"/>
                </a:lnTo>
                <a:lnTo>
                  <a:pt x="649062" y="1621104"/>
                </a:lnTo>
                <a:lnTo>
                  <a:pt x="647719" y="1616268"/>
                </a:lnTo>
                <a:lnTo>
                  <a:pt x="647637" y="1615970"/>
                </a:lnTo>
                <a:lnTo>
                  <a:pt x="647515" y="1615531"/>
                </a:lnTo>
                <a:lnTo>
                  <a:pt x="651582" y="1615227"/>
                </a:lnTo>
                <a:lnTo>
                  <a:pt x="654813" y="1614089"/>
                </a:lnTo>
                <a:lnTo>
                  <a:pt x="656262" y="1611144"/>
                </a:lnTo>
                <a:lnTo>
                  <a:pt x="655784" y="1615227"/>
                </a:lnTo>
                <a:lnTo>
                  <a:pt x="655697" y="1615970"/>
                </a:lnTo>
                <a:lnTo>
                  <a:pt x="653582" y="1621959"/>
                </a:lnTo>
                <a:lnTo>
                  <a:pt x="653383" y="1627255"/>
                </a:lnTo>
                <a:lnTo>
                  <a:pt x="653354" y="1628024"/>
                </a:lnTo>
                <a:lnTo>
                  <a:pt x="658450" y="1633079"/>
                </a:lnTo>
                <a:close/>
              </a:path>
              <a:path w="1760220" h="2282190">
                <a:moveTo>
                  <a:pt x="647555" y="1620116"/>
                </a:moveTo>
                <a:lnTo>
                  <a:pt x="644724" y="1620116"/>
                </a:lnTo>
                <a:lnTo>
                  <a:pt x="643154" y="1616268"/>
                </a:lnTo>
                <a:lnTo>
                  <a:pt x="647515" y="1619918"/>
                </a:lnTo>
                <a:lnTo>
                  <a:pt x="647555" y="1620116"/>
                </a:lnTo>
                <a:close/>
              </a:path>
              <a:path w="1760220" h="2282190">
                <a:moveTo>
                  <a:pt x="649232" y="1628367"/>
                </a:moveTo>
                <a:lnTo>
                  <a:pt x="637035" y="1628367"/>
                </a:lnTo>
                <a:lnTo>
                  <a:pt x="638717" y="1620116"/>
                </a:lnTo>
                <a:lnTo>
                  <a:pt x="638758" y="1619918"/>
                </a:lnTo>
                <a:lnTo>
                  <a:pt x="644724" y="1620116"/>
                </a:lnTo>
                <a:lnTo>
                  <a:pt x="647555" y="1620116"/>
                </a:lnTo>
                <a:lnTo>
                  <a:pt x="649162" y="1628024"/>
                </a:lnTo>
                <a:lnTo>
                  <a:pt x="649232" y="1628367"/>
                </a:lnTo>
                <a:close/>
              </a:path>
              <a:path w="1760220" h="2282190">
                <a:moveTo>
                  <a:pt x="680421" y="2045757"/>
                </a:moveTo>
                <a:lnTo>
                  <a:pt x="682414" y="2037095"/>
                </a:lnTo>
                <a:lnTo>
                  <a:pt x="682517" y="2036648"/>
                </a:lnTo>
                <a:lnTo>
                  <a:pt x="689072" y="2037095"/>
                </a:lnTo>
                <a:lnTo>
                  <a:pt x="680421" y="2045757"/>
                </a:lnTo>
                <a:close/>
              </a:path>
              <a:path w="1760220" h="2282190">
                <a:moveTo>
                  <a:pt x="668940" y="1881209"/>
                </a:moveTo>
                <a:lnTo>
                  <a:pt x="664363" y="1880884"/>
                </a:lnTo>
                <a:lnTo>
                  <a:pt x="665009" y="1880884"/>
                </a:lnTo>
                <a:lnTo>
                  <a:pt x="665009" y="1874339"/>
                </a:lnTo>
                <a:lnTo>
                  <a:pt x="669384" y="1874339"/>
                </a:lnTo>
                <a:lnTo>
                  <a:pt x="670124" y="1878742"/>
                </a:lnTo>
                <a:lnTo>
                  <a:pt x="668940" y="1881209"/>
                </a:lnTo>
                <a:close/>
              </a:path>
              <a:path w="1760220" h="2282190">
                <a:moveTo>
                  <a:pt x="694856" y="1877757"/>
                </a:moveTo>
                <a:lnTo>
                  <a:pt x="695539" y="1874786"/>
                </a:lnTo>
                <a:lnTo>
                  <a:pt x="695641" y="1874339"/>
                </a:lnTo>
                <a:lnTo>
                  <a:pt x="702190" y="1874786"/>
                </a:lnTo>
                <a:lnTo>
                  <a:pt x="700041" y="1876940"/>
                </a:lnTo>
                <a:lnTo>
                  <a:pt x="695671" y="1876940"/>
                </a:lnTo>
                <a:lnTo>
                  <a:pt x="694856" y="1877757"/>
                </a:lnTo>
                <a:close/>
              </a:path>
              <a:path w="1760220" h="2282190">
                <a:moveTo>
                  <a:pt x="679525" y="1880884"/>
                </a:moveTo>
                <a:lnTo>
                  <a:pt x="680096" y="1877757"/>
                </a:lnTo>
                <a:lnTo>
                  <a:pt x="680177" y="1877314"/>
                </a:lnTo>
                <a:lnTo>
                  <a:pt x="680245" y="1876940"/>
                </a:lnTo>
                <a:lnTo>
                  <a:pt x="680319" y="1876533"/>
                </a:lnTo>
                <a:lnTo>
                  <a:pt x="689077" y="1876533"/>
                </a:lnTo>
                <a:lnTo>
                  <a:pt x="688984" y="1876940"/>
                </a:lnTo>
                <a:lnTo>
                  <a:pt x="688898" y="1877314"/>
                </a:lnTo>
                <a:lnTo>
                  <a:pt x="679525" y="1880884"/>
                </a:lnTo>
                <a:close/>
              </a:path>
              <a:path w="1760220" h="2282190">
                <a:moveTo>
                  <a:pt x="688898" y="1877314"/>
                </a:moveTo>
                <a:lnTo>
                  <a:pt x="688984" y="1876940"/>
                </a:lnTo>
                <a:lnTo>
                  <a:pt x="689077" y="1876533"/>
                </a:lnTo>
                <a:lnTo>
                  <a:pt x="690800" y="1876533"/>
                </a:lnTo>
                <a:lnTo>
                  <a:pt x="688898" y="1877314"/>
                </a:lnTo>
                <a:close/>
              </a:path>
              <a:path w="1760220" h="2282190">
                <a:moveTo>
                  <a:pt x="686980" y="1885652"/>
                </a:moveTo>
                <a:lnTo>
                  <a:pt x="688796" y="1877757"/>
                </a:lnTo>
                <a:lnTo>
                  <a:pt x="688898" y="1877314"/>
                </a:lnTo>
                <a:lnTo>
                  <a:pt x="690800" y="1876533"/>
                </a:lnTo>
                <a:lnTo>
                  <a:pt x="689077" y="1876533"/>
                </a:lnTo>
                <a:lnTo>
                  <a:pt x="695044" y="1876940"/>
                </a:lnTo>
                <a:lnTo>
                  <a:pt x="694958" y="1877314"/>
                </a:lnTo>
                <a:lnTo>
                  <a:pt x="694856" y="1877757"/>
                </a:lnTo>
                <a:lnTo>
                  <a:pt x="686980" y="1885652"/>
                </a:lnTo>
                <a:close/>
              </a:path>
              <a:path w="1760220" h="2282190">
                <a:moveTo>
                  <a:pt x="693549" y="1883448"/>
                </a:moveTo>
                <a:lnTo>
                  <a:pt x="694856" y="1877757"/>
                </a:lnTo>
                <a:lnTo>
                  <a:pt x="695671" y="1876940"/>
                </a:lnTo>
                <a:lnTo>
                  <a:pt x="700041" y="1876940"/>
                </a:lnTo>
                <a:lnTo>
                  <a:pt x="693549" y="1883448"/>
                </a:lnTo>
                <a:close/>
              </a:path>
              <a:path w="1760220" h="2282190">
                <a:moveTo>
                  <a:pt x="678992" y="1883804"/>
                </a:moveTo>
                <a:lnTo>
                  <a:pt x="677984" y="1883804"/>
                </a:lnTo>
                <a:lnTo>
                  <a:pt x="677763" y="1881555"/>
                </a:lnTo>
                <a:lnTo>
                  <a:pt x="679525" y="1880884"/>
                </a:lnTo>
                <a:lnTo>
                  <a:pt x="679117" y="1883119"/>
                </a:lnTo>
                <a:lnTo>
                  <a:pt x="678992" y="1883804"/>
                </a:lnTo>
                <a:close/>
              </a:path>
              <a:path w="1760220" h="2282190">
                <a:moveTo>
                  <a:pt x="684911" y="1889028"/>
                </a:moveTo>
                <a:lnTo>
                  <a:pt x="679565" y="1889028"/>
                </a:lnTo>
                <a:lnTo>
                  <a:pt x="683166" y="1886683"/>
                </a:lnTo>
                <a:lnTo>
                  <a:pt x="682683" y="1884028"/>
                </a:lnTo>
                <a:lnTo>
                  <a:pt x="682642" y="1883804"/>
                </a:lnTo>
                <a:lnTo>
                  <a:pt x="682517" y="1883119"/>
                </a:lnTo>
                <a:lnTo>
                  <a:pt x="687152" y="1883804"/>
                </a:lnTo>
                <a:lnTo>
                  <a:pt x="684911" y="1889028"/>
                </a:lnTo>
                <a:close/>
              </a:path>
              <a:path w="1760220" h="2282190">
                <a:moveTo>
                  <a:pt x="682984" y="1893518"/>
                </a:moveTo>
                <a:lnTo>
                  <a:pt x="678132" y="1891892"/>
                </a:lnTo>
                <a:lnTo>
                  <a:pt x="673908" y="1884028"/>
                </a:lnTo>
                <a:lnTo>
                  <a:pt x="680485" y="1883804"/>
                </a:lnTo>
                <a:lnTo>
                  <a:pt x="677984" y="1883804"/>
                </a:lnTo>
                <a:lnTo>
                  <a:pt x="678006" y="1884028"/>
                </a:lnTo>
                <a:lnTo>
                  <a:pt x="678132" y="1885312"/>
                </a:lnTo>
                <a:lnTo>
                  <a:pt x="679565" y="1889028"/>
                </a:lnTo>
                <a:lnTo>
                  <a:pt x="684911" y="1889028"/>
                </a:lnTo>
                <a:lnTo>
                  <a:pt x="682984" y="1893518"/>
                </a:lnTo>
                <a:close/>
              </a:path>
              <a:path w="1760220" h="2282190">
                <a:moveTo>
                  <a:pt x="673761" y="1896274"/>
                </a:moveTo>
                <a:lnTo>
                  <a:pt x="669612" y="1894597"/>
                </a:lnTo>
                <a:lnTo>
                  <a:pt x="669926" y="1894597"/>
                </a:lnTo>
                <a:lnTo>
                  <a:pt x="673447" y="1892288"/>
                </a:lnTo>
                <a:lnTo>
                  <a:pt x="673761" y="1889699"/>
                </a:lnTo>
                <a:lnTo>
                  <a:pt x="677782" y="1891241"/>
                </a:lnTo>
                <a:lnTo>
                  <a:pt x="674070" y="1893690"/>
                </a:lnTo>
                <a:lnTo>
                  <a:pt x="673761" y="1896274"/>
                </a:lnTo>
                <a:close/>
              </a:path>
              <a:path w="1760220" h="2282190">
                <a:moveTo>
                  <a:pt x="667678" y="1895139"/>
                </a:moveTo>
                <a:lnTo>
                  <a:pt x="665337" y="1894010"/>
                </a:lnTo>
                <a:lnTo>
                  <a:pt x="667197" y="1891892"/>
                </a:lnTo>
                <a:lnTo>
                  <a:pt x="669782" y="1894597"/>
                </a:lnTo>
                <a:lnTo>
                  <a:pt x="669979" y="1894597"/>
                </a:lnTo>
                <a:lnTo>
                  <a:pt x="667678" y="1895139"/>
                </a:lnTo>
                <a:close/>
              </a:path>
              <a:path w="1760220" h="2282190">
                <a:moveTo>
                  <a:pt x="721892" y="1828285"/>
                </a:moveTo>
                <a:lnTo>
                  <a:pt x="717009" y="1826697"/>
                </a:lnTo>
                <a:lnTo>
                  <a:pt x="720839" y="1815775"/>
                </a:lnTo>
                <a:lnTo>
                  <a:pt x="726269" y="1817314"/>
                </a:lnTo>
                <a:lnTo>
                  <a:pt x="726613" y="1822772"/>
                </a:lnTo>
                <a:lnTo>
                  <a:pt x="722830" y="1824107"/>
                </a:lnTo>
                <a:lnTo>
                  <a:pt x="721892" y="1828285"/>
                </a:lnTo>
                <a:close/>
              </a:path>
              <a:path w="1760220" h="2282190">
                <a:moveTo>
                  <a:pt x="715333" y="1670364"/>
                </a:moveTo>
                <a:lnTo>
                  <a:pt x="708024" y="1669541"/>
                </a:lnTo>
                <a:lnTo>
                  <a:pt x="712882" y="1658700"/>
                </a:lnTo>
                <a:lnTo>
                  <a:pt x="719704" y="1659401"/>
                </a:lnTo>
                <a:lnTo>
                  <a:pt x="719977" y="1663788"/>
                </a:lnTo>
                <a:lnTo>
                  <a:pt x="719704" y="1663788"/>
                </a:lnTo>
                <a:lnTo>
                  <a:pt x="719704" y="1664849"/>
                </a:lnTo>
                <a:lnTo>
                  <a:pt x="720044" y="1664849"/>
                </a:lnTo>
                <a:lnTo>
                  <a:pt x="716271" y="1666185"/>
                </a:lnTo>
                <a:lnTo>
                  <a:pt x="715333" y="1670364"/>
                </a:lnTo>
                <a:close/>
              </a:path>
              <a:path w="1760220" h="2282190">
                <a:moveTo>
                  <a:pt x="724081" y="1668171"/>
                </a:moveTo>
                <a:lnTo>
                  <a:pt x="719704" y="1668171"/>
                </a:lnTo>
                <a:lnTo>
                  <a:pt x="719704" y="1663788"/>
                </a:lnTo>
                <a:lnTo>
                  <a:pt x="719977" y="1663788"/>
                </a:lnTo>
                <a:lnTo>
                  <a:pt x="720044" y="1664849"/>
                </a:lnTo>
                <a:lnTo>
                  <a:pt x="724081" y="1664849"/>
                </a:lnTo>
                <a:lnTo>
                  <a:pt x="724081" y="1668171"/>
                </a:lnTo>
                <a:close/>
              </a:path>
              <a:path w="1760220" h="2282190">
                <a:moveTo>
                  <a:pt x="724081" y="1664849"/>
                </a:moveTo>
                <a:lnTo>
                  <a:pt x="720044" y="1664849"/>
                </a:lnTo>
                <a:lnTo>
                  <a:pt x="719977" y="1663788"/>
                </a:lnTo>
                <a:lnTo>
                  <a:pt x="724081" y="1663788"/>
                </a:lnTo>
                <a:lnTo>
                  <a:pt x="724081" y="1664849"/>
                </a:lnTo>
                <a:close/>
              </a:path>
              <a:path w="1760220" h="2282190">
                <a:moveTo>
                  <a:pt x="719704" y="1784416"/>
                </a:moveTo>
                <a:lnTo>
                  <a:pt x="717009" y="1783461"/>
                </a:lnTo>
                <a:lnTo>
                  <a:pt x="715217" y="1781608"/>
                </a:lnTo>
                <a:lnTo>
                  <a:pt x="715333" y="1777841"/>
                </a:lnTo>
                <a:lnTo>
                  <a:pt x="718028" y="1778795"/>
                </a:lnTo>
                <a:lnTo>
                  <a:pt x="719821" y="1780648"/>
                </a:lnTo>
                <a:lnTo>
                  <a:pt x="719704" y="1784416"/>
                </a:lnTo>
                <a:close/>
              </a:path>
              <a:path w="1760220" h="2282190">
                <a:moveTo>
                  <a:pt x="721892" y="1951112"/>
                </a:moveTo>
                <a:lnTo>
                  <a:pt x="720124" y="1950690"/>
                </a:lnTo>
                <a:lnTo>
                  <a:pt x="719715" y="1948908"/>
                </a:lnTo>
                <a:lnTo>
                  <a:pt x="717525" y="1948908"/>
                </a:lnTo>
                <a:lnTo>
                  <a:pt x="717932" y="1947147"/>
                </a:lnTo>
                <a:lnTo>
                  <a:pt x="719715" y="1946725"/>
                </a:lnTo>
                <a:lnTo>
                  <a:pt x="719705" y="1944531"/>
                </a:lnTo>
                <a:lnTo>
                  <a:pt x="721482" y="1944943"/>
                </a:lnTo>
                <a:lnTo>
                  <a:pt x="721890" y="1946725"/>
                </a:lnTo>
                <a:lnTo>
                  <a:pt x="724081" y="1946725"/>
                </a:lnTo>
                <a:lnTo>
                  <a:pt x="723670" y="1948508"/>
                </a:lnTo>
                <a:lnTo>
                  <a:pt x="721892" y="1948908"/>
                </a:lnTo>
                <a:lnTo>
                  <a:pt x="721892" y="1951112"/>
                </a:lnTo>
                <a:close/>
              </a:path>
              <a:path w="1760220" h="2282190">
                <a:moveTo>
                  <a:pt x="684202" y="1994982"/>
                </a:moveTo>
                <a:lnTo>
                  <a:pt x="680319" y="1994982"/>
                </a:lnTo>
                <a:lnTo>
                  <a:pt x="680060" y="1990585"/>
                </a:lnTo>
                <a:lnTo>
                  <a:pt x="679961" y="1988904"/>
                </a:lnTo>
                <a:lnTo>
                  <a:pt x="683693" y="1987447"/>
                </a:lnTo>
                <a:lnTo>
                  <a:pt x="686888" y="1990585"/>
                </a:lnTo>
                <a:lnTo>
                  <a:pt x="685937" y="1993291"/>
                </a:lnTo>
                <a:lnTo>
                  <a:pt x="684202" y="1994982"/>
                </a:lnTo>
                <a:close/>
              </a:path>
              <a:path w="1760220" h="2282190">
                <a:moveTo>
                  <a:pt x="730645" y="1784416"/>
                </a:moveTo>
                <a:lnTo>
                  <a:pt x="726269" y="1784416"/>
                </a:lnTo>
                <a:lnTo>
                  <a:pt x="727051" y="1779338"/>
                </a:lnTo>
                <a:lnTo>
                  <a:pt x="730362" y="1778890"/>
                </a:lnTo>
                <a:lnTo>
                  <a:pt x="732720" y="1781205"/>
                </a:lnTo>
                <a:lnTo>
                  <a:pt x="730645" y="1784416"/>
                </a:lnTo>
                <a:close/>
              </a:path>
              <a:path w="1760220" h="2282190">
                <a:moveTo>
                  <a:pt x="711698" y="1613501"/>
                </a:moveTo>
                <a:lnTo>
                  <a:pt x="709533" y="1611633"/>
                </a:lnTo>
                <a:lnTo>
                  <a:pt x="710957" y="1606762"/>
                </a:lnTo>
                <a:lnTo>
                  <a:pt x="713493" y="1612000"/>
                </a:lnTo>
                <a:lnTo>
                  <a:pt x="711698" y="1613501"/>
                </a:lnTo>
                <a:close/>
              </a:path>
              <a:path w="1760220" h="2282190">
                <a:moveTo>
                  <a:pt x="724181" y="1863717"/>
                </a:moveTo>
                <a:lnTo>
                  <a:pt x="726168" y="1855045"/>
                </a:lnTo>
                <a:lnTo>
                  <a:pt x="726269" y="1854608"/>
                </a:lnTo>
                <a:lnTo>
                  <a:pt x="732823" y="1855045"/>
                </a:lnTo>
                <a:lnTo>
                  <a:pt x="724181" y="1863717"/>
                </a:lnTo>
                <a:close/>
              </a:path>
              <a:path w="1760220" h="2282190">
                <a:moveTo>
                  <a:pt x="721994" y="1870293"/>
                </a:moveTo>
                <a:lnTo>
                  <a:pt x="723978" y="1861630"/>
                </a:lnTo>
                <a:lnTo>
                  <a:pt x="724081" y="1861183"/>
                </a:lnTo>
                <a:lnTo>
                  <a:pt x="724762" y="1861183"/>
                </a:lnTo>
                <a:lnTo>
                  <a:pt x="724181" y="1863717"/>
                </a:lnTo>
                <a:lnTo>
                  <a:pt x="728553" y="1863717"/>
                </a:lnTo>
                <a:lnTo>
                  <a:pt x="721994" y="1870293"/>
                </a:lnTo>
                <a:close/>
              </a:path>
              <a:path w="1760220" h="2282190">
                <a:moveTo>
                  <a:pt x="728553" y="1863717"/>
                </a:moveTo>
                <a:lnTo>
                  <a:pt x="724181" y="1863717"/>
                </a:lnTo>
                <a:lnTo>
                  <a:pt x="726706" y="1861183"/>
                </a:lnTo>
                <a:lnTo>
                  <a:pt x="724081" y="1861183"/>
                </a:lnTo>
                <a:lnTo>
                  <a:pt x="730634" y="1861630"/>
                </a:lnTo>
                <a:lnTo>
                  <a:pt x="728553" y="1863717"/>
                </a:lnTo>
                <a:close/>
              </a:path>
              <a:path w="1760220" h="2282190">
                <a:moveTo>
                  <a:pt x="732832" y="1652816"/>
                </a:moveTo>
                <a:lnTo>
                  <a:pt x="730275" y="1652460"/>
                </a:lnTo>
                <a:lnTo>
                  <a:pt x="730989" y="1648819"/>
                </a:lnTo>
                <a:lnTo>
                  <a:pt x="730742" y="1646961"/>
                </a:lnTo>
                <a:lnTo>
                  <a:pt x="730645" y="1646235"/>
                </a:lnTo>
                <a:lnTo>
                  <a:pt x="736515" y="1647942"/>
                </a:lnTo>
                <a:lnTo>
                  <a:pt x="738280" y="1647942"/>
                </a:lnTo>
                <a:lnTo>
                  <a:pt x="732832" y="1652816"/>
                </a:lnTo>
                <a:close/>
              </a:path>
              <a:path w="1760220" h="2282190">
                <a:moveTo>
                  <a:pt x="738280" y="1647942"/>
                </a:moveTo>
                <a:lnTo>
                  <a:pt x="736515" y="1647942"/>
                </a:lnTo>
                <a:lnTo>
                  <a:pt x="739377" y="1646961"/>
                </a:lnTo>
                <a:lnTo>
                  <a:pt x="738280" y="1647942"/>
                </a:lnTo>
                <a:close/>
              </a:path>
              <a:path w="1760220" h="2282190">
                <a:moveTo>
                  <a:pt x="691362" y="1955834"/>
                </a:moveTo>
                <a:lnTo>
                  <a:pt x="693109" y="1948223"/>
                </a:lnTo>
                <a:lnTo>
                  <a:pt x="693229" y="1947699"/>
                </a:lnTo>
                <a:lnTo>
                  <a:pt x="693350" y="1947172"/>
                </a:lnTo>
                <a:lnTo>
                  <a:pt x="693453" y="1946725"/>
                </a:lnTo>
                <a:lnTo>
                  <a:pt x="700007" y="1947172"/>
                </a:lnTo>
                <a:lnTo>
                  <a:pt x="699481" y="1947699"/>
                </a:lnTo>
                <a:lnTo>
                  <a:pt x="699009" y="1947699"/>
                </a:lnTo>
                <a:lnTo>
                  <a:pt x="698959" y="1948223"/>
                </a:lnTo>
                <a:lnTo>
                  <a:pt x="691362" y="1955834"/>
                </a:lnTo>
                <a:close/>
              </a:path>
              <a:path w="1760220" h="2282190">
                <a:moveTo>
                  <a:pt x="698959" y="1948223"/>
                </a:moveTo>
                <a:lnTo>
                  <a:pt x="699009" y="1947699"/>
                </a:lnTo>
                <a:lnTo>
                  <a:pt x="699298" y="1947882"/>
                </a:lnTo>
                <a:lnTo>
                  <a:pt x="698959" y="1948223"/>
                </a:lnTo>
                <a:close/>
              </a:path>
              <a:path w="1760220" h="2282190">
                <a:moveTo>
                  <a:pt x="699298" y="1947882"/>
                </a:moveTo>
                <a:lnTo>
                  <a:pt x="699009" y="1947699"/>
                </a:lnTo>
                <a:lnTo>
                  <a:pt x="699481" y="1947699"/>
                </a:lnTo>
                <a:lnTo>
                  <a:pt x="699298" y="1947882"/>
                </a:lnTo>
                <a:close/>
              </a:path>
              <a:path w="1760220" h="2282190">
                <a:moveTo>
                  <a:pt x="697956" y="1958561"/>
                </a:moveTo>
                <a:lnTo>
                  <a:pt x="698959" y="1948223"/>
                </a:lnTo>
                <a:lnTo>
                  <a:pt x="699298" y="1947882"/>
                </a:lnTo>
                <a:lnTo>
                  <a:pt x="704398" y="1951112"/>
                </a:lnTo>
                <a:lnTo>
                  <a:pt x="705006" y="1954657"/>
                </a:lnTo>
                <a:lnTo>
                  <a:pt x="702322" y="1954885"/>
                </a:lnTo>
                <a:lnTo>
                  <a:pt x="702211" y="1957688"/>
                </a:lnTo>
                <a:lnTo>
                  <a:pt x="697956" y="1958561"/>
                </a:lnTo>
                <a:close/>
              </a:path>
              <a:path w="1760220" h="2282190">
                <a:moveTo>
                  <a:pt x="697267" y="1936643"/>
                </a:moveTo>
                <a:lnTo>
                  <a:pt x="695576" y="1936643"/>
                </a:lnTo>
                <a:lnTo>
                  <a:pt x="695641" y="1931365"/>
                </a:lnTo>
                <a:lnTo>
                  <a:pt x="698113" y="1934099"/>
                </a:lnTo>
                <a:lnTo>
                  <a:pt x="697267" y="1936643"/>
                </a:lnTo>
                <a:close/>
              </a:path>
              <a:path w="1760220" h="2282190">
                <a:moveTo>
                  <a:pt x="695403" y="1618218"/>
                </a:moveTo>
                <a:lnTo>
                  <a:pt x="691265" y="1617725"/>
                </a:lnTo>
                <a:lnTo>
                  <a:pt x="695089" y="1609103"/>
                </a:lnTo>
                <a:lnTo>
                  <a:pt x="696831" y="1608361"/>
                </a:lnTo>
                <a:lnTo>
                  <a:pt x="697718" y="1601120"/>
                </a:lnTo>
                <a:lnTo>
                  <a:pt x="697834" y="1600177"/>
                </a:lnTo>
                <a:lnTo>
                  <a:pt x="702717" y="1601120"/>
                </a:lnTo>
                <a:lnTo>
                  <a:pt x="698716" y="1610991"/>
                </a:lnTo>
                <a:lnTo>
                  <a:pt x="699941" y="1615252"/>
                </a:lnTo>
                <a:lnTo>
                  <a:pt x="696091" y="1615252"/>
                </a:lnTo>
                <a:lnTo>
                  <a:pt x="695517" y="1617725"/>
                </a:lnTo>
                <a:lnTo>
                  <a:pt x="695403" y="1618218"/>
                </a:lnTo>
                <a:close/>
              </a:path>
              <a:path w="1760220" h="2282190">
                <a:moveTo>
                  <a:pt x="684792" y="1615872"/>
                </a:moveTo>
                <a:lnTo>
                  <a:pt x="686788" y="1607199"/>
                </a:lnTo>
                <a:lnTo>
                  <a:pt x="686888" y="1606762"/>
                </a:lnTo>
                <a:lnTo>
                  <a:pt x="693443" y="1607199"/>
                </a:lnTo>
                <a:lnTo>
                  <a:pt x="684792" y="1615872"/>
                </a:lnTo>
                <a:close/>
              </a:path>
              <a:path w="1760220" h="2282190">
                <a:moveTo>
                  <a:pt x="700022" y="1615532"/>
                </a:moveTo>
                <a:lnTo>
                  <a:pt x="696091" y="1615252"/>
                </a:lnTo>
                <a:lnTo>
                  <a:pt x="699941" y="1615252"/>
                </a:lnTo>
                <a:lnTo>
                  <a:pt x="700022" y="1615532"/>
                </a:lnTo>
                <a:close/>
              </a:path>
              <a:path w="1760220" h="2282190">
                <a:moveTo>
                  <a:pt x="702814" y="1893863"/>
                </a:moveTo>
                <a:lnTo>
                  <a:pt x="704398" y="1891892"/>
                </a:lnTo>
                <a:lnTo>
                  <a:pt x="706364" y="1890304"/>
                </a:lnTo>
                <a:lnTo>
                  <a:pt x="704652" y="1892147"/>
                </a:lnTo>
                <a:lnTo>
                  <a:pt x="702814" y="1893863"/>
                </a:lnTo>
                <a:close/>
              </a:path>
              <a:path w="1760220" h="2282190">
                <a:moveTo>
                  <a:pt x="710355" y="1864031"/>
                </a:moveTo>
                <a:lnTo>
                  <a:pt x="705113" y="1864031"/>
                </a:lnTo>
                <a:lnTo>
                  <a:pt x="702210" y="1861183"/>
                </a:lnTo>
                <a:lnTo>
                  <a:pt x="702883" y="1858208"/>
                </a:lnTo>
                <a:lnTo>
                  <a:pt x="707685" y="1859365"/>
                </a:lnTo>
                <a:lnTo>
                  <a:pt x="710912" y="1859365"/>
                </a:lnTo>
                <a:lnTo>
                  <a:pt x="710355" y="1864031"/>
                </a:lnTo>
                <a:close/>
              </a:path>
              <a:path w="1760220" h="2282190">
                <a:moveTo>
                  <a:pt x="710912" y="1859365"/>
                </a:moveTo>
                <a:lnTo>
                  <a:pt x="707685" y="1859365"/>
                </a:lnTo>
                <a:lnTo>
                  <a:pt x="710957" y="1858995"/>
                </a:lnTo>
                <a:lnTo>
                  <a:pt x="710912" y="1859365"/>
                </a:lnTo>
                <a:close/>
              </a:path>
              <a:path w="1760220" h="2282190">
                <a:moveTo>
                  <a:pt x="699456" y="1640544"/>
                </a:moveTo>
                <a:lnTo>
                  <a:pt x="697766" y="1640544"/>
                </a:lnTo>
                <a:lnTo>
                  <a:pt x="697834" y="1635273"/>
                </a:lnTo>
                <a:lnTo>
                  <a:pt x="700303" y="1638001"/>
                </a:lnTo>
                <a:lnTo>
                  <a:pt x="699456" y="1640544"/>
                </a:lnTo>
                <a:close/>
              </a:path>
              <a:path w="1760220" h="2282190">
                <a:moveTo>
                  <a:pt x="693549" y="1826422"/>
                </a:moveTo>
                <a:lnTo>
                  <a:pt x="695539" y="1817760"/>
                </a:lnTo>
                <a:lnTo>
                  <a:pt x="695641" y="1817314"/>
                </a:lnTo>
                <a:lnTo>
                  <a:pt x="702190" y="1817760"/>
                </a:lnTo>
                <a:lnTo>
                  <a:pt x="693549" y="1826422"/>
                </a:lnTo>
                <a:close/>
              </a:path>
              <a:path w="1760220" h="2282190">
                <a:moveTo>
                  <a:pt x="1067581" y="1111065"/>
                </a:moveTo>
                <a:lnTo>
                  <a:pt x="1065693" y="1107638"/>
                </a:lnTo>
                <a:lnTo>
                  <a:pt x="1067828" y="1105802"/>
                </a:lnTo>
                <a:lnTo>
                  <a:pt x="1069838" y="1106598"/>
                </a:lnTo>
                <a:lnTo>
                  <a:pt x="1067581" y="1111065"/>
                </a:lnTo>
                <a:close/>
              </a:path>
              <a:path w="1760220" h="2282190">
                <a:moveTo>
                  <a:pt x="1164898" y="1308796"/>
                </a:moveTo>
                <a:lnTo>
                  <a:pt x="1159468" y="1308466"/>
                </a:lnTo>
                <a:lnTo>
                  <a:pt x="1155710" y="1304916"/>
                </a:lnTo>
                <a:lnTo>
                  <a:pt x="1154028" y="1299290"/>
                </a:lnTo>
                <a:lnTo>
                  <a:pt x="1155092" y="1290922"/>
                </a:lnTo>
                <a:lnTo>
                  <a:pt x="1159742" y="1295756"/>
                </a:lnTo>
                <a:lnTo>
                  <a:pt x="1159799" y="1299290"/>
                </a:lnTo>
                <a:lnTo>
                  <a:pt x="1159893" y="1305114"/>
                </a:lnTo>
                <a:lnTo>
                  <a:pt x="1169808" y="1305114"/>
                </a:lnTo>
                <a:lnTo>
                  <a:pt x="1168544" y="1307334"/>
                </a:lnTo>
                <a:lnTo>
                  <a:pt x="1164898" y="1308796"/>
                </a:lnTo>
                <a:close/>
              </a:path>
              <a:path w="1760220" h="2282190">
                <a:moveTo>
                  <a:pt x="1169808" y="1305114"/>
                </a:moveTo>
                <a:lnTo>
                  <a:pt x="1159893" y="1305114"/>
                </a:lnTo>
                <a:lnTo>
                  <a:pt x="1170398" y="1304079"/>
                </a:lnTo>
                <a:lnTo>
                  <a:pt x="1169921" y="1304916"/>
                </a:lnTo>
                <a:lnTo>
                  <a:pt x="1169808" y="1305114"/>
                </a:lnTo>
                <a:close/>
              </a:path>
              <a:path w="1760220" h="2282190">
                <a:moveTo>
                  <a:pt x="1161757" y="479726"/>
                </a:moveTo>
                <a:lnTo>
                  <a:pt x="1163743" y="471058"/>
                </a:lnTo>
                <a:lnTo>
                  <a:pt x="1163844" y="470617"/>
                </a:lnTo>
                <a:lnTo>
                  <a:pt x="1170398" y="471058"/>
                </a:lnTo>
                <a:lnTo>
                  <a:pt x="1161757" y="479726"/>
                </a:lnTo>
                <a:close/>
              </a:path>
              <a:path w="1760220" h="2282190">
                <a:moveTo>
                  <a:pt x="1161657" y="481585"/>
                </a:moveTo>
                <a:lnTo>
                  <a:pt x="1157281" y="481585"/>
                </a:lnTo>
                <a:lnTo>
                  <a:pt x="1157281" y="477192"/>
                </a:lnTo>
                <a:lnTo>
                  <a:pt x="1161657" y="477192"/>
                </a:lnTo>
                <a:lnTo>
                  <a:pt x="1161657" y="481585"/>
                </a:lnTo>
                <a:close/>
              </a:path>
              <a:path w="1760220" h="2282190">
                <a:moveTo>
                  <a:pt x="1167652" y="467115"/>
                </a:moveTo>
                <a:lnTo>
                  <a:pt x="1165965" y="467115"/>
                </a:lnTo>
                <a:lnTo>
                  <a:pt x="1166032" y="461843"/>
                </a:lnTo>
                <a:lnTo>
                  <a:pt x="1168498" y="464571"/>
                </a:lnTo>
                <a:lnTo>
                  <a:pt x="1167652" y="467115"/>
                </a:lnTo>
                <a:close/>
              </a:path>
              <a:path w="1760220" h="2282190">
                <a:moveTo>
                  <a:pt x="1166032" y="1466388"/>
                </a:moveTo>
                <a:lnTo>
                  <a:pt x="1161656" y="1466388"/>
                </a:lnTo>
                <a:lnTo>
                  <a:pt x="1161656" y="1462000"/>
                </a:lnTo>
                <a:lnTo>
                  <a:pt x="1166032" y="1462000"/>
                </a:lnTo>
                <a:lnTo>
                  <a:pt x="1166032" y="1466388"/>
                </a:lnTo>
                <a:close/>
              </a:path>
              <a:path w="1760220" h="2282190">
                <a:moveTo>
                  <a:pt x="1166032" y="1479543"/>
                </a:moveTo>
                <a:lnTo>
                  <a:pt x="1162182" y="1479015"/>
                </a:lnTo>
                <a:lnTo>
                  <a:pt x="1161049" y="1475771"/>
                </a:lnTo>
                <a:lnTo>
                  <a:pt x="1161656" y="1470775"/>
                </a:lnTo>
                <a:lnTo>
                  <a:pt x="1164594" y="1472217"/>
                </a:lnTo>
                <a:lnTo>
                  <a:pt x="1165728" y="1475466"/>
                </a:lnTo>
                <a:lnTo>
                  <a:pt x="1165992" y="1479015"/>
                </a:lnTo>
                <a:lnTo>
                  <a:pt x="1166032" y="1479543"/>
                </a:lnTo>
                <a:close/>
              </a:path>
              <a:path w="1760220" h="2282190">
                <a:moveTo>
                  <a:pt x="1152904" y="681173"/>
                </a:moveTo>
                <a:lnTo>
                  <a:pt x="1150728" y="677459"/>
                </a:lnTo>
                <a:lnTo>
                  <a:pt x="1152490" y="675252"/>
                </a:lnTo>
                <a:lnTo>
                  <a:pt x="1154458" y="676005"/>
                </a:lnTo>
                <a:lnTo>
                  <a:pt x="1152904" y="681173"/>
                </a:lnTo>
                <a:close/>
              </a:path>
              <a:path w="1760220" h="2282190">
                <a:moveTo>
                  <a:pt x="1128370" y="651789"/>
                </a:moveTo>
                <a:lnTo>
                  <a:pt x="1122272" y="648275"/>
                </a:lnTo>
                <a:lnTo>
                  <a:pt x="1123973" y="646320"/>
                </a:lnTo>
                <a:lnTo>
                  <a:pt x="1124632" y="643320"/>
                </a:lnTo>
                <a:lnTo>
                  <a:pt x="1124460" y="639502"/>
                </a:lnTo>
                <a:lnTo>
                  <a:pt x="1128319" y="638801"/>
                </a:lnTo>
                <a:lnTo>
                  <a:pt x="1128370" y="651789"/>
                </a:lnTo>
                <a:close/>
              </a:path>
              <a:path w="1760220" h="2282190">
                <a:moveTo>
                  <a:pt x="1141609" y="1148147"/>
                </a:moveTo>
                <a:lnTo>
                  <a:pt x="1141349" y="1140332"/>
                </a:lnTo>
                <a:lnTo>
                  <a:pt x="1141275" y="1138129"/>
                </a:lnTo>
                <a:lnTo>
                  <a:pt x="1148984" y="1140332"/>
                </a:lnTo>
                <a:lnTo>
                  <a:pt x="1148113" y="1145415"/>
                </a:lnTo>
                <a:lnTo>
                  <a:pt x="1141609" y="1148147"/>
                </a:lnTo>
                <a:close/>
              </a:path>
              <a:path w="1760220" h="2282190">
                <a:moveTo>
                  <a:pt x="1163540" y="710735"/>
                </a:moveTo>
                <a:lnTo>
                  <a:pt x="1157584" y="710735"/>
                </a:lnTo>
                <a:lnTo>
                  <a:pt x="1157497" y="707927"/>
                </a:lnTo>
                <a:lnTo>
                  <a:pt x="1157416" y="705302"/>
                </a:lnTo>
                <a:lnTo>
                  <a:pt x="1157369" y="703789"/>
                </a:lnTo>
                <a:lnTo>
                  <a:pt x="1157281" y="700914"/>
                </a:lnTo>
                <a:lnTo>
                  <a:pt x="1163844" y="700914"/>
                </a:lnTo>
                <a:lnTo>
                  <a:pt x="1163755" y="703789"/>
                </a:lnTo>
                <a:lnTo>
                  <a:pt x="1163709" y="705302"/>
                </a:lnTo>
                <a:lnTo>
                  <a:pt x="1163627" y="707927"/>
                </a:lnTo>
                <a:lnTo>
                  <a:pt x="1163540" y="710735"/>
                </a:lnTo>
                <a:close/>
              </a:path>
              <a:path w="1760220" h="2282190">
                <a:moveTo>
                  <a:pt x="1155487" y="712278"/>
                </a:moveTo>
                <a:lnTo>
                  <a:pt x="1150716" y="711882"/>
                </a:lnTo>
                <a:lnTo>
                  <a:pt x="1153056" y="709836"/>
                </a:lnTo>
                <a:lnTo>
                  <a:pt x="1151395" y="703789"/>
                </a:lnTo>
                <a:lnTo>
                  <a:pt x="1157281" y="705302"/>
                </a:lnTo>
                <a:lnTo>
                  <a:pt x="1157655" y="709836"/>
                </a:lnTo>
                <a:lnTo>
                  <a:pt x="1157564" y="710085"/>
                </a:lnTo>
                <a:lnTo>
                  <a:pt x="1157027" y="710735"/>
                </a:lnTo>
                <a:lnTo>
                  <a:pt x="1155487" y="712278"/>
                </a:lnTo>
                <a:close/>
              </a:path>
              <a:path w="1760220" h="2282190">
                <a:moveTo>
                  <a:pt x="1165044" y="1047623"/>
                </a:moveTo>
                <a:lnTo>
                  <a:pt x="1163077" y="1046036"/>
                </a:lnTo>
                <a:lnTo>
                  <a:pt x="1161494" y="1044063"/>
                </a:lnTo>
                <a:lnTo>
                  <a:pt x="1163844" y="1045265"/>
                </a:lnTo>
                <a:lnTo>
                  <a:pt x="1165044" y="1047623"/>
                </a:lnTo>
                <a:close/>
              </a:path>
              <a:path w="1760220" h="2282190">
                <a:moveTo>
                  <a:pt x="1150808" y="1232033"/>
                </a:moveTo>
                <a:lnTo>
                  <a:pt x="1152803" y="1223366"/>
                </a:lnTo>
                <a:lnTo>
                  <a:pt x="1152904" y="1222929"/>
                </a:lnTo>
                <a:lnTo>
                  <a:pt x="1159458" y="1223366"/>
                </a:lnTo>
                <a:lnTo>
                  <a:pt x="1150808" y="1232033"/>
                </a:lnTo>
                <a:close/>
              </a:path>
              <a:path w="1760220" h="2282190">
                <a:moveTo>
                  <a:pt x="1152969" y="1238481"/>
                </a:moveTo>
                <a:lnTo>
                  <a:pt x="1154986" y="1232033"/>
                </a:lnTo>
                <a:lnTo>
                  <a:pt x="1155092" y="1231697"/>
                </a:lnTo>
                <a:lnTo>
                  <a:pt x="1158058" y="1234134"/>
                </a:lnTo>
                <a:lnTo>
                  <a:pt x="1155654" y="1237844"/>
                </a:lnTo>
                <a:lnTo>
                  <a:pt x="1152969" y="1238481"/>
                </a:lnTo>
                <a:close/>
              </a:path>
              <a:path w="1760220" h="2282190">
                <a:moveTo>
                  <a:pt x="1157381" y="1247388"/>
                </a:moveTo>
                <a:lnTo>
                  <a:pt x="1159367" y="1238720"/>
                </a:lnTo>
                <a:lnTo>
                  <a:pt x="1159468" y="1238278"/>
                </a:lnTo>
                <a:lnTo>
                  <a:pt x="1166022" y="1238720"/>
                </a:lnTo>
                <a:lnTo>
                  <a:pt x="1159902" y="1244859"/>
                </a:lnTo>
                <a:lnTo>
                  <a:pt x="1159468" y="1244859"/>
                </a:lnTo>
                <a:lnTo>
                  <a:pt x="1159367" y="1245301"/>
                </a:lnTo>
                <a:lnTo>
                  <a:pt x="1157381" y="1247388"/>
                </a:lnTo>
                <a:close/>
              </a:path>
              <a:path w="1760220" h="2282190">
                <a:moveTo>
                  <a:pt x="1159462" y="1245301"/>
                </a:moveTo>
                <a:lnTo>
                  <a:pt x="1159468" y="1244859"/>
                </a:lnTo>
                <a:lnTo>
                  <a:pt x="1159902" y="1244859"/>
                </a:lnTo>
                <a:lnTo>
                  <a:pt x="1159462" y="1245301"/>
                </a:lnTo>
                <a:close/>
              </a:path>
              <a:path w="1760220" h="2282190">
                <a:moveTo>
                  <a:pt x="1157381" y="1253968"/>
                </a:moveTo>
                <a:lnTo>
                  <a:pt x="1158889" y="1247388"/>
                </a:lnTo>
                <a:lnTo>
                  <a:pt x="1159462" y="1245301"/>
                </a:lnTo>
                <a:lnTo>
                  <a:pt x="1159902" y="1244859"/>
                </a:lnTo>
                <a:lnTo>
                  <a:pt x="1159468" y="1244859"/>
                </a:lnTo>
                <a:lnTo>
                  <a:pt x="1166022" y="1245301"/>
                </a:lnTo>
                <a:lnTo>
                  <a:pt x="1157381" y="1253968"/>
                </a:lnTo>
                <a:close/>
              </a:path>
              <a:path w="1760220" h="2282190">
                <a:moveTo>
                  <a:pt x="1165550" y="1202045"/>
                </a:moveTo>
                <a:lnTo>
                  <a:pt x="1163449" y="1201551"/>
                </a:lnTo>
                <a:lnTo>
                  <a:pt x="1166032" y="1198801"/>
                </a:lnTo>
                <a:lnTo>
                  <a:pt x="1167891" y="1200917"/>
                </a:lnTo>
                <a:lnTo>
                  <a:pt x="1165550" y="1202045"/>
                </a:lnTo>
                <a:close/>
              </a:path>
              <a:path w="1760220" h="2282190">
                <a:moveTo>
                  <a:pt x="1163936" y="751700"/>
                </a:moveTo>
                <a:lnTo>
                  <a:pt x="1165929" y="743033"/>
                </a:lnTo>
                <a:lnTo>
                  <a:pt x="1166032" y="742587"/>
                </a:lnTo>
                <a:lnTo>
                  <a:pt x="1172587" y="743033"/>
                </a:lnTo>
                <a:lnTo>
                  <a:pt x="1163936" y="751700"/>
                </a:lnTo>
                <a:close/>
              </a:path>
              <a:path w="1760220" h="2282190">
                <a:moveTo>
                  <a:pt x="1157280" y="1069393"/>
                </a:moveTo>
                <a:lnTo>
                  <a:pt x="1152904" y="1069393"/>
                </a:lnTo>
                <a:lnTo>
                  <a:pt x="1152904" y="1065006"/>
                </a:lnTo>
                <a:lnTo>
                  <a:pt x="1157280" y="1065006"/>
                </a:lnTo>
                <a:lnTo>
                  <a:pt x="1157280" y="1069393"/>
                </a:lnTo>
                <a:close/>
              </a:path>
              <a:path w="1760220" h="2282190">
                <a:moveTo>
                  <a:pt x="1159666" y="878960"/>
                </a:moveTo>
                <a:lnTo>
                  <a:pt x="1157079" y="875289"/>
                </a:lnTo>
                <a:lnTo>
                  <a:pt x="1156216" y="869492"/>
                </a:lnTo>
                <a:lnTo>
                  <a:pt x="1161656" y="867606"/>
                </a:lnTo>
                <a:lnTo>
                  <a:pt x="1162912" y="871465"/>
                </a:lnTo>
                <a:lnTo>
                  <a:pt x="1159666" y="878960"/>
                </a:lnTo>
                <a:close/>
              </a:path>
              <a:path w="1760220" h="2282190">
                <a:moveTo>
                  <a:pt x="1160747" y="880493"/>
                </a:moveTo>
                <a:lnTo>
                  <a:pt x="1159002" y="880493"/>
                </a:lnTo>
                <a:lnTo>
                  <a:pt x="1159666" y="878960"/>
                </a:lnTo>
                <a:lnTo>
                  <a:pt x="1160747" y="880493"/>
                </a:lnTo>
                <a:close/>
              </a:path>
              <a:path w="1760220" h="2282190">
                <a:moveTo>
                  <a:pt x="1158478" y="1014725"/>
                </a:moveTo>
                <a:lnTo>
                  <a:pt x="1156509" y="1013137"/>
                </a:lnTo>
                <a:lnTo>
                  <a:pt x="1154926" y="1011164"/>
                </a:lnTo>
                <a:lnTo>
                  <a:pt x="1157281" y="1012367"/>
                </a:lnTo>
                <a:lnTo>
                  <a:pt x="1158478" y="1014725"/>
                </a:lnTo>
                <a:close/>
              </a:path>
              <a:path w="1760220" h="2282190">
                <a:moveTo>
                  <a:pt x="1161757" y="637644"/>
                </a:moveTo>
                <a:lnTo>
                  <a:pt x="1163742" y="628982"/>
                </a:lnTo>
                <a:lnTo>
                  <a:pt x="1163844" y="628535"/>
                </a:lnTo>
                <a:lnTo>
                  <a:pt x="1170398" y="628982"/>
                </a:lnTo>
                <a:lnTo>
                  <a:pt x="1161757" y="637644"/>
                </a:lnTo>
                <a:close/>
              </a:path>
              <a:path w="1760220" h="2282190">
                <a:moveTo>
                  <a:pt x="1159947" y="623007"/>
                </a:moveTo>
                <a:lnTo>
                  <a:pt x="1157608" y="621877"/>
                </a:lnTo>
                <a:lnTo>
                  <a:pt x="1159468" y="619760"/>
                </a:lnTo>
                <a:lnTo>
                  <a:pt x="1162046" y="622513"/>
                </a:lnTo>
                <a:lnTo>
                  <a:pt x="1159947" y="623007"/>
                </a:lnTo>
                <a:close/>
              </a:path>
              <a:path w="1760220" h="2282190">
                <a:moveTo>
                  <a:pt x="1152611" y="818186"/>
                </a:moveTo>
                <a:lnTo>
                  <a:pt x="1153106" y="814022"/>
                </a:lnTo>
                <a:lnTo>
                  <a:pt x="1153069" y="813388"/>
                </a:lnTo>
                <a:lnTo>
                  <a:pt x="1152960" y="811535"/>
                </a:lnTo>
                <a:lnTo>
                  <a:pt x="1152904" y="810580"/>
                </a:lnTo>
                <a:lnTo>
                  <a:pt x="1155599" y="811535"/>
                </a:lnTo>
                <a:lnTo>
                  <a:pt x="1157391" y="813388"/>
                </a:lnTo>
                <a:lnTo>
                  <a:pt x="1157281" y="817161"/>
                </a:lnTo>
                <a:lnTo>
                  <a:pt x="1152611" y="818186"/>
                </a:lnTo>
                <a:close/>
              </a:path>
              <a:path w="1760220" h="2282190">
                <a:moveTo>
                  <a:pt x="1153574" y="760958"/>
                </a:moveTo>
                <a:lnTo>
                  <a:pt x="1154160" y="759601"/>
                </a:lnTo>
                <a:lnTo>
                  <a:pt x="1152904" y="755747"/>
                </a:lnTo>
                <a:lnTo>
                  <a:pt x="1160704" y="757611"/>
                </a:lnTo>
                <a:lnTo>
                  <a:pt x="1153574" y="760958"/>
                </a:lnTo>
                <a:close/>
              </a:path>
              <a:path w="1760220" h="2282190">
                <a:moveTo>
                  <a:pt x="1153286" y="761627"/>
                </a:moveTo>
                <a:lnTo>
                  <a:pt x="1153167" y="761149"/>
                </a:lnTo>
                <a:lnTo>
                  <a:pt x="1153574" y="760958"/>
                </a:lnTo>
                <a:lnTo>
                  <a:pt x="1153286" y="761627"/>
                </a:lnTo>
                <a:close/>
              </a:path>
              <a:path w="1760220" h="2282190">
                <a:moveTo>
                  <a:pt x="1155092" y="768908"/>
                </a:moveTo>
                <a:lnTo>
                  <a:pt x="1150260" y="768635"/>
                </a:lnTo>
                <a:lnTo>
                  <a:pt x="1153286" y="761627"/>
                </a:lnTo>
                <a:lnTo>
                  <a:pt x="1155024" y="768635"/>
                </a:lnTo>
                <a:lnTo>
                  <a:pt x="1155092" y="768908"/>
                </a:lnTo>
                <a:close/>
              </a:path>
              <a:path w="1760220" h="2282190">
                <a:moveTo>
                  <a:pt x="1167652" y="1100985"/>
                </a:moveTo>
                <a:lnTo>
                  <a:pt x="1165965" y="1100985"/>
                </a:lnTo>
                <a:lnTo>
                  <a:pt x="1166032" y="1095716"/>
                </a:lnTo>
                <a:lnTo>
                  <a:pt x="1168498" y="1098443"/>
                </a:lnTo>
                <a:lnTo>
                  <a:pt x="1167652" y="1100985"/>
                </a:lnTo>
                <a:close/>
              </a:path>
              <a:path w="1760220" h="2282190">
                <a:moveTo>
                  <a:pt x="1163995" y="852533"/>
                </a:moveTo>
                <a:lnTo>
                  <a:pt x="1165930" y="843925"/>
                </a:lnTo>
                <a:lnTo>
                  <a:pt x="1166032" y="843482"/>
                </a:lnTo>
                <a:lnTo>
                  <a:pt x="1172587" y="843925"/>
                </a:lnTo>
                <a:lnTo>
                  <a:pt x="1163995" y="852533"/>
                </a:lnTo>
                <a:close/>
              </a:path>
              <a:path w="1760220" h="2282190">
                <a:moveTo>
                  <a:pt x="1181028" y="860167"/>
                </a:moveTo>
                <a:lnTo>
                  <a:pt x="1176387" y="857739"/>
                </a:lnTo>
                <a:lnTo>
                  <a:pt x="1172587" y="854445"/>
                </a:lnTo>
                <a:lnTo>
                  <a:pt x="1176322" y="852533"/>
                </a:lnTo>
                <a:lnTo>
                  <a:pt x="1179487" y="854445"/>
                </a:lnTo>
                <a:lnTo>
                  <a:pt x="1183101" y="856397"/>
                </a:lnTo>
                <a:lnTo>
                  <a:pt x="1186941" y="856397"/>
                </a:lnTo>
                <a:lnTo>
                  <a:pt x="1185280" y="859734"/>
                </a:lnTo>
                <a:lnTo>
                  <a:pt x="1181028" y="860167"/>
                </a:lnTo>
                <a:close/>
              </a:path>
              <a:path w="1760220" h="2282190">
                <a:moveTo>
                  <a:pt x="1186941" y="856397"/>
                </a:moveTo>
                <a:lnTo>
                  <a:pt x="1183101" y="856397"/>
                </a:lnTo>
                <a:lnTo>
                  <a:pt x="1187913" y="854445"/>
                </a:lnTo>
                <a:lnTo>
                  <a:pt x="1186941" y="856397"/>
                </a:lnTo>
                <a:close/>
              </a:path>
              <a:path w="1760220" h="2282190">
                <a:moveTo>
                  <a:pt x="1071583" y="1679508"/>
                </a:moveTo>
                <a:lnTo>
                  <a:pt x="1075330" y="1671364"/>
                </a:lnTo>
                <a:lnTo>
                  <a:pt x="1074144" y="1668170"/>
                </a:lnTo>
                <a:lnTo>
                  <a:pt x="1078886" y="1667799"/>
                </a:lnTo>
                <a:lnTo>
                  <a:pt x="1075128" y="1675953"/>
                </a:lnTo>
                <a:lnTo>
                  <a:pt x="1076323" y="1679138"/>
                </a:lnTo>
                <a:lnTo>
                  <a:pt x="1071583" y="1679508"/>
                </a:lnTo>
                <a:close/>
              </a:path>
              <a:path w="1760220" h="2282190">
                <a:moveTo>
                  <a:pt x="1057897" y="1684788"/>
                </a:moveTo>
                <a:lnTo>
                  <a:pt x="1054250" y="1684788"/>
                </a:lnTo>
                <a:lnTo>
                  <a:pt x="1054347" y="1683052"/>
                </a:lnTo>
                <a:lnTo>
                  <a:pt x="1054443" y="1681326"/>
                </a:lnTo>
                <a:lnTo>
                  <a:pt x="1057971" y="1684371"/>
                </a:lnTo>
                <a:lnTo>
                  <a:pt x="1057897" y="1684788"/>
                </a:lnTo>
                <a:close/>
              </a:path>
              <a:path w="1760220" h="2282190">
                <a:moveTo>
                  <a:pt x="1054092" y="1690287"/>
                </a:moveTo>
                <a:lnTo>
                  <a:pt x="1050077" y="1687917"/>
                </a:lnTo>
                <a:lnTo>
                  <a:pt x="1048861" y="1683052"/>
                </a:lnTo>
                <a:lnTo>
                  <a:pt x="1054250" y="1684788"/>
                </a:lnTo>
                <a:lnTo>
                  <a:pt x="1057897" y="1684788"/>
                </a:lnTo>
                <a:lnTo>
                  <a:pt x="1057345" y="1687917"/>
                </a:lnTo>
                <a:lnTo>
                  <a:pt x="1057289" y="1688231"/>
                </a:lnTo>
                <a:lnTo>
                  <a:pt x="1054092" y="1690287"/>
                </a:lnTo>
                <a:close/>
              </a:path>
              <a:path w="1760220" h="2282190">
                <a:moveTo>
                  <a:pt x="1052356" y="1791331"/>
                </a:moveTo>
                <a:lnTo>
                  <a:pt x="1054340" y="1782669"/>
                </a:lnTo>
                <a:lnTo>
                  <a:pt x="1054443" y="1782222"/>
                </a:lnTo>
                <a:lnTo>
                  <a:pt x="1060997" y="1782669"/>
                </a:lnTo>
                <a:lnTo>
                  <a:pt x="1052356" y="1791331"/>
                </a:lnTo>
                <a:close/>
              </a:path>
              <a:path w="1760220" h="2282190">
                <a:moveTo>
                  <a:pt x="1045214" y="1642906"/>
                </a:moveTo>
                <a:lnTo>
                  <a:pt x="1043116" y="1642412"/>
                </a:lnTo>
                <a:lnTo>
                  <a:pt x="1045700" y="1639659"/>
                </a:lnTo>
                <a:lnTo>
                  <a:pt x="1047555" y="1641777"/>
                </a:lnTo>
                <a:lnTo>
                  <a:pt x="1045214" y="1642906"/>
                </a:lnTo>
                <a:close/>
              </a:path>
              <a:path w="1760220" h="2282190">
                <a:moveTo>
                  <a:pt x="1047889" y="1663788"/>
                </a:moveTo>
                <a:lnTo>
                  <a:pt x="1040666" y="1662518"/>
                </a:lnTo>
                <a:lnTo>
                  <a:pt x="1044748" y="1655501"/>
                </a:lnTo>
                <a:lnTo>
                  <a:pt x="1045700" y="1650622"/>
                </a:lnTo>
                <a:lnTo>
                  <a:pt x="1047463" y="1651785"/>
                </a:lnTo>
                <a:lnTo>
                  <a:pt x="1049103" y="1652815"/>
                </a:lnTo>
                <a:lnTo>
                  <a:pt x="1052265" y="1652815"/>
                </a:lnTo>
                <a:lnTo>
                  <a:pt x="1052599" y="1658274"/>
                </a:lnTo>
                <a:lnTo>
                  <a:pt x="1048820" y="1659609"/>
                </a:lnTo>
                <a:lnTo>
                  <a:pt x="1047889" y="1663788"/>
                </a:lnTo>
                <a:close/>
              </a:path>
              <a:path w="1760220" h="2282190">
                <a:moveTo>
                  <a:pt x="1050168" y="1725537"/>
                </a:moveTo>
                <a:lnTo>
                  <a:pt x="1052165" y="1716864"/>
                </a:lnTo>
                <a:lnTo>
                  <a:pt x="1052265" y="1716427"/>
                </a:lnTo>
                <a:lnTo>
                  <a:pt x="1058819" y="1716864"/>
                </a:lnTo>
                <a:lnTo>
                  <a:pt x="1050168" y="1725537"/>
                </a:lnTo>
                <a:close/>
              </a:path>
              <a:path w="1760220" h="2282190">
                <a:moveTo>
                  <a:pt x="1120175" y="626681"/>
                </a:moveTo>
                <a:lnTo>
                  <a:pt x="1122169" y="618014"/>
                </a:lnTo>
                <a:lnTo>
                  <a:pt x="1122272" y="617566"/>
                </a:lnTo>
                <a:lnTo>
                  <a:pt x="1128825" y="618014"/>
                </a:lnTo>
                <a:lnTo>
                  <a:pt x="1120175" y="626681"/>
                </a:lnTo>
                <a:close/>
              </a:path>
              <a:path w="1760220" h="2282190">
                <a:moveTo>
                  <a:pt x="1045802" y="1828616"/>
                </a:moveTo>
                <a:lnTo>
                  <a:pt x="1047786" y="1819954"/>
                </a:lnTo>
                <a:lnTo>
                  <a:pt x="1047889" y="1819507"/>
                </a:lnTo>
                <a:lnTo>
                  <a:pt x="1054443" y="1819954"/>
                </a:lnTo>
                <a:lnTo>
                  <a:pt x="1045802" y="1828616"/>
                </a:lnTo>
                <a:close/>
              </a:path>
              <a:path w="1760220" h="2282190">
                <a:moveTo>
                  <a:pt x="1052356" y="1830820"/>
                </a:moveTo>
                <a:lnTo>
                  <a:pt x="1054340" y="1822147"/>
                </a:lnTo>
                <a:lnTo>
                  <a:pt x="1054443" y="1821700"/>
                </a:lnTo>
                <a:lnTo>
                  <a:pt x="1060997" y="1822147"/>
                </a:lnTo>
                <a:lnTo>
                  <a:pt x="1052356" y="1830820"/>
                </a:lnTo>
                <a:close/>
              </a:path>
              <a:path w="1760220" h="2282190">
                <a:moveTo>
                  <a:pt x="1058920" y="1815459"/>
                </a:moveTo>
                <a:lnTo>
                  <a:pt x="1060904" y="1806797"/>
                </a:lnTo>
                <a:lnTo>
                  <a:pt x="1061006" y="1806351"/>
                </a:lnTo>
                <a:lnTo>
                  <a:pt x="1067561" y="1806797"/>
                </a:lnTo>
                <a:lnTo>
                  <a:pt x="1058920" y="1815459"/>
                </a:lnTo>
                <a:close/>
              </a:path>
              <a:path w="1760220" h="2282190">
                <a:moveTo>
                  <a:pt x="1063825" y="1758752"/>
                </a:moveTo>
                <a:lnTo>
                  <a:pt x="1061756" y="1757361"/>
                </a:lnTo>
                <a:lnTo>
                  <a:pt x="1063195" y="1751518"/>
                </a:lnTo>
                <a:lnTo>
                  <a:pt x="1065579" y="1756525"/>
                </a:lnTo>
                <a:lnTo>
                  <a:pt x="1063825" y="1758752"/>
                </a:lnTo>
                <a:close/>
              </a:path>
              <a:path w="1760220" h="2282190">
                <a:moveTo>
                  <a:pt x="1054159" y="1857822"/>
                </a:moveTo>
                <a:lnTo>
                  <a:pt x="1054655" y="1853669"/>
                </a:lnTo>
                <a:lnTo>
                  <a:pt x="1054616" y="1853024"/>
                </a:lnTo>
                <a:lnTo>
                  <a:pt x="1054502" y="1851181"/>
                </a:lnTo>
                <a:lnTo>
                  <a:pt x="1054443" y="1850216"/>
                </a:lnTo>
                <a:lnTo>
                  <a:pt x="1057148" y="1851181"/>
                </a:lnTo>
                <a:lnTo>
                  <a:pt x="1058940" y="1853024"/>
                </a:lnTo>
                <a:lnTo>
                  <a:pt x="1058819" y="1856801"/>
                </a:lnTo>
                <a:lnTo>
                  <a:pt x="1054159" y="1857822"/>
                </a:lnTo>
                <a:close/>
              </a:path>
              <a:path w="1760220" h="2282190">
                <a:moveTo>
                  <a:pt x="896439" y="1805212"/>
                </a:moveTo>
                <a:lnTo>
                  <a:pt x="894339" y="1804719"/>
                </a:lnTo>
                <a:lnTo>
                  <a:pt x="896920" y="1801969"/>
                </a:lnTo>
                <a:lnTo>
                  <a:pt x="898779" y="1804083"/>
                </a:lnTo>
                <a:lnTo>
                  <a:pt x="896439" y="1805212"/>
                </a:lnTo>
                <a:close/>
              </a:path>
              <a:path w="1760220" h="2282190">
                <a:moveTo>
                  <a:pt x="897053" y="1955011"/>
                </a:moveTo>
                <a:lnTo>
                  <a:pt x="894731" y="1948919"/>
                </a:lnTo>
                <a:lnTo>
                  <a:pt x="899371" y="1949609"/>
                </a:lnTo>
                <a:lnTo>
                  <a:pt x="897053" y="1955011"/>
                </a:lnTo>
                <a:close/>
              </a:path>
              <a:path w="1760220" h="2282190">
                <a:moveTo>
                  <a:pt x="895207" y="1959312"/>
                </a:moveTo>
                <a:lnTo>
                  <a:pt x="890361" y="1957688"/>
                </a:lnTo>
                <a:lnTo>
                  <a:pt x="887650" y="1950589"/>
                </a:lnTo>
                <a:lnTo>
                  <a:pt x="896778" y="1955652"/>
                </a:lnTo>
                <a:lnTo>
                  <a:pt x="895207" y="1959312"/>
                </a:lnTo>
                <a:close/>
              </a:path>
              <a:path w="1760220" h="2282190">
                <a:moveTo>
                  <a:pt x="897437" y="1956017"/>
                </a:moveTo>
                <a:lnTo>
                  <a:pt x="896778" y="1955652"/>
                </a:lnTo>
                <a:lnTo>
                  <a:pt x="897053" y="1955011"/>
                </a:lnTo>
                <a:lnTo>
                  <a:pt x="897437" y="1956017"/>
                </a:lnTo>
                <a:close/>
              </a:path>
              <a:path w="1760220" h="2282190">
                <a:moveTo>
                  <a:pt x="1041325" y="1817314"/>
                </a:moveTo>
                <a:lnTo>
                  <a:pt x="1039380" y="1815618"/>
                </a:lnTo>
                <a:lnTo>
                  <a:pt x="1036381" y="1814958"/>
                </a:lnTo>
                <a:lnTo>
                  <a:pt x="1032602" y="1814958"/>
                </a:lnTo>
                <a:lnTo>
                  <a:pt x="1033763" y="1810065"/>
                </a:lnTo>
                <a:lnTo>
                  <a:pt x="1036943" y="1809595"/>
                </a:lnTo>
                <a:lnTo>
                  <a:pt x="1040124" y="1812437"/>
                </a:lnTo>
                <a:lnTo>
                  <a:pt x="1040745" y="1814958"/>
                </a:lnTo>
                <a:lnTo>
                  <a:pt x="1033200" y="1812437"/>
                </a:lnTo>
                <a:lnTo>
                  <a:pt x="1032602" y="1814958"/>
                </a:lnTo>
                <a:lnTo>
                  <a:pt x="1040786" y="1815125"/>
                </a:lnTo>
                <a:lnTo>
                  <a:pt x="1041325" y="1817314"/>
                </a:lnTo>
                <a:close/>
              </a:path>
              <a:path w="1760220" h="2282190">
                <a:moveTo>
                  <a:pt x="885508" y="1947928"/>
                </a:moveTo>
                <a:lnTo>
                  <a:pt x="887251" y="1942536"/>
                </a:lnTo>
                <a:lnTo>
                  <a:pt x="883796" y="1942338"/>
                </a:lnTo>
                <a:lnTo>
                  <a:pt x="884683" y="1936874"/>
                </a:lnTo>
                <a:lnTo>
                  <a:pt x="892280" y="1942206"/>
                </a:lnTo>
                <a:lnTo>
                  <a:pt x="890361" y="1946725"/>
                </a:lnTo>
                <a:lnTo>
                  <a:pt x="885508" y="1947928"/>
                </a:lnTo>
                <a:close/>
              </a:path>
              <a:path w="1760220" h="2282190">
                <a:moveTo>
                  <a:pt x="894833" y="1778175"/>
                </a:moveTo>
                <a:lnTo>
                  <a:pt x="896819" y="1769503"/>
                </a:lnTo>
                <a:lnTo>
                  <a:pt x="896920" y="1769061"/>
                </a:lnTo>
                <a:lnTo>
                  <a:pt x="903473" y="1769503"/>
                </a:lnTo>
                <a:lnTo>
                  <a:pt x="894833" y="1778175"/>
                </a:lnTo>
                <a:close/>
              </a:path>
              <a:path w="1760220" h="2282190">
                <a:moveTo>
                  <a:pt x="903489" y="1762481"/>
                </a:moveTo>
                <a:lnTo>
                  <a:pt x="899113" y="1762481"/>
                </a:lnTo>
                <a:lnTo>
                  <a:pt x="899113" y="1758098"/>
                </a:lnTo>
                <a:lnTo>
                  <a:pt x="903489" y="1758098"/>
                </a:lnTo>
                <a:lnTo>
                  <a:pt x="903489" y="1762481"/>
                </a:lnTo>
                <a:close/>
              </a:path>
              <a:path w="1760220" h="2282190">
                <a:moveTo>
                  <a:pt x="1040333" y="1896669"/>
                </a:moveTo>
                <a:lnTo>
                  <a:pt x="1039675" y="1896669"/>
                </a:lnTo>
                <a:lnTo>
                  <a:pt x="1039675" y="1894086"/>
                </a:lnTo>
                <a:lnTo>
                  <a:pt x="1041325" y="1894086"/>
                </a:lnTo>
                <a:lnTo>
                  <a:pt x="1040933" y="1895663"/>
                </a:lnTo>
                <a:lnTo>
                  <a:pt x="1040333" y="1896669"/>
                </a:lnTo>
                <a:close/>
              </a:path>
              <a:path w="1760220" h="2282190">
                <a:moveTo>
                  <a:pt x="903489" y="1902854"/>
                </a:moveTo>
                <a:lnTo>
                  <a:pt x="904663" y="1896792"/>
                </a:lnTo>
                <a:lnTo>
                  <a:pt x="908048" y="1897772"/>
                </a:lnTo>
                <a:lnTo>
                  <a:pt x="909153" y="1901294"/>
                </a:lnTo>
                <a:lnTo>
                  <a:pt x="903489" y="1902854"/>
                </a:lnTo>
                <a:close/>
              </a:path>
              <a:path w="1760220" h="2282190">
                <a:moveTo>
                  <a:pt x="1056631" y="1913827"/>
                </a:moveTo>
                <a:lnTo>
                  <a:pt x="1058018" y="1909587"/>
                </a:lnTo>
                <a:lnTo>
                  <a:pt x="1057167" y="1901850"/>
                </a:lnTo>
                <a:lnTo>
                  <a:pt x="1065393" y="1907242"/>
                </a:lnTo>
                <a:lnTo>
                  <a:pt x="1066038" y="1912903"/>
                </a:lnTo>
                <a:lnTo>
                  <a:pt x="1060825" y="1912903"/>
                </a:lnTo>
                <a:lnTo>
                  <a:pt x="1056631" y="1913827"/>
                </a:lnTo>
                <a:close/>
              </a:path>
              <a:path w="1760220" h="2282190">
                <a:moveTo>
                  <a:pt x="1096025" y="861025"/>
                </a:moveTo>
                <a:lnTo>
                  <a:pt x="1089253" y="859432"/>
                </a:lnTo>
                <a:lnTo>
                  <a:pt x="1089887" y="856292"/>
                </a:lnTo>
                <a:lnTo>
                  <a:pt x="1093590" y="855519"/>
                </a:lnTo>
                <a:lnTo>
                  <a:pt x="1096025" y="861025"/>
                </a:lnTo>
                <a:close/>
              </a:path>
              <a:path w="1760220" h="2282190">
                <a:moveTo>
                  <a:pt x="1089938" y="1351190"/>
                </a:moveTo>
                <a:lnTo>
                  <a:pt x="1087597" y="1350060"/>
                </a:lnTo>
                <a:lnTo>
                  <a:pt x="1089451" y="1347943"/>
                </a:lnTo>
                <a:lnTo>
                  <a:pt x="1092035" y="1350696"/>
                </a:lnTo>
                <a:lnTo>
                  <a:pt x="1089938" y="1351190"/>
                </a:lnTo>
                <a:close/>
              </a:path>
              <a:path w="1760220" h="2282190">
                <a:moveTo>
                  <a:pt x="1120083" y="461843"/>
                </a:moveTo>
                <a:lnTo>
                  <a:pt x="1117389" y="460883"/>
                </a:lnTo>
                <a:lnTo>
                  <a:pt x="1115585" y="459035"/>
                </a:lnTo>
                <a:lnTo>
                  <a:pt x="1115708" y="455262"/>
                </a:lnTo>
                <a:lnTo>
                  <a:pt x="1120378" y="454237"/>
                </a:lnTo>
                <a:lnTo>
                  <a:pt x="1119870" y="458396"/>
                </a:lnTo>
                <a:lnTo>
                  <a:pt x="1119910" y="459035"/>
                </a:lnTo>
                <a:lnTo>
                  <a:pt x="1120024" y="460883"/>
                </a:lnTo>
                <a:lnTo>
                  <a:pt x="1120083" y="461843"/>
                </a:lnTo>
                <a:close/>
              </a:path>
              <a:path w="1760220" h="2282190">
                <a:moveTo>
                  <a:pt x="1115708" y="398236"/>
                </a:moveTo>
                <a:lnTo>
                  <a:pt x="1113537" y="394522"/>
                </a:lnTo>
                <a:lnTo>
                  <a:pt x="1115298" y="392315"/>
                </a:lnTo>
                <a:lnTo>
                  <a:pt x="1117263" y="393068"/>
                </a:lnTo>
                <a:lnTo>
                  <a:pt x="1115708" y="398236"/>
                </a:lnTo>
                <a:close/>
              </a:path>
              <a:path w="1760220" h="2282190">
                <a:moveTo>
                  <a:pt x="1100082" y="448682"/>
                </a:moveTo>
                <a:lnTo>
                  <a:pt x="1096025" y="448682"/>
                </a:lnTo>
                <a:lnTo>
                  <a:pt x="1096025" y="442101"/>
                </a:lnTo>
                <a:lnTo>
                  <a:pt x="1100391" y="442101"/>
                </a:lnTo>
                <a:lnTo>
                  <a:pt x="1101131" y="446504"/>
                </a:lnTo>
                <a:lnTo>
                  <a:pt x="1100082" y="448682"/>
                </a:lnTo>
                <a:close/>
              </a:path>
              <a:path w="1760220" h="2282190">
                <a:moveTo>
                  <a:pt x="1100082" y="448682"/>
                </a:moveTo>
                <a:lnTo>
                  <a:pt x="1099945" y="448966"/>
                </a:lnTo>
                <a:lnTo>
                  <a:pt x="1101131" y="446504"/>
                </a:lnTo>
                <a:lnTo>
                  <a:pt x="1100082" y="448682"/>
                </a:lnTo>
                <a:close/>
              </a:path>
              <a:path w="1760220" h="2282190">
                <a:moveTo>
                  <a:pt x="1093929" y="525784"/>
                </a:moveTo>
                <a:lnTo>
                  <a:pt x="1095924" y="517117"/>
                </a:lnTo>
                <a:lnTo>
                  <a:pt x="1096025" y="516676"/>
                </a:lnTo>
                <a:lnTo>
                  <a:pt x="1102579" y="517117"/>
                </a:lnTo>
                <a:lnTo>
                  <a:pt x="1093929" y="525784"/>
                </a:lnTo>
                <a:close/>
              </a:path>
              <a:path w="1760220" h="2282190">
                <a:moveTo>
                  <a:pt x="1103122" y="572386"/>
                </a:moveTo>
                <a:lnTo>
                  <a:pt x="1100914" y="571173"/>
                </a:lnTo>
                <a:lnTo>
                  <a:pt x="1102579" y="567121"/>
                </a:lnTo>
                <a:lnTo>
                  <a:pt x="1105059" y="570966"/>
                </a:lnTo>
                <a:lnTo>
                  <a:pt x="1103122" y="572386"/>
                </a:lnTo>
                <a:close/>
              </a:path>
              <a:path w="1760220" h="2282190">
                <a:moveTo>
                  <a:pt x="1091640" y="578088"/>
                </a:moveTo>
                <a:lnTo>
                  <a:pt x="1094455" y="571961"/>
                </a:lnTo>
                <a:lnTo>
                  <a:pt x="1097594" y="576637"/>
                </a:lnTo>
                <a:lnTo>
                  <a:pt x="1096988" y="576637"/>
                </a:lnTo>
                <a:lnTo>
                  <a:pt x="1091640" y="578088"/>
                </a:lnTo>
                <a:close/>
              </a:path>
              <a:path w="1760220" h="2282190">
                <a:moveTo>
                  <a:pt x="1099641" y="588741"/>
                </a:moveTo>
                <a:lnTo>
                  <a:pt x="1096988" y="576637"/>
                </a:lnTo>
                <a:lnTo>
                  <a:pt x="1097594" y="576637"/>
                </a:lnTo>
                <a:lnTo>
                  <a:pt x="1100372" y="580774"/>
                </a:lnTo>
                <a:lnTo>
                  <a:pt x="1102579" y="582476"/>
                </a:lnTo>
                <a:lnTo>
                  <a:pt x="1099641" y="588741"/>
                </a:lnTo>
                <a:close/>
              </a:path>
              <a:path w="1760220" h="2282190">
                <a:moveTo>
                  <a:pt x="1071957" y="1220735"/>
                </a:moveTo>
                <a:lnTo>
                  <a:pt x="1067581" y="1220735"/>
                </a:lnTo>
                <a:lnTo>
                  <a:pt x="1067581" y="1211961"/>
                </a:lnTo>
                <a:lnTo>
                  <a:pt x="1071390" y="1213941"/>
                </a:lnTo>
                <a:lnTo>
                  <a:pt x="1075998" y="1216867"/>
                </a:lnTo>
                <a:lnTo>
                  <a:pt x="1071957" y="1220735"/>
                </a:lnTo>
                <a:close/>
              </a:path>
              <a:path w="1760220" h="2282190">
                <a:moveTo>
                  <a:pt x="623537" y="1931705"/>
                </a:moveTo>
                <a:lnTo>
                  <a:pt x="625522" y="1923043"/>
                </a:lnTo>
                <a:lnTo>
                  <a:pt x="625624" y="1922597"/>
                </a:lnTo>
                <a:lnTo>
                  <a:pt x="632183" y="1923043"/>
                </a:lnTo>
                <a:lnTo>
                  <a:pt x="623537" y="1931705"/>
                </a:lnTo>
                <a:close/>
              </a:path>
              <a:path w="1760220" h="2282190">
                <a:moveTo>
                  <a:pt x="1064823" y="1129498"/>
                </a:moveTo>
                <a:lnTo>
                  <a:pt x="1063131" y="1129498"/>
                </a:lnTo>
                <a:lnTo>
                  <a:pt x="1063195" y="1124226"/>
                </a:lnTo>
                <a:lnTo>
                  <a:pt x="1065669" y="1126957"/>
                </a:lnTo>
                <a:lnTo>
                  <a:pt x="1064823" y="1129498"/>
                </a:lnTo>
                <a:close/>
              </a:path>
              <a:path w="1760220" h="2282190">
                <a:moveTo>
                  <a:pt x="1082989" y="1688246"/>
                </a:moveTo>
                <a:lnTo>
                  <a:pt x="1084974" y="1679579"/>
                </a:lnTo>
                <a:lnTo>
                  <a:pt x="1085075" y="1679138"/>
                </a:lnTo>
                <a:lnTo>
                  <a:pt x="1091630" y="1679579"/>
                </a:lnTo>
                <a:lnTo>
                  <a:pt x="1082989" y="1688246"/>
                </a:lnTo>
                <a:close/>
              </a:path>
              <a:path w="1760220" h="2282190">
                <a:moveTo>
                  <a:pt x="1084407" y="1734686"/>
                </a:moveTo>
                <a:lnTo>
                  <a:pt x="1078370" y="1730928"/>
                </a:lnTo>
                <a:lnTo>
                  <a:pt x="1076323" y="1729583"/>
                </a:lnTo>
                <a:lnTo>
                  <a:pt x="1076578" y="1727735"/>
                </a:lnTo>
                <a:lnTo>
                  <a:pt x="1076678" y="1727014"/>
                </a:lnTo>
                <a:lnTo>
                  <a:pt x="1080314" y="1727735"/>
                </a:lnTo>
                <a:lnTo>
                  <a:pt x="1082959" y="1727735"/>
                </a:lnTo>
                <a:lnTo>
                  <a:pt x="1084407" y="1734686"/>
                </a:lnTo>
                <a:close/>
              </a:path>
              <a:path w="1760220" h="2282190">
                <a:moveTo>
                  <a:pt x="1082959" y="1727735"/>
                </a:moveTo>
                <a:lnTo>
                  <a:pt x="1080314" y="1727735"/>
                </a:lnTo>
                <a:lnTo>
                  <a:pt x="1082887" y="1727390"/>
                </a:lnTo>
                <a:lnTo>
                  <a:pt x="1082959" y="1727735"/>
                </a:lnTo>
                <a:close/>
              </a:path>
              <a:path w="1760220" h="2282190">
                <a:moveTo>
                  <a:pt x="879704" y="1918946"/>
                </a:moveTo>
                <a:lnTo>
                  <a:pt x="883427" y="1907085"/>
                </a:lnTo>
                <a:lnTo>
                  <a:pt x="890361" y="1909440"/>
                </a:lnTo>
                <a:lnTo>
                  <a:pt x="889069" y="1913989"/>
                </a:lnTo>
                <a:lnTo>
                  <a:pt x="886146" y="1916920"/>
                </a:lnTo>
                <a:lnTo>
                  <a:pt x="881608" y="1918210"/>
                </a:lnTo>
                <a:lnTo>
                  <a:pt x="879704" y="1918946"/>
                </a:lnTo>
                <a:close/>
              </a:path>
              <a:path w="1760220" h="2282190">
                <a:moveTo>
                  <a:pt x="1070307" y="1308756"/>
                </a:moveTo>
                <a:lnTo>
                  <a:pt x="1068888" y="1306814"/>
                </a:lnTo>
                <a:lnTo>
                  <a:pt x="1070096" y="1304602"/>
                </a:lnTo>
                <a:lnTo>
                  <a:pt x="1074145" y="1306271"/>
                </a:lnTo>
                <a:lnTo>
                  <a:pt x="1070307" y="1308756"/>
                </a:lnTo>
                <a:close/>
              </a:path>
              <a:path w="1760220" h="2282190">
                <a:moveTo>
                  <a:pt x="1078236" y="1561125"/>
                </a:moveTo>
                <a:lnTo>
                  <a:pt x="1076323" y="1554118"/>
                </a:lnTo>
                <a:lnTo>
                  <a:pt x="1082897" y="1557392"/>
                </a:lnTo>
                <a:lnTo>
                  <a:pt x="1078236" y="1561125"/>
                </a:lnTo>
                <a:close/>
              </a:path>
              <a:path w="1760220" h="2282190">
                <a:moveTo>
                  <a:pt x="1074712" y="1563948"/>
                </a:moveTo>
                <a:lnTo>
                  <a:pt x="1069769" y="1562892"/>
                </a:lnTo>
                <a:lnTo>
                  <a:pt x="1069152" y="1557392"/>
                </a:lnTo>
                <a:lnTo>
                  <a:pt x="1069121" y="1557119"/>
                </a:lnTo>
                <a:lnTo>
                  <a:pt x="1078158" y="1561125"/>
                </a:lnTo>
                <a:lnTo>
                  <a:pt x="1076030" y="1562892"/>
                </a:lnTo>
                <a:lnTo>
                  <a:pt x="1074712" y="1563948"/>
                </a:lnTo>
                <a:close/>
              </a:path>
              <a:path w="1760220" h="2282190">
                <a:moveTo>
                  <a:pt x="651987" y="2004091"/>
                </a:moveTo>
                <a:lnTo>
                  <a:pt x="653974" y="1995419"/>
                </a:lnTo>
                <a:lnTo>
                  <a:pt x="654074" y="1994982"/>
                </a:lnTo>
                <a:lnTo>
                  <a:pt x="660617" y="1995419"/>
                </a:lnTo>
                <a:lnTo>
                  <a:pt x="651987" y="2004091"/>
                </a:lnTo>
                <a:close/>
              </a:path>
              <a:path w="1760220" h="2282190">
                <a:moveTo>
                  <a:pt x="633303" y="305455"/>
                </a:moveTo>
                <a:lnTo>
                  <a:pt x="633616" y="302154"/>
                </a:lnTo>
                <a:lnTo>
                  <a:pt x="634381" y="295146"/>
                </a:lnTo>
                <a:lnTo>
                  <a:pt x="635822" y="301265"/>
                </a:lnTo>
                <a:lnTo>
                  <a:pt x="633977" y="301265"/>
                </a:lnTo>
                <a:lnTo>
                  <a:pt x="633303" y="305455"/>
                </a:lnTo>
                <a:close/>
              </a:path>
              <a:path w="1760220" h="2282190">
                <a:moveTo>
                  <a:pt x="630005" y="328049"/>
                </a:moveTo>
                <a:lnTo>
                  <a:pt x="619066" y="301732"/>
                </a:lnTo>
                <a:lnTo>
                  <a:pt x="633977" y="301265"/>
                </a:lnTo>
                <a:lnTo>
                  <a:pt x="633713" y="301265"/>
                </a:lnTo>
                <a:lnTo>
                  <a:pt x="633256" y="305455"/>
                </a:lnTo>
                <a:lnTo>
                  <a:pt x="633156" y="306368"/>
                </a:lnTo>
                <a:lnTo>
                  <a:pt x="640420" y="306368"/>
                </a:lnTo>
                <a:lnTo>
                  <a:pt x="639968" y="312694"/>
                </a:lnTo>
                <a:lnTo>
                  <a:pt x="639852" y="314309"/>
                </a:lnTo>
                <a:lnTo>
                  <a:pt x="636570" y="317082"/>
                </a:lnTo>
                <a:lnTo>
                  <a:pt x="638057" y="320316"/>
                </a:lnTo>
                <a:lnTo>
                  <a:pt x="638224" y="320316"/>
                </a:lnTo>
                <a:lnTo>
                  <a:pt x="632481" y="321475"/>
                </a:lnTo>
                <a:lnTo>
                  <a:pt x="630005" y="328049"/>
                </a:lnTo>
                <a:close/>
              </a:path>
              <a:path w="1760220" h="2282190">
                <a:moveTo>
                  <a:pt x="640420" y="306368"/>
                </a:moveTo>
                <a:lnTo>
                  <a:pt x="633156" y="306368"/>
                </a:lnTo>
                <a:lnTo>
                  <a:pt x="633834" y="302154"/>
                </a:lnTo>
                <a:lnTo>
                  <a:pt x="633902" y="301732"/>
                </a:lnTo>
                <a:lnTo>
                  <a:pt x="633977" y="301265"/>
                </a:lnTo>
                <a:lnTo>
                  <a:pt x="635822" y="301265"/>
                </a:lnTo>
                <a:lnTo>
                  <a:pt x="635931" y="301732"/>
                </a:lnTo>
                <a:lnTo>
                  <a:pt x="636031" y="302154"/>
                </a:lnTo>
                <a:lnTo>
                  <a:pt x="644896" y="302154"/>
                </a:lnTo>
                <a:lnTo>
                  <a:pt x="645067" y="305455"/>
                </a:lnTo>
                <a:lnTo>
                  <a:pt x="640485" y="305455"/>
                </a:lnTo>
                <a:lnTo>
                  <a:pt x="640420" y="306368"/>
                </a:lnTo>
                <a:close/>
              </a:path>
              <a:path w="1760220" h="2282190">
                <a:moveTo>
                  <a:pt x="645327" y="310501"/>
                </a:moveTo>
                <a:lnTo>
                  <a:pt x="640485" y="305455"/>
                </a:lnTo>
                <a:lnTo>
                  <a:pt x="645067" y="305455"/>
                </a:lnTo>
                <a:lnTo>
                  <a:pt x="645290" y="309795"/>
                </a:lnTo>
                <a:lnTo>
                  <a:pt x="645327" y="310501"/>
                </a:lnTo>
                <a:close/>
              </a:path>
              <a:path w="1760220" h="2282190">
                <a:moveTo>
                  <a:pt x="639812" y="319981"/>
                </a:moveTo>
                <a:lnTo>
                  <a:pt x="641050" y="310501"/>
                </a:lnTo>
                <a:lnTo>
                  <a:pt x="641093" y="310172"/>
                </a:lnTo>
                <a:lnTo>
                  <a:pt x="647515" y="312694"/>
                </a:lnTo>
                <a:lnTo>
                  <a:pt x="644192" y="319146"/>
                </a:lnTo>
                <a:lnTo>
                  <a:pt x="639812" y="319981"/>
                </a:lnTo>
                <a:close/>
              </a:path>
              <a:path w="1760220" h="2282190">
                <a:moveTo>
                  <a:pt x="639390" y="323216"/>
                </a:moveTo>
                <a:lnTo>
                  <a:pt x="638057" y="320316"/>
                </a:lnTo>
                <a:lnTo>
                  <a:pt x="638218" y="320316"/>
                </a:lnTo>
                <a:lnTo>
                  <a:pt x="639812" y="319981"/>
                </a:lnTo>
                <a:lnTo>
                  <a:pt x="639617" y="321475"/>
                </a:lnTo>
                <a:lnTo>
                  <a:pt x="639505" y="322333"/>
                </a:lnTo>
                <a:lnTo>
                  <a:pt x="639390" y="323216"/>
                </a:lnTo>
                <a:close/>
              </a:path>
              <a:path w="1760220" h="2282190">
                <a:moveTo>
                  <a:pt x="631231" y="669408"/>
                </a:moveTo>
                <a:lnTo>
                  <a:pt x="630540" y="668621"/>
                </a:lnTo>
                <a:lnTo>
                  <a:pt x="632092" y="661878"/>
                </a:lnTo>
                <a:lnTo>
                  <a:pt x="632194" y="661437"/>
                </a:lnTo>
                <a:lnTo>
                  <a:pt x="638747" y="661878"/>
                </a:lnTo>
                <a:lnTo>
                  <a:pt x="631231" y="669408"/>
                </a:lnTo>
                <a:close/>
              </a:path>
              <a:path w="1760220" h="2282190">
                <a:moveTo>
                  <a:pt x="621248" y="683366"/>
                </a:moveTo>
                <a:lnTo>
                  <a:pt x="619728" y="679716"/>
                </a:lnTo>
                <a:lnTo>
                  <a:pt x="618421" y="671454"/>
                </a:lnTo>
                <a:lnTo>
                  <a:pt x="621248" y="665823"/>
                </a:lnTo>
                <a:lnTo>
                  <a:pt x="627706" y="668855"/>
                </a:lnTo>
                <a:lnTo>
                  <a:pt x="626123" y="679716"/>
                </a:lnTo>
                <a:lnTo>
                  <a:pt x="626074" y="680051"/>
                </a:lnTo>
                <a:lnTo>
                  <a:pt x="621248" y="683366"/>
                </a:lnTo>
                <a:close/>
              </a:path>
              <a:path w="1760220" h="2282190">
                <a:moveTo>
                  <a:pt x="629525" y="671259"/>
                </a:moveTo>
                <a:lnTo>
                  <a:pt x="627428" y="670761"/>
                </a:lnTo>
                <a:lnTo>
                  <a:pt x="630005" y="668013"/>
                </a:lnTo>
                <a:lnTo>
                  <a:pt x="630540" y="668621"/>
                </a:lnTo>
                <a:lnTo>
                  <a:pt x="630192" y="670129"/>
                </a:lnTo>
                <a:lnTo>
                  <a:pt x="630096" y="670546"/>
                </a:lnTo>
                <a:lnTo>
                  <a:pt x="631002" y="670546"/>
                </a:lnTo>
                <a:lnTo>
                  <a:pt x="629525" y="671259"/>
                </a:lnTo>
                <a:close/>
              </a:path>
              <a:path w="1760220" h="2282190">
                <a:moveTo>
                  <a:pt x="630096" y="670546"/>
                </a:moveTo>
                <a:lnTo>
                  <a:pt x="630486" y="668855"/>
                </a:lnTo>
                <a:lnTo>
                  <a:pt x="630540" y="668621"/>
                </a:lnTo>
                <a:lnTo>
                  <a:pt x="631231" y="669408"/>
                </a:lnTo>
                <a:lnTo>
                  <a:pt x="630096" y="670546"/>
                </a:lnTo>
                <a:close/>
              </a:path>
              <a:path w="1760220" h="2282190">
                <a:moveTo>
                  <a:pt x="631002" y="670546"/>
                </a:moveTo>
                <a:lnTo>
                  <a:pt x="630096" y="670546"/>
                </a:lnTo>
                <a:lnTo>
                  <a:pt x="631231" y="669408"/>
                </a:lnTo>
                <a:lnTo>
                  <a:pt x="631865" y="670129"/>
                </a:lnTo>
                <a:lnTo>
                  <a:pt x="631002" y="670546"/>
                </a:lnTo>
                <a:close/>
              </a:path>
              <a:path w="1760220" h="2282190">
                <a:moveTo>
                  <a:pt x="644526" y="692812"/>
                </a:moveTo>
                <a:lnTo>
                  <a:pt x="638758" y="692141"/>
                </a:lnTo>
                <a:lnTo>
                  <a:pt x="636519" y="685971"/>
                </a:lnTo>
                <a:lnTo>
                  <a:pt x="636315" y="683366"/>
                </a:lnTo>
                <a:lnTo>
                  <a:pt x="636271" y="682798"/>
                </a:lnTo>
                <a:lnTo>
                  <a:pt x="645327" y="683366"/>
                </a:lnTo>
                <a:lnTo>
                  <a:pt x="644405" y="687561"/>
                </a:lnTo>
                <a:lnTo>
                  <a:pt x="644526" y="692812"/>
                </a:lnTo>
                <a:close/>
              </a:path>
              <a:path w="1760220" h="2282190">
                <a:moveTo>
                  <a:pt x="641528" y="603928"/>
                </a:moveTo>
                <a:lnTo>
                  <a:pt x="639158" y="600339"/>
                </a:lnTo>
                <a:lnTo>
                  <a:pt x="636570" y="600019"/>
                </a:lnTo>
                <a:lnTo>
                  <a:pt x="638170" y="596114"/>
                </a:lnTo>
                <a:lnTo>
                  <a:pt x="640550" y="599703"/>
                </a:lnTo>
                <a:lnTo>
                  <a:pt x="643139" y="600019"/>
                </a:lnTo>
                <a:lnTo>
                  <a:pt x="641528" y="603928"/>
                </a:lnTo>
                <a:close/>
              </a:path>
              <a:path w="1760220" h="2282190">
                <a:moveTo>
                  <a:pt x="632285" y="587198"/>
                </a:moveTo>
                <a:lnTo>
                  <a:pt x="634280" y="578530"/>
                </a:lnTo>
                <a:lnTo>
                  <a:pt x="634381" y="578088"/>
                </a:lnTo>
                <a:lnTo>
                  <a:pt x="640936" y="578530"/>
                </a:lnTo>
                <a:lnTo>
                  <a:pt x="632285" y="587198"/>
                </a:lnTo>
                <a:close/>
              </a:path>
              <a:path w="1760220" h="2282190">
                <a:moveTo>
                  <a:pt x="622385" y="699844"/>
                </a:moveTo>
                <a:lnTo>
                  <a:pt x="616877" y="698721"/>
                </a:lnTo>
                <a:lnTo>
                  <a:pt x="620728" y="695183"/>
                </a:lnTo>
                <a:lnTo>
                  <a:pt x="623117" y="697111"/>
                </a:lnTo>
                <a:lnTo>
                  <a:pt x="622385" y="699844"/>
                </a:lnTo>
                <a:close/>
              </a:path>
              <a:path w="1760220" h="2282190">
                <a:moveTo>
                  <a:pt x="667298" y="707831"/>
                </a:moveTo>
                <a:lnTo>
                  <a:pt x="669283" y="699163"/>
                </a:lnTo>
                <a:lnTo>
                  <a:pt x="669384" y="698721"/>
                </a:lnTo>
                <a:lnTo>
                  <a:pt x="675939" y="699163"/>
                </a:lnTo>
                <a:lnTo>
                  <a:pt x="667298" y="707831"/>
                </a:lnTo>
                <a:close/>
              </a:path>
              <a:path w="1760220" h="2282190">
                <a:moveTo>
                  <a:pt x="616973" y="714411"/>
                </a:moveTo>
                <a:lnTo>
                  <a:pt x="618964" y="705743"/>
                </a:lnTo>
                <a:lnTo>
                  <a:pt x="619066" y="705302"/>
                </a:lnTo>
                <a:lnTo>
                  <a:pt x="625624" y="705743"/>
                </a:lnTo>
                <a:lnTo>
                  <a:pt x="616973" y="714411"/>
                </a:lnTo>
                <a:close/>
              </a:path>
              <a:path w="1760220" h="2282190">
                <a:moveTo>
                  <a:pt x="671573" y="453070"/>
                </a:moveTo>
                <a:lnTo>
                  <a:pt x="666798" y="450033"/>
                </a:lnTo>
                <a:lnTo>
                  <a:pt x="662760" y="448069"/>
                </a:lnTo>
                <a:lnTo>
                  <a:pt x="660941" y="445314"/>
                </a:lnTo>
                <a:lnTo>
                  <a:pt x="662821" y="439908"/>
                </a:lnTo>
                <a:lnTo>
                  <a:pt x="667779" y="442248"/>
                </a:lnTo>
                <a:lnTo>
                  <a:pt x="670772" y="446560"/>
                </a:lnTo>
                <a:lnTo>
                  <a:pt x="671573" y="453070"/>
                </a:lnTo>
                <a:close/>
              </a:path>
              <a:path w="1760220" h="2282190">
                <a:moveTo>
                  <a:pt x="672775" y="396206"/>
                </a:moveTo>
                <a:lnTo>
                  <a:pt x="670807" y="394619"/>
                </a:lnTo>
                <a:lnTo>
                  <a:pt x="669223" y="392647"/>
                </a:lnTo>
                <a:lnTo>
                  <a:pt x="671573" y="393849"/>
                </a:lnTo>
                <a:lnTo>
                  <a:pt x="672775" y="396206"/>
                </a:lnTo>
                <a:close/>
              </a:path>
              <a:path w="1760220" h="2282190">
                <a:moveTo>
                  <a:pt x="627250" y="605293"/>
                </a:moveTo>
                <a:lnTo>
                  <a:pt x="625560" y="605293"/>
                </a:lnTo>
                <a:lnTo>
                  <a:pt x="625624" y="600019"/>
                </a:lnTo>
                <a:lnTo>
                  <a:pt x="628096" y="602750"/>
                </a:lnTo>
                <a:lnTo>
                  <a:pt x="627250" y="605293"/>
                </a:lnTo>
                <a:close/>
              </a:path>
              <a:path w="1760220" h="2282190">
                <a:moveTo>
                  <a:pt x="667298" y="499463"/>
                </a:moveTo>
                <a:lnTo>
                  <a:pt x="669282" y="490800"/>
                </a:lnTo>
                <a:lnTo>
                  <a:pt x="669384" y="490353"/>
                </a:lnTo>
                <a:lnTo>
                  <a:pt x="675939" y="490800"/>
                </a:lnTo>
                <a:lnTo>
                  <a:pt x="667298" y="499463"/>
                </a:lnTo>
                <a:close/>
              </a:path>
              <a:path w="1760220" h="2282190">
                <a:moveTo>
                  <a:pt x="671008" y="521948"/>
                </a:moveTo>
                <a:lnTo>
                  <a:pt x="669319" y="521948"/>
                </a:lnTo>
                <a:lnTo>
                  <a:pt x="669384" y="516676"/>
                </a:lnTo>
                <a:lnTo>
                  <a:pt x="671855" y="519404"/>
                </a:lnTo>
                <a:lnTo>
                  <a:pt x="671008" y="521948"/>
                </a:lnTo>
                <a:close/>
              </a:path>
              <a:path w="1760220" h="2282190">
                <a:moveTo>
                  <a:pt x="643139" y="549572"/>
                </a:moveTo>
                <a:lnTo>
                  <a:pt x="639339" y="547577"/>
                </a:lnTo>
                <a:lnTo>
                  <a:pt x="637482" y="541891"/>
                </a:lnTo>
                <a:lnTo>
                  <a:pt x="640945" y="538610"/>
                </a:lnTo>
                <a:lnTo>
                  <a:pt x="648285" y="540611"/>
                </a:lnTo>
                <a:lnTo>
                  <a:pt x="642029" y="542683"/>
                </a:lnTo>
                <a:lnTo>
                  <a:pt x="643139" y="549572"/>
                </a:lnTo>
                <a:close/>
              </a:path>
              <a:path w="1760220" h="2282190">
                <a:moveTo>
                  <a:pt x="640861" y="368511"/>
                </a:moveTo>
                <a:lnTo>
                  <a:pt x="640136" y="366898"/>
                </a:lnTo>
                <a:lnTo>
                  <a:pt x="645327" y="358758"/>
                </a:lnTo>
                <a:lnTo>
                  <a:pt x="643819" y="365247"/>
                </a:lnTo>
                <a:lnTo>
                  <a:pt x="640861" y="368511"/>
                </a:lnTo>
                <a:close/>
              </a:path>
              <a:path w="1760220" h="2282190">
                <a:moveTo>
                  <a:pt x="658546" y="359089"/>
                </a:moveTo>
                <a:lnTo>
                  <a:pt x="660535" y="350427"/>
                </a:lnTo>
                <a:lnTo>
                  <a:pt x="660638" y="349979"/>
                </a:lnTo>
                <a:lnTo>
                  <a:pt x="667192" y="350427"/>
                </a:lnTo>
                <a:lnTo>
                  <a:pt x="658546" y="359089"/>
                </a:lnTo>
                <a:close/>
              </a:path>
              <a:path w="1760220" h="2282190">
                <a:moveTo>
                  <a:pt x="640945" y="433327"/>
                </a:moveTo>
                <a:lnTo>
                  <a:pt x="641335" y="425000"/>
                </a:lnTo>
                <a:lnTo>
                  <a:pt x="641365" y="422360"/>
                </a:lnTo>
                <a:lnTo>
                  <a:pt x="640410" y="406676"/>
                </a:lnTo>
                <a:lnTo>
                  <a:pt x="640343" y="405549"/>
                </a:lnTo>
                <a:lnTo>
                  <a:pt x="640936" y="396178"/>
                </a:lnTo>
                <a:lnTo>
                  <a:pt x="640945" y="396038"/>
                </a:lnTo>
                <a:lnTo>
                  <a:pt x="649322" y="400431"/>
                </a:lnTo>
                <a:lnTo>
                  <a:pt x="655498" y="406676"/>
                </a:lnTo>
                <a:lnTo>
                  <a:pt x="659320" y="414182"/>
                </a:lnTo>
                <a:lnTo>
                  <a:pt x="660284" y="420166"/>
                </a:lnTo>
                <a:lnTo>
                  <a:pt x="653351" y="420166"/>
                </a:lnTo>
                <a:lnTo>
                  <a:pt x="649443" y="424106"/>
                </a:lnTo>
                <a:lnTo>
                  <a:pt x="646251" y="429872"/>
                </a:lnTo>
                <a:lnTo>
                  <a:pt x="640945" y="433327"/>
                </a:lnTo>
                <a:close/>
              </a:path>
              <a:path w="1760220" h="2282190">
                <a:moveTo>
                  <a:pt x="660662" y="422360"/>
                </a:moveTo>
                <a:lnTo>
                  <a:pt x="661458" y="420166"/>
                </a:lnTo>
                <a:lnTo>
                  <a:pt x="663318" y="415282"/>
                </a:lnTo>
                <a:lnTo>
                  <a:pt x="662820" y="411397"/>
                </a:lnTo>
                <a:lnTo>
                  <a:pt x="667197" y="411397"/>
                </a:lnTo>
                <a:lnTo>
                  <a:pt x="667197" y="420166"/>
                </a:lnTo>
                <a:lnTo>
                  <a:pt x="660662" y="422360"/>
                </a:lnTo>
                <a:close/>
              </a:path>
              <a:path w="1760220" h="2282190">
                <a:moveTo>
                  <a:pt x="660638" y="422360"/>
                </a:moveTo>
                <a:lnTo>
                  <a:pt x="653165" y="420166"/>
                </a:lnTo>
                <a:lnTo>
                  <a:pt x="660284" y="420166"/>
                </a:lnTo>
                <a:lnTo>
                  <a:pt x="660638" y="422360"/>
                </a:lnTo>
                <a:close/>
              </a:path>
              <a:path w="1760220" h="2282190">
                <a:moveTo>
                  <a:pt x="660734" y="433667"/>
                </a:moveTo>
                <a:lnTo>
                  <a:pt x="662719" y="425000"/>
                </a:lnTo>
                <a:lnTo>
                  <a:pt x="662821" y="424554"/>
                </a:lnTo>
                <a:lnTo>
                  <a:pt x="669375" y="425000"/>
                </a:lnTo>
                <a:lnTo>
                  <a:pt x="660734" y="433667"/>
                </a:lnTo>
                <a:close/>
              </a:path>
              <a:path w="1760220" h="2282190">
                <a:moveTo>
                  <a:pt x="658465" y="432626"/>
                </a:moveTo>
                <a:lnTo>
                  <a:pt x="655533" y="431638"/>
                </a:lnTo>
                <a:lnTo>
                  <a:pt x="655245" y="429872"/>
                </a:lnTo>
                <a:lnTo>
                  <a:pt x="655152" y="429303"/>
                </a:lnTo>
                <a:lnTo>
                  <a:pt x="660638" y="428941"/>
                </a:lnTo>
                <a:lnTo>
                  <a:pt x="658465" y="432626"/>
                </a:lnTo>
                <a:close/>
              </a:path>
              <a:path w="1760220" h="2282190">
                <a:moveTo>
                  <a:pt x="624640" y="396206"/>
                </a:moveTo>
                <a:lnTo>
                  <a:pt x="622673" y="394619"/>
                </a:lnTo>
                <a:lnTo>
                  <a:pt x="621087" y="392647"/>
                </a:lnTo>
                <a:lnTo>
                  <a:pt x="623436" y="393849"/>
                </a:lnTo>
                <a:lnTo>
                  <a:pt x="624640" y="396206"/>
                </a:lnTo>
                <a:close/>
              </a:path>
              <a:path w="1760220" h="2282190">
                <a:moveTo>
                  <a:pt x="621248" y="417973"/>
                </a:moveTo>
                <a:lnTo>
                  <a:pt x="621577" y="412520"/>
                </a:lnTo>
                <a:lnTo>
                  <a:pt x="626521" y="415875"/>
                </a:lnTo>
                <a:lnTo>
                  <a:pt x="625331" y="415875"/>
                </a:lnTo>
                <a:lnTo>
                  <a:pt x="621248" y="417973"/>
                </a:lnTo>
                <a:close/>
              </a:path>
              <a:path w="1760220" h="2282190">
                <a:moveTo>
                  <a:pt x="628567" y="424543"/>
                </a:moveTo>
                <a:lnTo>
                  <a:pt x="625331" y="415875"/>
                </a:lnTo>
                <a:lnTo>
                  <a:pt x="626521" y="415875"/>
                </a:lnTo>
                <a:lnTo>
                  <a:pt x="628668" y="417333"/>
                </a:lnTo>
                <a:lnTo>
                  <a:pt x="630005" y="417973"/>
                </a:lnTo>
                <a:lnTo>
                  <a:pt x="628567" y="424543"/>
                </a:lnTo>
                <a:close/>
              </a:path>
              <a:path w="1760220" h="2282190">
                <a:moveTo>
                  <a:pt x="628298" y="476053"/>
                </a:moveTo>
                <a:lnTo>
                  <a:pt x="625959" y="474924"/>
                </a:lnTo>
                <a:lnTo>
                  <a:pt x="627817" y="472810"/>
                </a:lnTo>
                <a:lnTo>
                  <a:pt x="630396" y="475560"/>
                </a:lnTo>
                <a:lnTo>
                  <a:pt x="628298" y="476053"/>
                </a:lnTo>
                <a:close/>
              </a:path>
              <a:path w="1760220" h="2282190">
                <a:moveTo>
                  <a:pt x="617054" y="789066"/>
                </a:moveTo>
                <a:lnTo>
                  <a:pt x="612500" y="784258"/>
                </a:lnTo>
                <a:lnTo>
                  <a:pt x="612598" y="782333"/>
                </a:lnTo>
                <a:lnTo>
                  <a:pt x="612723" y="779876"/>
                </a:lnTo>
                <a:lnTo>
                  <a:pt x="612813" y="778098"/>
                </a:lnTo>
                <a:lnTo>
                  <a:pt x="612911" y="776175"/>
                </a:lnTo>
                <a:lnTo>
                  <a:pt x="619438" y="779876"/>
                </a:lnTo>
                <a:lnTo>
                  <a:pt x="621248" y="779876"/>
                </a:lnTo>
                <a:lnTo>
                  <a:pt x="622418" y="781637"/>
                </a:lnTo>
                <a:lnTo>
                  <a:pt x="622851" y="782333"/>
                </a:lnTo>
                <a:lnTo>
                  <a:pt x="619572" y="782333"/>
                </a:lnTo>
                <a:lnTo>
                  <a:pt x="617054" y="789066"/>
                </a:lnTo>
                <a:close/>
              </a:path>
              <a:path w="1760220" h="2282190">
                <a:moveTo>
                  <a:pt x="622473" y="779876"/>
                </a:moveTo>
                <a:lnTo>
                  <a:pt x="619716" y="779876"/>
                </a:lnTo>
                <a:lnTo>
                  <a:pt x="621248" y="777683"/>
                </a:lnTo>
                <a:lnTo>
                  <a:pt x="623736" y="778098"/>
                </a:lnTo>
                <a:lnTo>
                  <a:pt x="622473" y="779876"/>
                </a:lnTo>
                <a:close/>
              </a:path>
              <a:path w="1760220" h="2282190">
                <a:moveTo>
                  <a:pt x="623436" y="786451"/>
                </a:moveTo>
                <a:lnTo>
                  <a:pt x="619572" y="782333"/>
                </a:lnTo>
                <a:lnTo>
                  <a:pt x="622851" y="782333"/>
                </a:lnTo>
                <a:lnTo>
                  <a:pt x="623537" y="783435"/>
                </a:lnTo>
                <a:lnTo>
                  <a:pt x="623436" y="786451"/>
                </a:lnTo>
                <a:close/>
              </a:path>
              <a:path w="1760220" h="2282190">
                <a:moveTo>
                  <a:pt x="614689" y="757941"/>
                </a:moveTo>
                <a:lnTo>
                  <a:pt x="617623" y="749626"/>
                </a:lnTo>
                <a:lnTo>
                  <a:pt x="624338" y="747398"/>
                </a:lnTo>
                <a:lnTo>
                  <a:pt x="631152" y="750441"/>
                </a:lnTo>
                <a:lnTo>
                  <a:pt x="633528" y="755959"/>
                </a:lnTo>
                <a:lnTo>
                  <a:pt x="621530" y="755959"/>
                </a:lnTo>
                <a:lnTo>
                  <a:pt x="614689" y="757941"/>
                </a:lnTo>
                <a:close/>
              </a:path>
              <a:path w="1760220" h="2282190">
                <a:moveTo>
                  <a:pt x="629497" y="761340"/>
                </a:moveTo>
                <a:lnTo>
                  <a:pt x="621530" y="755959"/>
                </a:lnTo>
                <a:lnTo>
                  <a:pt x="633528" y="755959"/>
                </a:lnTo>
                <a:lnTo>
                  <a:pt x="634381" y="757941"/>
                </a:lnTo>
                <a:lnTo>
                  <a:pt x="629497" y="761340"/>
                </a:lnTo>
                <a:close/>
              </a:path>
              <a:path w="1760220" h="2282190">
                <a:moveTo>
                  <a:pt x="619161" y="541134"/>
                </a:moveTo>
                <a:lnTo>
                  <a:pt x="621145" y="532472"/>
                </a:lnTo>
                <a:lnTo>
                  <a:pt x="621248" y="532025"/>
                </a:lnTo>
                <a:lnTo>
                  <a:pt x="627812" y="532472"/>
                </a:lnTo>
                <a:lnTo>
                  <a:pt x="619161" y="541134"/>
                </a:lnTo>
                <a:close/>
              </a:path>
              <a:path w="1760220" h="2282190">
                <a:moveTo>
                  <a:pt x="625721" y="598166"/>
                </a:moveTo>
                <a:lnTo>
                  <a:pt x="627714" y="589498"/>
                </a:lnTo>
                <a:lnTo>
                  <a:pt x="627817" y="589051"/>
                </a:lnTo>
                <a:lnTo>
                  <a:pt x="634371" y="589498"/>
                </a:lnTo>
                <a:lnTo>
                  <a:pt x="625721" y="598166"/>
                </a:lnTo>
                <a:close/>
              </a:path>
              <a:path w="1760220" h="2282190">
                <a:moveTo>
                  <a:pt x="618581" y="594493"/>
                </a:moveTo>
                <a:lnTo>
                  <a:pt x="616482" y="594000"/>
                </a:lnTo>
                <a:lnTo>
                  <a:pt x="619066" y="591245"/>
                </a:lnTo>
                <a:lnTo>
                  <a:pt x="620922" y="593363"/>
                </a:lnTo>
                <a:lnTo>
                  <a:pt x="618581" y="594493"/>
                </a:lnTo>
                <a:close/>
              </a:path>
              <a:path w="1760220" h="2282190">
                <a:moveTo>
                  <a:pt x="630005" y="567120"/>
                </a:moveTo>
                <a:lnTo>
                  <a:pt x="628237" y="566705"/>
                </a:lnTo>
                <a:lnTo>
                  <a:pt x="627827" y="564922"/>
                </a:lnTo>
                <a:lnTo>
                  <a:pt x="625626" y="564922"/>
                </a:lnTo>
                <a:lnTo>
                  <a:pt x="626045" y="563151"/>
                </a:lnTo>
                <a:lnTo>
                  <a:pt x="627827" y="562734"/>
                </a:lnTo>
                <a:lnTo>
                  <a:pt x="627817" y="560540"/>
                </a:lnTo>
                <a:lnTo>
                  <a:pt x="629589" y="560957"/>
                </a:lnTo>
                <a:lnTo>
                  <a:pt x="629999" y="562734"/>
                </a:lnTo>
                <a:lnTo>
                  <a:pt x="632193" y="562734"/>
                </a:lnTo>
                <a:lnTo>
                  <a:pt x="631773" y="564511"/>
                </a:lnTo>
                <a:lnTo>
                  <a:pt x="630000" y="564922"/>
                </a:lnTo>
                <a:lnTo>
                  <a:pt x="630005" y="567120"/>
                </a:lnTo>
                <a:close/>
              </a:path>
              <a:path w="1760220" h="2282190">
                <a:moveTo>
                  <a:pt x="622500" y="557753"/>
                </a:moveTo>
                <a:lnTo>
                  <a:pt x="621528" y="554756"/>
                </a:lnTo>
                <a:lnTo>
                  <a:pt x="622604" y="552458"/>
                </a:lnTo>
                <a:lnTo>
                  <a:pt x="625624" y="556154"/>
                </a:lnTo>
                <a:lnTo>
                  <a:pt x="622500" y="557753"/>
                </a:lnTo>
                <a:close/>
              </a:path>
              <a:path w="1760220" h="2282190">
                <a:moveTo>
                  <a:pt x="626108" y="585722"/>
                </a:moveTo>
                <a:lnTo>
                  <a:pt x="623769" y="584593"/>
                </a:lnTo>
                <a:lnTo>
                  <a:pt x="625624" y="582476"/>
                </a:lnTo>
                <a:lnTo>
                  <a:pt x="628206" y="585228"/>
                </a:lnTo>
                <a:lnTo>
                  <a:pt x="626108" y="585722"/>
                </a:lnTo>
                <a:close/>
              </a:path>
              <a:path w="1760220" h="2282190">
                <a:moveTo>
                  <a:pt x="625624" y="621954"/>
                </a:moveTo>
                <a:lnTo>
                  <a:pt x="623684" y="620248"/>
                </a:lnTo>
                <a:lnTo>
                  <a:pt x="620691" y="619592"/>
                </a:lnTo>
                <a:lnTo>
                  <a:pt x="616848" y="619592"/>
                </a:lnTo>
                <a:lnTo>
                  <a:pt x="616269" y="616216"/>
                </a:lnTo>
                <a:lnTo>
                  <a:pt x="618948" y="615983"/>
                </a:lnTo>
                <a:lnTo>
                  <a:pt x="619066" y="613180"/>
                </a:lnTo>
                <a:lnTo>
                  <a:pt x="623436" y="613180"/>
                </a:lnTo>
                <a:lnTo>
                  <a:pt x="623245" y="615983"/>
                </a:lnTo>
                <a:lnTo>
                  <a:pt x="623168" y="617115"/>
                </a:lnTo>
                <a:lnTo>
                  <a:pt x="626115" y="617810"/>
                </a:lnTo>
                <a:lnTo>
                  <a:pt x="625904" y="619592"/>
                </a:lnTo>
                <a:lnTo>
                  <a:pt x="620691" y="619592"/>
                </a:lnTo>
                <a:lnTo>
                  <a:pt x="616877" y="619760"/>
                </a:lnTo>
                <a:lnTo>
                  <a:pt x="625884" y="619760"/>
                </a:lnTo>
                <a:lnTo>
                  <a:pt x="625624" y="621954"/>
                </a:lnTo>
                <a:close/>
              </a:path>
              <a:path w="1760220" h="2282190">
                <a:moveTo>
                  <a:pt x="608226" y="806534"/>
                </a:moveTo>
                <a:lnTo>
                  <a:pt x="610211" y="797866"/>
                </a:lnTo>
                <a:lnTo>
                  <a:pt x="610313" y="797419"/>
                </a:lnTo>
                <a:lnTo>
                  <a:pt x="616866" y="797866"/>
                </a:lnTo>
                <a:lnTo>
                  <a:pt x="608226" y="806534"/>
                </a:lnTo>
                <a:close/>
              </a:path>
              <a:path w="1760220" h="2282190">
                <a:moveTo>
                  <a:pt x="623537" y="642031"/>
                </a:moveTo>
                <a:lnTo>
                  <a:pt x="625523" y="633363"/>
                </a:lnTo>
                <a:lnTo>
                  <a:pt x="625624" y="632921"/>
                </a:lnTo>
                <a:lnTo>
                  <a:pt x="632183" y="633363"/>
                </a:lnTo>
                <a:lnTo>
                  <a:pt x="623537" y="642031"/>
                </a:lnTo>
                <a:close/>
              </a:path>
              <a:path w="1760220" h="2282190">
                <a:moveTo>
                  <a:pt x="715333" y="472810"/>
                </a:moveTo>
                <a:lnTo>
                  <a:pt x="713445" y="469381"/>
                </a:lnTo>
                <a:lnTo>
                  <a:pt x="715578" y="467546"/>
                </a:lnTo>
                <a:lnTo>
                  <a:pt x="717589" y="468343"/>
                </a:lnTo>
                <a:lnTo>
                  <a:pt x="715333" y="472810"/>
                </a:lnTo>
                <a:close/>
              </a:path>
              <a:path w="1760220" h="2282190">
                <a:moveTo>
                  <a:pt x="722915" y="560834"/>
                </a:moveTo>
                <a:lnTo>
                  <a:pt x="718768" y="560333"/>
                </a:lnTo>
                <a:lnTo>
                  <a:pt x="715407" y="560333"/>
                </a:lnTo>
                <a:lnTo>
                  <a:pt x="716285" y="557844"/>
                </a:lnTo>
                <a:lnTo>
                  <a:pt x="718130" y="556037"/>
                </a:lnTo>
                <a:lnTo>
                  <a:pt x="721866" y="556037"/>
                </a:lnTo>
                <a:lnTo>
                  <a:pt x="722806" y="560333"/>
                </a:lnTo>
                <a:lnTo>
                  <a:pt x="718768" y="560333"/>
                </a:lnTo>
                <a:lnTo>
                  <a:pt x="715334" y="560541"/>
                </a:lnTo>
                <a:lnTo>
                  <a:pt x="722851" y="560541"/>
                </a:lnTo>
                <a:lnTo>
                  <a:pt x="722915" y="560834"/>
                </a:lnTo>
                <a:close/>
              </a:path>
              <a:path w="1760220" h="2282190">
                <a:moveTo>
                  <a:pt x="671573" y="1073781"/>
                </a:moveTo>
                <a:lnTo>
                  <a:pt x="671673" y="1071582"/>
                </a:lnTo>
                <a:lnTo>
                  <a:pt x="672333" y="1060620"/>
                </a:lnTo>
                <a:lnTo>
                  <a:pt x="672363" y="1060122"/>
                </a:lnTo>
                <a:lnTo>
                  <a:pt x="678132" y="1060620"/>
                </a:lnTo>
                <a:lnTo>
                  <a:pt x="675640" y="1064925"/>
                </a:lnTo>
                <a:lnTo>
                  <a:pt x="679991" y="1071582"/>
                </a:lnTo>
                <a:lnTo>
                  <a:pt x="671573" y="1073781"/>
                </a:lnTo>
                <a:close/>
              </a:path>
              <a:path w="1760220" h="2282190">
                <a:moveTo>
                  <a:pt x="706582" y="700914"/>
                </a:moveTo>
                <a:lnTo>
                  <a:pt x="708677" y="693753"/>
                </a:lnTo>
                <a:lnTo>
                  <a:pt x="711322" y="692845"/>
                </a:lnTo>
                <a:lnTo>
                  <a:pt x="711597" y="695972"/>
                </a:lnTo>
                <a:lnTo>
                  <a:pt x="706582" y="700914"/>
                </a:lnTo>
                <a:close/>
              </a:path>
              <a:path w="1760220" h="2282190">
                <a:moveTo>
                  <a:pt x="708871" y="727572"/>
                </a:moveTo>
                <a:lnTo>
                  <a:pt x="710856" y="718904"/>
                </a:lnTo>
                <a:lnTo>
                  <a:pt x="710957" y="718463"/>
                </a:lnTo>
                <a:lnTo>
                  <a:pt x="717501" y="718904"/>
                </a:lnTo>
                <a:lnTo>
                  <a:pt x="708871" y="727572"/>
                </a:lnTo>
                <a:close/>
              </a:path>
              <a:path w="1760220" h="2282190">
                <a:moveTo>
                  <a:pt x="710957" y="740392"/>
                </a:moveTo>
                <a:lnTo>
                  <a:pt x="703133" y="739464"/>
                </a:lnTo>
                <a:lnTo>
                  <a:pt x="704798" y="729019"/>
                </a:lnTo>
                <a:lnTo>
                  <a:pt x="704398" y="720656"/>
                </a:lnTo>
                <a:lnTo>
                  <a:pt x="708293" y="726013"/>
                </a:lnTo>
                <a:lnTo>
                  <a:pt x="710186" y="735152"/>
                </a:lnTo>
                <a:lnTo>
                  <a:pt x="710253" y="735478"/>
                </a:lnTo>
                <a:lnTo>
                  <a:pt x="710957" y="740392"/>
                </a:lnTo>
                <a:close/>
              </a:path>
              <a:path w="1760220" h="2282190">
                <a:moveTo>
                  <a:pt x="730180" y="736412"/>
                </a:moveTo>
                <a:lnTo>
                  <a:pt x="725940" y="736412"/>
                </a:lnTo>
                <a:lnTo>
                  <a:pt x="726006" y="736006"/>
                </a:lnTo>
                <a:lnTo>
                  <a:pt x="726094" y="735478"/>
                </a:lnTo>
                <a:lnTo>
                  <a:pt x="726147" y="735152"/>
                </a:lnTo>
                <a:lnTo>
                  <a:pt x="726269" y="733817"/>
                </a:lnTo>
                <a:lnTo>
                  <a:pt x="730513" y="732944"/>
                </a:lnTo>
                <a:lnTo>
                  <a:pt x="730301" y="735152"/>
                </a:lnTo>
                <a:lnTo>
                  <a:pt x="730180" y="736412"/>
                </a:lnTo>
                <a:close/>
              </a:path>
              <a:path w="1760220" h="2282190">
                <a:moveTo>
                  <a:pt x="729469" y="743800"/>
                </a:moveTo>
                <a:lnTo>
                  <a:pt x="724081" y="740392"/>
                </a:lnTo>
                <a:lnTo>
                  <a:pt x="724081" y="736006"/>
                </a:lnTo>
                <a:lnTo>
                  <a:pt x="725940" y="736412"/>
                </a:lnTo>
                <a:lnTo>
                  <a:pt x="730180" y="736412"/>
                </a:lnTo>
                <a:lnTo>
                  <a:pt x="729586" y="742587"/>
                </a:lnTo>
                <a:lnTo>
                  <a:pt x="729469" y="743800"/>
                </a:lnTo>
                <a:close/>
              </a:path>
              <a:path w="1760220" h="2282190">
                <a:moveTo>
                  <a:pt x="716787" y="758723"/>
                </a:moveTo>
                <a:lnTo>
                  <a:pt x="716875" y="757448"/>
                </a:lnTo>
                <a:lnTo>
                  <a:pt x="717591" y="750768"/>
                </a:lnTo>
                <a:lnTo>
                  <a:pt x="717522" y="742587"/>
                </a:lnTo>
                <a:lnTo>
                  <a:pt x="723275" y="743343"/>
                </a:lnTo>
                <a:lnTo>
                  <a:pt x="722868" y="748948"/>
                </a:lnTo>
                <a:lnTo>
                  <a:pt x="722782" y="750127"/>
                </a:lnTo>
                <a:lnTo>
                  <a:pt x="720965" y="750127"/>
                </a:lnTo>
                <a:lnTo>
                  <a:pt x="716787" y="758723"/>
                </a:lnTo>
                <a:close/>
              </a:path>
              <a:path w="1760220" h="2282190">
                <a:moveTo>
                  <a:pt x="717522" y="764521"/>
                </a:moveTo>
                <a:lnTo>
                  <a:pt x="710314" y="764521"/>
                </a:lnTo>
                <a:lnTo>
                  <a:pt x="702936" y="757448"/>
                </a:lnTo>
                <a:lnTo>
                  <a:pt x="700632" y="748948"/>
                </a:lnTo>
                <a:lnTo>
                  <a:pt x="708769" y="744785"/>
                </a:lnTo>
                <a:lnTo>
                  <a:pt x="707311" y="750127"/>
                </a:lnTo>
                <a:lnTo>
                  <a:pt x="707327" y="750768"/>
                </a:lnTo>
                <a:lnTo>
                  <a:pt x="708788" y="756426"/>
                </a:lnTo>
                <a:lnTo>
                  <a:pt x="712399" y="761389"/>
                </a:lnTo>
                <a:lnTo>
                  <a:pt x="712521" y="761557"/>
                </a:lnTo>
                <a:lnTo>
                  <a:pt x="717522" y="764521"/>
                </a:lnTo>
                <a:close/>
              </a:path>
              <a:path w="1760220" h="2282190">
                <a:moveTo>
                  <a:pt x="725250" y="754432"/>
                </a:moveTo>
                <a:lnTo>
                  <a:pt x="720965" y="750127"/>
                </a:lnTo>
                <a:lnTo>
                  <a:pt x="722782" y="750127"/>
                </a:lnTo>
                <a:lnTo>
                  <a:pt x="722763" y="750391"/>
                </a:lnTo>
                <a:lnTo>
                  <a:pt x="725250" y="754432"/>
                </a:lnTo>
                <a:close/>
              </a:path>
              <a:path w="1760220" h="2282190">
                <a:moveTo>
                  <a:pt x="697834" y="764521"/>
                </a:moveTo>
                <a:lnTo>
                  <a:pt x="695448" y="763978"/>
                </a:lnTo>
                <a:lnTo>
                  <a:pt x="696191" y="760820"/>
                </a:lnTo>
                <a:lnTo>
                  <a:pt x="696286" y="760415"/>
                </a:lnTo>
                <a:lnTo>
                  <a:pt x="696362" y="760089"/>
                </a:lnTo>
                <a:lnTo>
                  <a:pt x="693454" y="760089"/>
                </a:lnTo>
                <a:lnTo>
                  <a:pt x="693510" y="757941"/>
                </a:lnTo>
                <a:lnTo>
                  <a:pt x="693134" y="757941"/>
                </a:lnTo>
                <a:lnTo>
                  <a:pt x="696132" y="758434"/>
                </a:lnTo>
                <a:lnTo>
                  <a:pt x="698281" y="758434"/>
                </a:lnTo>
                <a:lnTo>
                  <a:pt x="700448" y="760820"/>
                </a:lnTo>
                <a:lnTo>
                  <a:pt x="698680" y="761389"/>
                </a:lnTo>
                <a:lnTo>
                  <a:pt x="698104" y="763520"/>
                </a:lnTo>
                <a:lnTo>
                  <a:pt x="697981" y="763978"/>
                </a:lnTo>
                <a:lnTo>
                  <a:pt x="697898" y="764283"/>
                </a:lnTo>
                <a:lnTo>
                  <a:pt x="697834" y="764521"/>
                </a:lnTo>
                <a:close/>
              </a:path>
              <a:path w="1760220" h="2282190">
                <a:moveTo>
                  <a:pt x="698281" y="758434"/>
                </a:moveTo>
                <a:lnTo>
                  <a:pt x="696132" y="758434"/>
                </a:lnTo>
                <a:lnTo>
                  <a:pt x="697834" y="757941"/>
                </a:lnTo>
                <a:lnTo>
                  <a:pt x="698281" y="758434"/>
                </a:lnTo>
                <a:close/>
              </a:path>
              <a:path w="1760220" h="2282190">
                <a:moveTo>
                  <a:pt x="716962" y="760415"/>
                </a:moveTo>
                <a:lnTo>
                  <a:pt x="716123" y="760089"/>
                </a:lnTo>
                <a:lnTo>
                  <a:pt x="716787" y="758723"/>
                </a:lnTo>
                <a:lnTo>
                  <a:pt x="716857" y="759434"/>
                </a:lnTo>
                <a:lnTo>
                  <a:pt x="716962" y="760415"/>
                </a:lnTo>
                <a:close/>
              </a:path>
              <a:path w="1760220" h="2282190">
                <a:moveTo>
                  <a:pt x="732372" y="772422"/>
                </a:moveTo>
                <a:lnTo>
                  <a:pt x="726269" y="768908"/>
                </a:lnTo>
                <a:lnTo>
                  <a:pt x="726145" y="767157"/>
                </a:lnTo>
                <a:lnTo>
                  <a:pt x="726114" y="766715"/>
                </a:lnTo>
                <a:lnTo>
                  <a:pt x="725991" y="764973"/>
                </a:lnTo>
                <a:lnTo>
                  <a:pt x="728948" y="764283"/>
                </a:lnTo>
                <a:lnTo>
                  <a:pt x="728716" y="762328"/>
                </a:lnTo>
                <a:lnTo>
                  <a:pt x="728625" y="761557"/>
                </a:lnTo>
                <a:lnTo>
                  <a:pt x="728538" y="760820"/>
                </a:lnTo>
                <a:lnTo>
                  <a:pt x="728452" y="760089"/>
                </a:lnTo>
                <a:lnTo>
                  <a:pt x="728707" y="760089"/>
                </a:lnTo>
                <a:lnTo>
                  <a:pt x="732321" y="759434"/>
                </a:lnTo>
                <a:lnTo>
                  <a:pt x="732372" y="772422"/>
                </a:lnTo>
                <a:close/>
              </a:path>
              <a:path w="1760220" h="2282190">
                <a:moveTo>
                  <a:pt x="717373" y="763520"/>
                </a:moveTo>
                <a:lnTo>
                  <a:pt x="717215" y="762328"/>
                </a:lnTo>
                <a:lnTo>
                  <a:pt x="717113" y="761557"/>
                </a:lnTo>
                <a:lnTo>
                  <a:pt x="717016" y="760820"/>
                </a:lnTo>
                <a:lnTo>
                  <a:pt x="716962" y="760415"/>
                </a:lnTo>
                <a:lnTo>
                  <a:pt x="721892" y="762328"/>
                </a:lnTo>
                <a:lnTo>
                  <a:pt x="717373" y="763520"/>
                </a:lnTo>
                <a:close/>
              </a:path>
              <a:path w="1760220" h="2282190">
                <a:moveTo>
                  <a:pt x="695738" y="775824"/>
                </a:moveTo>
                <a:lnTo>
                  <a:pt x="697732" y="767157"/>
                </a:lnTo>
                <a:lnTo>
                  <a:pt x="697834" y="766715"/>
                </a:lnTo>
                <a:lnTo>
                  <a:pt x="704378" y="767157"/>
                </a:lnTo>
                <a:lnTo>
                  <a:pt x="695738" y="775824"/>
                </a:lnTo>
                <a:close/>
              </a:path>
              <a:path w="1760220" h="2282190">
                <a:moveTo>
                  <a:pt x="721994" y="661772"/>
                </a:moveTo>
                <a:lnTo>
                  <a:pt x="723979" y="653104"/>
                </a:lnTo>
                <a:lnTo>
                  <a:pt x="724081" y="652663"/>
                </a:lnTo>
                <a:lnTo>
                  <a:pt x="730634" y="653104"/>
                </a:lnTo>
                <a:lnTo>
                  <a:pt x="721994" y="661772"/>
                </a:lnTo>
                <a:close/>
              </a:path>
              <a:path w="1760220" h="2282190">
                <a:moveTo>
                  <a:pt x="713146" y="613179"/>
                </a:moveTo>
                <a:lnTo>
                  <a:pt x="710446" y="612225"/>
                </a:lnTo>
                <a:lnTo>
                  <a:pt x="708658" y="610372"/>
                </a:lnTo>
                <a:lnTo>
                  <a:pt x="708769" y="606604"/>
                </a:lnTo>
                <a:lnTo>
                  <a:pt x="713439" y="605579"/>
                </a:lnTo>
                <a:lnTo>
                  <a:pt x="712933" y="609737"/>
                </a:lnTo>
                <a:lnTo>
                  <a:pt x="712972" y="610372"/>
                </a:lnTo>
                <a:lnTo>
                  <a:pt x="713087" y="612225"/>
                </a:lnTo>
                <a:lnTo>
                  <a:pt x="713146" y="613179"/>
                </a:lnTo>
                <a:close/>
              </a:path>
              <a:path w="1760220" h="2282190">
                <a:moveTo>
                  <a:pt x="708871" y="446824"/>
                </a:moveTo>
                <a:lnTo>
                  <a:pt x="710855" y="438157"/>
                </a:lnTo>
                <a:lnTo>
                  <a:pt x="710957" y="437714"/>
                </a:lnTo>
                <a:lnTo>
                  <a:pt x="717501" y="438157"/>
                </a:lnTo>
                <a:lnTo>
                  <a:pt x="708871" y="446824"/>
                </a:lnTo>
                <a:close/>
              </a:path>
              <a:path w="1760220" h="2282190">
                <a:moveTo>
                  <a:pt x="712583" y="451760"/>
                </a:moveTo>
                <a:lnTo>
                  <a:pt x="710894" y="451760"/>
                </a:lnTo>
                <a:lnTo>
                  <a:pt x="710957" y="446489"/>
                </a:lnTo>
                <a:lnTo>
                  <a:pt x="713428" y="449217"/>
                </a:lnTo>
                <a:lnTo>
                  <a:pt x="712583" y="451760"/>
                </a:lnTo>
                <a:close/>
              </a:path>
              <a:path w="1760220" h="2282190">
                <a:moveTo>
                  <a:pt x="728457" y="516676"/>
                </a:moveTo>
                <a:lnTo>
                  <a:pt x="726001" y="511384"/>
                </a:lnTo>
                <a:lnTo>
                  <a:pt x="726930" y="507869"/>
                </a:lnTo>
                <a:lnTo>
                  <a:pt x="728622" y="508758"/>
                </a:lnTo>
                <a:lnTo>
                  <a:pt x="728567" y="511384"/>
                </a:lnTo>
                <a:lnTo>
                  <a:pt x="728457" y="516676"/>
                </a:lnTo>
                <a:close/>
              </a:path>
              <a:path w="1760220" h="2282190">
                <a:moveTo>
                  <a:pt x="742172" y="689465"/>
                </a:moveTo>
                <a:lnTo>
                  <a:pt x="739797" y="685875"/>
                </a:lnTo>
                <a:lnTo>
                  <a:pt x="737203" y="685560"/>
                </a:lnTo>
                <a:lnTo>
                  <a:pt x="738814" y="681656"/>
                </a:lnTo>
                <a:lnTo>
                  <a:pt x="741185" y="685246"/>
                </a:lnTo>
                <a:lnTo>
                  <a:pt x="743772" y="685560"/>
                </a:lnTo>
                <a:lnTo>
                  <a:pt x="742172" y="689465"/>
                </a:lnTo>
                <a:close/>
              </a:path>
              <a:path w="1760220" h="2282190">
                <a:moveTo>
                  <a:pt x="739401" y="705302"/>
                </a:moveTo>
                <a:lnTo>
                  <a:pt x="738287" y="702478"/>
                </a:lnTo>
                <a:lnTo>
                  <a:pt x="737087" y="700763"/>
                </a:lnTo>
                <a:lnTo>
                  <a:pt x="736193" y="697987"/>
                </a:lnTo>
                <a:lnTo>
                  <a:pt x="737296" y="696882"/>
                </a:lnTo>
                <a:lnTo>
                  <a:pt x="735837" y="696882"/>
                </a:lnTo>
                <a:lnTo>
                  <a:pt x="735016" y="694334"/>
                </a:lnTo>
                <a:lnTo>
                  <a:pt x="741529" y="693867"/>
                </a:lnTo>
                <a:lnTo>
                  <a:pt x="741917" y="696529"/>
                </a:lnTo>
                <a:lnTo>
                  <a:pt x="741969" y="696882"/>
                </a:lnTo>
                <a:lnTo>
                  <a:pt x="737296" y="696882"/>
                </a:lnTo>
                <a:lnTo>
                  <a:pt x="736193" y="697987"/>
                </a:lnTo>
                <a:lnTo>
                  <a:pt x="742130" y="697987"/>
                </a:lnTo>
                <a:lnTo>
                  <a:pt x="742739" y="702159"/>
                </a:lnTo>
                <a:lnTo>
                  <a:pt x="739401" y="705302"/>
                </a:lnTo>
                <a:close/>
              </a:path>
              <a:path w="1760220" h="2282190">
                <a:moveTo>
                  <a:pt x="728553" y="705638"/>
                </a:moveTo>
                <a:lnTo>
                  <a:pt x="730563" y="696882"/>
                </a:lnTo>
                <a:lnTo>
                  <a:pt x="730644" y="696529"/>
                </a:lnTo>
                <a:lnTo>
                  <a:pt x="735837" y="696882"/>
                </a:lnTo>
                <a:lnTo>
                  <a:pt x="736193" y="697987"/>
                </a:lnTo>
                <a:lnTo>
                  <a:pt x="728553" y="705638"/>
                </a:lnTo>
                <a:close/>
              </a:path>
              <a:path w="1760220" h="2282190">
                <a:moveTo>
                  <a:pt x="743864" y="591585"/>
                </a:moveTo>
                <a:lnTo>
                  <a:pt x="745860" y="582918"/>
                </a:lnTo>
                <a:lnTo>
                  <a:pt x="745961" y="582476"/>
                </a:lnTo>
                <a:lnTo>
                  <a:pt x="752515" y="582918"/>
                </a:lnTo>
                <a:lnTo>
                  <a:pt x="743864" y="591585"/>
                </a:lnTo>
                <a:close/>
              </a:path>
              <a:path w="1760220" h="2282190">
                <a:moveTo>
                  <a:pt x="750433" y="591585"/>
                </a:moveTo>
                <a:lnTo>
                  <a:pt x="752424" y="582918"/>
                </a:lnTo>
                <a:lnTo>
                  <a:pt x="752525" y="582476"/>
                </a:lnTo>
                <a:lnTo>
                  <a:pt x="759079" y="582918"/>
                </a:lnTo>
                <a:lnTo>
                  <a:pt x="750433" y="591585"/>
                </a:lnTo>
                <a:close/>
              </a:path>
              <a:path w="1760220" h="2282190">
                <a:moveTo>
                  <a:pt x="758613" y="592297"/>
                </a:moveTo>
                <a:lnTo>
                  <a:pt x="756514" y="591803"/>
                </a:lnTo>
                <a:lnTo>
                  <a:pt x="759094" y="589051"/>
                </a:lnTo>
                <a:lnTo>
                  <a:pt x="760954" y="591168"/>
                </a:lnTo>
                <a:lnTo>
                  <a:pt x="758613" y="592297"/>
                </a:lnTo>
                <a:close/>
              </a:path>
              <a:path w="1760220" h="2282190">
                <a:moveTo>
                  <a:pt x="730645" y="604406"/>
                </a:moveTo>
                <a:lnTo>
                  <a:pt x="728877" y="603989"/>
                </a:lnTo>
                <a:lnTo>
                  <a:pt x="728461" y="602207"/>
                </a:lnTo>
                <a:lnTo>
                  <a:pt x="726270" y="602207"/>
                </a:lnTo>
                <a:lnTo>
                  <a:pt x="726688" y="600435"/>
                </a:lnTo>
                <a:lnTo>
                  <a:pt x="728461" y="600019"/>
                </a:lnTo>
                <a:lnTo>
                  <a:pt x="728457" y="597831"/>
                </a:lnTo>
                <a:lnTo>
                  <a:pt x="730230" y="598247"/>
                </a:lnTo>
                <a:lnTo>
                  <a:pt x="730643" y="600019"/>
                </a:lnTo>
                <a:lnTo>
                  <a:pt x="732832" y="600019"/>
                </a:lnTo>
                <a:lnTo>
                  <a:pt x="732417" y="601796"/>
                </a:lnTo>
                <a:lnTo>
                  <a:pt x="730644" y="602207"/>
                </a:lnTo>
                <a:lnTo>
                  <a:pt x="730645" y="604406"/>
                </a:lnTo>
                <a:close/>
              </a:path>
              <a:path w="1760220" h="2282190">
                <a:moveTo>
                  <a:pt x="712847" y="429966"/>
                </a:moveTo>
                <a:lnTo>
                  <a:pt x="713358" y="425808"/>
                </a:lnTo>
                <a:lnTo>
                  <a:pt x="713319" y="425168"/>
                </a:lnTo>
                <a:lnTo>
                  <a:pt x="713205" y="423319"/>
                </a:lnTo>
                <a:lnTo>
                  <a:pt x="713146" y="422359"/>
                </a:lnTo>
                <a:lnTo>
                  <a:pt x="715835" y="423319"/>
                </a:lnTo>
                <a:lnTo>
                  <a:pt x="717633" y="425168"/>
                </a:lnTo>
                <a:lnTo>
                  <a:pt x="717522" y="428941"/>
                </a:lnTo>
                <a:lnTo>
                  <a:pt x="712847" y="429966"/>
                </a:lnTo>
                <a:close/>
              </a:path>
              <a:path w="1760220" h="2282190">
                <a:moveTo>
                  <a:pt x="686888" y="779876"/>
                </a:moveTo>
                <a:lnTo>
                  <a:pt x="683044" y="779348"/>
                </a:lnTo>
                <a:lnTo>
                  <a:pt x="681901" y="776098"/>
                </a:lnTo>
                <a:lnTo>
                  <a:pt x="682452" y="771630"/>
                </a:lnTo>
                <a:lnTo>
                  <a:pt x="682517" y="771097"/>
                </a:lnTo>
                <a:lnTo>
                  <a:pt x="686357" y="771630"/>
                </a:lnTo>
                <a:lnTo>
                  <a:pt x="687496" y="774875"/>
                </a:lnTo>
                <a:lnTo>
                  <a:pt x="686953" y="779348"/>
                </a:lnTo>
                <a:lnTo>
                  <a:pt x="686888" y="779876"/>
                </a:lnTo>
                <a:close/>
              </a:path>
              <a:path w="1760220" h="2282190">
                <a:moveTo>
                  <a:pt x="684828" y="690820"/>
                </a:moveTo>
                <a:lnTo>
                  <a:pt x="685881" y="679960"/>
                </a:lnTo>
                <a:lnTo>
                  <a:pt x="691265" y="683367"/>
                </a:lnTo>
                <a:lnTo>
                  <a:pt x="691883" y="686911"/>
                </a:lnTo>
                <a:lnTo>
                  <a:pt x="689204" y="687145"/>
                </a:lnTo>
                <a:lnTo>
                  <a:pt x="689077" y="689948"/>
                </a:lnTo>
                <a:lnTo>
                  <a:pt x="684828" y="690820"/>
                </a:lnTo>
                <a:close/>
              </a:path>
              <a:path w="1760220" h="2282190">
                <a:moveTo>
                  <a:pt x="702302" y="532365"/>
                </a:moveTo>
                <a:lnTo>
                  <a:pt x="702380" y="532025"/>
                </a:lnTo>
                <a:lnTo>
                  <a:pt x="702432" y="531799"/>
                </a:lnTo>
                <a:lnTo>
                  <a:pt x="703122" y="531106"/>
                </a:lnTo>
                <a:lnTo>
                  <a:pt x="702591" y="531106"/>
                </a:lnTo>
                <a:lnTo>
                  <a:pt x="704296" y="523698"/>
                </a:lnTo>
                <a:lnTo>
                  <a:pt x="704398" y="523256"/>
                </a:lnTo>
                <a:lnTo>
                  <a:pt x="710943" y="523698"/>
                </a:lnTo>
                <a:lnTo>
                  <a:pt x="703557" y="531106"/>
                </a:lnTo>
                <a:lnTo>
                  <a:pt x="703122" y="531106"/>
                </a:lnTo>
                <a:lnTo>
                  <a:pt x="702434" y="531799"/>
                </a:lnTo>
                <a:lnTo>
                  <a:pt x="702866" y="531799"/>
                </a:lnTo>
                <a:lnTo>
                  <a:pt x="702302" y="532365"/>
                </a:lnTo>
                <a:close/>
              </a:path>
              <a:path w="1760220" h="2282190">
                <a:moveTo>
                  <a:pt x="676045" y="578424"/>
                </a:moveTo>
                <a:lnTo>
                  <a:pt x="678031" y="569757"/>
                </a:lnTo>
                <a:lnTo>
                  <a:pt x="678132" y="569315"/>
                </a:lnTo>
                <a:lnTo>
                  <a:pt x="684696" y="569757"/>
                </a:lnTo>
                <a:lnTo>
                  <a:pt x="676045" y="578424"/>
                </a:lnTo>
                <a:close/>
              </a:path>
              <a:path w="1760220" h="2282190">
                <a:moveTo>
                  <a:pt x="680421" y="587198"/>
                </a:moveTo>
                <a:lnTo>
                  <a:pt x="682440" y="578424"/>
                </a:lnTo>
                <a:lnTo>
                  <a:pt x="682517" y="578088"/>
                </a:lnTo>
                <a:lnTo>
                  <a:pt x="687502" y="578424"/>
                </a:lnTo>
                <a:lnTo>
                  <a:pt x="689178" y="578424"/>
                </a:lnTo>
                <a:lnTo>
                  <a:pt x="680421" y="587198"/>
                </a:lnTo>
                <a:close/>
              </a:path>
              <a:path w="1760220" h="2282190">
                <a:moveTo>
                  <a:pt x="682609" y="521398"/>
                </a:moveTo>
                <a:lnTo>
                  <a:pt x="684599" y="512731"/>
                </a:lnTo>
                <a:lnTo>
                  <a:pt x="684701" y="512288"/>
                </a:lnTo>
                <a:lnTo>
                  <a:pt x="691254" y="512731"/>
                </a:lnTo>
                <a:lnTo>
                  <a:pt x="682609" y="521398"/>
                </a:lnTo>
                <a:close/>
              </a:path>
              <a:path w="1760220" h="2282190">
                <a:moveTo>
                  <a:pt x="626826" y="1898635"/>
                </a:moveTo>
                <a:lnTo>
                  <a:pt x="624859" y="1897049"/>
                </a:lnTo>
                <a:lnTo>
                  <a:pt x="623275" y="1895075"/>
                </a:lnTo>
                <a:lnTo>
                  <a:pt x="625624" y="1896274"/>
                </a:lnTo>
                <a:lnTo>
                  <a:pt x="626826" y="1898635"/>
                </a:lnTo>
                <a:close/>
              </a:path>
              <a:path w="1760220" h="2282190">
                <a:moveTo>
                  <a:pt x="673858" y="1003929"/>
                </a:moveTo>
                <a:lnTo>
                  <a:pt x="675843" y="995261"/>
                </a:lnTo>
                <a:lnTo>
                  <a:pt x="675944" y="994819"/>
                </a:lnTo>
                <a:lnTo>
                  <a:pt x="682508" y="995261"/>
                </a:lnTo>
                <a:lnTo>
                  <a:pt x="673858" y="1003929"/>
                </a:lnTo>
                <a:close/>
              </a:path>
              <a:path w="1760220" h="2282190">
                <a:moveTo>
                  <a:pt x="690801" y="628936"/>
                </a:moveTo>
                <a:lnTo>
                  <a:pt x="686560" y="628936"/>
                </a:lnTo>
                <a:lnTo>
                  <a:pt x="686767" y="627681"/>
                </a:lnTo>
                <a:lnTo>
                  <a:pt x="686888" y="626341"/>
                </a:lnTo>
                <a:lnTo>
                  <a:pt x="691133" y="625473"/>
                </a:lnTo>
                <a:lnTo>
                  <a:pt x="690921" y="627681"/>
                </a:lnTo>
                <a:lnTo>
                  <a:pt x="690801" y="628936"/>
                </a:lnTo>
                <a:close/>
              </a:path>
              <a:path w="1760220" h="2282190">
                <a:moveTo>
                  <a:pt x="690090" y="636333"/>
                </a:moveTo>
                <a:lnTo>
                  <a:pt x="684701" y="632921"/>
                </a:lnTo>
                <a:lnTo>
                  <a:pt x="684701" y="628534"/>
                </a:lnTo>
                <a:lnTo>
                  <a:pt x="686560" y="628936"/>
                </a:lnTo>
                <a:lnTo>
                  <a:pt x="690801" y="628936"/>
                </a:lnTo>
                <a:lnTo>
                  <a:pt x="690090" y="636333"/>
                </a:lnTo>
                <a:close/>
              </a:path>
              <a:path w="1760220" h="2282190">
                <a:moveTo>
                  <a:pt x="697925" y="411733"/>
                </a:moveTo>
                <a:lnTo>
                  <a:pt x="699920" y="403065"/>
                </a:lnTo>
                <a:lnTo>
                  <a:pt x="700022" y="402623"/>
                </a:lnTo>
                <a:lnTo>
                  <a:pt x="706566" y="403065"/>
                </a:lnTo>
                <a:lnTo>
                  <a:pt x="697925" y="411733"/>
                </a:lnTo>
                <a:close/>
              </a:path>
              <a:path w="1760220" h="2282190">
                <a:moveTo>
                  <a:pt x="689077" y="542992"/>
                </a:moveTo>
                <a:lnTo>
                  <a:pt x="687189" y="539565"/>
                </a:lnTo>
                <a:lnTo>
                  <a:pt x="689321" y="537730"/>
                </a:lnTo>
                <a:lnTo>
                  <a:pt x="691331" y="538526"/>
                </a:lnTo>
                <a:lnTo>
                  <a:pt x="689077" y="542992"/>
                </a:lnTo>
                <a:close/>
              </a:path>
              <a:path w="1760220" h="2282190">
                <a:moveTo>
                  <a:pt x="703542" y="623558"/>
                </a:moveTo>
                <a:lnTo>
                  <a:pt x="700022" y="617566"/>
                </a:lnTo>
                <a:lnTo>
                  <a:pt x="700433" y="615789"/>
                </a:lnTo>
                <a:lnTo>
                  <a:pt x="702211" y="615384"/>
                </a:lnTo>
                <a:lnTo>
                  <a:pt x="702211" y="613179"/>
                </a:lnTo>
                <a:lnTo>
                  <a:pt x="707356" y="614357"/>
                </a:lnTo>
                <a:lnTo>
                  <a:pt x="703542" y="623558"/>
                </a:lnTo>
                <a:close/>
              </a:path>
              <a:path w="1760220" h="2282190">
                <a:moveTo>
                  <a:pt x="695642" y="437714"/>
                </a:moveTo>
                <a:lnTo>
                  <a:pt x="691265" y="437714"/>
                </a:lnTo>
                <a:lnTo>
                  <a:pt x="691265" y="433327"/>
                </a:lnTo>
                <a:lnTo>
                  <a:pt x="695642" y="433327"/>
                </a:lnTo>
                <a:lnTo>
                  <a:pt x="695642" y="437714"/>
                </a:lnTo>
                <a:close/>
              </a:path>
              <a:path w="1760220" h="2282190">
                <a:moveTo>
                  <a:pt x="684701" y="970696"/>
                </a:moveTo>
                <a:lnTo>
                  <a:pt x="681166" y="967151"/>
                </a:lnTo>
                <a:lnTo>
                  <a:pt x="682687" y="959698"/>
                </a:lnTo>
                <a:lnTo>
                  <a:pt x="685992" y="959114"/>
                </a:lnTo>
                <a:lnTo>
                  <a:pt x="685844" y="963635"/>
                </a:lnTo>
                <a:lnTo>
                  <a:pt x="685721" y="967380"/>
                </a:lnTo>
                <a:lnTo>
                  <a:pt x="685627" y="970238"/>
                </a:lnTo>
                <a:lnTo>
                  <a:pt x="684701" y="970696"/>
                </a:lnTo>
                <a:close/>
              </a:path>
              <a:path w="1760220" h="2282190">
                <a:moveTo>
                  <a:pt x="691409" y="967380"/>
                </a:moveTo>
                <a:lnTo>
                  <a:pt x="690932" y="967151"/>
                </a:lnTo>
                <a:lnTo>
                  <a:pt x="685829" y="964092"/>
                </a:lnTo>
                <a:lnTo>
                  <a:pt x="689100" y="959698"/>
                </a:lnTo>
                <a:lnTo>
                  <a:pt x="691559" y="963635"/>
                </a:lnTo>
                <a:lnTo>
                  <a:pt x="691452" y="966303"/>
                </a:lnTo>
                <a:lnTo>
                  <a:pt x="691409" y="967380"/>
                </a:lnTo>
                <a:close/>
              </a:path>
              <a:path w="1760220" h="2282190">
                <a:moveTo>
                  <a:pt x="688877" y="973089"/>
                </a:moveTo>
                <a:lnTo>
                  <a:pt x="685595" y="971208"/>
                </a:lnTo>
                <a:lnTo>
                  <a:pt x="685627" y="970238"/>
                </a:lnTo>
                <a:lnTo>
                  <a:pt x="691409" y="967380"/>
                </a:lnTo>
                <a:lnTo>
                  <a:pt x="691328" y="969412"/>
                </a:lnTo>
                <a:lnTo>
                  <a:pt x="688877" y="973089"/>
                </a:lnTo>
                <a:close/>
              </a:path>
              <a:path w="1760220" h="2282190">
                <a:moveTo>
                  <a:pt x="685595" y="971208"/>
                </a:moveTo>
                <a:lnTo>
                  <a:pt x="684701" y="970696"/>
                </a:lnTo>
                <a:lnTo>
                  <a:pt x="685627" y="970238"/>
                </a:lnTo>
                <a:lnTo>
                  <a:pt x="685595" y="971208"/>
                </a:lnTo>
                <a:close/>
              </a:path>
              <a:path w="1760220" h="2282190">
                <a:moveTo>
                  <a:pt x="685583" y="971575"/>
                </a:moveTo>
                <a:lnTo>
                  <a:pt x="684705" y="970696"/>
                </a:lnTo>
                <a:lnTo>
                  <a:pt x="685595" y="971208"/>
                </a:lnTo>
                <a:lnTo>
                  <a:pt x="685583" y="971575"/>
                </a:lnTo>
                <a:close/>
              </a:path>
              <a:path w="1760220" h="2282190">
                <a:moveTo>
                  <a:pt x="530990" y="1748019"/>
                </a:moveTo>
                <a:lnTo>
                  <a:pt x="529299" y="1748019"/>
                </a:lnTo>
                <a:lnTo>
                  <a:pt x="529361" y="1742749"/>
                </a:lnTo>
                <a:lnTo>
                  <a:pt x="531836" y="1745477"/>
                </a:lnTo>
                <a:lnTo>
                  <a:pt x="530990" y="1748019"/>
                </a:lnTo>
                <a:close/>
              </a:path>
              <a:path w="1760220" h="2282190">
                <a:moveTo>
                  <a:pt x="562278" y="1699214"/>
                </a:moveTo>
                <a:lnTo>
                  <a:pt x="564264" y="1690541"/>
                </a:lnTo>
                <a:lnTo>
                  <a:pt x="564364" y="1690105"/>
                </a:lnTo>
                <a:lnTo>
                  <a:pt x="570928" y="1690541"/>
                </a:lnTo>
                <a:lnTo>
                  <a:pt x="562278" y="1699214"/>
                </a:lnTo>
                <a:close/>
              </a:path>
              <a:path w="1760220" h="2282190">
                <a:moveTo>
                  <a:pt x="562176" y="1876533"/>
                </a:moveTo>
                <a:lnTo>
                  <a:pt x="556737" y="1876202"/>
                </a:lnTo>
                <a:lnTo>
                  <a:pt x="561538" y="1869114"/>
                </a:lnTo>
                <a:lnTo>
                  <a:pt x="562176" y="1867764"/>
                </a:lnTo>
                <a:lnTo>
                  <a:pt x="567621" y="1868094"/>
                </a:lnTo>
                <a:lnTo>
                  <a:pt x="562820" y="1875193"/>
                </a:lnTo>
                <a:lnTo>
                  <a:pt x="562176" y="1876533"/>
                </a:lnTo>
                <a:close/>
              </a:path>
              <a:path w="1760220" h="2282190">
                <a:moveTo>
                  <a:pt x="561696" y="1627546"/>
                </a:moveTo>
                <a:lnTo>
                  <a:pt x="559596" y="1627052"/>
                </a:lnTo>
                <a:lnTo>
                  <a:pt x="562176" y="1624300"/>
                </a:lnTo>
                <a:lnTo>
                  <a:pt x="564036" y="1626417"/>
                </a:lnTo>
                <a:lnTo>
                  <a:pt x="561696" y="1627546"/>
                </a:lnTo>
                <a:close/>
              </a:path>
              <a:path w="1760220" h="2282190">
                <a:moveTo>
                  <a:pt x="571025" y="1896614"/>
                </a:moveTo>
                <a:lnTo>
                  <a:pt x="573019" y="1887952"/>
                </a:lnTo>
                <a:lnTo>
                  <a:pt x="573122" y="1887506"/>
                </a:lnTo>
                <a:lnTo>
                  <a:pt x="579676" y="1887952"/>
                </a:lnTo>
                <a:lnTo>
                  <a:pt x="571025" y="1896614"/>
                </a:lnTo>
                <a:close/>
              </a:path>
              <a:path w="1760220" h="2282190">
                <a:moveTo>
                  <a:pt x="576931" y="1899355"/>
                </a:moveTo>
                <a:lnTo>
                  <a:pt x="575242" y="1899355"/>
                </a:lnTo>
                <a:lnTo>
                  <a:pt x="575309" y="1894086"/>
                </a:lnTo>
                <a:lnTo>
                  <a:pt x="577779" y="1896811"/>
                </a:lnTo>
                <a:lnTo>
                  <a:pt x="576931" y="1899355"/>
                </a:lnTo>
                <a:close/>
              </a:path>
              <a:path w="1760220" h="2282190">
                <a:moveTo>
                  <a:pt x="583580" y="1502532"/>
                </a:moveTo>
                <a:lnTo>
                  <a:pt x="581481" y="1502038"/>
                </a:lnTo>
                <a:lnTo>
                  <a:pt x="584057" y="1499286"/>
                </a:lnTo>
                <a:lnTo>
                  <a:pt x="585918" y="1501403"/>
                </a:lnTo>
                <a:lnTo>
                  <a:pt x="583580" y="1502532"/>
                </a:lnTo>
                <a:close/>
              </a:path>
              <a:path w="1760220" h="2282190">
                <a:moveTo>
                  <a:pt x="591151" y="1533519"/>
                </a:moveTo>
                <a:lnTo>
                  <a:pt x="588399" y="1530877"/>
                </a:lnTo>
                <a:lnTo>
                  <a:pt x="585669" y="1525599"/>
                </a:lnTo>
                <a:lnTo>
                  <a:pt x="586255" y="1519027"/>
                </a:lnTo>
                <a:lnTo>
                  <a:pt x="589636" y="1520936"/>
                </a:lnTo>
                <a:lnTo>
                  <a:pt x="589324" y="1524304"/>
                </a:lnTo>
                <a:lnTo>
                  <a:pt x="588571" y="1528323"/>
                </a:lnTo>
                <a:lnTo>
                  <a:pt x="590630" y="1532183"/>
                </a:lnTo>
                <a:lnTo>
                  <a:pt x="591151" y="1533519"/>
                </a:lnTo>
                <a:close/>
              </a:path>
              <a:path w="1760220" h="2282190">
                <a:moveTo>
                  <a:pt x="579281" y="1558901"/>
                </a:moveTo>
                <a:lnTo>
                  <a:pt x="577093" y="1556707"/>
                </a:lnTo>
                <a:lnTo>
                  <a:pt x="577498" y="1551930"/>
                </a:lnTo>
                <a:lnTo>
                  <a:pt x="584057" y="1551930"/>
                </a:lnTo>
                <a:lnTo>
                  <a:pt x="584057" y="1558505"/>
                </a:lnTo>
                <a:lnTo>
                  <a:pt x="579281" y="1558901"/>
                </a:lnTo>
                <a:close/>
              </a:path>
              <a:path w="1760220" h="2282190">
                <a:moveTo>
                  <a:pt x="612500" y="1481737"/>
                </a:moveTo>
                <a:lnTo>
                  <a:pt x="608125" y="1481737"/>
                </a:lnTo>
                <a:lnTo>
                  <a:pt x="608125" y="1477350"/>
                </a:lnTo>
                <a:lnTo>
                  <a:pt x="612500" y="1477350"/>
                </a:lnTo>
                <a:lnTo>
                  <a:pt x="612500" y="1481737"/>
                </a:lnTo>
                <a:close/>
              </a:path>
              <a:path w="1760220" h="2282190">
                <a:moveTo>
                  <a:pt x="535930" y="1797582"/>
                </a:moveTo>
                <a:lnTo>
                  <a:pt x="531559" y="1797582"/>
                </a:lnTo>
                <a:lnTo>
                  <a:pt x="531559" y="1793189"/>
                </a:lnTo>
                <a:lnTo>
                  <a:pt x="535930" y="1793189"/>
                </a:lnTo>
                <a:lnTo>
                  <a:pt x="535930" y="1797582"/>
                </a:lnTo>
                <a:close/>
              </a:path>
              <a:path w="1760220" h="2282190">
                <a:moveTo>
                  <a:pt x="536154" y="1615097"/>
                </a:moveTo>
                <a:lnTo>
                  <a:pt x="534005" y="1614554"/>
                </a:lnTo>
                <a:lnTo>
                  <a:pt x="535930" y="1611144"/>
                </a:lnTo>
                <a:lnTo>
                  <a:pt x="538191" y="1613663"/>
                </a:lnTo>
                <a:lnTo>
                  <a:pt x="536154" y="1615097"/>
                </a:lnTo>
                <a:close/>
              </a:path>
              <a:path w="1760220" h="2282190">
                <a:moveTo>
                  <a:pt x="532066" y="1675452"/>
                </a:moveTo>
                <a:lnTo>
                  <a:pt x="532021" y="1662468"/>
                </a:lnTo>
                <a:lnTo>
                  <a:pt x="538118" y="1665981"/>
                </a:lnTo>
                <a:lnTo>
                  <a:pt x="539040" y="1670562"/>
                </a:lnTo>
                <a:lnTo>
                  <a:pt x="536614" y="1671790"/>
                </a:lnTo>
                <a:lnTo>
                  <a:pt x="535930" y="1674751"/>
                </a:lnTo>
                <a:lnTo>
                  <a:pt x="532066" y="1675452"/>
                </a:lnTo>
                <a:close/>
              </a:path>
              <a:path w="1760220" h="2282190">
                <a:moveTo>
                  <a:pt x="588534" y="1760627"/>
                </a:moveTo>
                <a:lnTo>
                  <a:pt x="590527" y="1751965"/>
                </a:lnTo>
                <a:lnTo>
                  <a:pt x="590630" y="1751518"/>
                </a:lnTo>
                <a:lnTo>
                  <a:pt x="597174" y="1751965"/>
                </a:lnTo>
                <a:lnTo>
                  <a:pt x="588534" y="1760627"/>
                </a:lnTo>
                <a:close/>
              </a:path>
              <a:path w="1760220" h="2282190">
                <a:moveTo>
                  <a:pt x="536172" y="1585535"/>
                </a:moveTo>
                <a:lnTo>
                  <a:pt x="533522" y="1583226"/>
                </a:lnTo>
                <a:lnTo>
                  <a:pt x="538118" y="1578246"/>
                </a:lnTo>
                <a:lnTo>
                  <a:pt x="539794" y="1584200"/>
                </a:lnTo>
                <a:lnTo>
                  <a:pt x="536172" y="1585535"/>
                </a:lnTo>
                <a:close/>
              </a:path>
              <a:path w="1760220" h="2282190">
                <a:moveTo>
                  <a:pt x="538209" y="1756240"/>
                </a:moveTo>
                <a:lnTo>
                  <a:pt x="540203" y="1747578"/>
                </a:lnTo>
                <a:lnTo>
                  <a:pt x="540306" y="1747131"/>
                </a:lnTo>
                <a:lnTo>
                  <a:pt x="546849" y="1747578"/>
                </a:lnTo>
                <a:lnTo>
                  <a:pt x="538209" y="1756240"/>
                </a:lnTo>
                <a:close/>
              </a:path>
              <a:path w="1760220" h="2282190">
                <a:moveTo>
                  <a:pt x="546967" y="1914157"/>
                </a:moveTo>
                <a:lnTo>
                  <a:pt x="548952" y="1905491"/>
                </a:lnTo>
                <a:lnTo>
                  <a:pt x="549053" y="1905049"/>
                </a:lnTo>
                <a:lnTo>
                  <a:pt x="555607" y="1905491"/>
                </a:lnTo>
                <a:lnTo>
                  <a:pt x="546967" y="1914157"/>
                </a:lnTo>
                <a:close/>
              </a:path>
              <a:path w="1760220" h="2282190">
                <a:moveTo>
                  <a:pt x="553531" y="2100591"/>
                </a:moveTo>
                <a:lnTo>
                  <a:pt x="555515" y="2091928"/>
                </a:lnTo>
                <a:lnTo>
                  <a:pt x="555617" y="2091481"/>
                </a:lnTo>
                <a:lnTo>
                  <a:pt x="562171" y="2091928"/>
                </a:lnTo>
                <a:lnTo>
                  <a:pt x="553531" y="2100591"/>
                </a:lnTo>
                <a:close/>
              </a:path>
              <a:path w="1760220" h="2282190">
                <a:moveTo>
                  <a:pt x="555617" y="1951112"/>
                </a:moveTo>
                <a:lnTo>
                  <a:pt x="548323" y="1947837"/>
                </a:lnTo>
                <a:lnTo>
                  <a:pt x="549129" y="1941267"/>
                </a:lnTo>
                <a:lnTo>
                  <a:pt x="553429" y="1935752"/>
                </a:lnTo>
                <a:lnTo>
                  <a:pt x="555646" y="1937646"/>
                </a:lnTo>
                <a:lnTo>
                  <a:pt x="554240" y="1941012"/>
                </a:lnTo>
                <a:lnTo>
                  <a:pt x="553522" y="1943943"/>
                </a:lnTo>
                <a:lnTo>
                  <a:pt x="557805" y="1944531"/>
                </a:lnTo>
                <a:lnTo>
                  <a:pt x="556656" y="1946299"/>
                </a:lnTo>
                <a:lnTo>
                  <a:pt x="555527" y="1948091"/>
                </a:lnTo>
                <a:lnTo>
                  <a:pt x="555617" y="1951112"/>
                </a:lnTo>
                <a:close/>
              </a:path>
              <a:path w="1760220" h="2282190">
                <a:moveTo>
                  <a:pt x="565999" y="1941012"/>
                </a:moveTo>
                <a:lnTo>
                  <a:pt x="564303" y="1941012"/>
                </a:lnTo>
                <a:lnTo>
                  <a:pt x="564364" y="1935752"/>
                </a:lnTo>
                <a:lnTo>
                  <a:pt x="566839" y="1938485"/>
                </a:lnTo>
                <a:lnTo>
                  <a:pt x="565999" y="1941012"/>
                </a:lnTo>
                <a:close/>
              </a:path>
              <a:path w="1760220" h="2282190">
                <a:moveTo>
                  <a:pt x="555713" y="1960220"/>
                </a:moveTo>
                <a:lnTo>
                  <a:pt x="557704" y="1951553"/>
                </a:lnTo>
                <a:lnTo>
                  <a:pt x="557805" y="1951112"/>
                </a:lnTo>
                <a:lnTo>
                  <a:pt x="564359" y="1951553"/>
                </a:lnTo>
                <a:lnTo>
                  <a:pt x="555713" y="1960220"/>
                </a:lnTo>
                <a:close/>
              </a:path>
              <a:path w="1760220" h="2282190">
                <a:moveTo>
                  <a:pt x="544683" y="1672557"/>
                </a:moveTo>
                <a:lnTo>
                  <a:pt x="539846" y="1671668"/>
                </a:lnTo>
                <a:lnTo>
                  <a:pt x="541754" y="1659700"/>
                </a:lnTo>
                <a:lnTo>
                  <a:pt x="549053" y="1663788"/>
                </a:lnTo>
                <a:lnTo>
                  <a:pt x="547919" y="1667028"/>
                </a:lnTo>
                <a:lnTo>
                  <a:pt x="545816" y="1669307"/>
                </a:lnTo>
                <a:lnTo>
                  <a:pt x="544683" y="1672557"/>
                </a:lnTo>
                <a:close/>
              </a:path>
              <a:path w="1760220" h="2282190">
                <a:moveTo>
                  <a:pt x="612597" y="1769396"/>
                </a:moveTo>
                <a:lnTo>
                  <a:pt x="614587" y="1760733"/>
                </a:lnTo>
                <a:lnTo>
                  <a:pt x="614689" y="1760287"/>
                </a:lnTo>
                <a:lnTo>
                  <a:pt x="621243" y="1760733"/>
                </a:lnTo>
                <a:lnTo>
                  <a:pt x="612597" y="1769396"/>
                </a:lnTo>
                <a:close/>
              </a:path>
              <a:path w="1760220" h="2282190">
                <a:moveTo>
                  <a:pt x="616877" y="1926983"/>
                </a:moveTo>
                <a:lnTo>
                  <a:pt x="614989" y="1923557"/>
                </a:lnTo>
                <a:lnTo>
                  <a:pt x="617122" y="1921722"/>
                </a:lnTo>
                <a:lnTo>
                  <a:pt x="619133" y="1922518"/>
                </a:lnTo>
                <a:lnTo>
                  <a:pt x="616877" y="1926983"/>
                </a:lnTo>
                <a:close/>
              </a:path>
              <a:path w="1760220" h="2282190">
                <a:moveTo>
                  <a:pt x="614689" y="1900661"/>
                </a:moveTo>
                <a:lnTo>
                  <a:pt x="613204" y="1892461"/>
                </a:lnTo>
                <a:lnTo>
                  <a:pt x="615071" y="1888544"/>
                </a:lnTo>
                <a:lnTo>
                  <a:pt x="616747" y="1890685"/>
                </a:lnTo>
                <a:lnTo>
                  <a:pt x="614689" y="1900661"/>
                </a:lnTo>
                <a:close/>
              </a:path>
              <a:path w="1760220" h="2282190">
                <a:moveTo>
                  <a:pt x="592009" y="1847083"/>
                </a:moveTo>
                <a:lnTo>
                  <a:pt x="592768" y="1833257"/>
                </a:lnTo>
                <a:lnTo>
                  <a:pt x="592801" y="1832673"/>
                </a:lnTo>
                <a:lnTo>
                  <a:pt x="592915" y="1830586"/>
                </a:lnTo>
                <a:lnTo>
                  <a:pt x="590630" y="1828285"/>
                </a:lnTo>
                <a:lnTo>
                  <a:pt x="601064" y="1828576"/>
                </a:lnTo>
                <a:lnTo>
                  <a:pt x="593538" y="1833257"/>
                </a:lnTo>
                <a:lnTo>
                  <a:pt x="595001" y="1841442"/>
                </a:lnTo>
                <a:lnTo>
                  <a:pt x="592009" y="1847083"/>
                </a:lnTo>
                <a:close/>
              </a:path>
              <a:path w="1760220" h="2282190">
                <a:moveTo>
                  <a:pt x="589821" y="1842102"/>
                </a:moveTo>
                <a:lnTo>
                  <a:pt x="584057" y="1841442"/>
                </a:lnTo>
                <a:lnTo>
                  <a:pt x="587552" y="1839827"/>
                </a:lnTo>
                <a:lnTo>
                  <a:pt x="583499" y="1830586"/>
                </a:lnTo>
                <a:lnTo>
                  <a:pt x="583097" y="1830586"/>
                </a:lnTo>
                <a:lnTo>
                  <a:pt x="590631" y="1832673"/>
                </a:lnTo>
                <a:lnTo>
                  <a:pt x="591238" y="1838411"/>
                </a:lnTo>
                <a:lnTo>
                  <a:pt x="589821" y="1842102"/>
                </a:lnTo>
                <a:close/>
              </a:path>
              <a:path w="1760220" h="2282190">
                <a:moveTo>
                  <a:pt x="616877" y="1615532"/>
                </a:moveTo>
                <a:lnTo>
                  <a:pt x="610313" y="1615532"/>
                </a:lnTo>
                <a:lnTo>
                  <a:pt x="610313" y="1608955"/>
                </a:lnTo>
                <a:lnTo>
                  <a:pt x="615084" y="1608550"/>
                </a:lnTo>
                <a:lnTo>
                  <a:pt x="617272" y="1610743"/>
                </a:lnTo>
                <a:lnTo>
                  <a:pt x="616877" y="1615532"/>
                </a:lnTo>
                <a:close/>
              </a:path>
              <a:path w="1760220" h="2282190">
                <a:moveTo>
                  <a:pt x="609324" y="1856963"/>
                </a:moveTo>
                <a:lnTo>
                  <a:pt x="607357" y="1855373"/>
                </a:lnTo>
                <a:lnTo>
                  <a:pt x="605774" y="1853401"/>
                </a:lnTo>
                <a:lnTo>
                  <a:pt x="608125" y="1854608"/>
                </a:lnTo>
                <a:lnTo>
                  <a:pt x="609324" y="1856963"/>
                </a:lnTo>
                <a:close/>
              </a:path>
              <a:path w="1760220" h="2282190">
                <a:moveTo>
                  <a:pt x="630005" y="1670364"/>
                </a:moveTo>
                <a:lnTo>
                  <a:pt x="623436" y="1670364"/>
                </a:lnTo>
                <a:lnTo>
                  <a:pt x="622139" y="1664667"/>
                </a:lnTo>
                <a:lnTo>
                  <a:pt x="624323" y="1662468"/>
                </a:lnTo>
                <a:lnTo>
                  <a:pt x="630005" y="1663788"/>
                </a:lnTo>
                <a:lnTo>
                  <a:pt x="630005" y="1670364"/>
                </a:lnTo>
                <a:close/>
              </a:path>
              <a:path w="1760220" h="2282190">
                <a:moveTo>
                  <a:pt x="619440" y="1637085"/>
                </a:moveTo>
                <a:lnTo>
                  <a:pt x="621248" y="1630891"/>
                </a:lnTo>
                <a:lnTo>
                  <a:pt x="628288" y="1628951"/>
                </a:lnTo>
                <a:lnTo>
                  <a:pt x="624934" y="1636567"/>
                </a:lnTo>
                <a:lnTo>
                  <a:pt x="624342" y="1636567"/>
                </a:lnTo>
                <a:lnTo>
                  <a:pt x="619440" y="1637085"/>
                </a:lnTo>
                <a:close/>
              </a:path>
              <a:path w="1760220" h="2282190">
                <a:moveTo>
                  <a:pt x="627817" y="1641853"/>
                </a:moveTo>
                <a:lnTo>
                  <a:pt x="623436" y="1641853"/>
                </a:lnTo>
                <a:lnTo>
                  <a:pt x="624077" y="1638115"/>
                </a:lnTo>
                <a:lnTo>
                  <a:pt x="624188" y="1637465"/>
                </a:lnTo>
                <a:lnTo>
                  <a:pt x="624253" y="1637085"/>
                </a:lnTo>
                <a:lnTo>
                  <a:pt x="624342" y="1636567"/>
                </a:lnTo>
                <a:lnTo>
                  <a:pt x="624934" y="1636567"/>
                </a:lnTo>
                <a:lnTo>
                  <a:pt x="624252" y="1638115"/>
                </a:lnTo>
                <a:lnTo>
                  <a:pt x="629853" y="1638115"/>
                </a:lnTo>
                <a:lnTo>
                  <a:pt x="629590" y="1639238"/>
                </a:lnTo>
                <a:lnTo>
                  <a:pt x="627812" y="1639649"/>
                </a:lnTo>
                <a:lnTo>
                  <a:pt x="627817" y="1641853"/>
                </a:lnTo>
                <a:close/>
              </a:path>
              <a:path w="1760220" h="2282190">
                <a:moveTo>
                  <a:pt x="629853" y="1638115"/>
                </a:moveTo>
                <a:lnTo>
                  <a:pt x="624252" y="1638115"/>
                </a:lnTo>
                <a:lnTo>
                  <a:pt x="630005" y="1637465"/>
                </a:lnTo>
                <a:lnTo>
                  <a:pt x="629853" y="1638115"/>
                </a:lnTo>
                <a:close/>
              </a:path>
              <a:path w="1760220" h="2282190">
                <a:moveTo>
                  <a:pt x="620032" y="1648601"/>
                </a:moveTo>
                <a:lnTo>
                  <a:pt x="617727" y="1648601"/>
                </a:lnTo>
                <a:lnTo>
                  <a:pt x="614689" y="1646235"/>
                </a:lnTo>
                <a:lnTo>
                  <a:pt x="614689" y="1641853"/>
                </a:lnTo>
                <a:lnTo>
                  <a:pt x="618224" y="1641233"/>
                </a:lnTo>
                <a:lnTo>
                  <a:pt x="618452" y="1643919"/>
                </a:lnTo>
                <a:lnTo>
                  <a:pt x="621282" y="1643919"/>
                </a:lnTo>
                <a:lnTo>
                  <a:pt x="620032" y="1648601"/>
                </a:lnTo>
                <a:close/>
              </a:path>
              <a:path w="1760220" h="2282190">
                <a:moveTo>
                  <a:pt x="627817" y="1845829"/>
                </a:moveTo>
                <a:lnTo>
                  <a:pt x="623436" y="1845829"/>
                </a:lnTo>
                <a:lnTo>
                  <a:pt x="623436" y="1841442"/>
                </a:lnTo>
                <a:lnTo>
                  <a:pt x="627817" y="1841442"/>
                </a:lnTo>
                <a:lnTo>
                  <a:pt x="627817" y="1845829"/>
                </a:lnTo>
                <a:close/>
              </a:path>
              <a:path w="1760220" h="2282190">
                <a:moveTo>
                  <a:pt x="610313" y="1880929"/>
                </a:moveTo>
                <a:lnTo>
                  <a:pt x="605167" y="1879747"/>
                </a:lnTo>
                <a:lnTo>
                  <a:pt x="608981" y="1870551"/>
                </a:lnTo>
                <a:lnTo>
                  <a:pt x="612500" y="1876533"/>
                </a:lnTo>
                <a:lnTo>
                  <a:pt x="612091" y="1878315"/>
                </a:lnTo>
                <a:lnTo>
                  <a:pt x="610313" y="1878726"/>
                </a:lnTo>
                <a:lnTo>
                  <a:pt x="610313" y="1880929"/>
                </a:lnTo>
                <a:close/>
              </a:path>
              <a:path w="1760220" h="2282190">
                <a:moveTo>
                  <a:pt x="594436" y="1403666"/>
                </a:moveTo>
                <a:lnTo>
                  <a:pt x="592746" y="1403666"/>
                </a:lnTo>
                <a:lnTo>
                  <a:pt x="592814" y="1398389"/>
                </a:lnTo>
                <a:lnTo>
                  <a:pt x="595283" y="1401123"/>
                </a:lnTo>
                <a:lnTo>
                  <a:pt x="594436" y="1403666"/>
                </a:lnTo>
                <a:close/>
              </a:path>
              <a:path w="1760220" h="2282190">
                <a:moveTo>
                  <a:pt x="594435" y="1592289"/>
                </a:moveTo>
                <a:lnTo>
                  <a:pt x="592746" y="1592289"/>
                </a:lnTo>
                <a:lnTo>
                  <a:pt x="592814" y="1587021"/>
                </a:lnTo>
                <a:lnTo>
                  <a:pt x="595283" y="1589746"/>
                </a:lnTo>
                <a:lnTo>
                  <a:pt x="594435" y="1592289"/>
                </a:lnTo>
                <a:close/>
              </a:path>
              <a:path w="1760220" h="2282190">
                <a:moveTo>
                  <a:pt x="595001" y="1799775"/>
                </a:moveTo>
                <a:lnTo>
                  <a:pt x="592308" y="1798811"/>
                </a:lnTo>
                <a:lnTo>
                  <a:pt x="590504" y="1796962"/>
                </a:lnTo>
                <a:lnTo>
                  <a:pt x="590630" y="1793189"/>
                </a:lnTo>
                <a:lnTo>
                  <a:pt x="595291" y="1792163"/>
                </a:lnTo>
                <a:lnTo>
                  <a:pt x="594788" y="1796327"/>
                </a:lnTo>
                <a:lnTo>
                  <a:pt x="594828" y="1796962"/>
                </a:lnTo>
                <a:lnTo>
                  <a:pt x="594942" y="1798811"/>
                </a:lnTo>
                <a:lnTo>
                  <a:pt x="595001" y="1799775"/>
                </a:lnTo>
                <a:close/>
              </a:path>
              <a:path w="1760220" h="2282190">
                <a:moveTo>
                  <a:pt x="599378" y="1483931"/>
                </a:moveTo>
                <a:lnTo>
                  <a:pt x="595002" y="1483931"/>
                </a:lnTo>
                <a:lnTo>
                  <a:pt x="595002" y="1479543"/>
                </a:lnTo>
                <a:lnTo>
                  <a:pt x="599378" y="1479543"/>
                </a:lnTo>
                <a:lnTo>
                  <a:pt x="599378" y="1483931"/>
                </a:lnTo>
                <a:close/>
              </a:path>
              <a:path w="1760220" h="2282190">
                <a:moveTo>
                  <a:pt x="605647" y="1628295"/>
                </a:moveTo>
                <a:lnTo>
                  <a:pt x="602613" y="1627411"/>
                </a:lnTo>
                <a:lnTo>
                  <a:pt x="602336" y="1624971"/>
                </a:lnTo>
                <a:lnTo>
                  <a:pt x="608125" y="1624300"/>
                </a:lnTo>
                <a:lnTo>
                  <a:pt x="605647" y="1628295"/>
                </a:lnTo>
                <a:close/>
              </a:path>
              <a:path w="1760220" h="2282190">
                <a:moveTo>
                  <a:pt x="603851" y="1688246"/>
                </a:moveTo>
                <a:lnTo>
                  <a:pt x="605836" y="1679579"/>
                </a:lnTo>
                <a:lnTo>
                  <a:pt x="605937" y="1679138"/>
                </a:lnTo>
                <a:lnTo>
                  <a:pt x="612491" y="1679579"/>
                </a:lnTo>
                <a:lnTo>
                  <a:pt x="603851" y="1688246"/>
                </a:lnTo>
                <a:close/>
              </a:path>
              <a:path w="1760220" h="2282190">
                <a:moveTo>
                  <a:pt x="601566" y="1872151"/>
                </a:moveTo>
                <a:lnTo>
                  <a:pt x="597995" y="1866241"/>
                </a:lnTo>
                <a:lnTo>
                  <a:pt x="601814" y="1863635"/>
                </a:lnTo>
                <a:lnTo>
                  <a:pt x="597190" y="1856801"/>
                </a:lnTo>
                <a:lnTo>
                  <a:pt x="605011" y="1859584"/>
                </a:lnTo>
                <a:lnTo>
                  <a:pt x="602948" y="1863955"/>
                </a:lnTo>
                <a:lnTo>
                  <a:pt x="601566" y="1872151"/>
                </a:lnTo>
                <a:close/>
              </a:path>
              <a:path w="1760220" h="2282190">
                <a:moveTo>
                  <a:pt x="597290" y="1745273"/>
                </a:moveTo>
                <a:lnTo>
                  <a:pt x="599277" y="1736605"/>
                </a:lnTo>
                <a:lnTo>
                  <a:pt x="599378" y="1736163"/>
                </a:lnTo>
                <a:lnTo>
                  <a:pt x="605922" y="1736605"/>
                </a:lnTo>
                <a:lnTo>
                  <a:pt x="597290" y="1745273"/>
                </a:lnTo>
                <a:close/>
              </a:path>
              <a:path w="1760220" h="2282190">
                <a:moveTo>
                  <a:pt x="603845" y="1602705"/>
                </a:moveTo>
                <a:lnTo>
                  <a:pt x="603400" y="1602705"/>
                </a:lnTo>
                <a:lnTo>
                  <a:pt x="607142" y="1594596"/>
                </a:lnTo>
                <a:lnTo>
                  <a:pt x="606021" y="1591626"/>
                </a:lnTo>
                <a:lnTo>
                  <a:pt x="605937" y="1591402"/>
                </a:lnTo>
                <a:lnTo>
                  <a:pt x="611508" y="1591626"/>
                </a:lnTo>
                <a:lnTo>
                  <a:pt x="611103" y="1599582"/>
                </a:lnTo>
                <a:lnTo>
                  <a:pt x="610107" y="1600516"/>
                </a:lnTo>
                <a:lnTo>
                  <a:pt x="606024" y="1600516"/>
                </a:lnTo>
                <a:lnTo>
                  <a:pt x="603845" y="1602705"/>
                </a:lnTo>
                <a:close/>
              </a:path>
              <a:path w="1760220" h="2282190">
                <a:moveTo>
                  <a:pt x="597290" y="1609291"/>
                </a:moveTo>
                <a:lnTo>
                  <a:pt x="599300" y="1600516"/>
                </a:lnTo>
                <a:lnTo>
                  <a:pt x="599378" y="1600177"/>
                </a:lnTo>
                <a:lnTo>
                  <a:pt x="604410" y="1600516"/>
                </a:lnTo>
                <a:lnTo>
                  <a:pt x="603400" y="1602705"/>
                </a:lnTo>
                <a:lnTo>
                  <a:pt x="603845" y="1602705"/>
                </a:lnTo>
                <a:lnTo>
                  <a:pt x="597290" y="1609291"/>
                </a:lnTo>
                <a:close/>
              </a:path>
              <a:path w="1760220" h="2282190">
                <a:moveTo>
                  <a:pt x="603845" y="1602705"/>
                </a:moveTo>
                <a:lnTo>
                  <a:pt x="606024" y="1600516"/>
                </a:lnTo>
                <a:lnTo>
                  <a:pt x="610107" y="1600516"/>
                </a:lnTo>
                <a:lnTo>
                  <a:pt x="608125" y="1602375"/>
                </a:lnTo>
                <a:lnTo>
                  <a:pt x="603845" y="1602705"/>
                </a:lnTo>
                <a:close/>
              </a:path>
              <a:path w="1760220" h="2282190">
                <a:moveTo>
                  <a:pt x="579686" y="1584827"/>
                </a:moveTo>
                <a:lnTo>
                  <a:pt x="573634" y="1583887"/>
                </a:lnTo>
                <a:lnTo>
                  <a:pt x="579579" y="1577927"/>
                </a:lnTo>
                <a:lnTo>
                  <a:pt x="584057" y="1580440"/>
                </a:lnTo>
                <a:lnTo>
                  <a:pt x="583726" y="1581922"/>
                </a:lnTo>
                <a:lnTo>
                  <a:pt x="579711" y="1581922"/>
                </a:lnTo>
                <a:lnTo>
                  <a:pt x="579686" y="1584827"/>
                </a:lnTo>
                <a:close/>
              </a:path>
              <a:path w="1760220" h="2282190">
                <a:moveTo>
                  <a:pt x="583525" y="1582822"/>
                </a:moveTo>
                <a:lnTo>
                  <a:pt x="579711" y="1581922"/>
                </a:lnTo>
                <a:lnTo>
                  <a:pt x="583726" y="1581922"/>
                </a:lnTo>
                <a:lnTo>
                  <a:pt x="583525" y="1582822"/>
                </a:lnTo>
                <a:close/>
              </a:path>
              <a:path w="1760220" h="2282190">
                <a:moveTo>
                  <a:pt x="583590" y="1594810"/>
                </a:moveTo>
                <a:lnTo>
                  <a:pt x="585318" y="1589407"/>
                </a:lnTo>
                <a:lnTo>
                  <a:pt x="581874" y="1589209"/>
                </a:lnTo>
                <a:lnTo>
                  <a:pt x="582737" y="1583887"/>
                </a:lnTo>
                <a:lnTo>
                  <a:pt x="582760" y="1583745"/>
                </a:lnTo>
                <a:lnTo>
                  <a:pt x="590347" y="1589076"/>
                </a:lnTo>
                <a:lnTo>
                  <a:pt x="588443" y="1593596"/>
                </a:lnTo>
                <a:lnTo>
                  <a:pt x="583590" y="1594810"/>
                </a:lnTo>
                <a:close/>
              </a:path>
              <a:path w="1760220" h="2282190">
                <a:moveTo>
                  <a:pt x="568837" y="742922"/>
                </a:moveTo>
                <a:lnTo>
                  <a:pt x="570833" y="734254"/>
                </a:lnTo>
                <a:lnTo>
                  <a:pt x="570933" y="733817"/>
                </a:lnTo>
                <a:lnTo>
                  <a:pt x="577488" y="734254"/>
                </a:lnTo>
                <a:lnTo>
                  <a:pt x="568837" y="742922"/>
                </a:lnTo>
                <a:close/>
              </a:path>
              <a:path w="1760220" h="2282190">
                <a:moveTo>
                  <a:pt x="573212" y="784598"/>
                </a:moveTo>
                <a:lnTo>
                  <a:pt x="575207" y="775931"/>
                </a:lnTo>
                <a:lnTo>
                  <a:pt x="575309" y="775488"/>
                </a:lnTo>
                <a:lnTo>
                  <a:pt x="581863" y="775931"/>
                </a:lnTo>
                <a:lnTo>
                  <a:pt x="573212" y="784598"/>
                </a:lnTo>
                <a:close/>
              </a:path>
              <a:path w="1760220" h="2282190">
                <a:moveTo>
                  <a:pt x="566654" y="1148690"/>
                </a:moveTo>
                <a:lnTo>
                  <a:pt x="568640" y="1140022"/>
                </a:lnTo>
                <a:lnTo>
                  <a:pt x="568741" y="1139581"/>
                </a:lnTo>
                <a:lnTo>
                  <a:pt x="575305" y="1140022"/>
                </a:lnTo>
                <a:lnTo>
                  <a:pt x="566654" y="1148690"/>
                </a:lnTo>
                <a:close/>
              </a:path>
              <a:path w="1760220" h="2282190">
                <a:moveTo>
                  <a:pt x="551753" y="859533"/>
                </a:moveTo>
                <a:lnTo>
                  <a:pt x="551712" y="846544"/>
                </a:lnTo>
                <a:lnTo>
                  <a:pt x="557805" y="850058"/>
                </a:lnTo>
                <a:lnTo>
                  <a:pt x="558733" y="854644"/>
                </a:lnTo>
                <a:lnTo>
                  <a:pt x="556306" y="855867"/>
                </a:lnTo>
                <a:lnTo>
                  <a:pt x="555617" y="858838"/>
                </a:lnTo>
                <a:lnTo>
                  <a:pt x="551753" y="859533"/>
                </a:lnTo>
                <a:close/>
              </a:path>
              <a:path w="1760220" h="2282190">
                <a:moveTo>
                  <a:pt x="555713" y="867942"/>
                </a:moveTo>
                <a:lnTo>
                  <a:pt x="557646" y="859533"/>
                </a:lnTo>
                <a:lnTo>
                  <a:pt x="557705" y="859274"/>
                </a:lnTo>
                <a:lnTo>
                  <a:pt x="557805" y="858838"/>
                </a:lnTo>
                <a:lnTo>
                  <a:pt x="564359" y="859274"/>
                </a:lnTo>
                <a:lnTo>
                  <a:pt x="555713" y="867942"/>
                </a:lnTo>
                <a:close/>
              </a:path>
              <a:path w="1760220" h="2282190">
                <a:moveTo>
                  <a:pt x="560089" y="874522"/>
                </a:moveTo>
                <a:lnTo>
                  <a:pt x="562074" y="865860"/>
                </a:lnTo>
                <a:lnTo>
                  <a:pt x="562176" y="865413"/>
                </a:lnTo>
                <a:lnTo>
                  <a:pt x="568741" y="865860"/>
                </a:lnTo>
                <a:lnTo>
                  <a:pt x="560089" y="874522"/>
                </a:lnTo>
                <a:close/>
              </a:path>
              <a:path w="1760220" h="2282190">
                <a:moveTo>
                  <a:pt x="519768" y="1729466"/>
                </a:moveTo>
                <a:lnTo>
                  <a:pt x="511857" y="1727390"/>
                </a:lnTo>
                <a:lnTo>
                  <a:pt x="512863" y="1718752"/>
                </a:lnTo>
                <a:lnTo>
                  <a:pt x="512925" y="1718225"/>
                </a:lnTo>
                <a:lnTo>
                  <a:pt x="516906" y="1711969"/>
                </a:lnTo>
                <a:lnTo>
                  <a:pt x="520613" y="1705454"/>
                </a:lnTo>
                <a:lnTo>
                  <a:pt x="523802" y="1709868"/>
                </a:lnTo>
                <a:lnTo>
                  <a:pt x="521261" y="1710883"/>
                </a:lnTo>
                <a:lnTo>
                  <a:pt x="524488" y="1711969"/>
                </a:lnTo>
                <a:lnTo>
                  <a:pt x="523585" y="1711969"/>
                </a:lnTo>
                <a:lnTo>
                  <a:pt x="516238" y="1714234"/>
                </a:lnTo>
                <a:lnTo>
                  <a:pt x="514916" y="1718752"/>
                </a:lnTo>
                <a:lnTo>
                  <a:pt x="519768" y="1729466"/>
                </a:lnTo>
                <a:close/>
              </a:path>
              <a:path w="1760220" h="2282190">
                <a:moveTo>
                  <a:pt x="527185" y="1712339"/>
                </a:moveTo>
                <a:lnTo>
                  <a:pt x="525587" y="1712339"/>
                </a:lnTo>
                <a:lnTo>
                  <a:pt x="523802" y="1709868"/>
                </a:lnTo>
                <a:lnTo>
                  <a:pt x="529361" y="1707649"/>
                </a:lnTo>
                <a:lnTo>
                  <a:pt x="527185" y="1712339"/>
                </a:lnTo>
                <a:close/>
              </a:path>
              <a:path w="1760220" h="2282190">
                <a:moveTo>
                  <a:pt x="525587" y="1712339"/>
                </a:moveTo>
                <a:lnTo>
                  <a:pt x="521261" y="1710883"/>
                </a:lnTo>
                <a:lnTo>
                  <a:pt x="523802" y="1709868"/>
                </a:lnTo>
                <a:lnTo>
                  <a:pt x="525587" y="1712339"/>
                </a:lnTo>
                <a:close/>
              </a:path>
              <a:path w="1760220" h="2282190">
                <a:moveTo>
                  <a:pt x="525729" y="1715478"/>
                </a:moveTo>
                <a:lnTo>
                  <a:pt x="523466" y="1711969"/>
                </a:lnTo>
                <a:lnTo>
                  <a:pt x="524488" y="1711969"/>
                </a:lnTo>
                <a:lnTo>
                  <a:pt x="525587" y="1712339"/>
                </a:lnTo>
                <a:lnTo>
                  <a:pt x="527185" y="1712339"/>
                </a:lnTo>
                <a:lnTo>
                  <a:pt x="525729" y="1715478"/>
                </a:lnTo>
                <a:close/>
              </a:path>
              <a:path w="1760220" h="2282190">
                <a:moveTo>
                  <a:pt x="529583" y="1726957"/>
                </a:moveTo>
                <a:lnTo>
                  <a:pt x="527434" y="1726415"/>
                </a:lnTo>
                <a:lnTo>
                  <a:pt x="529361" y="1723008"/>
                </a:lnTo>
                <a:lnTo>
                  <a:pt x="531621" y="1725524"/>
                </a:lnTo>
                <a:lnTo>
                  <a:pt x="529583" y="1726957"/>
                </a:lnTo>
                <a:close/>
              </a:path>
              <a:path w="1760220" h="2282190">
                <a:moveTo>
                  <a:pt x="518886" y="1736813"/>
                </a:moveTo>
                <a:lnTo>
                  <a:pt x="522660" y="1727654"/>
                </a:lnTo>
                <a:lnTo>
                  <a:pt x="526900" y="1729466"/>
                </a:lnTo>
                <a:lnTo>
                  <a:pt x="527145" y="1729466"/>
                </a:lnTo>
                <a:lnTo>
                  <a:pt x="527951" y="1732705"/>
                </a:lnTo>
                <a:lnTo>
                  <a:pt x="522999" y="1732705"/>
                </a:lnTo>
                <a:lnTo>
                  <a:pt x="522900" y="1734447"/>
                </a:lnTo>
                <a:lnTo>
                  <a:pt x="522802" y="1736163"/>
                </a:lnTo>
                <a:lnTo>
                  <a:pt x="518886" y="1736813"/>
                </a:lnTo>
                <a:close/>
              </a:path>
              <a:path w="1760220" h="2282190">
                <a:moveTo>
                  <a:pt x="528384" y="1734447"/>
                </a:moveTo>
                <a:lnTo>
                  <a:pt x="522999" y="1732705"/>
                </a:lnTo>
                <a:lnTo>
                  <a:pt x="527951" y="1732705"/>
                </a:lnTo>
                <a:lnTo>
                  <a:pt x="528384" y="1734447"/>
                </a:lnTo>
                <a:close/>
              </a:path>
              <a:path w="1760220" h="2282190">
                <a:moveTo>
                  <a:pt x="516238" y="1742748"/>
                </a:moveTo>
                <a:lnTo>
                  <a:pt x="513549" y="1741785"/>
                </a:lnTo>
                <a:lnTo>
                  <a:pt x="511740" y="1739936"/>
                </a:lnTo>
                <a:lnTo>
                  <a:pt x="511857" y="1736163"/>
                </a:lnTo>
                <a:lnTo>
                  <a:pt x="514557" y="1737128"/>
                </a:lnTo>
                <a:lnTo>
                  <a:pt x="516354" y="1738972"/>
                </a:lnTo>
                <a:lnTo>
                  <a:pt x="516238" y="1742748"/>
                </a:lnTo>
                <a:close/>
              </a:path>
              <a:path w="1760220" h="2282190">
                <a:moveTo>
                  <a:pt x="557132" y="886663"/>
                </a:moveTo>
                <a:lnTo>
                  <a:pt x="551242" y="885154"/>
                </a:lnTo>
                <a:lnTo>
                  <a:pt x="549935" y="879457"/>
                </a:lnTo>
                <a:lnTo>
                  <a:pt x="552122" y="877263"/>
                </a:lnTo>
                <a:lnTo>
                  <a:pt x="557805" y="878574"/>
                </a:lnTo>
                <a:lnTo>
                  <a:pt x="555471" y="880620"/>
                </a:lnTo>
                <a:lnTo>
                  <a:pt x="557132" y="886663"/>
                </a:lnTo>
                <a:close/>
              </a:path>
              <a:path w="1760220" h="2282190">
                <a:moveTo>
                  <a:pt x="566064" y="1246966"/>
                </a:moveTo>
                <a:lnTo>
                  <a:pt x="563780" y="1244503"/>
                </a:lnTo>
                <a:lnTo>
                  <a:pt x="563886" y="1242665"/>
                </a:lnTo>
                <a:lnTo>
                  <a:pt x="563976" y="1241121"/>
                </a:lnTo>
                <a:lnTo>
                  <a:pt x="568741" y="1242665"/>
                </a:lnTo>
                <a:lnTo>
                  <a:pt x="566064" y="1246966"/>
                </a:lnTo>
                <a:close/>
              </a:path>
              <a:path w="1760220" h="2282190">
                <a:moveTo>
                  <a:pt x="565994" y="1215039"/>
                </a:moveTo>
                <a:lnTo>
                  <a:pt x="564302" y="1215039"/>
                </a:lnTo>
                <a:lnTo>
                  <a:pt x="564364" y="1209767"/>
                </a:lnTo>
                <a:lnTo>
                  <a:pt x="566839" y="1212496"/>
                </a:lnTo>
                <a:lnTo>
                  <a:pt x="565994" y="1215039"/>
                </a:lnTo>
                <a:close/>
              </a:path>
              <a:path w="1760220" h="2282190">
                <a:moveTo>
                  <a:pt x="595103" y="981993"/>
                </a:moveTo>
                <a:lnTo>
                  <a:pt x="597090" y="973326"/>
                </a:lnTo>
                <a:lnTo>
                  <a:pt x="597190" y="972889"/>
                </a:lnTo>
                <a:lnTo>
                  <a:pt x="603733" y="973326"/>
                </a:lnTo>
                <a:lnTo>
                  <a:pt x="595103" y="981993"/>
                </a:lnTo>
                <a:close/>
              </a:path>
              <a:path w="1760220" h="2282190">
                <a:moveTo>
                  <a:pt x="601001" y="763213"/>
                </a:moveTo>
                <a:lnTo>
                  <a:pt x="599312" y="763213"/>
                </a:lnTo>
                <a:lnTo>
                  <a:pt x="599378" y="757941"/>
                </a:lnTo>
                <a:lnTo>
                  <a:pt x="601848" y="760669"/>
                </a:lnTo>
                <a:lnTo>
                  <a:pt x="601001" y="763213"/>
                </a:lnTo>
                <a:close/>
              </a:path>
              <a:path w="1760220" h="2282190">
                <a:moveTo>
                  <a:pt x="608125" y="1361104"/>
                </a:moveTo>
                <a:lnTo>
                  <a:pt x="605954" y="1357387"/>
                </a:lnTo>
                <a:lnTo>
                  <a:pt x="607717" y="1355179"/>
                </a:lnTo>
                <a:lnTo>
                  <a:pt x="609684" y="1355934"/>
                </a:lnTo>
                <a:lnTo>
                  <a:pt x="608125" y="1361104"/>
                </a:lnTo>
                <a:close/>
              </a:path>
              <a:path w="1760220" h="2282190">
                <a:moveTo>
                  <a:pt x="591107" y="866466"/>
                </a:moveTo>
                <a:lnTo>
                  <a:pt x="588769" y="865336"/>
                </a:lnTo>
                <a:lnTo>
                  <a:pt x="590630" y="863219"/>
                </a:lnTo>
                <a:lnTo>
                  <a:pt x="593207" y="865972"/>
                </a:lnTo>
                <a:lnTo>
                  <a:pt x="591107" y="866466"/>
                </a:lnTo>
                <a:close/>
              </a:path>
              <a:path w="1760220" h="2282190">
                <a:moveTo>
                  <a:pt x="599378" y="1032104"/>
                </a:moveTo>
                <a:lnTo>
                  <a:pt x="593072" y="1028981"/>
                </a:lnTo>
                <a:lnTo>
                  <a:pt x="594956" y="1020207"/>
                </a:lnTo>
                <a:lnTo>
                  <a:pt x="599378" y="1016755"/>
                </a:lnTo>
                <a:lnTo>
                  <a:pt x="602990" y="1017059"/>
                </a:lnTo>
                <a:lnTo>
                  <a:pt x="597084" y="1025905"/>
                </a:lnTo>
                <a:lnTo>
                  <a:pt x="599378" y="1032104"/>
                </a:lnTo>
                <a:close/>
              </a:path>
              <a:path w="1760220" h="2282190">
                <a:moveTo>
                  <a:pt x="593298" y="1057286"/>
                </a:moveTo>
                <a:lnTo>
                  <a:pt x="590957" y="1056156"/>
                </a:lnTo>
                <a:lnTo>
                  <a:pt x="592814" y="1054039"/>
                </a:lnTo>
                <a:lnTo>
                  <a:pt x="595397" y="1056792"/>
                </a:lnTo>
                <a:lnTo>
                  <a:pt x="593298" y="1057286"/>
                </a:lnTo>
                <a:close/>
              </a:path>
              <a:path w="1760220" h="2282190">
                <a:moveTo>
                  <a:pt x="538118" y="871993"/>
                </a:moveTo>
                <a:lnTo>
                  <a:pt x="530587" y="870780"/>
                </a:lnTo>
                <a:lnTo>
                  <a:pt x="536852" y="863514"/>
                </a:lnTo>
                <a:lnTo>
                  <a:pt x="538118" y="858838"/>
                </a:lnTo>
                <a:lnTo>
                  <a:pt x="544763" y="861538"/>
                </a:lnTo>
                <a:lnTo>
                  <a:pt x="535742" y="866378"/>
                </a:lnTo>
                <a:lnTo>
                  <a:pt x="538118" y="871993"/>
                </a:lnTo>
                <a:close/>
              </a:path>
              <a:path w="1760220" h="2282190">
                <a:moveTo>
                  <a:pt x="536021" y="778013"/>
                </a:moveTo>
                <a:lnTo>
                  <a:pt x="538016" y="769350"/>
                </a:lnTo>
                <a:lnTo>
                  <a:pt x="538118" y="768908"/>
                </a:lnTo>
                <a:lnTo>
                  <a:pt x="544667" y="769350"/>
                </a:lnTo>
                <a:lnTo>
                  <a:pt x="536021" y="778013"/>
                </a:lnTo>
                <a:close/>
              </a:path>
              <a:path w="1760220" h="2282190">
                <a:moveTo>
                  <a:pt x="533834" y="788980"/>
                </a:moveTo>
                <a:lnTo>
                  <a:pt x="535828" y="780318"/>
                </a:lnTo>
                <a:lnTo>
                  <a:pt x="535930" y="779876"/>
                </a:lnTo>
                <a:lnTo>
                  <a:pt x="542479" y="780318"/>
                </a:lnTo>
                <a:lnTo>
                  <a:pt x="533834" y="788980"/>
                </a:lnTo>
                <a:close/>
              </a:path>
              <a:path w="1760220" h="2282190">
                <a:moveTo>
                  <a:pt x="883892" y="1721149"/>
                </a:moveTo>
                <a:lnTo>
                  <a:pt x="885883" y="1712477"/>
                </a:lnTo>
                <a:lnTo>
                  <a:pt x="885985" y="1712035"/>
                </a:lnTo>
                <a:lnTo>
                  <a:pt x="892539" y="1712477"/>
                </a:lnTo>
                <a:lnTo>
                  <a:pt x="883892" y="1721149"/>
                </a:lnTo>
                <a:close/>
              </a:path>
              <a:path w="1760220" h="2282190">
                <a:moveTo>
                  <a:pt x="528802" y="1138272"/>
                </a:moveTo>
                <a:lnTo>
                  <a:pt x="527111" y="1138272"/>
                </a:lnTo>
                <a:lnTo>
                  <a:pt x="527173" y="1133000"/>
                </a:lnTo>
                <a:lnTo>
                  <a:pt x="529648" y="1135728"/>
                </a:lnTo>
                <a:lnTo>
                  <a:pt x="528802" y="1138272"/>
                </a:lnTo>
                <a:close/>
              </a:path>
              <a:path w="1760220" h="2282190">
                <a:moveTo>
                  <a:pt x="531559" y="990433"/>
                </a:moveTo>
                <a:lnTo>
                  <a:pt x="523876" y="989067"/>
                </a:lnTo>
                <a:lnTo>
                  <a:pt x="529600" y="981273"/>
                </a:lnTo>
                <a:lnTo>
                  <a:pt x="535930" y="981658"/>
                </a:lnTo>
                <a:lnTo>
                  <a:pt x="534790" y="984908"/>
                </a:lnTo>
                <a:lnTo>
                  <a:pt x="532694" y="987187"/>
                </a:lnTo>
                <a:lnTo>
                  <a:pt x="531559" y="990433"/>
                </a:lnTo>
                <a:close/>
              </a:path>
              <a:path w="1760220" h="2282190">
                <a:moveTo>
                  <a:pt x="539825" y="1006840"/>
                </a:moveTo>
                <a:lnTo>
                  <a:pt x="537725" y="1006346"/>
                </a:lnTo>
                <a:lnTo>
                  <a:pt x="540306" y="1003594"/>
                </a:lnTo>
                <a:lnTo>
                  <a:pt x="542166" y="1005711"/>
                </a:lnTo>
                <a:lnTo>
                  <a:pt x="539825" y="1006840"/>
                </a:lnTo>
                <a:close/>
              </a:path>
              <a:path w="1760220" h="2282190">
                <a:moveTo>
                  <a:pt x="546967" y="1264935"/>
                </a:moveTo>
                <a:lnTo>
                  <a:pt x="548952" y="1256268"/>
                </a:lnTo>
                <a:lnTo>
                  <a:pt x="549053" y="1255826"/>
                </a:lnTo>
                <a:lnTo>
                  <a:pt x="555607" y="1256268"/>
                </a:lnTo>
                <a:lnTo>
                  <a:pt x="546967" y="1264935"/>
                </a:lnTo>
                <a:close/>
              </a:path>
              <a:path w="1760220" h="2282190">
                <a:moveTo>
                  <a:pt x="549053" y="1374261"/>
                </a:moveTo>
                <a:lnTo>
                  <a:pt x="544683" y="1374261"/>
                </a:lnTo>
                <a:lnTo>
                  <a:pt x="544683" y="1369879"/>
                </a:lnTo>
                <a:lnTo>
                  <a:pt x="549053" y="1369879"/>
                </a:lnTo>
                <a:lnTo>
                  <a:pt x="549053" y="1374261"/>
                </a:lnTo>
                <a:close/>
              </a:path>
              <a:path w="1760220" h="2282190">
                <a:moveTo>
                  <a:pt x="551242" y="1200994"/>
                </a:moveTo>
                <a:lnTo>
                  <a:pt x="545305" y="1197688"/>
                </a:lnTo>
                <a:lnTo>
                  <a:pt x="554731" y="1191529"/>
                </a:lnTo>
                <a:lnTo>
                  <a:pt x="555618" y="1187833"/>
                </a:lnTo>
                <a:lnTo>
                  <a:pt x="559847" y="1190315"/>
                </a:lnTo>
                <a:lnTo>
                  <a:pt x="559596" y="1190583"/>
                </a:lnTo>
                <a:lnTo>
                  <a:pt x="560778" y="1190862"/>
                </a:lnTo>
                <a:lnTo>
                  <a:pt x="561915" y="1191529"/>
                </a:lnTo>
                <a:lnTo>
                  <a:pt x="551242" y="1200994"/>
                </a:lnTo>
                <a:close/>
              </a:path>
              <a:path w="1760220" h="2282190">
                <a:moveTo>
                  <a:pt x="561696" y="1191077"/>
                </a:moveTo>
                <a:lnTo>
                  <a:pt x="560778" y="1190862"/>
                </a:lnTo>
                <a:lnTo>
                  <a:pt x="559847" y="1190315"/>
                </a:lnTo>
                <a:lnTo>
                  <a:pt x="562177" y="1187833"/>
                </a:lnTo>
                <a:lnTo>
                  <a:pt x="564036" y="1189949"/>
                </a:lnTo>
                <a:lnTo>
                  <a:pt x="561696" y="1191077"/>
                </a:lnTo>
                <a:close/>
              </a:path>
              <a:path w="1760220" h="2282190">
                <a:moveTo>
                  <a:pt x="560778" y="1190862"/>
                </a:moveTo>
                <a:lnTo>
                  <a:pt x="559596" y="1190583"/>
                </a:lnTo>
                <a:lnTo>
                  <a:pt x="559847" y="1190315"/>
                </a:lnTo>
                <a:lnTo>
                  <a:pt x="560778" y="1190862"/>
                </a:lnTo>
                <a:close/>
              </a:path>
              <a:path w="1760220" h="2282190">
                <a:moveTo>
                  <a:pt x="538209" y="1227651"/>
                </a:moveTo>
                <a:lnTo>
                  <a:pt x="540204" y="1218984"/>
                </a:lnTo>
                <a:lnTo>
                  <a:pt x="540306" y="1218542"/>
                </a:lnTo>
                <a:lnTo>
                  <a:pt x="546849" y="1218984"/>
                </a:lnTo>
                <a:lnTo>
                  <a:pt x="538209" y="1227651"/>
                </a:lnTo>
                <a:close/>
              </a:path>
              <a:path w="1760220" h="2282190">
                <a:moveTo>
                  <a:pt x="540306" y="1247053"/>
                </a:moveTo>
                <a:lnTo>
                  <a:pt x="536608" y="1246657"/>
                </a:lnTo>
                <a:lnTo>
                  <a:pt x="541324" y="1236629"/>
                </a:lnTo>
                <a:lnTo>
                  <a:pt x="546870" y="1238278"/>
                </a:lnTo>
                <a:lnTo>
                  <a:pt x="547680" y="1241243"/>
                </a:lnTo>
                <a:lnTo>
                  <a:pt x="539653" y="1241243"/>
                </a:lnTo>
                <a:lnTo>
                  <a:pt x="540262" y="1246657"/>
                </a:lnTo>
                <a:lnTo>
                  <a:pt x="540306" y="1247053"/>
                </a:lnTo>
                <a:close/>
              </a:path>
              <a:path w="1760220" h="2282190">
                <a:moveTo>
                  <a:pt x="537127" y="1242830"/>
                </a:moveTo>
                <a:lnTo>
                  <a:pt x="535159" y="1241243"/>
                </a:lnTo>
                <a:lnTo>
                  <a:pt x="533577" y="1239270"/>
                </a:lnTo>
                <a:lnTo>
                  <a:pt x="535930" y="1240472"/>
                </a:lnTo>
                <a:lnTo>
                  <a:pt x="537127" y="1242830"/>
                </a:lnTo>
                <a:close/>
              </a:path>
              <a:path w="1760220" h="2282190">
                <a:moveTo>
                  <a:pt x="548794" y="1245326"/>
                </a:moveTo>
                <a:lnTo>
                  <a:pt x="539564" y="1241243"/>
                </a:lnTo>
                <a:lnTo>
                  <a:pt x="547680" y="1241243"/>
                </a:lnTo>
                <a:lnTo>
                  <a:pt x="548794" y="1245326"/>
                </a:lnTo>
                <a:close/>
              </a:path>
              <a:path w="1760220" h="2282190">
                <a:moveTo>
                  <a:pt x="544683" y="1080361"/>
                </a:moveTo>
                <a:lnTo>
                  <a:pt x="540306" y="1080361"/>
                </a:lnTo>
                <a:lnTo>
                  <a:pt x="540306" y="1075974"/>
                </a:lnTo>
                <a:lnTo>
                  <a:pt x="544683" y="1075974"/>
                </a:lnTo>
                <a:lnTo>
                  <a:pt x="544683" y="1080361"/>
                </a:lnTo>
                <a:close/>
              </a:path>
              <a:path w="1760220" h="2282190">
                <a:moveTo>
                  <a:pt x="967033" y="716604"/>
                </a:moveTo>
                <a:lnTo>
                  <a:pt x="969018" y="707937"/>
                </a:lnTo>
                <a:lnTo>
                  <a:pt x="969119" y="707496"/>
                </a:lnTo>
                <a:lnTo>
                  <a:pt x="975674" y="707937"/>
                </a:lnTo>
                <a:lnTo>
                  <a:pt x="967033" y="716604"/>
                </a:lnTo>
                <a:close/>
              </a:path>
              <a:path w="1760220" h="2282190">
                <a:moveTo>
                  <a:pt x="938589" y="1308806"/>
                </a:moveTo>
                <a:lnTo>
                  <a:pt x="940588" y="1300112"/>
                </a:lnTo>
                <a:lnTo>
                  <a:pt x="940685" y="1299691"/>
                </a:lnTo>
                <a:lnTo>
                  <a:pt x="946846" y="1300112"/>
                </a:lnTo>
                <a:lnTo>
                  <a:pt x="944661" y="1302444"/>
                </a:lnTo>
                <a:lnTo>
                  <a:pt x="944931" y="1302444"/>
                </a:lnTo>
                <a:lnTo>
                  <a:pt x="938589" y="1308806"/>
                </a:lnTo>
                <a:close/>
              </a:path>
              <a:path w="1760220" h="2282190">
                <a:moveTo>
                  <a:pt x="946761" y="1302938"/>
                </a:moveTo>
                <a:lnTo>
                  <a:pt x="944661" y="1302444"/>
                </a:lnTo>
                <a:lnTo>
                  <a:pt x="947240" y="1299691"/>
                </a:lnTo>
                <a:lnTo>
                  <a:pt x="947610" y="1300112"/>
                </a:lnTo>
                <a:lnTo>
                  <a:pt x="947255" y="1300112"/>
                </a:lnTo>
                <a:lnTo>
                  <a:pt x="944931" y="1302444"/>
                </a:lnTo>
                <a:lnTo>
                  <a:pt x="947784" y="1302444"/>
                </a:lnTo>
                <a:lnTo>
                  <a:pt x="946761" y="1302938"/>
                </a:lnTo>
                <a:close/>
              </a:path>
              <a:path w="1760220" h="2282190">
                <a:moveTo>
                  <a:pt x="947784" y="1302444"/>
                </a:moveTo>
                <a:lnTo>
                  <a:pt x="944931" y="1302444"/>
                </a:lnTo>
                <a:lnTo>
                  <a:pt x="947255" y="1300112"/>
                </a:lnTo>
                <a:lnTo>
                  <a:pt x="947610" y="1300112"/>
                </a:lnTo>
                <a:lnTo>
                  <a:pt x="949100" y="1301808"/>
                </a:lnTo>
                <a:lnTo>
                  <a:pt x="947784" y="1302444"/>
                </a:lnTo>
                <a:close/>
              </a:path>
              <a:path w="1760220" h="2282190">
                <a:moveTo>
                  <a:pt x="932025" y="1330741"/>
                </a:moveTo>
                <a:lnTo>
                  <a:pt x="934020" y="1322069"/>
                </a:lnTo>
                <a:lnTo>
                  <a:pt x="934121" y="1321627"/>
                </a:lnTo>
                <a:lnTo>
                  <a:pt x="940675" y="1322069"/>
                </a:lnTo>
                <a:lnTo>
                  <a:pt x="932025" y="1330741"/>
                </a:lnTo>
                <a:close/>
              </a:path>
              <a:path w="1760220" h="2282190">
                <a:moveTo>
                  <a:pt x="949940" y="905077"/>
                </a:moveTo>
                <a:lnTo>
                  <a:pt x="947725" y="903174"/>
                </a:lnTo>
                <a:lnTo>
                  <a:pt x="949427" y="896116"/>
                </a:lnTo>
                <a:lnTo>
                  <a:pt x="951899" y="902500"/>
                </a:lnTo>
                <a:lnTo>
                  <a:pt x="949940" y="905077"/>
                </a:lnTo>
                <a:close/>
              </a:path>
              <a:path w="1760220" h="2282190">
                <a:moveTo>
                  <a:pt x="953905" y="1183786"/>
                </a:moveTo>
                <a:lnTo>
                  <a:pt x="955899" y="1175118"/>
                </a:lnTo>
                <a:lnTo>
                  <a:pt x="956002" y="1174671"/>
                </a:lnTo>
                <a:lnTo>
                  <a:pt x="962555" y="1175118"/>
                </a:lnTo>
                <a:lnTo>
                  <a:pt x="953905" y="1183786"/>
                </a:lnTo>
                <a:close/>
              </a:path>
              <a:path w="1760220" h="2282190">
                <a:moveTo>
                  <a:pt x="951615" y="1330400"/>
                </a:moveTo>
                <a:lnTo>
                  <a:pt x="956944" y="1325785"/>
                </a:lnTo>
                <a:lnTo>
                  <a:pt x="949680" y="1320651"/>
                </a:lnTo>
                <a:lnTo>
                  <a:pt x="953804" y="1317240"/>
                </a:lnTo>
                <a:lnTo>
                  <a:pt x="957698" y="1320651"/>
                </a:lnTo>
                <a:lnTo>
                  <a:pt x="959037" y="1325785"/>
                </a:lnTo>
                <a:lnTo>
                  <a:pt x="960104" y="1330177"/>
                </a:lnTo>
                <a:lnTo>
                  <a:pt x="951615" y="1330400"/>
                </a:lnTo>
                <a:close/>
              </a:path>
              <a:path w="1760220" h="2282190">
                <a:moveTo>
                  <a:pt x="957622" y="914553"/>
                </a:moveTo>
                <a:lnTo>
                  <a:pt x="955932" y="914553"/>
                </a:lnTo>
                <a:lnTo>
                  <a:pt x="956002" y="909278"/>
                </a:lnTo>
                <a:lnTo>
                  <a:pt x="958470" y="912009"/>
                </a:lnTo>
                <a:lnTo>
                  <a:pt x="957622" y="914553"/>
                </a:lnTo>
                <a:close/>
              </a:path>
              <a:path w="1760220" h="2282190">
                <a:moveTo>
                  <a:pt x="953905" y="1034637"/>
                </a:moveTo>
                <a:lnTo>
                  <a:pt x="955900" y="1025970"/>
                </a:lnTo>
                <a:lnTo>
                  <a:pt x="956002" y="1025529"/>
                </a:lnTo>
                <a:lnTo>
                  <a:pt x="962555" y="1025970"/>
                </a:lnTo>
                <a:lnTo>
                  <a:pt x="953905" y="1034637"/>
                </a:lnTo>
                <a:close/>
              </a:path>
              <a:path w="1760220" h="2282190">
                <a:moveTo>
                  <a:pt x="940685" y="907084"/>
                </a:moveTo>
                <a:lnTo>
                  <a:pt x="935226" y="906196"/>
                </a:lnTo>
                <a:lnTo>
                  <a:pt x="940543" y="898584"/>
                </a:lnTo>
                <a:lnTo>
                  <a:pt x="945051" y="900509"/>
                </a:lnTo>
                <a:lnTo>
                  <a:pt x="945830" y="903626"/>
                </a:lnTo>
                <a:lnTo>
                  <a:pt x="940878" y="903626"/>
                </a:lnTo>
                <a:lnTo>
                  <a:pt x="940780" y="905373"/>
                </a:lnTo>
                <a:lnTo>
                  <a:pt x="940685" y="907084"/>
                </a:lnTo>
                <a:close/>
              </a:path>
              <a:path w="1760220" h="2282190">
                <a:moveTo>
                  <a:pt x="946267" y="905373"/>
                </a:moveTo>
                <a:lnTo>
                  <a:pt x="940878" y="903626"/>
                </a:lnTo>
                <a:lnTo>
                  <a:pt x="945830" y="903626"/>
                </a:lnTo>
                <a:lnTo>
                  <a:pt x="946267" y="905373"/>
                </a:lnTo>
                <a:close/>
              </a:path>
              <a:path w="1760220" h="2282190">
                <a:moveTo>
                  <a:pt x="938622" y="598132"/>
                </a:moveTo>
                <a:lnTo>
                  <a:pt x="938666" y="597831"/>
                </a:lnTo>
                <a:lnTo>
                  <a:pt x="940582" y="589498"/>
                </a:lnTo>
                <a:lnTo>
                  <a:pt x="940685" y="589051"/>
                </a:lnTo>
                <a:lnTo>
                  <a:pt x="947229" y="589498"/>
                </a:lnTo>
                <a:lnTo>
                  <a:pt x="938622" y="598132"/>
                </a:lnTo>
                <a:close/>
              </a:path>
              <a:path w="1760220" h="2282190">
                <a:moveTo>
                  <a:pt x="932025" y="606935"/>
                </a:moveTo>
                <a:lnTo>
                  <a:pt x="934052" y="598132"/>
                </a:lnTo>
                <a:lnTo>
                  <a:pt x="934121" y="597831"/>
                </a:lnTo>
                <a:lnTo>
                  <a:pt x="938596" y="598132"/>
                </a:lnTo>
                <a:lnTo>
                  <a:pt x="940814" y="598132"/>
                </a:lnTo>
                <a:lnTo>
                  <a:pt x="932025" y="606935"/>
                </a:lnTo>
                <a:close/>
              </a:path>
              <a:path w="1760220" h="2282190">
                <a:moveTo>
                  <a:pt x="947239" y="521058"/>
                </a:moveTo>
                <a:lnTo>
                  <a:pt x="942266" y="516467"/>
                </a:lnTo>
                <a:lnTo>
                  <a:pt x="937769" y="510105"/>
                </a:lnTo>
                <a:lnTo>
                  <a:pt x="940685" y="503514"/>
                </a:lnTo>
                <a:lnTo>
                  <a:pt x="947209" y="505013"/>
                </a:lnTo>
                <a:lnTo>
                  <a:pt x="948020" y="512248"/>
                </a:lnTo>
                <a:lnTo>
                  <a:pt x="947239" y="521058"/>
                </a:lnTo>
                <a:close/>
              </a:path>
              <a:path w="1760220" h="2282190">
                <a:moveTo>
                  <a:pt x="942863" y="1036491"/>
                </a:moveTo>
                <a:lnTo>
                  <a:pt x="938096" y="1033519"/>
                </a:lnTo>
                <a:lnTo>
                  <a:pt x="937923" y="1031426"/>
                </a:lnTo>
                <a:lnTo>
                  <a:pt x="940184" y="1031426"/>
                </a:lnTo>
                <a:lnTo>
                  <a:pt x="942863" y="1036491"/>
                </a:lnTo>
                <a:close/>
              </a:path>
              <a:path w="1760220" h="2282190">
                <a:moveTo>
                  <a:pt x="942863" y="1018947"/>
                </a:moveTo>
                <a:lnTo>
                  <a:pt x="936593" y="1017704"/>
                </a:lnTo>
                <a:lnTo>
                  <a:pt x="933954" y="1008631"/>
                </a:lnTo>
                <a:lnTo>
                  <a:pt x="942863" y="1007981"/>
                </a:lnTo>
                <a:lnTo>
                  <a:pt x="943106" y="1013434"/>
                </a:lnTo>
                <a:lnTo>
                  <a:pt x="946966" y="1014769"/>
                </a:lnTo>
                <a:lnTo>
                  <a:pt x="942863" y="1018947"/>
                </a:lnTo>
                <a:close/>
              </a:path>
              <a:path w="1760220" h="2282190">
                <a:moveTo>
                  <a:pt x="922300" y="505333"/>
                </a:moveTo>
                <a:lnTo>
                  <a:pt x="922388" y="502257"/>
                </a:lnTo>
                <a:lnTo>
                  <a:pt x="927557" y="496933"/>
                </a:lnTo>
                <a:lnTo>
                  <a:pt x="924841" y="504209"/>
                </a:lnTo>
                <a:lnTo>
                  <a:pt x="922300" y="505333"/>
                </a:lnTo>
                <a:close/>
              </a:path>
              <a:path w="1760220" h="2282190">
                <a:moveTo>
                  <a:pt x="924885" y="807246"/>
                </a:moveTo>
                <a:lnTo>
                  <a:pt x="922787" y="806752"/>
                </a:lnTo>
                <a:lnTo>
                  <a:pt x="925369" y="803999"/>
                </a:lnTo>
                <a:lnTo>
                  <a:pt x="927225" y="806117"/>
                </a:lnTo>
                <a:lnTo>
                  <a:pt x="924885" y="807246"/>
                </a:lnTo>
                <a:close/>
              </a:path>
              <a:path w="1760220" h="2282190">
                <a:moveTo>
                  <a:pt x="932059" y="931514"/>
                </a:moveTo>
                <a:lnTo>
                  <a:pt x="932102" y="931212"/>
                </a:lnTo>
                <a:lnTo>
                  <a:pt x="934018" y="922886"/>
                </a:lnTo>
                <a:lnTo>
                  <a:pt x="934121" y="922439"/>
                </a:lnTo>
                <a:lnTo>
                  <a:pt x="940675" y="922886"/>
                </a:lnTo>
                <a:lnTo>
                  <a:pt x="932059" y="931514"/>
                </a:lnTo>
                <a:close/>
              </a:path>
              <a:path w="1760220" h="2282190">
                <a:moveTo>
                  <a:pt x="925460" y="940322"/>
                </a:moveTo>
                <a:lnTo>
                  <a:pt x="925537" y="939987"/>
                </a:lnTo>
                <a:lnTo>
                  <a:pt x="925589" y="939761"/>
                </a:lnTo>
                <a:lnTo>
                  <a:pt x="926280" y="939068"/>
                </a:lnTo>
                <a:lnTo>
                  <a:pt x="925749" y="939068"/>
                </a:lnTo>
                <a:lnTo>
                  <a:pt x="927488" y="931514"/>
                </a:lnTo>
                <a:lnTo>
                  <a:pt x="927557" y="931212"/>
                </a:lnTo>
                <a:lnTo>
                  <a:pt x="932033" y="931514"/>
                </a:lnTo>
                <a:lnTo>
                  <a:pt x="934241" y="931514"/>
                </a:lnTo>
                <a:lnTo>
                  <a:pt x="926711" y="939068"/>
                </a:lnTo>
                <a:lnTo>
                  <a:pt x="926280" y="939068"/>
                </a:lnTo>
                <a:lnTo>
                  <a:pt x="925594" y="939761"/>
                </a:lnTo>
                <a:lnTo>
                  <a:pt x="926019" y="939761"/>
                </a:lnTo>
                <a:lnTo>
                  <a:pt x="925460" y="940322"/>
                </a:lnTo>
                <a:close/>
              </a:path>
              <a:path w="1760220" h="2282190">
                <a:moveTo>
                  <a:pt x="924052" y="530716"/>
                </a:moveTo>
                <a:lnTo>
                  <a:pt x="919646" y="526288"/>
                </a:lnTo>
                <a:lnTo>
                  <a:pt x="921145" y="518841"/>
                </a:lnTo>
                <a:lnTo>
                  <a:pt x="924467" y="518254"/>
                </a:lnTo>
                <a:lnTo>
                  <a:pt x="924052" y="530716"/>
                </a:lnTo>
                <a:close/>
              </a:path>
              <a:path w="1760220" h="2282190">
                <a:moveTo>
                  <a:pt x="918896" y="674928"/>
                </a:moveTo>
                <a:lnTo>
                  <a:pt x="920888" y="666261"/>
                </a:lnTo>
                <a:lnTo>
                  <a:pt x="920988" y="665823"/>
                </a:lnTo>
                <a:lnTo>
                  <a:pt x="927542" y="666261"/>
                </a:lnTo>
                <a:lnTo>
                  <a:pt x="918896" y="674928"/>
                </a:lnTo>
                <a:close/>
              </a:path>
              <a:path w="1760220" h="2282190">
                <a:moveTo>
                  <a:pt x="924858" y="1121623"/>
                </a:moveTo>
                <a:lnTo>
                  <a:pt x="923176" y="1117646"/>
                </a:lnTo>
                <a:lnTo>
                  <a:pt x="928348" y="1112837"/>
                </a:lnTo>
                <a:lnTo>
                  <a:pt x="924858" y="1121623"/>
                </a:lnTo>
                <a:close/>
              </a:path>
              <a:path w="1760220" h="2282190">
                <a:moveTo>
                  <a:pt x="923843" y="1124177"/>
                </a:moveTo>
                <a:lnTo>
                  <a:pt x="924858" y="1121623"/>
                </a:lnTo>
                <a:lnTo>
                  <a:pt x="925551" y="1123261"/>
                </a:lnTo>
                <a:lnTo>
                  <a:pt x="923843" y="1124177"/>
                </a:lnTo>
                <a:close/>
              </a:path>
              <a:path w="1760220" h="2282190">
                <a:moveTo>
                  <a:pt x="923176" y="1130807"/>
                </a:moveTo>
                <a:lnTo>
                  <a:pt x="916531" y="1128100"/>
                </a:lnTo>
                <a:lnTo>
                  <a:pt x="923843" y="1124177"/>
                </a:lnTo>
                <a:lnTo>
                  <a:pt x="922822" y="1126749"/>
                </a:lnTo>
                <a:lnTo>
                  <a:pt x="923176" y="1130807"/>
                </a:lnTo>
                <a:close/>
              </a:path>
              <a:path w="1760220" h="2282190">
                <a:moveTo>
                  <a:pt x="922188" y="948925"/>
                </a:moveTo>
                <a:lnTo>
                  <a:pt x="920221" y="947338"/>
                </a:lnTo>
                <a:lnTo>
                  <a:pt x="918638" y="945365"/>
                </a:lnTo>
                <a:lnTo>
                  <a:pt x="920988" y="946567"/>
                </a:lnTo>
                <a:lnTo>
                  <a:pt x="922188" y="948925"/>
                </a:lnTo>
                <a:close/>
              </a:path>
              <a:path w="1760220" h="2282190">
                <a:moveTo>
                  <a:pt x="918896" y="1153072"/>
                </a:moveTo>
                <a:lnTo>
                  <a:pt x="920887" y="1144410"/>
                </a:lnTo>
                <a:lnTo>
                  <a:pt x="920988" y="1143967"/>
                </a:lnTo>
                <a:lnTo>
                  <a:pt x="927542" y="1144410"/>
                </a:lnTo>
                <a:lnTo>
                  <a:pt x="918896" y="1153072"/>
                </a:lnTo>
                <a:close/>
              </a:path>
              <a:path w="1760220" h="2282190">
                <a:moveTo>
                  <a:pt x="923176" y="692141"/>
                </a:moveTo>
                <a:lnTo>
                  <a:pt x="923176" y="687754"/>
                </a:lnTo>
                <a:lnTo>
                  <a:pt x="927638" y="683347"/>
                </a:lnTo>
                <a:lnTo>
                  <a:pt x="927497" y="687754"/>
                </a:lnTo>
                <a:lnTo>
                  <a:pt x="927466" y="688724"/>
                </a:lnTo>
                <a:lnTo>
                  <a:pt x="929729" y="689344"/>
                </a:lnTo>
                <a:lnTo>
                  <a:pt x="928652" y="689344"/>
                </a:lnTo>
                <a:lnTo>
                  <a:pt x="923176" y="692141"/>
                </a:lnTo>
                <a:close/>
              </a:path>
              <a:path w="1760220" h="2282190">
                <a:moveTo>
                  <a:pt x="930024" y="693253"/>
                </a:moveTo>
                <a:lnTo>
                  <a:pt x="928652" y="689344"/>
                </a:lnTo>
                <a:lnTo>
                  <a:pt x="929729" y="689344"/>
                </a:lnTo>
                <a:lnTo>
                  <a:pt x="931933" y="689948"/>
                </a:lnTo>
                <a:lnTo>
                  <a:pt x="930024" y="693253"/>
                </a:lnTo>
                <a:close/>
              </a:path>
              <a:path w="1760220" h="2282190">
                <a:moveTo>
                  <a:pt x="951717" y="488501"/>
                </a:moveTo>
                <a:lnTo>
                  <a:pt x="953701" y="479833"/>
                </a:lnTo>
                <a:lnTo>
                  <a:pt x="953804" y="479386"/>
                </a:lnTo>
                <a:lnTo>
                  <a:pt x="960357" y="479833"/>
                </a:lnTo>
                <a:lnTo>
                  <a:pt x="951717" y="488501"/>
                </a:lnTo>
                <a:close/>
              </a:path>
              <a:path w="1760220" h="2282190">
                <a:moveTo>
                  <a:pt x="940685" y="431134"/>
                </a:moveTo>
                <a:lnTo>
                  <a:pt x="939282" y="427138"/>
                </a:lnTo>
                <a:lnTo>
                  <a:pt x="942132" y="423248"/>
                </a:lnTo>
                <a:lnTo>
                  <a:pt x="946443" y="419463"/>
                </a:lnTo>
                <a:lnTo>
                  <a:pt x="949427" y="415784"/>
                </a:lnTo>
                <a:lnTo>
                  <a:pt x="952790" y="421989"/>
                </a:lnTo>
                <a:lnTo>
                  <a:pt x="945852" y="424741"/>
                </a:lnTo>
                <a:lnTo>
                  <a:pt x="940685" y="431134"/>
                </a:lnTo>
                <a:close/>
              </a:path>
              <a:path w="1760220" h="2282190">
                <a:moveTo>
                  <a:pt x="951615" y="450875"/>
                </a:moveTo>
                <a:lnTo>
                  <a:pt x="947681" y="445895"/>
                </a:lnTo>
                <a:lnTo>
                  <a:pt x="948926" y="440824"/>
                </a:lnTo>
                <a:lnTo>
                  <a:pt x="952063" y="435295"/>
                </a:lnTo>
                <a:lnTo>
                  <a:pt x="953804" y="428941"/>
                </a:lnTo>
                <a:lnTo>
                  <a:pt x="955600" y="434956"/>
                </a:lnTo>
                <a:lnTo>
                  <a:pt x="954316" y="440348"/>
                </a:lnTo>
                <a:lnTo>
                  <a:pt x="952229" y="445519"/>
                </a:lnTo>
                <a:lnTo>
                  <a:pt x="951615" y="450875"/>
                </a:lnTo>
                <a:close/>
              </a:path>
              <a:path w="1760220" h="2282190">
                <a:moveTo>
                  <a:pt x="944490" y="451760"/>
                </a:moveTo>
                <a:lnTo>
                  <a:pt x="942802" y="451760"/>
                </a:lnTo>
                <a:lnTo>
                  <a:pt x="942863" y="446489"/>
                </a:lnTo>
                <a:lnTo>
                  <a:pt x="945335" y="449217"/>
                </a:lnTo>
                <a:lnTo>
                  <a:pt x="944490" y="451760"/>
                </a:lnTo>
                <a:close/>
              </a:path>
              <a:path w="1760220" h="2282190">
                <a:moveTo>
                  <a:pt x="945629" y="488739"/>
                </a:moveTo>
                <a:lnTo>
                  <a:pt x="938498" y="488160"/>
                </a:lnTo>
                <a:lnTo>
                  <a:pt x="939895" y="478096"/>
                </a:lnTo>
                <a:lnTo>
                  <a:pt x="941908" y="481341"/>
                </a:lnTo>
                <a:lnTo>
                  <a:pt x="944819" y="481341"/>
                </a:lnTo>
                <a:lnTo>
                  <a:pt x="945565" y="488160"/>
                </a:lnTo>
                <a:lnTo>
                  <a:pt x="945629" y="488739"/>
                </a:lnTo>
                <a:close/>
              </a:path>
              <a:path w="1760220" h="2282190">
                <a:moveTo>
                  <a:pt x="944819" y="481341"/>
                </a:moveTo>
                <a:lnTo>
                  <a:pt x="941929" y="481341"/>
                </a:lnTo>
                <a:lnTo>
                  <a:pt x="949427" y="479386"/>
                </a:lnTo>
                <a:lnTo>
                  <a:pt x="944819" y="481341"/>
                </a:lnTo>
                <a:close/>
              </a:path>
              <a:path w="1760220" h="2282190">
                <a:moveTo>
                  <a:pt x="941709" y="584487"/>
                </a:moveTo>
                <a:lnTo>
                  <a:pt x="928707" y="584487"/>
                </a:lnTo>
                <a:lnTo>
                  <a:pt x="931933" y="578088"/>
                </a:lnTo>
                <a:lnTo>
                  <a:pt x="938498" y="578088"/>
                </a:lnTo>
                <a:lnTo>
                  <a:pt x="941709" y="584487"/>
                </a:lnTo>
                <a:close/>
              </a:path>
              <a:path w="1760220" h="2282190">
                <a:moveTo>
                  <a:pt x="936311" y="547369"/>
                </a:moveTo>
                <a:lnTo>
                  <a:pt x="930485" y="547369"/>
                </a:lnTo>
                <a:lnTo>
                  <a:pt x="930575" y="545064"/>
                </a:lnTo>
                <a:lnTo>
                  <a:pt x="930642" y="543369"/>
                </a:lnTo>
                <a:lnTo>
                  <a:pt x="930724" y="541282"/>
                </a:lnTo>
                <a:lnTo>
                  <a:pt x="927557" y="538610"/>
                </a:lnTo>
                <a:lnTo>
                  <a:pt x="929467" y="534052"/>
                </a:lnTo>
                <a:lnTo>
                  <a:pt x="937242" y="541851"/>
                </a:lnTo>
                <a:lnTo>
                  <a:pt x="936311" y="547369"/>
                </a:lnTo>
                <a:close/>
              </a:path>
              <a:path w="1760220" h="2282190">
                <a:moveTo>
                  <a:pt x="943724" y="545064"/>
                </a:moveTo>
                <a:lnTo>
                  <a:pt x="938306" y="545064"/>
                </a:lnTo>
                <a:lnTo>
                  <a:pt x="940685" y="540804"/>
                </a:lnTo>
                <a:lnTo>
                  <a:pt x="949427" y="540804"/>
                </a:lnTo>
                <a:lnTo>
                  <a:pt x="949361" y="541282"/>
                </a:lnTo>
                <a:lnTo>
                  <a:pt x="949283" y="541851"/>
                </a:lnTo>
                <a:lnTo>
                  <a:pt x="949172" y="542652"/>
                </a:lnTo>
                <a:lnTo>
                  <a:pt x="945436" y="542652"/>
                </a:lnTo>
                <a:lnTo>
                  <a:pt x="942864" y="542992"/>
                </a:lnTo>
                <a:lnTo>
                  <a:pt x="942468" y="544861"/>
                </a:lnTo>
                <a:lnTo>
                  <a:pt x="943724" y="545064"/>
                </a:lnTo>
                <a:close/>
              </a:path>
              <a:path w="1760220" h="2282190">
                <a:moveTo>
                  <a:pt x="949073" y="543369"/>
                </a:moveTo>
                <a:lnTo>
                  <a:pt x="945436" y="542652"/>
                </a:lnTo>
                <a:lnTo>
                  <a:pt x="949172" y="542652"/>
                </a:lnTo>
                <a:lnTo>
                  <a:pt x="949073" y="543369"/>
                </a:lnTo>
                <a:close/>
              </a:path>
              <a:path w="1760220" h="2282190">
                <a:moveTo>
                  <a:pt x="944119" y="551258"/>
                </a:moveTo>
                <a:lnTo>
                  <a:pt x="937934" y="545064"/>
                </a:lnTo>
                <a:lnTo>
                  <a:pt x="945070" y="545064"/>
                </a:lnTo>
                <a:lnTo>
                  <a:pt x="944157" y="551010"/>
                </a:lnTo>
                <a:lnTo>
                  <a:pt x="944119" y="551258"/>
                </a:lnTo>
                <a:close/>
              </a:path>
              <a:path w="1760220" h="2282190">
                <a:moveTo>
                  <a:pt x="921672" y="555468"/>
                </a:moveTo>
                <a:lnTo>
                  <a:pt x="923062" y="550020"/>
                </a:lnTo>
                <a:lnTo>
                  <a:pt x="923176" y="549572"/>
                </a:lnTo>
                <a:lnTo>
                  <a:pt x="927952" y="549178"/>
                </a:lnTo>
                <a:lnTo>
                  <a:pt x="930028" y="551258"/>
                </a:lnTo>
                <a:lnTo>
                  <a:pt x="929939" y="553813"/>
                </a:lnTo>
                <a:lnTo>
                  <a:pt x="927705" y="553813"/>
                </a:lnTo>
                <a:lnTo>
                  <a:pt x="921672" y="555468"/>
                </a:lnTo>
                <a:close/>
              </a:path>
              <a:path w="1760220" h="2282190">
                <a:moveTo>
                  <a:pt x="945153" y="558687"/>
                </a:moveTo>
                <a:lnTo>
                  <a:pt x="947137" y="550020"/>
                </a:lnTo>
                <a:lnTo>
                  <a:pt x="947240" y="549572"/>
                </a:lnTo>
                <a:lnTo>
                  <a:pt x="953793" y="550020"/>
                </a:lnTo>
                <a:lnTo>
                  <a:pt x="945153" y="558687"/>
                </a:lnTo>
                <a:close/>
              </a:path>
              <a:path w="1760220" h="2282190">
                <a:moveTo>
                  <a:pt x="929745" y="556154"/>
                </a:moveTo>
                <a:lnTo>
                  <a:pt x="927705" y="553813"/>
                </a:lnTo>
                <a:lnTo>
                  <a:pt x="929939" y="553813"/>
                </a:lnTo>
                <a:lnTo>
                  <a:pt x="929802" y="555468"/>
                </a:lnTo>
                <a:lnTo>
                  <a:pt x="929745" y="556154"/>
                </a:lnTo>
                <a:close/>
              </a:path>
              <a:path w="1760220" h="2282190">
                <a:moveTo>
                  <a:pt x="925369" y="560541"/>
                </a:moveTo>
                <a:lnTo>
                  <a:pt x="920988" y="560541"/>
                </a:lnTo>
                <a:lnTo>
                  <a:pt x="920988" y="556154"/>
                </a:lnTo>
                <a:lnTo>
                  <a:pt x="925369" y="556154"/>
                </a:lnTo>
                <a:lnTo>
                  <a:pt x="925369" y="560541"/>
                </a:lnTo>
                <a:close/>
              </a:path>
              <a:path w="1760220" h="2282190">
                <a:moveTo>
                  <a:pt x="925971" y="516454"/>
                </a:moveTo>
                <a:lnTo>
                  <a:pt x="927557" y="514482"/>
                </a:lnTo>
                <a:lnTo>
                  <a:pt x="929522" y="512893"/>
                </a:lnTo>
                <a:lnTo>
                  <a:pt x="927810" y="514737"/>
                </a:lnTo>
                <a:lnTo>
                  <a:pt x="925971" y="516454"/>
                </a:lnTo>
                <a:close/>
              </a:path>
              <a:path w="1760220" h="2282190">
                <a:moveTo>
                  <a:pt x="938498" y="1049652"/>
                </a:moveTo>
                <a:lnTo>
                  <a:pt x="940453" y="1045036"/>
                </a:lnTo>
                <a:lnTo>
                  <a:pt x="938557" y="1036562"/>
                </a:lnTo>
                <a:lnTo>
                  <a:pt x="947240" y="1038690"/>
                </a:lnTo>
                <a:lnTo>
                  <a:pt x="945871" y="1043894"/>
                </a:lnTo>
                <a:lnTo>
                  <a:pt x="944302" y="1048895"/>
                </a:lnTo>
                <a:lnTo>
                  <a:pt x="938498" y="1049652"/>
                </a:lnTo>
                <a:close/>
              </a:path>
              <a:path w="1760220" h="2282190">
                <a:moveTo>
                  <a:pt x="932025" y="780211"/>
                </a:moveTo>
                <a:lnTo>
                  <a:pt x="934019" y="771544"/>
                </a:lnTo>
                <a:lnTo>
                  <a:pt x="934121" y="771097"/>
                </a:lnTo>
                <a:lnTo>
                  <a:pt x="940675" y="771544"/>
                </a:lnTo>
                <a:lnTo>
                  <a:pt x="932025" y="780211"/>
                </a:lnTo>
                <a:close/>
              </a:path>
              <a:path w="1760220" h="2282190">
                <a:moveTo>
                  <a:pt x="936309" y="668013"/>
                </a:moveTo>
                <a:lnTo>
                  <a:pt x="929745" y="668013"/>
                </a:lnTo>
                <a:lnTo>
                  <a:pt x="929340" y="663229"/>
                </a:lnTo>
                <a:lnTo>
                  <a:pt x="931528" y="661036"/>
                </a:lnTo>
                <a:lnTo>
                  <a:pt x="936309" y="661438"/>
                </a:lnTo>
                <a:lnTo>
                  <a:pt x="936309" y="668013"/>
                </a:lnTo>
                <a:close/>
              </a:path>
              <a:path w="1760220" h="2282190">
                <a:moveTo>
                  <a:pt x="930438" y="612857"/>
                </a:moveTo>
                <a:lnTo>
                  <a:pt x="927462" y="612459"/>
                </a:lnTo>
                <a:lnTo>
                  <a:pt x="927816" y="610231"/>
                </a:lnTo>
                <a:lnTo>
                  <a:pt x="934121" y="608798"/>
                </a:lnTo>
                <a:lnTo>
                  <a:pt x="930438" y="612857"/>
                </a:lnTo>
                <a:close/>
              </a:path>
              <a:path w="1760220" h="2282190">
                <a:moveTo>
                  <a:pt x="933639" y="640555"/>
                </a:moveTo>
                <a:lnTo>
                  <a:pt x="931539" y="640061"/>
                </a:lnTo>
                <a:lnTo>
                  <a:pt x="934121" y="637308"/>
                </a:lnTo>
                <a:lnTo>
                  <a:pt x="935980" y="639425"/>
                </a:lnTo>
                <a:lnTo>
                  <a:pt x="933639" y="640555"/>
                </a:lnTo>
                <a:close/>
              </a:path>
              <a:path w="1760220" h="2282190">
                <a:moveTo>
                  <a:pt x="929745" y="786451"/>
                </a:moveTo>
                <a:lnTo>
                  <a:pt x="925369" y="786451"/>
                </a:lnTo>
                <a:lnTo>
                  <a:pt x="925369" y="782065"/>
                </a:lnTo>
                <a:lnTo>
                  <a:pt x="929745" y="782065"/>
                </a:lnTo>
                <a:lnTo>
                  <a:pt x="929745" y="786451"/>
                </a:lnTo>
                <a:close/>
              </a:path>
              <a:path w="1760220" h="2282190">
                <a:moveTo>
                  <a:pt x="934121" y="1060620"/>
                </a:moveTo>
                <a:lnTo>
                  <a:pt x="927567" y="1059178"/>
                </a:lnTo>
                <a:lnTo>
                  <a:pt x="936208" y="1055933"/>
                </a:lnTo>
                <a:lnTo>
                  <a:pt x="934121" y="1051850"/>
                </a:lnTo>
                <a:lnTo>
                  <a:pt x="939561" y="1052180"/>
                </a:lnTo>
                <a:lnTo>
                  <a:pt x="934824" y="1059178"/>
                </a:lnTo>
                <a:lnTo>
                  <a:pt x="934121" y="1060620"/>
                </a:lnTo>
                <a:close/>
              </a:path>
              <a:path w="1760220" h="2282190">
                <a:moveTo>
                  <a:pt x="935509" y="953808"/>
                </a:moveTo>
                <a:lnTo>
                  <a:pt x="929745" y="953143"/>
                </a:lnTo>
                <a:lnTo>
                  <a:pt x="929128" y="947411"/>
                </a:lnTo>
                <a:lnTo>
                  <a:pt x="930540" y="943714"/>
                </a:lnTo>
                <a:lnTo>
                  <a:pt x="936309" y="944374"/>
                </a:lnTo>
                <a:lnTo>
                  <a:pt x="936927" y="950111"/>
                </a:lnTo>
                <a:lnTo>
                  <a:pt x="935509" y="953808"/>
                </a:lnTo>
                <a:close/>
              </a:path>
              <a:path w="1760220" h="2282190">
                <a:moveTo>
                  <a:pt x="930943" y="657213"/>
                </a:moveTo>
                <a:lnTo>
                  <a:pt x="928974" y="655626"/>
                </a:lnTo>
                <a:lnTo>
                  <a:pt x="927390" y="653654"/>
                </a:lnTo>
                <a:lnTo>
                  <a:pt x="929745" y="654856"/>
                </a:lnTo>
                <a:lnTo>
                  <a:pt x="930943" y="657213"/>
                </a:lnTo>
                <a:close/>
              </a:path>
              <a:path w="1760220" h="2282190">
                <a:moveTo>
                  <a:pt x="947240" y="878574"/>
                </a:moveTo>
                <a:lnTo>
                  <a:pt x="943704" y="876421"/>
                </a:lnTo>
                <a:lnTo>
                  <a:pt x="942205" y="872719"/>
                </a:lnTo>
                <a:lnTo>
                  <a:pt x="945051" y="869800"/>
                </a:lnTo>
                <a:lnTo>
                  <a:pt x="948586" y="871952"/>
                </a:lnTo>
                <a:lnTo>
                  <a:pt x="950086" y="875649"/>
                </a:lnTo>
                <a:lnTo>
                  <a:pt x="947240" y="878574"/>
                </a:lnTo>
                <a:close/>
              </a:path>
              <a:path w="1760220" h="2282190">
                <a:moveTo>
                  <a:pt x="950460" y="957347"/>
                </a:moveTo>
                <a:lnTo>
                  <a:pt x="937464" y="957347"/>
                </a:lnTo>
                <a:lnTo>
                  <a:pt x="940685" y="950955"/>
                </a:lnTo>
                <a:lnTo>
                  <a:pt x="947239" y="950955"/>
                </a:lnTo>
                <a:lnTo>
                  <a:pt x="950460" y="957347"/>
                </a:lnTo>
                <a:close/>
              </a:path>
              <a:path w="1760220" h="2282190">
                <a:moveTo>
                  <a:pt x="942863" y="994819"/>
                </a:moveTo>
                <a:lnTo>
                  <a:pt x="938498" y="994819"/>
                </a:lnTo>
                <a:lnTo>
                  <a:pt x="937565" y="990234"/>
                </a:lnTo>
                <a:lnTo>
                  <a:pt x="939986" y="989010"/>
                </a:lnTo>
                <a:lnTo>
                  <a:pt x="940685" y="986045"/>
                </a:lnTo>
                <a:lnTo>
                  <a:pt x="944220" y="988198"/>
                </a:lnTo>
                <a:lnTo>
                  <a:pt x="945710" y="991900"/>
                </a:lnTo>
                <a:lnTo>
                  <a:pt x="942863" y="994819"/>
                </a:lnTo>
                <a:close/>
              </a:path>
              <a:path w="1760220" h="2282190">
                <a:moveTo>
                  <a:pt x="949120" y="1003594"/>
                </a:moveTo>
                <a:lnTo>
                  <a:pt x="945051" y="1003594"/>
                </a:lnTo>
                <a:lnTo>
                  <a:pt x="945051" y="997013"/>
                </a:lnTo>
                <a:lnTo>
                  <a:pt x="949428" y="997013"/>
                </a:lnTo>
                <a:lnTo>
                  <a:pt x="950177" y="1001415"/>
                </a:lnTo>
                <a:lnTo>
                  <a:pt x="949120" y="1003594"/>
                </a:lnTo>
                <a:close/>
              </a:path>
              <a:path w="1760220" h="2282190">
                <a:moveTo>
                  <a:pt x="949120" y="1003594"/>
                </a:moveTo>
                <a:lnTo>
                  <a:pt x="948982" y="1003877"/>
                </a:lnTo>
                <a:lnTo>
                  <a:pt x="950177" y="1001415"/>
                </a:lnTo>
                <a:lnTo>
                  <a:pt x="949120" y="1003594"/>
                </a:lnTo>
                <a:close/>
              </a:path>
              <a:path w="1760220" h="2282190">
                <a:moveTo>
                  <a:pt x="945153" y="756083"/>
                </a:moveTo>
                <a:lnTo>
                  <a:pt x="947139" y="747415"/>
                </a:lnTo>
                <a:lnTo>
                  <a:pt x="947240" y="746973"/>
                </a:lnTo>
                <a:lnTo>
                  <a:pt x="953793" y="747415"/>
                </a:lnTo>
                <a:lnTo>
                  <a:pt x="945153" y="756083"/>
                </a:lnTo>
                <a:close/>
              </a:path>
              <a:path w="1760220" h="2282190">
                <a:moveTo>
                  <a:pt x="943346" y="1219592"/>
                </a:moveTo>
                <a:lnTo>
                  <a:pt x="941004" y="1218461"/>
                </a:lnTo>
                <a:lnTo>
                  <a:pt x="942863" y="1216343"/>
                </a:lnTo>
                <a:lnTo>
                  <a:pt x="945446" y="1219098"/>
                </a:lnTo>
                <a:lnTo>
                  <a:pt x="943346" y="1219592"/>
                </a:lnTo>
                <a:close/>
              </a:path>
              <a:path w="1760220" h="2282190">
                <a:moveTo>
                  <a:pt x="949427" y="477192"/>
                </a:moveTo>
                <a:lnTo>
                  <a:pt x="945729" y="476780"/>
                </a:lnTo>
                <a:lnTo>
                  <a:pt x="944505" y="472780"/>
                </a:lnTo>
                <a:lnTo>
                  <a:pt x="945729" y="468835"/>
                </a:lnTo>
                <a:lnTo>
                  <a:pt x="949427" y="468423"/>
                </a:lnTo>
                <a:lnTo>
                  <a:pt x="945791" y="472780"/>
                </a:lnTo>
                <a:lnTo>
                  <a:pt x="949577" y="472780"/>
                </a:lnTo>
                <a:lnTo>
                  <a:pt x="949441" y="476780"/>
                </a:lnTo>
                <a:lnTo>
                  <a:pt x="949427" y="477192"/>
                </a:lnTo>
                <a:close/>
              </a:path>
              <a:path w="1760220" h="2282190">
                <a:moveTo>
                  <a:pt x="949577" y="472780"/>
                </a:moveTo>
                <a:lnTo>
                  <a:pt x="945791" y="472780"/>
                </a:lnTo>
                <a:lnTo>
                  <a:pt x="949630" y="471211"/>
                </a:lnTo>
                <a:lnTo>
                  <a:pt x="949577" y="472780"/>
                </a:lnTo>
                <a:close/>
              </a:path>
              <a:path w="1760220" h="2282190">
                <a:moveTo>
                  <a:pt x="952730" y="681554"/>
                </a:moveTo>
                <a:lnTo>
                  <a:pt x="947240" y="681173"/>
                </a:lnTo>
                <a:lnTo>
                  <a:pt x="949154" y="677964"/>
                </a:lnTo>
                <a:lnTo>
                  <a:pt x="950522" y="674223"/>
                </a:lnTo>
                <a:lnTo>
                  <a:pt x="956002" y="674592"/>
                </a:lnTo>
                <a:lnTo>
                  <a:pt x="952558" y="676263"/>
                </a:lnTo>
                <a:lnTo>
                  <a:pt x="952614" y="677964"/>
                </a:lnTo>
                <a:lnTo>
                  <a:pt x="952730" y="681554"/>
                </a:lnTo>
                <a:close/>
              </a:path>
              <a:path w="1760220" h="2282190">
                <a:moveTo>
                  <a:pt x="938589" y="1168431"/>
                </a:moveTo>
                <a:lnTo>
                  <a:pt x="940582" y="1159764"/>
                </a:lnTo>
                <a:lnTo>
                  <a:pt x="940685" y="1159317"/>
                </a:lnTo>
                <a:lnTo>
                  <a:pt x="947229" y="1159764"/>
                </a:lnTo>
                <a:lnTo>
                  <a:pt x="938589" y="1168431"/>
                </a:lnTo>
                <a:close/>
              </a:path>
              <a:path w="1760220" h="2282190">
                <a:moveTo>
                  <a:pt x="947240" y="1176865"/>
                </a:moveTo>
                <a:lnTo>
                  <a:pt x="943390" y="1176338"/>
                </a:lnTo>
                <a:lnTo>
                  <a:pt x="942256" y="1173093"/>
                </a:lnTo>
                <a:lnTo>
                  <a:pt x="942799" y="1168619"/>
                </a:lnTo>
                <a:lnTo>
                  <a:pt x="942863" y="1168091"/>
                </a:lnTo>
                <a:lnTo>
                  <a:pt x="946713" y="1168619"/>
                </a:lnTo>
                <a:lnTo>
                  <a:pt x="947857" y="1171869"/>
                </a:lnTo>
                <a:lnTo>
                  <a:pt x="947305" y="1176338"/>
                </a:lnTo>
                <a:lnTo>
                  <a:pt x="947240" y="1176865"/>
                </a:lnTo>
                <a:close/>
              </a:path>
              <a:path w="1760220" h="2282190">
                <a:moveTo>
                  <a:pt x="945051" y="1078163"/>
                </a:moveTo>
                <a:lnTo>
                  <a:pt x="940271" y="1077842"/>
                </a:lnTo>
                <a:lnTo>
                  <a:pt x="940362" y="1072643"/>
                </a:lnTo>
                <a:lnTo>
                  <a:pt x="940443" y="1071277"/>
                </a:lnTo>
                <a:lnTo>
                  <a:pt x="940566" y="1069206"/>
                </a:lnTo>
                <a:lnTo>
                  <a:pt x="940686" y="1067200"/>
                </a:lnTo>
                <a:lnTo>
                  <a:pt x="942447" y="1068724"/>
                </a:lnTo>
                <a:lnTo>
                  <a:pt x="946075" y="1070345"/>
                </a:lnTo>
                <a:lnTo>
                  <a:pt x="946717" y="1070345"/>
                </a:lnTo>
                <a:lnTo>
                  <a:pt x="941414" y="1071277"/>
                </a:lnTo>
                <a:lnTo>
                  <a:pt x="945051" y="1078163"/>
                </a:lnTo>
                <a:close/>
              </a:path>
              <a:path w="1760220" h="2282190">
                <a:moveTo>
                  <a:pt x="946717" y="1070345"/>
                </a:moveTo>
                <a:lnTo>
                  <a:pt x="947240" y="1067200"/>
                </a:lnTo>
                <a:lnTo>
                  <a:pt x="953196" y="1069206"/>
                </a:lnTo>
                <a:lnTo>
                  <a:pt x="946717" y="1070345"/>
                </a:lnTo>
                <a:close/>
              </a:path>
              <a:path w="1760220" h="2282190">
                <a:moveTo>
                  <a:pt x="946673" y="1070612"/>
                </a:moveTo>
                <a:lnTo>
                  <a:pt x="946075" y="1070345"/>
                </a:lnTo>
                <a:lnTo>
                  <a:pt x="946717" y="1070345"/>
                </a:lnTo>
                <a:lnTo>
                  <a:pt x="946673" y="1070612"/>
                </a:lnTo>
                <a:close/>
              </a:path>
              <a:path w="1760220" h="2282190">
                <a:moveTo>
                  <a:pt x="955389" y="566900"/>
                </a:moveTo>
                <a:lnTo>
                  <a:pt x="953549" y="565185"/>
                </a:lnTo>
                <a:lnTo>
                  <a:pt x="951836" y="563340"/>
                </a:lnTo>
                <a:lnTo>
                  <a:pt x="953804" y="564927"/>
                </a:lnTo>
                <a:lnTo>
                  <a:pt x="955389" y="566900"/>
                </a:lnTo>
                <a:close/>
              </a:path>
              <a:path w="1760220" h="2282190">
                <a:moveTo>
                  <a:pt x="943346" y="460702"/>
                </a:moveTo>
                <a:lnTo>
                  <a:pt x="941004" y="459573"/>
                </a:lnTo>
                <a:lnTo>
                  <a:pt x="942863" y="457455"/>
                </a:lnTo>
                <a:lnTo>
                  <a:pt x="945446" y="460208"/>
                </a:lnTo>
                <a:lnTo>
                  <a:pt x="943346" y="460702"/>
                </a:lnTo>
                <a:close/>
              </a:path>
              <a:path w="1760220" h="2282190">
                <a:moveTo>
                  <a:pt x="971150" y="466428"/>
                </a:moveTo>
                <a:lnTo>
                  <a:pt x="968532" y="466428"/>
                </a:lnTo>
                <a:lnTo>
                  <a:pt x="966962" y="462574"/>
                </a:lnTo>
                <a:lnTo>
                  <a:pt x="971308" y="466230"/>
                </a:lnTo>
                <a:lnTo>
                  <a:pt x="971150" y="466428"/>
                </a:lnTo>
                <a:close/>
              </a:path>
              <a:path w="1760220" h="2282190">
                <a:moveTo>
                  <a:pt x="963295" y="473993"/>
                </a:moveTo>
                <a:lnTo>
                  <a:pt x="962585" y="466428"/>
                </a:lnTo>
                <a:lnTo>
                  <a:pt x="962566" y="466230"/>
                </a:lnTo>
                <a:lnTo>
                  <a:pt x="968532" y="466428"/>
                </a:lnTo>
                <a:lnTo>
                  <a:pt x="971150" y="466428"/>
                </a:lnTo>
                <a:lnTo>
                  <a:pt x="968391" y="469881"/>
                </a:lnTo>
                <a:lnTo>
                  <a:pt x="969018" y="471622"/>
                </a:lnTo>
                <a:lnTo>
                  <a:pt x="968583" y="471622"/>
                </a:lnTo>
                <a:lnTo>
                  <a:pt x="963295" y="473993"/>
                </a:lnTo>
                <a:close/>
              </a:path>
              <a:path w="1760220" h="2282190">
                <a:moveTo>
                  <a:pt x="972108" y="480188"/>
                </a:moveTo>
                <a:lnTo>
                  <a:pt x="964744" y="479385"/>
                </a:lnTo>
                <a:lnTo>
                  <a:pt x="968583" y="471622"/>
                </a:lnTo>
                <a:lnTo>
                  <a:pt x="969018" y="471622"/>
                </a:lnTo>
                <a:lnTo>
                  <a:pt x="972108" y="480188"/>
                </a:lnTo>
                <a:close/>
              </a:path>
              <a:path w="1760220" h="2282190">
                <a:moveTo>
                  <a:pt x="984527" y="1194748"/>
                </a:moveTo>
                <a:lnTo>
                  <a:pt x="986521" y="1186086"/>
                </a:lnTo>
                <a:lnTo>
                  <a:pt x="986624" y="1185639"/>
                </a:lnTo>
                <a:lnTo>
                  <a:pt x="993178" y="1186086"/>
                </a:lnTo>
                <a:lnTo>
                  <a:pt x="984527" y="1194748"/>
                </a:lnTo>
                <a:close/>
              </a:path>
              <a:path w="1760220" h="2282190">
                <a:moveTo>
                  <a:pt x="989294" y="1197660"/>
                </a:moveTo>
                <a:lnTo>
                  <a:pt x="986953" y="1196531"/>
                </a:lnTo>
                <a:lnTo>
                  <a:pt x="988812" y="1194414"/>
                </a:lnTo>
                <a:lnTo>
                  <a:pt x="991394" y="1197166"/>
                </a:lnTo>
                <a:lnTo>
                  <a:pt x="989294" y="1197660"/>
                </a:lnTo>
                <a:close/>
              </a:path>
              <a:path w="1760220" h="2282190">
                <a:moveTo>
                  <a:pt x="982338" y="911811"/>
                </a:moveTo>
                <a:lnTo>
                  <a:pt x="984334" y="903144"/>
                </a:lnTo>
                <a:lnTo>
                  <a:pt x="984436" y="902702"/>
                </a:lnTo>
                <a:lnTo>
                  <a:pt x="990990" y="903144"/>
                </a:lnTo>
                <a:lnTo>
                  <a:pt x="982338" y="911811"/>
                </a:lnTo>
                <a:close/>
              </a:path>
              <a:path w="1760220" h="2282190">
                <a:moveTo>
                  <a:pt x="986624" y="999206"/>
                </a:moveTo>
                <a:lnTo>
                  <a:pt x="983656" y="998526"/>
                </a:lnTo>
                <a:lnTo>
                  <a:pt x="983802" y="997914"/>
                </a:lnTo>
                <a:lnTo>
                  <a:pt x="984527" y="997526"/>
                </a:lnTo>
                <a:lnTo>
                  <a:pt x="983952" y="997292"/>
                </a:lnTo>
                <a:lnTo>
                  <a:pt x="984711" y="994129"/>
                </a:lnTo>
                <a:lnTo>
                  <a:pt x="984672" y="992504"/>
                </a:lnTo>
                <a:lnTo>
                  <a:pt x="984436" y="990433"/>
                </a:lnTo>
                <a:lnTo>
                  <a:pt x="990999" y="990433"/>
                </a:lnTo>
                <a:lnTo>
                  <a:pt x="991406" y="992301"/>
                </a:lnTo>
                <a:lnTo>
                  <a:pt x="990150" y="992504"/>
                </a:lnTo>
                <a:lnTo>
                  <a:pt x="989690" y="992504"/>
                </a:lnTo>
                <a:lnTo>
                  <a:pt x="986249" y="992982"/>
                </a:lnTo>
                <a:lnTo>
                  <a:pt x="986968" y="996627"/>
                </a:lnTo>
                <a:lnTo>
                  <a:pt x="986848" y="997526"/>
                </a:lnTo>
                <a:lnTo>
                  <a:pt x="986796" y="997914"/>
                </a:lnTo>
                <a:lnTo>
                  <a:pt x="986692" y="998693"/>
                </a:lnTo>
                <a:lnTo>
                  <a:pt x="986624" y="999206"/>
                </a:lnTo>
                <a:close/>
              </a:path>
              <a:path w="1760220" h="2282190">
                <a:moveTo>
                  <a:pt x="974195" y="998693"/>
                </a:moveTo>
                <a:lnTo>
                  <a:pt x="961262" y="998693"/>
                </a:lnTo>
                <a:lnTo>
                  <a:pt x="964814" y="992504"/>
                </a:lnTo>
                <a:lnTo>
                  <a:pt x="965343" y="992504"/>
                </a:lnTo>
                <a:lnTo>
                  <a:pt x="969323" y="991696"/>
                </a:lnTo>
                <a:lnTo>
                  <a:pt x="970538" y="994129"/>
                </a:lnTo>
                <a:lnTo>
                  <a:pt x="973496" y="994819"/>
                </a:lnTo>
                <a:lnTo>
                  <a:pt x="973822" y="996627"/>
                </a:lnTo>
                <a:lnTo>
                  <a:pt x="973942" y="997292"/>
                </a:lnTo>
                <a:lnTo>
                  <a:pt x="974054" y="997914"/>
                </a:lnTo>
                <a:lnTo>
                  <a:pt x="974165" y="998526"/>
                </a:lnTo>
                <a:lnTo>
                  <a:pt x="974195" y="998693"/>
                </a:lnTo>
                <a:close/>
              </a:path>
              <a:path w="1760220" h="2282190">
                <a:moveTo>
                  <a:pt x="977189" y="1001460"/>
                </a:moveTo>
                <a:lnTo>
                  <a:pt x="977348" y="999206"/>
                </a:lnTo>
                <a:lnTo>
                  <a:pt x="977872" y="994819"/>
                </a:lnTo>
                <a:lnTo>
                  <a:pt x="983952" y="997292"/>
                </a:lnTo>
                <a:lnTo>
                  <a:pt x="983896" y="997526"/>
                </a:lnTo>
                <a:lnTo>
                  <a:pt x="983802" y="997914"/>
                </a:lnTo>
                <a:lnTo>
                  <a:pt x="977189" y="1001460"/>
                </a:lnTo>
                <a:close/>
              </a:path>
              <a:path w="1760220" h="2282190">
                <a:moveTo>
                  <a:pt x="983802" y="997914"/>
                </a:moveTo>
                <a:lnTo>
                  <a:pt x="983896" y="997526"/>
                </a:lnTo>
                <a:lnTo>
                  <a:pt x="983952" y="997292"/>
                </a:lnTo>
                <a:lnTo>
                  <a:pt x="984527" y="997526"/>
                </a:lnTo>
                <a:lnTo>
                  <a:pt x="983802" y="997914"/>
                </a:lnTo>
                <a:close/>
              </a:path>
              <a:path w="1760220" h="2282190">
                <a:moveTo>
                  <a:pt x="969676" y="1014378"/>
                </a:moveTo>
                <a:lnTo>
                  <a:pt x="960378" y="1012367"/>
                </a:lnTo>
                <a:lnTo>
                  <a:pt x="963345" y="1009674"/>
                </a:lnTo>
                <a:lnTo>
                  <a:pt x="963444" y="1005706"/>
                </a:lnTo>
                <a:lnTo>
                  <a:pt x="963559" y="1004909"/>
                </a:lnTo>
                <a:lnTo>
                  <a:pt x="964204" y="1001460"/>
                </a:lnTo>
                <a:lnTo>
                  <a:pt x="969119" y="999206"/>
                </a:lnTo>
                <a:lnTo>
                  <a:pt x="969290" y="1001460"/>
                </a:lnTo>
                <a:lnTo>
                  <a:pt x="969358" y="1002364"/>
                </a:lnTo>
                <a:lnTo>
                  <a:pt x="969432" y="1003340"/>
                </a:lnTo>
                <a:lnTo>
                  <a:pt x="969551" y="1004909"/>
                </a:lnTo>
                <a:lnTo>
                  <a:pt x="969676" y="1014378"/>
                </a:lnTo>
                <a:close/>
              </a:path>
              <a:path w="1760220" h="2282190">
                <a:moveTo>
                  <a:pt x="977872" y="1007981"/>
                </a:moveTo>
                <a:lnTo>
                  <a:pt x="970426" y="1003340"/>
                </a:lnTo>
                <a:lnTo>
                  <a:pt x="977631" y="1001460"/>
                </a:lnTo>
                <a:lnTo>
                  <a:pt x="977189" y="1001460"/>
                </a:lnTo>
                <a:lnTo>
                  <a:pt x="975502" y="1002364"/>
                </a:lnTo>
                <a:lnTo>
                  <a:pt x="977872" y="1007981"/>
                </a:lnTo>
                <a:close/>
              </a:path>
              <a:path w="1760220" h="2282190">
                <a:moveTo>
                  <a:pt x="997564" y="1010174"/>
                </a:moveTo>
                <a:lnTo>
                  <a:pt x="995676" y="1006744"/>
                </a:lnTo>
                <a:lnTo>
                  <a:pt x="997811" y="1004909"/>
                </a:lnTo>
                <a:lnTo>
                  <a:pt x="999822" y="1005706"/>
                </a:lnTo>
                <a:lnTo>
                  <a:pt x="997564" y="1010174"/>
                </a:lnTo>
                <a:close/>
              </a:path>
              <a:path w="1760220" h="2282190">
                <a:moveTo>
                  <a:pt x="975683" y="1032104"/>
                </a:moveTo>
                <a:lnTo>
                  <a:pt x="972482" y="1030200"/>
                </a:lnTo>
                <a:lnTo>
                  <a:pt x="968755" y="1028819"/>
                </a:lnTo>
                <a:lnTo>
                  <a:pt x="969119" y="1023335"/>
                </a:lnTo>
                <a:lnTo>
                  <a:pt x="977872" y="1021288"/>
                </a:lnTo>
                <a:lnTo>
                  <a:pt x="980769" y="1019181"/>
                </a:lnTo>
                <a:lnTo>
                  <a:pt x="988812" y="1012367"/>
                </a:lnTo>
                <a:lnTo>
                  <a:pt x="988473" y="1015835"/>
                </a:lnTo>
                <a:lnTo>
                  <a:pt x="988388" y="1016703"/>
                </a:lnTo>
                <a:lnTo>
                  <a:pt x="983471" y="1020731"/>
                </a:lnTo>
                <a:lnTo>
                  <a:pt x="977943" y="1025511"/>
                </a:lnTo>
                <a:lnTo>
                  <a:pt x="975683" y="1032104"/>
                </a:lnTo>
                <a:close/>
              </a:path>
              <a:path w="1760220" h="2282190">
                <a:moveTo>
                  <a:pt x="988812" y="1054039"/>
                </a:moveTo>
                <a:lnTo>
                  <a:pt x="984007" y="1048960"/>
                </a:lnTo>
                <a:lnTo>
                  <a:pt x="983582" y="1043002"/>
                </a:lnTo>
                <a:lnTo>
                  <a:pt x="985771" y="1036531"/>
                </a:lnTo>
                <a:lnTo>
                  <a:pt x="988812" y="1029915"/>
                </a:lnTo>
                <a:lnTo>
                  <a:pt x="991911" y="1036161"/>
                </a:lnTo>
                <a:lnTo>
                  <a:pt x="989288" y="1048261"/>
                </a:lnTo>
                <a:lnTo>
                  <a:pt x="988937" y="1052525"/>
                </a:lnTo>
                <a:lnTo>
                  <a:pt x="988812" y="1054039"/>
                </a:lnTo>
                <a:close/>
              </a:path>
              <a:path w="1760220" h="2282190">
                <a:moveTo>
                  <a:pt x="971849" y="1041171"/>
                </a:moveTo>
                <a:lnTo>
                  <a:pt x="970434" y="1039229"/>
                </a:lnTo>
                <a:lnTo>
                  <a:pt x="971644" y="1037017"/>
                </a:lnTo>
                <a:lnTo>
                  <a:pt x="975683" y="1038690"/>
                </a:lnTo>
                <a:lnTo>
                  <a:pt x="971849" y="1041171"/>
                </a:lnTo>
                <a:close/>
              </a:path>
              <a:path w="1760220" h="2282190">
                <a:moveTo>
                  <a:pt x="964744" y="1062813"/>
                </a:moveTo>
                <a:lnTo>
                  <a:pt x="959393" y="1060620"/>
                </a:lnTo>
                <a:lnTo>
                  <a:pt x="959297" y="1058574"/>
                </a:lnTo>
                <a:lnTo>
                  <a:pt x="959193" y="1056359"/>
                </a:lnTo>
                <a:lnTo>
                  <a:pt x="959084" y="1054039"/>
                </a:lnTo>
                <a:lnTo>
                  <a:pt x="959012" y="1052525"/>
                </a:lnTo>
                <a:lnTo>
                  <a:pt x="958916" y="1050469"/>
                </a:lnTo>
                <a:lnTo>
                  <a:pt x="958868" y="1049449"/>
                </a:lnTo>
                <a:lnTo>
                  <a:pt x="966931" y="1049652"/>
                </a:lnTo>
                <a:lnTo>
                  <a:pt x="968462" y="1056106"/>
                </a:lnTo>
                <a:lnTo>
                  <a:pt x="963163" y="1056106"/>
                </a:lnTo>
                <a:lnTo>
                  <a:pt x="964744" y="1062813"/>
                </a:lnTo>
                <a:close/>
              </a:path>
              <a:path w="1760220" h="2282190">
                <a:moveTo>
                  <a:pt x="996683" y="1061934"/>
                </a:moveTo>
                <a:lnTo>
                  <a:pt x="990999" y="1060620"/>
                </a:lnTo>
                <a:lnTo>
                  <a:pt x="993340" y="1058574"/>
                </a:lnTo>
                <a:lnTo>
                  <a:pt x="991678" y="1052525"/>
                </a:lnTo>
                <a:lnTo>
                  <a:pt x="997564" y="1054039"/>
                </a:lnTo>
                <a:lnTo>
                  <a:pt x="998871" y="1059741"/>
                </a:lnTo>
                <a:lnTo>
                  <a:pt x="996683" y="1061934"/>
                </a:lnTo>
                <a:close/>
              </a:path>
              <a:path w="1760220" h="2282190">
                <a:moveTo>
                  <a:pt x="968522" y="1056359"/>
                </a:moveTo>
                <a:lnTo>
                  <a:pt x="963163" y="1056106"/>
                </a:lnTo>
                <a:lnTo>
                  <a:pt x="968462" y="1056106"/>
                </a:lnTo>
                <a:lnTo>
                  <a:pt x="968522" y="1056359"/>
                </a:lnTo>
                <a:close/>
              </a:path>
              <a:path w="1760220" h="2282190">
                <a:moveTo>
                  <a:pt x="981756" y="694248"/>
                </a:moveTo>
                <a:lnTo>
                  <a:pt x="979471" y="691785"/>
                </a:lnTo>
                <a:lnTo>
                  <a:pt x="979578" y="689948"/>
                </a:lnTo>
                <a:lnTo>
                  <a:pt x="979668" y="688403"/>
                </a:lnTo>
                <a:lnTo>
                  <a:pt x="984436" y="689948"/>
                </a:lnTo>
                <a:lnTo>
                  <a:pt x="981756" y="694248"/>
                </a:lnTo>
                <a:close/>
              </a:path>
              <a:path w="1760220" h="2282190">
                <a:moveTo>
                  <a:pt x="986624" y="764521"/>
                </a:moveTo>
                <a:lnTo>
                  <a:pt x="984159" y="760514"/>
                </a:lnTo>
                <a:lnTo>
                  <a:pt x="984927" y="757919"/>
                </a:lnTo>
                <a:lnTo>
                  <a:pt x="986752" y="757919"/>
                </a:lnTo>
                <a:lnTo>
                  <a:pt x="986702" y="760514"/>
                </a:lnTo>
                <a:lnTo>
                  <a:pt x="986624" y="764521"/>
                </a:lnTo>
                <a:close/>
              </a:path>
              <a:path w="1760220" h="2282190">
                <a:moveTo>
                  <a:pt x="973496" y="488160"/>
                </a:moveTo>
                <a:lnTo>
                  <a:pt x="971030" y="484152"/>
                </a:lnTo>
                <a:lnTo>
                  <a:pt x="971935" y="481086"/>
                </a:lnTo>
                <a:lnTo>
                  <a:pt x="973620" y="481558"/>
                </a:lnTo>
                <a:lnTo>
                  <a:pt x="973496" y="488160"/>
                </a:lnTo>
                <a:close/>
              </a:path>
              <a:path w="1760220" h="2282190">
                <a:moveTo>
                  <a:pt x="967457" y="499128"/>
                </a:moveTo>
                <a:lnTo>
                  <a:pt x="962565" y="499128"/>
                </a:lnTo>
                <a:lnTo>
                  <a:pt x="967407" y="496706"/>
                </a:lnTo>
                <a:lnTo>
                  <a:pt x="964624" y="488160"/>
                </a:lnTo>
                <a:lnTo>
                  <a:pt x="965815" y="490353"/>
                </a:lnTo>
                <a:lnTo>
                  <a:pt x="966931" y="492547"/>
                </a:lnTo>
                <a:lnTo>
                  <a:pt x="969474" y="492902"/>
                </a:lnTo>
                <a:lnTo>
                  <a:pt x="975686" y="492902"/>
                </a:lnTo>
                <a:lnTo>
                  <a:pt x="977608" y="494020"/>
                </a:lnTo>
                <a:lnTo>
                  <a:pt x="967457" y="499128"/>
                </a:lnTo>
                <a:close/>
              </a:path>
              <a:path w="1760220" h="2282190">
                <a:moveTo>
                  <a:pt x="975686" y="492902"/>
                </a:moveTo>
                <a:lnTo>
                  <a:pt x="969474" y="492902"/>
                </a:lnTo>
                <a:lnTo>
                  <a:pt x="970821" y="492065"/>
                </a:lnTo>
                <a:lnTo>
                  <a:pt x="971308" y="490353"/>
                </a:lnTo>
                <a:lnTo>
                  <a:pt x="975686" y="492902"/>
                </a:lnTo>
                <a:close/>
              </a:path>
              <a:path w="1760220" h="2282190">
                <a:moveTo>
                  <a:pt x="977873" y="512288"/>
                </a:moveTo>
                <a:lnTo>
                  <a:pt x="976140" y="504703"/>
                </a:lnTo>
                <a:lnTo>
                  <a:pt x="980304" y="503028"/>
                </a:lnTo>
                <a:lnTo>
                  <a:pt x="982258" y="499128"/>
                </a:lnTo>
                <a:lnTo>
                  <a:pt x="989085" y="502555"/>
                </a:lnTo>
                <a:lnTo>
                  <a:pt x="984659" y="510943"/>
                </a:lnTo>
                <a:lnTo>
                  <a:pt x="977873" y="512288"/>
                </a:lnTo>
                <a:close/>
              </a:path>
              <a:path w="1760220" h="2282190">
                <a:moveTo>
                  <a:pt x="973496" y="529837"/>
                </a:moveTo>
                <a:lnTo>
                  <a:pt x="965909" y="528232"/>
                </a:lnTo>
                <a:lnTo>
                  <a:pt x="967367" y="517575"/>
                </a:lnTo>
                <a:lnTo>
                  <a:pt x="969119" y="512288"/>
                </a:lnTo>
                <a:lnTo>
                  <a:pt x="972584" y="516132"/>
                </a:lnTo>
                <a:lnTo>
                  <a:pt x="972048" y="523972"/>
                </a:lnTo>
                <a:lnTo>
                  <a:pt x="973496" y="529837"/>
                </a:lnTo>
                <a:close/>
              </a:path>
              <a:path w="1760220" h="2282190">
                <a:moveTo>
                  <a:pt x="986145" y="533079"/>
                </a:moveTo>
                <a:lnTo>
                  <a:pt x="984045" y="532586"/>
                </a:lnTo>
                <a:lnTo>
                  <a:pt x="986624" y="529837"/>
                </a:lnTo>
                <a:lnTo>
                  <a:pt x="988484" y="531951"/>
                </a:lnTo>
                <a:lnTo>
                  <a:pt x="986145" y="533079"/>
                </a:lnTo>
                <a:close/>
              </a:path>
              <a:path w="1760220" h="2282190">
                <a:moveTo>
                  <a:pt x="986145" y="1401635"/>
                </a:moveTo>
                <a:lnTo>
                  <a:pt x="984045" y="1401141"/>
                </a:lnTo>
                <a:lnTo>
                  <a:pt x="986624" y="1398389"/>
                </a:lnTo>
                <a:lnTo>
                  <a:pt x="988484" y="1400506"/>
                </a:lnTo>
                <a:lnTo>
                  <a:pt x="986145" y="1401635"/>
                </a:lnTo>
                <a:close/>
              </a:path>
              <a:path w="1760220" h="2282190">
                <a:moveTo>
                  <a:pt x="960378" y="556154"/>
                </a:moveTo>
                <a:lnTo>
                  <a:pt x="959114" y="553041"/>
                </a:lnTo>
                <a:lnTo>
                  <a:pt x="959162" y="551329"/>
                </a:lnTo>
                <a:lnTo>
                  <a:pt x="959715" y="547250"/>
                </a:lnTo>
                <a:lnTo>
                  <a:pt x="962971" y="542961"/>
                </a:lnTo>
                <a:lnTo>
                  <a:pt x="969124" y="542961"/>
                </a:lnTo>
                <a:lnTo>
                  <a:pt x="969474" y="540443"/>
                </a:lnTo>
                <a:lnTo>
                  <a:pt x="968644" y="538963"/>
                </a:lnTo>
                <a:lnTo>
                  <a:pt x="970950" y="539486"/>
                </a:lnTo>
                <a:lnTo>
                  <a:pt x="968790" y="544749"/>
                </a:lnTo>
                <a:lnTo>
                  <a:pt x="964063" y="551329"/>
                </a:lnTo>
                <a:lnTo>
                  <a:pt x="960378" y="556154"/>
                </a:lnTo>
                <a:close/>
              </a:path>
              <a:path w="1760220" h="2282190">
                <a:moveTo>
                  <a:pt x="1021521" y="559865"/>
                </a:moveTo>
                <a:lnTo>
                  <a:pt x="1012880" y="558347"/>
                </a:lnTo>
                <a:lnTo>
                  <a:pt x="1012880" y="549572"/>
                </a:lnTo>
                <a:lnTo>
                  <a:pt x="1020042" y="549111"/>
                </a:lnTo>
                <a:lnTo>
                  <a:pt x="1021312" y="558347"/>
                </a:lnTo>
                <a:lnTo>
                  <a:pt x="1021397" y="558962"/>
                </a:lnTo>
                <a:lnTo>
                  <a:pt x="1021521" y="559865"/>
                </a:lnTo>
                <a:close/>
              </a:path>
              <a:path w="1760220" h="2282190">
                <a:moveTo>
                  <a:pt x="1004219" y="560876"/>
                </a:moveTo>
                <a:lnTo>
                  <a:pt x="1006024" y="553041"/>
                </a:lnTo>
                <a:lnTo>
                  <a:pt x="1006102" y="552701"/>
                </a:lnTo>
                <a:lnTo>
                  <a:pt x="1006216" y="552209"/>
                </a:lnTo>
                <a:lnTo>
                  <a:pt x="1006316" y="551772"/>
                </a:lnTo>
                <a:lnTo>
                  <a:pt x="1012870" y="552209"/>
                </a:lnTo>
                <a:lnTo>
                  <a:pt x="1004219" y="560876"/>
                </a:lnTo>
                <a:close/>
              </a:path>
              <a:path w="1760220" h="2282190">
                <a:moveTo>
                  <a:pt x="1038063" y="556154"/>
                </a:moveTo>
                <a:lnTo>
                  <a:pt x="1037004" y="555397"/>
                </a:lnTo>
                <a:lnTo>
                  <a:pt x="1036178" y="554731"/>
                </a:lnTo>
                <a:lnTo>
                  <a:pt x="1034548" y="552701"/>
                </a:lnTo>
                <a:lnTo>
                  <a:pt x="1035148" y="553041"/>
                </a:lnTo>
                <a:lnTo>
                  <a:pt x="1036949" y="553960"/>
                </a:lnTo>
                <a:lnTo>
                  <a:pt x="1038063" y="556154"/>
                </a:lnTo>
                <a:close/>
              </a:path>
              <a:path w="1760220" h="2282190">
                <a:moveTo>
                  <a:pt x="999752" y="567121"/>
                </a:moveTo>
                <a:lnTo>
                  <a:pt x="996784" y="566440"/>
                </a:lnTo>
                <a:lnTo>
                  <a:pt x="997674" y="562735"/>
                </a:lnTo>
                <a:lnTo>
                  <a:pt x="997564" y="558347"/>
                </a:lnTo>
                <a:lnTo>
                  <a:pt x="1002639" y="558962"/>
                </a:lnTo>
                <a:lnTo>
                  <a:pt x="1002599" y="564207"/>
                </a:lnTo>
                <a:lnTo>
                  <a:pt x="999752" y="567121"/>
                </a:lnTo>
                <a:close/>
              </a:path>
              <a:path w="1760220" h="2282190">
                <a:moveTo>
                  <a:pt x="986624" y="573702"/>
                </a:moveTo>
                <a:lnTo>
                  <a:pt x="982298" y="572184"/>
                </a:lnTo>
                <a:lnTo>
                  <a:pt x="980789" y="567853"/>
                </a:lnTo>
                <a:lnTo>
                  <a:pt x="980361" y="564847"/>
                </a:lnTo>
                <a:lnTo>
                  <a:pt x="980247" y="564050"/>
                </a:lnTo>
                <a:lnTo>
                  <a:pt x="980140" y="563298"/>
                </a:lnTo>
                <a:lnTo>
                  <a:pt x="980060" y="562735"/>
                </a:lnTo>
                <a:lnTo>
                  <a:pt x="983807" y="562272"/>
                </a:lnTo>
                <a:lnTo>
                  <a:pt x="985717" y="566440"/>
                </a:lnTo>
                <a:lnTo>
                  <a:pt x="990406" y="566440"/>
                </a:lnTo>
                <a:lnTo>
                  <a:pt x="987970" y="572184"/>
                </a:lnTo>
                <a:lnTo>
                  <a:pt x="987890" y="572371"/>
                </a:lnTo>
                <a:lnTo>
                  <a:pt x="986624" y="573702"/>
                </a:lnTo>
                <a:close/>
              </a:path>
              <a:path w="1760220" h="2282190">
                <a:moveTo>
                  <a:pt x="990406" y="566440"/>
                </a:moveTo>
                <a:lnTo>
                  <a:pt x="985741" y="566440"/>
                </a:lnTo>
                <a:lnTo>
                  <a:pt x="986624" y="562735"/>
                </a:lnTo>
                <a:lnTo>
                  <a:pt x="991739" y="563298"/>
                </a:lnTo>
                <a:lnTo>
                  <a:pt x="990406" y="566440"/>
                </a:lnTo>
                <a:close/>
              </a:path>
              <a:path w="1760220" h="2282190">
                <a:moveTo>
                  <a:pt x="971308" y="569315"/>
                </a:moveTo>
                <a:lnTo>
                  <a:pt x="969420" y="565885"/>
                </a:lnTo>
                <a:lnTo>
                  <a:pt x="971555" y="564050"/>
                </a:lnTo>
                <a:lnTo>
                  <a:pt x="973566" y="564847"/>
                </a:lnTo>
                <a:lnTo>
                  <a:pt x="971308" y="569315"/>
                </a:lnTo>
                <a:close/>
              </a:path>
              <a:path w="1760220" h="2282190">
                <a:moveTo>
                  <a:pt x="991101" y="578424"/>
                </a:moveTo>
                <a:lnTo>
                  <a:pt x="993086" y="569757"/>
                </a:lnTo>
                <a:lnTo>
                  <a:pt x="993187" y="569315"/>
                </a:lnTo>
                <a:lnTo>
                  <a:pt x="999742" y="569757"/>
                </a:lnTo>
                <a:lnTo>
                  <a:pt x="991101" y="578424"/>
                </a:lnTo>
                <a:close/>
              </a:path>
              <a:path w="1760220" h="2282190">
                <a:moveTo>
                  <a:pt x="1008504" y="589051"/>
                </a:moveTo>
                <a:lnTo>
                  <a:pt x="1005812" y="584669"/>
                </a:lnTo>
                <a:lnTo>
                  <a:pt x="1005709" y="584501"/>
                </a:lnTo>
                <a:lnTo>
                  <a:pt x="998006" y="578016"/>
                </a:lnTo>
                <a:lnTo>
                  <a:pt x="998263" y="578016"/>
                </a:lnTo>
                <a:lnTo>
                  <a:pt x="1004128" y="571508"/>
                </a:lnTo>
                <a:lnTo>
                  <a:pt x="1007327" y="577333"/>
                </a:lnTo>
                <a:lnTo>
                  <a:pt x="1007761" y="577733"/>
                </a:lnTo>
                <a:lnTo>
                  <a:pt x="1012587" y="581440"/>
                </a:lnTo>
                <a:lnTo>
                  <a:pt x="1008504" y="589051"/>
                </a:lnTo>
                <a:close/>
              </a:path>
              <a:path w="1760220" h="2282190">
                <a:moveTo>
                  <a:pt x="971521" y="580282"/>
                </a:moveTo>
                <a:lnTo>
                  <a:pt x="971308" y="580282"/>
                </a:lnTo>
                <a:lnTo>
                  <a:pt x="971339" y="580058"/>
                </a:lnTo>
                <a:lnTo>
                  <a:pt x="971444" y="579301"/>
                </a:lnTo>
                <a:lnTo>
                  <a:pt x="971566" y="578424"/>
                </a:lnTo>
                <a:lnTo>
                  <a:pt x="971662" y="577733"/>
                </a:lnTo>
                <a:lnTo>
                  <a:pt x="970821" y="576378"/>
                </a:lnTo>
                <a:lnTo>
                  <a:pt x="968702" y="575777"/>
                </a:lnTo>
                <a:lnTo>
                  <a:pt x="972598" y="575777"/>
                </a:lnTo>
                <a:lnTo>
                  <a:pt x="971885" y="579301"/>
                </a:lnTo>
                <a:lnTo>
                  <a:pt x="971605" y="580058"/>
                </a:lnTo>
                <a:lnTo>
                  <a:pt x="971521" y="580282"/>
                </a:lnTo>
                <a:close/>
              </a:path>
              <a:path w="1760220" h="2282190">
                <a:moveTo>
                  <a:pt x="960519" y="594023"/>
                </a:moveTo>
                <a:lnTo>
                  <a:pt x="962565" y="586268"/>
                </a:lnTo>
                <a:lnTo>
                  <a:pt x="962566" y="580282"/>
                </a:lnTo>
                <a:lnTo>
                  <a:pt x="965793" y="577733"/>
                </a:lnTo>
                <a:lnTo>
                  <a:pt x="968059" y="577733"/>
                </a:lnTo>
                <a:lnTo>
                  <a:pt x="971307" y="580282"/>
                </a:lnTo>
                <a:lnTo>
                  <a:pt x="971521" y="580282"/>
                </a:lnTo>
                <a:lnTo>
                  <a:pt x="969959" y="584501"/>
                </a:lnTo>
                <a:lnTo>
                  <a:pt x="969897" y="584669"/>
                </a:lnTo>
                <a:lnTo>
                  <a:pt x="969789" y="584959"/>
                </a:lnTo>
                <a:lnTo>
                  <a:pt x="969119" y="591245"/>
                </a:lnTo>
                <a:lnTo>
                  <a:pt x="960519" y="594023"/>
                </a:lnTo>
                <a:close/>
              </a:path>
              <a:path w="1760220" h="2282190">
                <a:moveTo>
                  <a:pt x="959158" y="582211"/>
                </a:moveTo>
                <a:lnTo>
                  <a:pt x="958671" y="580282"/>
                </a:lnTo>
                <a:lnTo>
                  <a:pt x="958615" y="580058"/>
                </a:lnTo>
                <a:lnTo>
                  <a:pt x="960047" y="578016"/>
                </a:lnTo>
                <a:lnTo>
                  <a:pt x="962566" y="580282"/>
                </a:lnTo>
                <a:lnTo>
                  <a:pt x="959158" y="582211"/>
                </a:lnTo>
                <a:close/>
              </a:path>
              <a:path w="1760220" h="2282190">
                <a:moveTo>
                  <a:pt x="992248" y="586268"/>
                </a:moveTo>
                <a:lnTo>
                  <a:pt x="991274" y="583270"/>
                </a:lnTo>
                <a:lnTo>
                  <a:pt x="992351" y="580971"/>
                </a:lnTo>
                <a:lnTo>
                  <a:pt x="995376" y="584669"/>
                </a:lnTo>
                <a:lnTo>
                  <a:pt x="992248" y="586268"/>
                </a:lnTo>
                <a:close/>
              </a:path>
              <a:path w="1760220" h="2282190">
                <a:moveTo>
                  <a:pt x="987023" y="600908"/>
                </a:moveTo>
                <a:lnTo>
                  <a:pt x="984172" y="600908"/>
                </a:lnTo>
                <a:lnTo>
                  <a:pt x="977872" y="591245"/>
                </a:lnTo>
                <a:lnTo>
                  <a:pt x="982957" y="586914"/>
                </a:lnTo>
                <a:lnTo>
                  <a:pt x="983737" y="586914"/>
                </a:lnTo>
                <a:lnTo>
                  <a:pt x="988812" y="591245"/>
                </a:lnTo>
                <a:lnTo>
                  <a:pt x="987567" y="599973"/>
                </a:lnTo>
                <a:lnTo>
                  <a:pt x="987536" y="600196"/>
                </a:lnTo>
                <a:lnTo>
                  <a:pt x="987023" y="600908"/>
                </a:lnTo>
                <a:close/>
              </a:path>
              <a:path w="1760220" h="2282190">
                <a:moveTo>
                  <a:pt x="999188" y="594326"/>
                </a:moveTo>
                <a:lnTo>
                  <a:pt x="997498" y="594326"/>
                </a:lnTo>
                <a:lnTo>
                  <a:pt x="997564" y="589051"/>
                </a:lnTo>
                <a:lnTo>
                  <a:pt x="1000034" y="591782"/>
                </a:lnTo>
                <a:lnTo>
                  <a:pt x="999334" y="593885"/>
                </a:lnTo>
                <a:lnTo>
                  <a:pt x="999288" y="594023"/>
                </a:lnTo>
                <a:lnTo>
                  <a:pt x="999188" y="594326"/>
                </a:lnTo>
                <a:close/>
              </a:path>
              <a:path w="1760220" h="2282190">
                <a:moveTo>
                  <a:pt x="1028196" y="608798"/>
                </a:moveTo>
                <a:lnTo>
                  <a:pt x="1024499" y="603405"/>
                </a:lnTo>
                <a:lnTo>
                  <a:pt x="1023264" y="598475"/>
                </a:lnTo>
                <a:lnTo>
                  <a:pt x="1019444" y="589051"/>
                </a:lnTo>
                <a:lnTo>
                  <a:pt x="1026004" y="592644"/>
                </a:lnTo>
                <a:lnTo>
                  <a:pt x="1025026" y="593179"/>
                </a:lnTo>
                <a:lnTo>
                  <a:pt x="1033830" y="593179"/>
                </a:lnTo>
                <a:lnTo>
                  <a:pt x="1034751" y="593443"/>
                </a:lnTo>
                <a:lnTo>
                  <a:pt x="1030759" y="596744"/>
                </a:lnTo>
                <a:lnTo>
                  <a:pt x="1028065" y="601344"/>
                </a:lnTo>
                <a:lnTo>
                  <a:pt x="1028187" y="608305"/>
                </a:lnTo>
                <a:lnTo>
                  <a:pt x="1028196" y="608798"/>
                </a:lnTo>
                <a:close/>
              </a:path>
              <a:path w="1760220" h="2282190">
                <a:moveTo>
                  <a:pt x="1033830" y="593179"/>
                </a:moveTo>
                <a:lnTo>
                  <a:pt x="1026981" y="593179"/>
                </a:lnTo>
                <a:lnTo>
                  <a:pt x="1026004" y="592644"/>
                </a:lnTo>
                <a:lnTo>
                  <a:pt x="1032562" y="589051"/>
                </a:lnTo>
                <a:lnTo>
                  <a:pt x="1032266" y="591245"/>
                </a:lnTo>
                <a:lnTo>
                  <a:pt x="1032327" y="591782"/>
                </a:lnTo>
                <a:lnTo>
                  <a:pt x="1033049" y="592956"/>
                </a:lnTo>
                <a:lnTo>
                  <a:pt x="1033830" y="593179"/>
                </a:lnTo>
                <a:close/>
              </a:path>
              <a:path w="1760220" h="2282190">
                <a:moveTo>
                  <a:pt x="1026981" y="593179"/>
                </a:moveTo>
                <a:lnTo>
                  <a:pt x="1025026" y="593179"/>
                </a:lnTo>
                <a:lnTo>
                  <a:pt x="1026004" y="592644"/>
                </a:lnTo>
                <a:lnTo>
                  <a:pt x="1026981" y="593179"/>
                </a:lnTo>
                <a:close/>
              </a:path>
              <a:path w="1760220" h="2282190">
                <a:moveTo>
                  <a:pt x="967033" y="602553"/>
                </a:moveTo>
                <a:lnTo>
                  <a:pt x="968917" y="594326"/>
                </a:lnTo>
                <a:lnTo>
                  <a:pt x="969018" y="593885"/>
                </a:lnTo>
                <a:lnTo>
                  <a:pt x="969119" y="593443"/>
                </a:lnTo>
                <a:lnTo>
                  <a:pt x="975674" y="593885"/>
                </a:lnTo>
                <a:lnTo>
                  <a:pt x="967033" y="602553"/>
                </a:lnTo>
                <a:close/>
              </a:path>
              <a:path w="1760220" h="2282190">
                <a:moveTo>
                  <a:pt x="969342" y="609007"/>
                </a:moveTo>
                <a:lnTo>
                  <a:pt x="969410" y="608305"/>
                </a:lnTo>
                <a:lnTo>
                  <a:pt x="971004" y="601344"/>
                </a:lnTo>
                <a:lnTo>
                  <a:pt x="971104" y="600908"/>
                </a:lnTo>
                <a:lnTo>
                  <a:pt x="971209" y="600450"/>
                </a:lnTo>
                <a:lnTo>
                  <a:pt x="971318" y="599973"/>
                </a:lnTo>
                <a:lnTo>
                  <a:pt x="970636" y="599973"/>
                </a:lnTo>
                <a:lnTo>
                  <a:pt x="977625" y="600450"/>
                </a:lnTo>
                <a:lnTo>
                  <a:pt x="977878" y="600450"/>
                </a:lnTo>
                <a:lnTo>
                  <a:pt x="969342" y="609007"/>
                </a:lnTo>
                <a:close/>
              </a:path>
              <a:path w="1760220" h="2282190">
                <a:moveTo>
                  <a:pt x="975683" y="608798"/>
                </a:moveTo>
                <a:lnTo>
                  <a:pt x="979181" y="600450"/>
                </a:lnTo>
                <a:lnTo>
                  <a:pt x="979288" y="600196"/>
                </a:lnTo>
                <a:lnTo>
                  <a:pt x="979381" y="599973"/>
                </a:lnTo>
                <a:lnTo>
                  <a:pt x="984172" y="600908"/>
                </a:lnTo>
                <a:lnTo>
                  <a:pt x="987023" y="600908"/>
                </a:lnTo>
                <a:lnTo>
                  <a:pt x="983250" y="606142"/>
                </a:lnTo>
                <a:lnTo>
                  <a:pt x="975683" y="608798"/>
                </a:lnTo>
                <a:close/>
              </a:path>
              <a:path w="1760220" h="2282190">
                <a:moveTo>
                  <a:pt x="1010691" y="615374"/>
                </a:moveTo>
                <a:lnTo>
                  <a:pt x="1008340" y="613252"/>
                </a:lnTo>
                <a:lnTo>
                  <a:pt x="1006561" y="611601"/>
                </a:lnTo>
                <a:lnTo>
                  <a:pt x="1006605" y="610372"/>
                </a:lnTo>
                <a:lnTo>
                  <a:pt x="1006720" y="607132"/>
                </a:lnTo>
                <a:lnTo>
                  <a:pt x="1006834" y="605072"/>
                </a:lnTo>
                <a:lnTo>
                  <a:pt x="1010067" y="600450"/>
                </a:lnTo>
                <a:lnTo>
                  <a:pt x="1015068" y="602212"/>
                </a:lnTo>
                <a:lnTo>
                  <a:pt x="1007613" y="605072"/>
                </a:lnTo>
                <a:lnTo>
                  <a:pt x="1014035" y="611601"/>
                </a:lnTo>
                <a:lnTo>
                  <a:pt x="1010691" y="615374"/>
                </a:lnTo>
                <a:close/>
              </a:path>
              <a:path w="1760220" h="2282190">
                <a:moveTo>
                  <a:pt x="1002199" y="606142"/>
                </a:moveTo>
                <a:lnTo>
                  <a:pt x="1002068" y="606142"/>
                </a:lnTo>
                <a:lnTo>
                  <a:pt x="1000016" y="605623"/>
                </a:lnTo>
                <a:lnTo>
                  <a:pt x="1001940" y="602212"/>
                </a:lnTo>
                <a:lnTo>
                  <a:pt x="1004201" y="604733"/>
                </a:lnTo>
                <a:lnTo>
                  <a:pt x="1002199" y="606142"/>
                </a:lnTo>
                <a:close/>
              </a:path>
              <a:path w="1760220" h="2282190">
                <a:moveTo>
                  <a:pt x="984436" y="630727"/>
                </a:moveTo>
                <a:lnTo>
                  <a:pt x="983156" y="626711"/>
                </a:lnTo>
                <a:lnTo>
                  <a:pt x="983038" y="626341"/>
                </a:lnTo>
                <a:lnTo>
                  <a:pt x="982970" y="626127"/>
                </a:lnTo>
                <a:lnTo>
                  <a:pt x="985017" y="620879"/>
                </a:lnTo>
                <a:lnTo>
                  <a:pt x="987320" y="614524"/>
                </a:lnTo>
                <a:lnTo>
                  <a:pt x="987063" y="611601"/>
                </a:lnTo>
                <a:lnTo>
                  <a:pt x="986955" y="610372"/>
                </a:lnTo>
                <a:lnTo>
                  <a:pt x="986874" y="609452"/>
                </a:lnTo>
                <a:lnTo>
                  <a:pt x="986773" y="608305"/>
                </a:lnTo>
                <a:lnTo>
                  <a:pt x="986670" y="607132"/>
                </a:lnTo>
                <a:lnTo>
                  <a:pt x="986624" y="606604"/>
                </a:lnTo>
                <a:lnTo>
                  <a:pt x="990341" y="605797"/>
                </a:lnTo>
                <a:lnTo>
                  <a:pt x="990756" y="608305"/>
                </a:lnTo>
                <a:lnTo>
                  <a:pt x="990861" y="609452"/>
                </a:lnTo>
                <a:lnTo>
                  <a:pt x="990944" y="610372"/>
                </a:lnTo>
                <a:lnTo>
                  <a:pt x="990994" y="610925"/>
                </a:lnTo>
                <a:lnTo>
                  <a:pt x="994661" y="610925"/>
                </a:lnTo>
                <a:lnTo>
                  <a:pt x="995454" y="613252"/>
                </a:lnTo>
                <a:lnTo>
                  <a:pt x="993913" y="618562"/>
                </a:lnTo>
                <a:lnTo>
                  <a:pt x="993852" y="618771"/>
                </a:lnTo>
                <a:lnTo>
                  <a:pt x="989730" y="624237"/>
                </a:lnTo>
                <a:lnTo>
                  <a:pt x="984436" y="630727"/>
                </a:lnTo>
                <a:close/>
              </a:path>
              <a:path w="1760220" h="2282190">
                <a:moveTo>
                  <a:pt x="962592" y="617566"/>
                </a:moveTo>
                <a:lnTo>
                  <a:pt x="963387" y="615374"/>
                </a:lnTo>
                <a:lnTo>
                  <a:pt x="965084" y="610925"/>
                </a:lnTo>
                <a:lnTo>
                  <a:pt x="964966" y="608305"/>
                </a:lnTo>
                <a:lnTo>
                  <a:pt x="964813" y="607132"/>
                </a:lnTo>
                <a:lnTo>
                  <a:pt x="964744" y="606604"/>
                </a:lnTo>
                <a:lnTo>
                  <a:pt x="968592" y="607132"/>
                </a:lnTo>
                <a:lnTo>
                  <a:pt x="969669" y="610205"/>
                </a:lnTo>
                <a:lnTo>
                  <a:pt x="969578" y="611601"/>
                </a:lnTo>
                <a:lnTo>
                  <a:pt x="969222" y="614524"/>
                </a:lnTo>
                <a:lnTo>
                  <a:pt x="969119" y="615374"/>
                </a:lnTo>
                <a:lnTo>
                  <a:pt x="962592" y="617566"/>
                </a:lnTo>
                <a:close/>
              </a:path>
              <a:path w="1760220" h="2282190">
                <a:moveTo>
                  <a:pt x="994661" y="610925"/>
                </a:moveTo>
                <a:lnTo>
                  <a:pt x="993128" y="610925"/>
                </a:lnTo>
                <a:lnTo>
                  <a:pt x="993008" y="610205"/>
                </a:lnTo>
                <a:lnTo>
                  <a:pt x="992882" y="609452"/>
                </a:lnTo>
                <a:lnTo>
                  <a:pt x="992808" y="609007"/>
                </a:lnTo>
                <a:lnTo>
                  <a:pt x="992692" y="608305"/>
                </a:lnTo>
                <a:lnTo>
                  <a:pt x="993187" y="606604"/>
                </a:lnTo>
                <a:lnTo>
                  <a:pt x="994661" y="610925"/>
                </a:lnTo>
                <a:close/>
              </a:path>
              <a:path w="1760220" h="2282190">
                <a:moveTo>
                  <a:pt x="1019444" y="615374"/>
                </a:moveTo>
                <a:lnTo>
                  <a:pt x="1018203" y="613252"/>
                </a:lnTo>
                <a:lnTo>
                  <a:pt x="1017317" y="611601"/>
                </a:lnTo>
                <a:lnTo>
                  <a:pt x="1019034" y="609452"/>
                </a:lnTo>
                <a:lnTo>
                  <a:pt x="1021003" y="610205"/>
                </a:lnTo>
                <a:lnTo>
                  <a:pt x="1019444" y="615374"/>
                </a:lnTo>
                <a:close/>
              </a:path>
              <a:path w="1760220" h="2282190">
                <a:moveTo>
                  <a:pt x="1003683" y="617852"/>
                </a:moveTo>
                <a:lnTo>
                  <a:pt x="999752" y="617566"/>
                </a:lnTo>
                <a:lnTo>
                  <a:pt x="999752" y="610925"/>
                </a:lnTo>
                <a:lnTo>
                  <a:pt x="1004117" y="610925"/>
                </a:lnTo>
                <a:lnTo>
                  <a:pt x="1004875" y="615374"/>
                </a:lnTo>
                <a:lnTo>
                  <a:pt x="1003683" y="617852"/>
                </a:lnTo>
                <a:close/>
              </a:path>
              <a:path w="1760220" h="2282190">
                <a:moveTo>
                  <a:pt x="968755" y="626711"/>
                </a:moveTo>
                <a:lnTo>
                  <a:pt x="972417" y="618771"/>
                </a:lnTo>
                <a:lnTo>
                  <a:pt x="972513" y="618562"/>
                </a:lnTo>
                <a:lnTo>
                  <a:pt x="971308" y="615374"/>
                </a:lnTo>
                <a:lnTo>
                  <a:pt x="978004" y="618100"/>
                </a:lnTo>
                <a:lnTo>
                  <a:pt x="978056" y="618771"/>
                </a:lnTo>
                <a:lnTo>
                  <a:pt x="978163" y="620156"/>
                </a:lnTo>
                <a:lnTo>
                  <a:pt x="978287" y="621755"/>
                </a:lnTo>
                <a:lnTo>
                  <a:pt x="973495" y="626341"/>
                </a:lnTo>
                <a:lnTo>
                  <a:pt x="968755" y="626711"/>
                </a:lnTo>
                <a:close/>
              </a:path>
              <a:path w="1760220" h="2282190">
                <a:moveTo>
                  <a:pt x="1007218" y="630184"/>
                </a:moveTo>
                <a:lnTo>
                  <a:pt x="999407" y="628458"/>
                </a:lnTo>
                <a:lnTo>
                  <a:pt x="999747" y="628458"/>
                </a:lnTo>
                <a:lnTo>
                  <a:pt x="999621" y="626711"/>
                </a:lnTo>
                <a:lnTo>
                  <a:pt x="999594" y="626341"/>
                </a:lnTo>
                <a:lnTo>
                  <a:pt x="999469" y="624600"/>
                </a:lnTo>
                <a:lnTo>
                  <a:pt x="1002436" y="623909"/>
                </a:lnTo>
                <a:lnTo>
                  <a:pt x="1002266" y="622488"/>
                </a:lnTo>
                <a:lnTo>
                  <a:pt x="1002179" y="621755"/>
                </a:lnTo>
                <a:lnTo>
                  <a:pt x="1002074" y="620879"/>
                </a:lnTo>
                <a:lnTo>
                  <a:pt x="1001988" y="620156"/>
                </a:lnTo>
                <a:lnTo>
                  <a:pt x="1001940" y="619760"/>
                </a:lnTo>
                <a:lnTo>
                  <a:pt x="1008281" y="620156"/>
                </a:lnTo>
                <a:lnTo>
                  <a:pt x="1007401" y="628458"/>
                </a:lnTo>
                <a:lnTo>
                  <a:pt x="1007281" y="629588"/>
                </a:lnTo>
                <a:lnTo>
                  <a:pt x="1007218" y="630184"/>
                </a:lnTo>
                <a:close/>
              </a:path>
              <a:path w="1760220" h="2282190">
                <a:moveTo>
                  <a:pt x="1027632" y="625032"/>
                </a:moveTo>
                <a:lnTo>
                  <a:pt x="1025943" y="625032"/>
                </a:lnTo>
                <a:lnTo>
                  <a:pt x="1026008" y="619760"/>
                </a:lnTo>
                <a:lnTo>
                  <a:pt x="1028478" y="622488"/>
                </a:lnTo>
                <a:lnTo>
                  <a:pt x="1027632" y="625032"/>
                </a:lnTo>
                <a:close/>
              </a:path>
              <a:path w="1760220" h="2282190">
                <a:moveTo>
                  <a:pt x="1010210" y="629588"/>
                </a:moveTo>
                <a:lnTo>
                  <a:pt x="1008112" y="629094"/>
                </a:lnTo>
                <a:lnTo>
                  <a:pt x="1010691" y="626341"/>
                </a:lnTo>
                <a:lnTo>
                  <a:pt x="1012548" y="628458"/>
                </a:lnTo>
                <a:lnTo>
                  <a:pt x="1010210" y="629588"/>
                </a:lnTo>
                <a:close/>
              </a:path>
              <a:path w="1760220" h="2282190">
                <a:moveTo>
                  <a:pt x="986848" y="1143531"/>
                </a:moveTo>
                <a:lnTo>
                  <a:pt x="984700" y="1142989"/>
                </a:lnTo>
                <a:lnTo>
                  <a:pt x="986624" y="1139581"/>
                </a:lnTo>
                <a:lnTo>
                  <a:pt x="988884" y="1142099"/>
                </a:lnTo>
                <a:lnTo>
                  <a:pt x="986848" y="1143531"/>
                </a:lnTo>
                <a:close/>
              </a:path>
              <a:path w="1760220" h="2282190">
                <a:moveTo>
                  <a:pt x="984453" y="790140"/>
                </a:moveTo>
                <a:lnTo>
                  <a:pt x="981518" y="789154"/>
                </a:lnTo>
                <a:lnTo>
                  <a:pt x="981137" y="786817"/>
                </a:lnTo>
                <a:lnTo>
                  <a:pt x="986624" y="786451"/>
                </a:lnTo>
                <a:lnTo>
                  <a:pt x="984453" y="790140"/>
                </a:lnTo>
                <a:close/>
              </a:path>
              <a:path w="1760220" h="2282190">
                <a:moveTo>
                  <a:pt x="984527" y="938129"/>
                </a:moveTo>
                <a:lnTo>
                  <a:pt x="986522" y="929461"/>
                </a:lnTo>
                <a:lnTo>
                  <a:pt x="986624" y="929019"/>
                </a:lnTo>
                <a:lnTo>
                  <a:pt x="993178" y="929461"/>
                </a:lnTo>
                <a:lnTo>
                  <a:pt x="984527" y="938129"/>
                </a:lnTo>
                <a:close/>
              </a:path>
              <a:path w="1760220" h="2282190">
                <a:moveTo>
                  <a:pt x="988812" y="1130807"/>
                </a:moveTo>
                <a:lnTo>
                  <a:pt x="986348" y="1126798"/>
                </a:lnTo>
                <a:lnTo>
                  <a:pt x="987115" y="1124202"/>
                </a:lnTo>
                <a:lnTo>
                  <a:pt x="988940" y="1124202"/>
                </a:lnTo>
                <a:lnTo>
                  <a:pt x="988890" y="1126798"/>
                </a:lnTo>
                <a:lnTo>
                  <a:pt x="988812" y="1130807"/>
                </a:lnTo>
                <a:close/>
              </a:path>
              <a:path w="1760220" h="2282190">
                <a:moveTo>
                  <a:pt x="985636" y="1389783"/>
                </a:moveTo>
                <a:lnTo>
                  <a:pt x="983669" y="1388196"/>
                </a:lnTo>
                <a:lnTo>
                  <a:pt x="982086" y="1386224"/>
                </a:lnTo>
                <a:lnTo>
                  <a:pt x="984436" y="1387426"/>
                </a:lnTo>
                <a:lnTo>
                  <a:pt x="985636" y="1389783"/>
                </a:lnTo>
                <a:close/>
              </a:path>
              <a:path w="1760220" h="2282190">
                <a:moveTo>
                  <a:pt x="912241" y="514482"/>
                </a:moveTo>
                <a:lnTo>
                  <a:pt x="905677" y="514482"/>
                </a:lnTo>
                <a:lnTo>
                  <a:pt x="905008" y="511191"/>
                </a:lnTo>
                <a:lnTo>
                  <a:pt x="905803" y="510395"/>
                </a:lnTo>
                <a:lnTo>
                  <a:pt x="904847" y="510395"/>
                </a:lnTo>
                <a:lnTo>
                  <a:pt x="904745" y="509896"/>
                </a:lnTo>
                <a:lnTo>
                  <a:pt x="907172" y="508673"/>
                </a:lnTo>
                <a:lnTo>
                  <a:pt x="907866" y="505708"/>
                </a:lnTo>
                <a:lnTo>
                  <a:pt x="910798" y="507149"/>
                </a:lnTo>
                <a:lnTo>
                  <a:pt x="911757" y="509896"/>
                </a:lnTo>
                <a:lnTo>
                  <a:pt x="911827" y="510095"/>
                </a:lnTo>
                <a:lnTo>
                  <a:pt x="911932" y="510395"/>
                </a:lnTo>
                <a:lnTo>
                  <a:pt x="905803" y="510395"/>
                </a:lnTo>
                <a:lnTo>
                  <a:pt x="905008" y="511191"/>
                </a:lnTo>
                <a:lnTo>
                  <a:pt x="911992" y="511191"/>
                </a:lnTo>
                <a:lnTo>
                  <a:pt x="912241" y="514482"/>
                </a:lnTo>
                <a:close/>
              </a:path>
              <a:path w="1760220" h="2282190">
                <a:moveTo>
                  <a:pt x="897016" y="519204"/>
                </a:moveTo>
                <a:lnTo>
                  <a:pt x="899044" y="510395"/>
                </a:lnTo>
                <a:lnTo>
                  <a:pt x="899113" y="510095"/>
                </a:lnTo>
                <a:lnTo>
                  <a:pt x="903565" y="510395"/>
                </a:lnTo>
                <a:lnTo>
                  <a:pt x="904847" y="510395"/>
                </a:lnTo>
                <a:lnTo>
                  <a:pt x="905008" y="511191"/>
                </a:lnTo>
                <a:lnTo>
                  <a:pt x="897016" y="519204"/>
                </a:lnTo>
                <a:close/>
              </a:path>
              <a:path w="1760220" h="2282190">
                <a:moveTo>
                  <a:pt x="920527" y="430951"/>
                </a:moveTo>
                <a:lnTo>
                  <a:pt x="909025" y="430951"/>
                </a:lnTo>
                <a:lnTo>
                  <a:pt x="912241" y="424554"/>
                </a:lnTo>
                <a:lnTo>
                  <a:pt x="918801" y="424554"/>
                </a:lnTo>
                <a:lnTo>
                  <a:pt x="920995" y="428912"/>
                </a:lnTo>
                <a:lnTo>
                  <a:pt x="920527" y="430951"/>
                </a:lnTo>
                <a:close/>
              </a:path>
              <a:path w="1760220" h="2282190">
                <a:moveTo>
                  <a:pt x="918896" y="438049"/>
                </a:moveTo>
                <a:lnTo>
                  <a:pt x="920887" y="429382"/>
                </a:lnTo>
                <a:lnTo>
                  <a:pt x="920995" y="428912"/>
                </a:lnTo>
                <a:lnTo>
                  <a:pt x="922021" y="430951"/>
                </a:lnTo>
                <a:lnTo>
                  <a:pt x="925977" y="430951"/>
                </a:lnTo>
                <a:lnTo>
                  <a:pt x="918896" y="438049"/>
                </a:lnTo>
                <a:close/>
              </a:path>
              <a:path w="1760220" h="2282190">
                <a:moveTo>
                  <a:pt x="925977" y="430951"/>
                </a:moveTo>
                <a:lnTo>
                  <a:pt x="922021" y="430951"/>
                </a:lnTo>
                <a:lnTo>
                  <a:pt x="920995" y="428912"/>
                </a:lnTo>
                <a:lnTo>
                  <a:pt x="920562" y="428912"/>
                </a:lnTo>
                <a:lnTo>
                  <a:pt x="927542" y="429382"/>
                </a:lnTo>
                <a:lnTo>
                  <a:pt x="925977" y="430951"/>
                </a:lnTo>
                <a:close/>
              </a:path>
              <a:path w="1760220" h="2282190">
                <a:moveTo>
                  <a:pt x="905768" y="444635"/>
                </a:moveTo>
                <a:lnTo>
                  <a:pt x="907788" y="435860"/>
                </a:lnTo>
                <a:lnTo>
                  <a:pt x="907866" y="435521"/>
                </a:lnTo>
                <a:lnTo>
                  <a:pt x="912840" y="435860"/>
                </a:lnTo>
                <a:lnTo>
                  <a:pt x="914526" y="435860"/>
                </a:lnTo>
                <a:lnTo>
                  <a:pt x="905768" y="444635"/>
                </a:lnTo>
                <a:close/>
              </a:path>
              <a:path w="1760220" h="2282190">
                <a:moveTo>
                  <a:pt x="912337" y="444635"/>
                </a:moveTo>
                <a:lnTo>
                  <a:pt x="914347" y="435860"/>
                </a:lnTo>
                <a:lnTo>
                  <a:pt x="914424" y="435521"/>
                </a:lnTo>
                <a:lnTo>
                  <a:pt x="919399" y="435860"/>
                </a:lnTo>
                <a:lnTo>
                  <a:pt x="918896" y="438049"/>
                </a:lnTo>
                <a:lnTo>
                  <a:pt x="912337" y="444635"/>
                </a:lnTo>
                <a:close/>
              </a:path>
              <a:path w="1760220" h="2282190">
                <a:moveTo>
                  <a:pt x="925370" y="474999"/>
                </a:moveTo>
                <a:lnTo>
                  <a:pt x="919210" y="474593"/>
                </a:lnTo>
                <a:lnTo>
                  <a:pt x="916044" y="471186"/>
                </a:lnTo>
                <a:lnTo>
                  <a:pt x="916541" y="464925"/>
                </a:lnTo>
                <a:lnTo>
                  <a:pt x="916612" y="464032"/>
                </a:lnTo>
                <a:lnTo>
                  <a:pt x="922295" y="464925"/>
                </a:lnTo>
                <a:lnTo>
                  <a:pt x="922928" y="470861"/>
                </a:lnTo>
                <a:lnTo>
                  <a:pt x="925370" y="474999"/>
                </a:lnTo>
                <a:close/>
              </a:path>
              <a:path w="1760220" h="2282190">
                <a:moveTo>
                  <a:pt x="973496" y="446489"/>
                </a:moveTo>
                <a:lnTo>
                  <a:pt x="970811" y="445535"/>
                </a:lnTo>
                <a:lnTo>
                  <a:pt x="969008" y="443680"/>
                </a:lnTo>
                <a:lnTo>
                  <a:pt x="969119" y="439908"/>
                </a:lnTo>
                <a:lnTo>
                  <a:pt x="973789" y="438882"/>
                </a:lnTo>
                <a:lnTo>
                  <a:pt x="973293" y="443041"/>
                </a:lnTo>
                <a:lnTo>
                  <a:pt x="973331" y="443680"/>
                </a:lnTo>
                <a:lnTo>
                  <a:pt x="973440" y="445535"/>
                </a:lnTo>
                <a:lnTo>
                  <a:pt x="973496" y="446489"/>
                </a:lnTo>
                <a:close/>
              </a:path>
              <a:path w="1760220" h="2282190">
                <a:moveTo>
                  <a:pt x="896920" y="569315"/>
                </a:moveTo>
                <a:lnTo>
                  <a:pt x="892544" y="569315"/>
                </a:lnTo>
                <a:lnTo>
                  <a:pt x="892544" y="564928"/>
                </a:lnTo>
                <a:lnTo>
                  <a:pt x="896920" y="564928"/>
                </a:lnTo>
                <a:lnTo>
                  <a:pt x="896920" y="569315"/>
                </a:lnTo>
                <a:close/>
              </a:path>
              <a:path w="1760220" h="2282190">
                <a:moveTo>
                  <a:pt x="892645" y="488501"/>
                </a:moveTo>
                <a:lnTo>
                  <a:pt x="894629" y="479833"/>
                </a:lnTo>
                <a:lnTo>
                  <a:pt x="894731" y="479386"/>
                </a:lnTo>
                <a:lnTo>
                  <a:pt x="901286" y="479833"/>
                </a:lnTo>
                <a:lnTo>
                  <a:pt x="892645" y="488501"/>
                </a:lnTo>
                <a:close/>
              </a:path>
              <a:path w="1760220" h="2282190">
                <a:moveTo>
                  <a:pt x="910053" y="479386"/>
                </a:moveTo>
                <a:lnTo>
                  <a:pt x="903489" y="479386"/>
                </a:lnTo>
                <a:lnTo>
                  <a:pt x="903089" y="474604"/>
                </a:lnTo>
                <a:lnTo>
                  <a:pt x="905272" y="472409"/>
                </a:lnTo>
                <a:lnTo>
                  <a:pt x="910053" y="472811"/>
                </a:lnTo>
                <a:lnTo>
                  <a:pt x="910053" y="479386"/>
                </a:lnTo>
                <a:close/>
              </a:path>
              <a:path w="1760220" h="2282190">
                <a:moveTo>
                  <a:pt x="929836" y="1122368"/>
                </a:moveTo>
                <a:lnTo>
                  <a:pt x="931831" y="1113705"/>
                </a:lnTo>
                <a:lnTo>
                  <a:pt x="931933" y="1113259"/>
                </a:lnTo>
                <a:lnTo>
                  <a:pt x="938487" y="1113705"/>
                </a:lnTo>
                <a:lnTo>
                  <a:pt x="929836" y="1122368"/>
                </a:lnTo>
                <a:close/>
              </a:path>
              <a:path w="1760220" h="2282190">
                <a:moveTo>
                  <a:pt x="936309" y="1133000"/>
                </a:moveTo>
                <a:lnTo>
                  <a:pt x="933158" y="1132503"/>
                </a:lnTo>
                <a:lnTo>
                  <a:pt x="935553" y="1126420"/>
                </a:lnTo>
                <a:lnTo>
                  <a:pt x="931933" y="1126420"/>
                </a:lnTo>
                <a:lnTo>
                  <a:pt x="932860" y="1120915"/>
                </a:lnTo>
                <a:lnTo>
                  <a:pt x="938183" y="1128527"/>
                </a:lnTo>
                <a:lnTo>
                  <a:pt x="936309" y="1133000"/>
                </a:lnTo>
                <a:close/>
              </a:path>
              <a:path w="1760220" h="2282190">
                <a:moveTo>
                  <a:pt x="969221" y="418313"/>
                </a:moveTo>
                <a:lnTo>
                  <a:pt x="971205" y="409646"/>
                </a:lnTo>
                <a:lnTo>
                  <a:pt x="971308" y="409198"/>
                </a:lnTo>
                <a:lnTo>
                  <a:pt x="977861" y="409646"/>
                </a:lnTo>
                <a:lnTo>
                  <a:pt x="969221" y="418313"/>
                </a:lnTo>
                <a:close/>
              </a:path>
              <a:path w="1760220" h="2282190">
                <a:moveTo>
                  <a:pt x="960378" y="417973"/>
                </a:moveTo>
                <a:lnTo>
                  <a:pt x="957410" y="417292"/>
                </a:lnTo>
                <a:lnTo>
                  <a:pt x="958555" y="412483"/>
                </a:lnTo>
                <a:lnTo>
                  <a:pt x="958258" y="409813"/>
                </a:lnTo>
                <a:lnTo>
                  <a:pt x="958190" y="409198"/>
                </a:lnTo>
                <a:lnTo>
                  <a:pt x="963255" y="409813"/>
                </a:lnTo>
                <a:lnTo>
                  <a:pt x="963214" y="415058"/>
                </a:lnTo>
                <a:lnTo>
                  <a:pt x="960378" y="417973"/>
                </a:lnTo>
                <a:close/>
              </a:path>
              <a:path w="1760220" h="2282190">
                <a:moveTo>
                  <a:pt x="938437" y="403006"/>
                </a:moveTo>
                <a:lnTo>
                  <a:pt x="937244" y="402332"/>
                </a:lnTo>
                <a:lnTo>
                  <a:pt x="936133" y="401576"/>
                </a:lnTo>
                <a:lnTo>
                  <a:pt x="940525" y="399034"/>
                </a:lnTo>
                <a:lnTo>
                  <a:pt x="940942" y="400001"/>
                </a:lnTo>
                <a:lnTo>
                  <a:pt x="940957" y="401576"/>
                </a:lnTo>
                <a:lnTo>
                  <a:pt x="940761" y="402332"/>
                </a:lnTo>
                <a:lnTo>
                  <a:pt x="940685" y="402623"/>
                </a:lnTo>
                <a:lnTo>
                  <a:pt x="938437" y="403006"/>
                </a:lnTo>
                <a:close/>
              </a:path>
              <a:path w="1760220" h="2282190">
                <a:moveTo>
                  <a:pt x="919295" y="1175462"/>
                </a:moveTo>
                <a:lnTo>
                  <a:pt x="920887" y="1168533"/>
                </a:lnTo>
                <a:lnTo>
                  <a:pt x="920988" y="1168091"/>
                </a:lnTo>
                <a:lnTo>
                  <a:pt x="927542" y="1168533"/>
                </a:lnTo>
                <a:lnTo>
                  <a:pt x="921418" y="1174671"/>
                </a:lnTo>
                <a:lnTo>
                  <a:pt x="920988" y="1174671"/>
                </a:lnTo>
                <a:lnTo>
                  <a:pt x="919295" y="1175462"/>
                </a:lnTo>
                <a:close/>
              </a:path>
              <a:path w="1760220" h="2282190">
                <a:moveTo>
                  <a:pt x="918896" y="1177200"/>
                </a:moveTo>
                <a:lnTo>
                  <a:pt x="919295" y="1175462"/>
                </a:lnTo>
                <a:lnTo>
                  <a:pt x="920988" y="1174671"/>
                </a:lnTo>
                <a:lnTo>
                  <a:pt x="920866" y="1175225"/>
                </a:lnTo>
                <a:lnTo>
                  <a:pt x="918896" y="1177200"/>
                </a:lnTo>
                <a:close/>
              </a:path>
              <a:path w="1760220" h="2282190">
                <a:moveTo>
                  <a:pt x="920866" y="1175225"/>
                </a:moveTo>
                <a:lnTo>
                  <a:pt x="920988" y="1174671"/>
                </a:lnTo>
                <a:lnTo>
                  <a:pt x="921418" y="1174671"/>
                </a:lnTo>
                <a:lnTo>
                  <a:pt x="920866" y="1175225"/>
                </a:lnTo>
                <a:close/>
              </a:path>
              <a:path w="1760220" h="2282190">
                <a:moveTo>
                  <a:pt x="920428" y="1177200"/>
                </a:moveTo>
                <a:lnTo>
                  <a:pt x="918896" y="1177200"/>
                </a:lnTo>
                <a:lnTo>
                  <a:pt x="920866" y="1175225"/>
                </a:lnTo>
                <a:lnTo>
                  <a:pt x="920476" y="1176983"/>
                </a:lnTo>
                <a:lnTo>
                  <a:pt x="920428" y="1177200"/>
                </a:lnTo>
                <a:close/>
              </a:path>
              <a:path w="1760220" h="2282190">
                <a:moveTo>
                  <a:pt x="923176" y="1187833"/>
                </a:moveTo>
                <a:lnTo>
                  <a:pt x="918402" y="1185524"/>
                </a:lnTo>
                <a:lnTo>
                  <a:pt x="915600" y="1181254"/>
                </a:lnTo>
                <a:lnTo>
                  <a:pt x="916016" y="1177200"/>
                </a:lnTo>
                <a:lnTo>
                  <a:pt x="916039" y="1176983"/>
                </a:lnTo>
                <a:lnTo>
                  <a:pt x="919295" y="1175462"/>
                </a:lnTo>
                <a:lnTo>
                  <a:pt x="918945" y="1176983"/>
                </a:lnTo>
                <a:lnTo>
                  <a:pt x="918896" y="1177200"/>
                </a:lnTo>
                <a:lnTo>
                  <a:pt x="920428" y="1177200"/>
                </a:lnTo>
                <a:lnTo>
                  <a:pt x="919043" y="1183446"/>
                </a:lnTo>
                <a:lnTo>
                  <a:pt x="918944" y="1183893"/>
                </a:lnTo>
                <a:lnTo>
                  <a:pt x="918836" y="1184380"/>
                </a:lnTo>
                <a:lnTo>
                  <a:pt x="922000" y="1184380"/>
                </a:lnTo>
                <a:lnTo>
                  <a:pt x="923176" y="1187833"/>
                </a:lnTo>
                <a:close/>
              </a:path>
              <a:path w="1760220" h="2282190">
                <a:moveTo>
                  <a:pt x="922000" y="1184380"/>
                </a:moveTo>
                <a:lnTo>
                  <a:pt x="918836" y="1184380"/>
                </a:lnTo>
                <a:lnTo>
                  <a:pt x="920649" y="1180415"/>
                </a:lnTo>
                <a:lnTo>
                  <a:pt x="922000" y="1184380"/>
                </a:lnTo>
                <a:close/>
              </a:path>
              <a:path w="1760220" h="2282190">
                <a:moveTo>
                  <a:pt x="925460" y="1192555"/>
                </a:moveTo>
                <a:lnTo>
                  <a:pt x="927342" y="1184380"/>
                </a:lnTo>
                <a:lnTo>
                  <a:pt x="927455" y="1183893"/>
                </a:lnTo>
                <a:lnTo>
                  <a:pt x="927557" y="1183446"/>
                </a:lnTo>
                <a:lnTo>
                  <a:pt x="934101" y="1183893"/>
                </a:lnTo>
                <a:lnTo>
                  <a:pt x="925460" y="1192555"/>
                </a:lnTo>
                <a:close/>
              </a:path>
              <a:path w="1760220" h="2282190">
                <a:moveTo>
                  <a:pt x="928212" y="407229"/>
                </a:moveTo>
                <a:lnTo>
                  <a:pt x="927589" y="406522"/>
                </a:lnTo>
                <a:lnTo>
                  <a:pt x="929888" y="405191"/>
                </a:lnTo>
                <a:lnTo>
                  <a:pt x="929447" y="406314"/>
                </a:lnTo>
                <a:lnTo>
                  <a:pt x="928212" y="407229"/>
                </a:lnTo>
                <a:close/>
              </a:path>
              <a:path w="1760220" h="2282190">
                <a:moveTo>
                  <a:pt x="960714" y="377791"/>
                </a:moveTo>
                <a:lnTo>
                  <a:pt x="959127" y="377791"/>
                </a:lnTo>
                <a:lnTo>
                  <a:pt x="959127" y="376801"/>
                </a:lnTo>
                <a:lnTo>
                  <a:pt x="960714" y="377791"/>
                </a:lnTo>
                <a:close/>
              </a:path>
              <a:path w="1760220" h="2282190">
                <a:moveTo>
                  <a:pt x="927557" y="453070"/>
                </a:moveTo>
                <a:lnTo>
                  <a:pt x="920624" y="448421"/>
                </a:lnTo>
                <a:lnTo>
                  <a:pt x="920165" y="445813"/>
                </a:lnTo>
                <a:lnTo>
                  <a:pt x="920046" y="445133"/>
                </a:lnTo>
                <a:lnTo>
                  <a:pt x="923224" y="445813"/>
                </a:lnTo>
                <a:lnTo>
                  <a:pt x="927557" y="453070"/>
                </a:lnTo>
                <a:close/>
              </a:path>
              <a:path w="1760220" h="2282190">
                <a:moveTo>
                  <a:pt x="936309" y="1378647"/>
                </a:moveTo>
                <a:lnTo>
                  <a:pt x="933841" y="1374642"/>
                </a:lnTo>
                <a:lnTo>
                  <a:pt x="934607" y="1372046"/>
                </a:lnTo>
                <a:lnTo>
                  <a:pt x="936432" y="1372046"/>
                </a:lnTo>
                <a:lnTo>
                  <a:pt x="936309" y="1378647"/>
                </a:lnTo>
                <a:close/>
              </a:path>
              <a:path w="1760220" h="2282190">
                <a:moveTo>
                  <a:pt x="932025" y="1407498"/>
                </a:moveTo>
                <a:lnTo>
                  <a:pt x="934018" y="1398836"/>
                </a:lnTo>
                <a:lnTo>
                  <a:pt x="934121" y="1398389"/>
                </a:lnTo>
                <a:lnTo>
                  <a:pt x="940675" y="1398836"/>
                </a:lnTo>
                <a:lnTo>
                  <a:pt x="932025" y="1407498"/>
                </a:lnTo>
                <a:close/>
              </a:path>
              <a:path w="1760220" h="2282190">
                <a:moveTo>
                  <a:pt x="934942" y="713985"/>
                </a:moveTo>
                <a:lnTo>
                  <a:pt x="940634" y="702413"/>
                </a:lnTo>
                <a:lnTo>
                  <a:pt x="936309" y="700914"/>
                </a:lnTo>
                <a:lnTo>
                  <a:pt x="937292" y="697279"/>
                </a:lnTo>
                <a:lnTo>
                  <a:pt x="944048" y="706105"/>
                </a:lnTo>
                <a:lnTo>
                  <a:pt x="942863" y="711882"/>
                </a:lnTo>
                <a:lnTo>
                  <a:pt x="934942" y="713985"/>
                </a:lnTo>
                <a:close/>
              </a:path>
              <a:path w="1760220" h="2282190">
                <a:moveTo>
                  <a:pt x="927648" y="1484266"/>
                </a:moveTo>
                <a:lnTo>
                  <a:pt x="929642" y="1475603"/>
                </a:lnTo>
                <a:lnTo>
                  <a:pt x="929745" y="1475156"/>
                </a:lnTo>
                <a:lnTo>
                  <a:pt x="936299" y="1475603"/>
                </a:lnTo>
                <a:lnTo>
                  <a:pt x="927648" y="1484266"/>
                </a:lnTo>
                <a:close/>
              </a:path>
              <a:path w="1760220" h="2282190">
                <a:moveTo>
                  <a:pt x="929745" y="1510248"/>
                </a:moveTo>
                <a:lnTo>
                  <a:pt x="929711" y="1502059"/>
                </a:lnTo>
                <a:lnTo>
                  <a:pt x="927452" y="1496100"/>
                </a:lnTo>
                <a:lnTo>
                  <a:pt x="924697" y="1490635"/>
                </a:lnTo>
                <a:lnTo>
                  <a:pt x="923252" y="1484266"/>
                </a:lnTo>
                <a:lnTo>
                  <a:pt x="932670" y="1504169"/>
                </a:lnTo>
                <a:lnTo>
                  <a:pt x="929745" y="1510248"/>
                </a:lnTo>
                <a:close/>
              </a:path>
              <a:path w="1760220" h="2282190">
                <a:moveTo>
                  <a:pt x="928125" y="1523992"/>
                </a:moveTo>
                <a:lnTo>
                  <a:pt x="920988" y="1523414"/>
                </a:lnTo>
                <a:lnTo>
                  <a:pt x="922039" y="1516788"/>
                </a:lnTo>
                <a:lnTo>
                  <a:pt x="922082" y="1516513"/>
                </a:lnTo>
                <a:lnTo>
                  <a:pt x="916217" y="1514842"/>
                </a:lnTo>
                <a:lnTo>
                  <a:pt x="920988" y="1510248"/>
                </a:lnTo>
                <a:lnTo>
                  <a:pt x="924138" y="1516788"/>
                </a:lnTo>
                <a:lnTo>
                  <a:pt x="927331" y="1516788"/>
                </a:lnTo>
                <a:lnTo>
                  <a:pt x="928061" y="1523414"/>
                </a:lnTo>
                <a:lnTo>
                  <a:pt x="928125" y="1523992"/>
                </a:lnTo>
                <a:close/>
              </a:path>
              <a:path w="1760220" h="2282190">
                <a:moveTo>
                  <a:pt x="927331" y="1516788"/>
                </a:moveTo>
                <a:lnTo>
                  <a:pt x="924138" y="1516788"/>
                </a:lnTo>
                <a:lnTo>
                  <a:pt x="926503" y="1510390"/>
                </a:lnTo>
                <a:lnTo>
                  <a:pt x="931933" y="1514634"/>
                </a:lnTo>
                <a:lnTo>
                  <a:pt x="927489" y="1516513"/>
                </a:lnTo>
                <a:lnTo>
                  <a:pt x="927301" y="1516513"/>
                </a:lnTo>
                <a:lnTo>
                  <a:pt x="927331" y="1516788"/>
                </a:lnTo>
                <a:close/>
              </a:path>
              <a:path w="1760220" h="2282190">
                <a:moveTo>
                  <a:pt x="927648" y="1532523"/>
                </a:moveTo>
                <a:lnTo>
                  <a:pt x="929612" y="1523992"/>
                </a:lnTo>
                <a:lnTo>
                  <a:pt x="929642" y="1523860"/>
                </a:lnTo>
                <a:lnTo>
                  <a:pt x="929745" y="1523414"/>
                </a:lnTo>
                <a:lnTo>
                  <a:pt x="936299" y="1523860"/>
                </a:lnTo>
                <a:lnTo>
                  <a:pt x="927648" y="1532523"/>
                </a:lnTo>
                <a:close/>
              </a:path>
              <a:path w="1760220" h="2282190">
                <a:moveTo>
                  <a:pt x="956002" y="1409361"/>
                </a:moveTo>
                <a:lnTo>
                  <a:pt x="956518" y="1405503"/>
                </a:lnTo>
                <a:lnTo>
                  <a:pt x="959760" y="1404360"/>
                </a:lnTo>
                <a:lnTo>
                  <a:pt x="964744" y="1404969"/>
                </a:lnTo>
                <a:lnTo>
                  <a:pt x="963306" y="1407909"/>
                </a:lnTo>
                <a:lnTo>
                  <a:pt x="960074" y="1409057"/>
                </a:lnTo>
                <a:lnTo>
                  <a:pt x="956002" y="1409361"/>
                </a:lnTo>
                <a:close/>
              </a:path>
              <a:path w="1760220" h="2282190">
                <a:moveTo>
                  <a:pt x="942864" y="1422517"/>
                </a:moveTo>
                <a:lnTo>
                  <a:pt x="936800" y="1418072"/>
                </a:lnTo>
                <a:lnTo>
                  <a:pt x="939193" y="1415674"/>
                </a:lnTo>
                <a:lnTo>
                  <a:pt x="947098" y="1412306"/>
                </a:lnTo>
                <a:lnTo>
                  <a:pt x="949427" y="1409361"/>
                </a:lnTo>
                <a:lnTo>
                  <a:pt x="953075" y="1413013"/>
                </a:lnTo>
                <a:lnTo>
                  <a:pt x="953145" y="1414190"/>
                </a:lnTo>
                <a:lnTo>
                  <a:pt x="953235" y="1415674"/>
                </a:lnTo>
                <a:lnTo>
                  <a:pt x="953326" y="1417201"/>
                </a:lnTo>
                <a:lnTo>
                  <a:pt x="953379" y="1418072"/>
                </a:lnTo>
                <a:lnTo>
                  <a:pt x="946263" y="1418072"/>
                </a:lnTo>
                <a:lnTo>
                  <a:pt x="942864" y="1422517"/>
                </a:lnTo>
                <a:close/>
              </a:path>
              <a:path w="1760220" h="2282190">
                <a:moveTo>
                  <a:pt x="932060" y="1422822"/>
                </a:moveTo>
                <a:lnTo>
                  <a:pt x="932103" y="1422517"/>
                </a:lnTo>
                <a:lnTo>
                  <a:pt x="934020" y="1414190"/>
                </a:lnTo>
                <a:lnTo>
                  <a:pt x="934121" y="1413749"/>
                </a:lnTo>
                <a:lnTo>
                  <a:pt x="940675" y="1414190"/>
                </a:lnTo>
                <a:lnTo>
                  <a:pt x="939193" y="1415674"/>
                </a:lnTo>
                <a:lnTo>
                  <a:pt x="935611" y="1417201"/>
                </a:lnTo>
                <a:lnTo>
                  <a:pt x="936800" y="1418072"/>
                </a:lnTo>
                <a:lnTo>
                  <a:pt x="932060" y="1422822"/>
                </a:lnTo>
                <a:close/>
              </a:path>
              <a:path w="1760220" h="2282190">
                <a:moveTo>
                  <a:pt x="936800" y="1418072"/>
                </a:moveTo>
                <a:lnTo>
                  <a:pt x="935611" y="1417201"/>
                </a:lnTo>
                <a:lnTo>
                  <a:pt x="939193" y="1415674"/>
                </a:lnTo>
                <a:lnTo>
                  <a:pt x="936800" y="1418072"/>
                </a:lnTo>
                <a:close/>
              </a:path>
              <a:path w="1760220" h="2282190">
                <a:moveTo>
                  <a:pt x="954523" y="1423882"/>
                </a:moveTo>
                <a:lnTo>
                  <a:pt x="950302" y="1420524"/>
                </a:lnTo>
                <a:lnTo>
                  <a:pt x="946038" y="1418072"/>
                </a:lnTo>
                <a:lnTo>
                  <a:pt x="953379" y="1418072"/>
                </a:lnTo>
                <a:lnTo>
                  <a:pt x="953490" y="1419912"/>
                </a:lnTo>
                <a:lnTo>
                  <a:pt x="958190" y="1422517"/>
                </a:lnTo>
                <a:lnTo>
                  <a:pt x="954523" y="1423882"/>
                </a:lnTo>
                <a:close/>
              </a:path>
              <a:path w="1760220" h="2282190">
                <a:moveTo>
                  <a:pt x="964744" y="1435683"/>
                </a:moveTo>
                <a:lnTo>
                  <a:pt x="959911" y="1434790"/>
                </a:lnTo>
                <a:lnTo>
                  <a:pt x="961816" y="1422822"/>
                </a:lnTo>
                <a:lnTo>
                  <a:pt x="969119" y="1426905"/>
                </a:lnTo>
                <a:lnTo>
                  <a:pt x="971060" y="1432236"/>
                </a:lnTo>
                <a:lnTo>
                  <a:pt x="965686" y="1432236"/>
                </a:lnTo>
                <a:lnTo>
                  <a:pt x="964744" y="1435683"/>
                </a:lnTo>
                <a:close/>
              </a:path>
              <a:path w="1760220" h="2282190">
                <a:moveTo>
                  <a:pt x="971632" y="1433805"/>
                </a:moveTo>
                <a:lnTo>
                  <a:pt x="965686" y="1432236"/>
                </a:lnTo>
                <a:lnTo>
                  <a:pt x="971060" y="1432236"/>
                </a:lnTo>
                <a:lnTo>
                  <a:pt x="971632" y="1433805"/>
                </a:lnTo>
                <a:close/>
              </a:path>
              <a:path w="1760220" h="2282190">
                <a:moveTo>
                  <a:pt x="925369" y="1433479"/>
                </a:moveTo>
                <a:lnTo>
                  <a:pt x="923480" y="1430053"/>
                </a:lnTo>
                <a:lnTo>
                  <a:pt x="925612" y="1428219"/>
                </a:lnTo>
                <a:lnTo>
                  <a:pt x="927623" y="1429015"/>
                </a:lnTo>
                <a:lnTo>
                  <a:pt x="925369" y="1433479"/>
                </a:lnTo>
                <a:close/>
              </a:path>
              <a:path w="1760220" h="2282190">
                <a:moveTo>
                  <a:pt x="960594" y="948329"/>
                </a:moveTo>
                <a:lnTo>
                  <a:pt x="958448" y="947785"/>
                </a:lnTo>
                <a:lnTo>
                  <a:pt x="960378" y="944374"/>
                </a:lnTo>
                <a:lnTo>
                  <a:pt x="962633" y="946895"/>
                </a:lnTo>
                <a:lnTo>
                  <a:pt x="960594" y="948329"/>
                </a:lnTo>
                <a:close/>
              </a:path>
              <a:path w="1760220" h="2282190">
                <a:moveTo>
                  <a:pt x="958190" y="1244859"/>
                </a:moveTo>
                <a:lnTo>
                  <a:pt x="955724" y="1240853"/>
                </a:lnTo>
                <a:lnTo>
                  <a:pt x="956490" y="1238255"/>
                </a:lnTo>
                <a:lnTo>
                  <a:pt x="958314" y="1238255"/>
                </a:lnTo>
                <a:lnTo>
                  <a:pt x="958190" y="1244859"/>
                </a:lnTo>
                <a:close/>
              </a:path>
              <a:path w="1760220" h="2282190">
                <a:moveTo>
                  <a:pt x="988248" y="984740"/>
                </a:moveTo>
                <a:lnTo>
                  <a:pt x="986558" y="984740"/>
                </a:lnTo>
                <a:lnTo>
                  <a:pt x="986624" y="979465"/>
                </a:lnTo>
                <a:lnTo>
                  <a:pt x="989094" y="982196"/>
                </a:lnTo>
                <a:lnTo>
                  <a:pt x="988248" y="984740"/>
                </a:lnTo>
                <a:close/>
              </a:path>
              <a:path w="1760220" h="2282190">
                <a:moveTo>
                  <a:pt x="940776" y="1506201"/>
                </a:moveTo>
                <a:lnTo>
                  <a:pt x="942761" y="1497538"/>
                </a:lnTo>
                <a:lnTo>
                  <a:pt x="942863" y="1497091"/>
                </a:lnTo>
                <a:lnTo>
                  <a:pt x="949417" y="1497538"/>
                </a:lnTo>
                <a:lnTo>
                  <a:pt x="940776" y="1506201"/>
                </a:lnTo>
                <a:close/>
              </a:path>
              <a:path w="1760220" h="2282190">
                <a:moveTo>
                  <a:pt x="926952" y="1229285"/>
                </a:moveTo>
                <a:lnTo>
                  <a:pt x="925111" y="1227570"/>
                </a:lnTo>
                <a:lnTo>
                  <a:pt x="923399" y="1225726"/>
                </a:lnTo>
                <a:lnTo>
                  <a:pt x="925369" y="1227311"/>
                </a:lnTo>
                <a:lnTo>
                  <a:pt x="926952" y="1229285"/>
                </a:lnTo>
                <a:close/>
              </a:path>
              <a:path w="1760220" h="2282190">
                <a:moveTo>
                  <a:pt x="932605" y="977794"/>
                </a:moveTo>
                <a:lnTo>
                  <a:pt x="932450" y="977794"/>
                </a:lnTo>
                <a:lnTo>
                  <a:pt x="929745" y="970696"/>
                </a:lnTo>
                <a:lnTo>
                  <a:pt x="935063" y="972072"/>
                </a:lnTo>
                <a:lnTo>
                  <a:pt x="932605" y="977794"/>
                </a:lnTo>
                <a:close/>
              </a:path>
              <a:path w="1760220" h="2282190">
                <a:moveTo>
                  <a:pt x="930895" y="981775"/>
                </a:moveTo>
                <a:lnTo>
                  <a:pt x="925369" y="979465"/>
                </a:lnTo>
                <a:lnTo>
                  <a:pt x="922665" y="972367"/>
                </a:lnTo>
                <a:lnTo>
                  <a:pt x="932450" y="977794"/>
                </a:lnTo>
                <a:lnTo>
                  <a:pt x="932605" y="977794"/>
                </a:lnTo>
                <a:lnTo>
                  <a:pt x="930895" y="981775"/>
                </a:lnTo>
                <a:close/>
              </a:path>
              <a:path w="1760220" h="2282190">
                <a:moveTo>
                  <a:pt x="918896" y="1225457"/>
                </a:moveTo>
                <a:lnTo>
                  <a:pt x="920886" y="1216789"/>
                </a:lnTo>
                <a:lnTo>
                  <a:pt x="920988" y="1216343"/>
                </a:lnTo>
                <a:lnTo>
                  <a:pt x="927542" y="1216789"/>
                </a:lnTo>
                <a:lnTo>
                  <a:pt x="918896" y="1225457"/>
                </a:lnTo>
                <a:close/>
              </a:path>
              <a:path w="1760220" h="2282190">
                <a:moveTo>
                  <a:pt x="929836" y="1207909"/>
                </a:moveTo>
                <a:lnTo>
                  <a:pt x="931832" y="1199242"/>
                </a:lnTo>
                <a:lnTo>
                  <a:pt x="931933" y="1198801"/>
                </a:lnTo>
                <a:lnTo>
                  <a:pt x="938487" y="1199242"/>
                </a:lnTo>
                <a:lnTo>
                  <a:pt x="929836" y="1207909"/>
                </a:lnTo>
                <a:close/>
              </a:path>
              <a:path w="1760220" h="2282190">
                <a:moveTo>
                  <a:pt x="929745" y="1459802"/>
                </a:moveTo>
                <a:lnTo>
                  <a:pt x="925369" y="1459802"/>
                </a:lnTo>
                <a:lnTo>
                  <a:pt x="925369" y="1455415"/>
                </a:lnTo>
                <a:lnTo>
                  <a:pt x="929745" y="1455415"/>
                </a:lnTo>
                <a:lnTo>
                  <a:pt x="929745" y="1459802"/>
                </a:lnTo>
                <a:close/>
              </a:path>
              <a:path w="1760220" h="2282190">
                <a:moveTo>
                  <a:pt x="934121" y="1005787"/>
                </a:moveTo>
                <a:lnTo>
                  <a:pt x="929192" y="1000798"/>
                </a:lnTo>
                <a:lnTo>
                  <a:pt x="928995" y="995565"/>
                </a:lnTo>
                <a:lnTo>
                  <a:pt x="931361" y="989960"/>
                </a:lnTo>
                <a:lnTo>
                  <a:pt x="934121" y="983857"/>
                </a:lnTo>
                <a:lnTo>
                  <a:pt x="935789" y="989060"/>
                </a:lnTo>
                <a:lnTo>
                  <a:pt x="933956" y="993819"/>
                </a:lnTo>
                <a:lnTo>
                  <a:pt x="932206" y="999080"/>
                </a:lnTo>
                <a:lnTo>
                  <a:pt x="934121" y="1005787"/>
                </a:lnTo>
                <a:close/>
              </a:path>
              <a:path w="1760220" h="2282190">
                <a:moveTo>
                  <a:pt x="956002" y="1356723"/>
                </a:moveTo>
                <a:lnTo>
                  <a:pt x="953521" y="1352877"/>
                </a:lnTo>
                <a:lnTo>
                  <a:pt x="955458" y="1351456"/>
                </a:lnTo>
                <a:lnTo>
                  <a:pt x="957667" y="1352668"/>
                </a:lnTo>
                <a:lnTo>
                  <a:pt x="956002" y="1356723"/>
                </a:lnTo>
                <a:close/>
              </a:path>
              <a:path w="1760220" h="2282190">
                <a:moveTo>
                  <a:pt x="945153" y="1365832"/>
                </a:moveTo>
                <a:lnTo>
                  <a:pt x="947139" y="1357165"/>
                </a:lnTo>
                <a:lnTo>
                  <a:pt x="947240" y="1356723"/>
                </a:lnTo>
                <a:lnTo>
                  <a:pt x="953793" y="1357165"/>
                </a:lnTo>
                <a:lnTo>
                  <a:pt x="945153" y="1365832"/>
                </a:lnTo>
                <a:close/>
              </a:path>
              <a:path w="1760220" h="2282190">
                <a:moveTo>
                  <a:pt x="962564" y="1146133"/>
                </a:moveTo>
                <a:lnTo>
                  <a:pt x="961415" y="1146133"/>
                </a:lnTo>
                <a:lnTo>
                  <a:pt x="964744" y="1139581"/>
                </a:lnTo>
                <a:lnTo>
                  <a:pt x="970021" y="1138682"/>
                </a:lnTo>
                <a:lnTo>
                  <a:pt x="969504" y="1143587"/>
                </a:lnTo>
                <a:lnTo>
                  <a:pt x="975879" y="1143587"/>
                </a:lnTo>
                <a:lnTo>
                  <a:pt x="976069" y="1145349"/>
                </a:lnTo>
                <a:lnTo>
                  <a:pt x="962564" y="1146133"/>
                </a:lnTo>
                <a:close/>
              </a:path>
              <a:path w="1760220" h="2282190">
                <a:moveTo>
                  <a:pt x="975879" y="1143587"/>
                </a:moveTo>
                <a:lnTo>
                  <a:pt x="969504" y="1143587"/>
                </a:lnTo>
                <a:lnTo>
                  <a:pt x="975683" y="1141774"/>
                </a:lnTo>
                <a:lnTo>
                  <a:pt x="975879" y="1143587"/>
                </a:lnTo>
                <a:close/>
              </a:path>
              <a:path w="1760220" h="2282190">
                <a:moveTo>
                  <a:pt x="964348" y="1153137"/>
                </a:moveTo>
                <a:lnTo>
                  <a:pt x="962160" y="1150944"/>
                </a:lnTo>
                <a:lnTo>
                  <a:pt x="962564" y="1146133"/>
                </a:lnTo>
                <a:lnTo>
                  <a:pt x="969119" y="1146133"/>
                </a:lnTo>
                <a:lnTo>
                  <a:pt x="969119" y="1152742"/>
                </a:lnTo>
                <a:lnTo>
                  <a:pt x="964348" y="1153137"/>
                </a:lnTo>
                <a:close/>
              </a:path>
              <a:path w="1760220" h="2282190">
                <a:moveTo>
                  <a:pt x="973720" y="1150111"/>
                </a:moveTo>
                <a:lnTo>
                  <a:pt x="971571" y="1149567"/>
                </a:lnTo>
                <a:lnTo>
                  <a:pt x="973509" y="1146133"/>
                </a:lnTo>
                <a:lnTo>
                  <a:pt x="975756" y="1148677"/>
                </a:lnTo>
                <a:lnTo>
                  <a:pt x="973720" y="1150111"/>
                </a:lnTo>
                <a:close/>
              </a:path>
              <a:path w="1760220" h="2282190">
                <a:moveTo>
                  <a:pt x="968641" y="1316097"/>
                </a:moveTo>
                <a:lnTo>
                  <a:pt x="966541" y="1315603"/>
                </a:lnTo>
                <a:lnTo>
                  <a:pt x="969119" y="1312852"/>
                </a:lnTo>
                <a:lnTo>
                  <a:pt x="970980" y="1314968"/>
                </a:lnTo>
                <a:lnTo>
                  <a:pt x="968641" y="1316097"/>
                </a:lnTo>
                <a:close/>
              </a:path>
              <a:path w="1760220" h="2282190">
                <a:moveTo>
                  <a:pt x="969221" y="1464525"/>
                </a:moveTo>
                <a:lnTo>
                  <a:pt x="971205" y="1455862"/>
                </a:lnTo>
                <a:lnTo>
                  <a:pt x="971308" y="1455415"/>
                </a:lnTo>
                <a:lnTo>
                  <a:pt x="977861" y="1455862"/>
                </a:lnTo>
                <a:lnTo>
                  <a:pt x="969221" y="1464525"/>
                </a:lnTo>
                <a:close/>
              </a:path>
              <a:path w="1760220" h="2282190">
                <a:moveTo>
                  <a:pt x="960459" y="1205716"/>
                </a:moveTo>
                <a:lnTo>
                  <a:pt x="962463" y="1197054"/>
                </a:lnTo>
                <a:lnTo>
                  <a:pt x="962566" y="1196606"/>
                </a:lnTo>
                <a:lnTo>
                  <a:pt x="969110" y="1197054"/>
                </a:lnTo>
                <a:lnTo>
                  <a:pt x="960459" y="1205716"/>
                </a:lnTo>
                <a:close/>
              </a:path>
              <a:path w="1760220" h="2282190">
                <a:moveTo>
                  <a:pt x="969221" y="1168431"/>
                </a:moveTo>
                <a:lnTo>
                  <a:pt x="971206" y="1159764"/>
                </a:lnTo>
                <a:lnTo>
                  <a:pt x="971308" y="1159317"/>
                </a:lnTo>
                <a:lnTo>
                  <a:pt x="977861" y="1159764"/>
                </a:lnTo>
                <a:lnTo>
                  <a:pt x="969221" y="1168431"/>
                </a:lnTo>
                <a:close/>
              </a:path>
              <a:path w="1760220" h="2282190">
                <a:moveTo>
                  <a:pt x="979381" y="1430610"/>
                </a:moveTo>
                <a:lnTo>
                  <a:pt x="973496" y="1429097"/>
                </a:lnTo>
                <a:lnTo>
                  <a:pt x="973121" y="1424564"/>
                </a:lnTo>
                <a:lnTo>
                  <a:pt x="973101" y="1424315"/>
                </a:lnTo>
                <a:lnTo>
                  <a:pt x="975290" y="1422121"/>
                </a:lnTo>
                <a:lnTo>
                  <a:pt x="980060" y="1422517"/>
                </a:lnTo>
                <a:lnTo>
                  <a:pt x="977720" y="1424564"/>
                </a:lnTo>
                <a:lnTo>
                  <a:pt x="979381" y="1430610"/>
                </a:lnTo>
                <a:close/>
              </a:path>
              <a:path w="1760220" h="2282190">
                <a:moveTo>
                  <a:pt x="974763" y="1243864"/>
                </a:moveTo>
                <a:lnTo>
                  <a:pt x="974650" y="1244011"/>
                </a:lnTo>
                <a:lnTo>
                  <a:pt x="975685" y="1242665"/>
                </a:lnTo>
                <a:lnTo>
                  <a:pt x="974763" y="1243864"/>
                </a:lnTo>
                <a:close/>
              </a:path>
              <a:path w="1760220" h="2282190">
                <a:moveTo>
                  <a:pt x="976227" y="1414624"/>
                </a:moveTo>
                <a:lnTo>
                  <a:pt x="974018" y="1413413"/>
                </a:lnTo>
                <a:lnTo>
                  <a:pt x="975683" y="1409361"/>
                </a:lnTo>
                <a:lnTo>
                  <a:pt x="978163" y="1413205"/>
                </a:lnTo>
                <a:lnTo>
                  <a:pt x="976227" y="1414624"/>
                </a:lnTo>
                <a:close/>
              </a:path>
              <a:path w="1760220" h="2282190">
                <a:moveTo>
                  <a:pt x="999752" y="1148350"/>
                </a:moveTo>
                <a:lnTo>
                  <a:pt x="999417" y="1142896"/>
                </a:lnTo>
                <a:lnTo>
                  <a:pt x="1003186" y="1141561"/>
                </a:lnTo>
                <a:lnTo>
                  <a:pt x="1004028" y="1137829"/>
                </a:lnTo>
                <a:lnTo>
                  <a:pt x="1004128" y="1137387"/>
                </a:lnTo>
                <a:lnTo>
                  <a:pt x="1012421" y="1139382"/>
                </a:lnTo>
                <a:lnTo>
                  <a:pt x="1012316" y="1139837"/>
                </a:lnTo>
                <a:lnTo>
                  <a:pt x="1005424" y="1147883"/>
                </a:lnTo>
                <a:lnTo>
                  <a:pt x="999752" y="1148350"/>
                </a:lnTo>
                <a:close/>
              </a:path>
              <a:path w="1760220" h="2282190">
                <a:moveTo>
                  <a:pt x="1010783" y="1146497"/>
                </a:moveTo>
                <a:lnTo>
                  <a:pt x="1012316" y="1139837"/>
                </a:lnTo>
                <a:lnTo>
                  <a:pt x="1012706" y="1139382"/>
                </a:lnTo>
                <a:lnTo>
                  <a:pt x="1012421" y="1139382"/>
                </a:lnTo>
                <a:lnTo>
                  <a:pt x="1012779" y="1137829"/>
                </a:lnTo>
                <a:lnTo>
                  <a:pt x="1012880" y="1137387"/>
                </a:lnTo>
                <a:lnTo>
                  <a:pt x="1019434" y="1137829"/>
                </a:lnTo>
                <a:lnTo>
                  <a:pt x="1017884" y="1139382"/>
                </a:lnTo>
                <a:lnTo>
                  <a:pt x="1012706" y="1139382"/>
                </a:lnTo>
                <a:lnTo>
                  <a:pt x="1012316" y="1139837"/>
                </a:lnTo>
                <a:lnTo>
                  <a:pt x="1017430" y="1139837"/>
                </a:lnTo>
                <a:lnTo>
                  <a:pt x="1010783" y="1146497"/>
                </a:lnTo>
                <a:close/>
              </a:path>
              <a:path w="1760220" h="2282190">
                <a:moveTo>
                  <a:pt x="1029396" y="1130972"/>
                </a:moveTo>
                <a:lnTo>
                  <a:pt x="1027429" y="1129384"/>
                </a:lnTo>
                <a:lnTo>
                  <a:pt x="1025846" y="1127411"/>
                </a:lnTo>
                <a:lnTo>
                  <a:pt x="1028196" y="1128612"/>
                </a:lnTo>
                <a:lnTo>
                  <a:pt x="1029396" y="1130972"/>
                </a:lnTo>
                <a:close/>
              </a:path>
              <a:path w="1760220" h="2282190">
                <a:moveTo>
                  <a:pt x="1032472" y="1188782"/>
                </a:moveTo>
                <a:lnTo>
                  <a:pt x="1020933" y="1187320"/>
                </a:lnTo>
                <a:lnTo>
                  <a:pt x="1023831" y="1181228"/>
                </a:lnTo>
                <a:lnTo>
                  <a:pt x="1025522" y="1177251"/>
                </a:lnTo>
                <a:lnTo>
                  <a:pt x="1025950" y="1180757"/>
                </a:lnTo>
                <a:lnTo>
                  <a:pt x="1026008" y="1185639"/>
                </a:lnTo>
                <a:lnTo>
                  <a:pt x="1032472" y="1188782"/>
                </a:lnTo>
                <a:close/>
              </a:path>
              <a:path w="1760220" h="2282190">
                <a:moveTo>
                  <a:pt x="1034751" y="1187833"/>
                </a:moveTo>
                <a:lnTo>
                  <a:pt x="1032290" y="1183824"/>
                </a:lnTo>
                <a:lnTo>
                  <a:pt x="1033197" y="1180757"/>
                </a:lnTo>
                <a:lnTo>
                  <a:pt x="1034880" y="1181228"/>
                </a:lnTo>
                <a:lnTo>
                  <a:pt x="1034761" y="1187320"/>
                </a:lnTo>
                <a:lnTo>
                  <a:pt x="1034751" y="1187833"/>
                </a:lnTo>
                <a:close/>
              </a:path>
              <a:path w="1760220" h="2282190">
                <a:moveTo>
                  <a:pt x="1008504" y="975078"/>
                </a:moveTo>
                <a:lnTo>
                  <a:pt x="1001940" y="975078"/>
                </a:lnTo>
                <a:lnTo>
                  <a:pt x="1001940" y="968503"/>
                </a:lnTo>
                <a:lnTo>
                  <a:pt x="1006712" y="968102"/>
                </a:lnTo>
                <a:lnTo>
                  <a:pt x="1008899" y="970294"/>
                </a:lnTo>
                <a:lnTo>
                  <a:pt x="1008504" y="975078"/>
                </a:lnTo>
                <a:close/>
              </a:path>
              <a:path w="1760220" h="2282190">
                <a:moveTo>
                  <a:pt x="1007940" y="918939"/>
                </a:moveTo>
                <a:lnTo>
                  <a:pt x="1006251" y="918939"/>
                </a:lnTo>
                <a:lnTo>
                  <a:pt x="1006316" y="913670"/>
                </a:lnTo>
                <a:lnTo>
                  <a:pt x="1008786" y="916395"/>
                </a:lnTo>
                <a:lnTo>
                  <a:pt x="1007940" y="918939"/>
                </a:lnTo>
                <a:close/>
              </a:path>
              <a:path w="1760220" h="2282190">
                <a:moveTo>
                  <a:pt x="1014268" y="1120499"/>
                </a:moveTo>
                <a:lnTo>
                  <a:pt x="1008504" y="1119839"/>
                </a:lnTo>
                <a:lnTo>
                  <a:pt x="1007886" y="1114106"/>
                </a:lnTo>
                <a:lnTo>
                  <a:pt x="1009305" y="1110411"/>
                </a:lnTo>
                <a:lnTo>
                  <a:pt x="1015068" y="1111065"/>
                </a:lnTo>
                <a:lnTo>
                  <a:pt x="1015686" y="1116803"/>
                </a:lnTo>
                <a:lnTo>
                  <a:pt x="1014268" y="1120499"/>
                </a:lnTo>
                <a:close/>
              </a:path>
              <a:path w="1760220" h="2282190">
                <a:moveTo>
                  <a:pt x="1023921" y="1221071"/>
                </a:moveTo>
                <a:lnTo>
                  <a:pt x="1025907" y="1212403"/>
                </a:lnTo>
                <a:lnTo>
                  <a:pt x="1026008" y="1211961"/>
                </a:lnTo>
                <a:lnTo>
                  <a:pt x="1032562" y="1212403"/>
                </a:lnTo>
                <a:lnTo>
                  <a:pt x="1023921" y="1221071"/>
                </a:lnTo>
                <a:close/>
              </a:path>
              <a:path w="1760220" h="2282190">
                <a:moveTo>
                  <a:pt x="1012972" y="1565420"/>
                </a:moveTo>
                <a:lnTo>
                  <a:pt x="1014965" y="1556758"/>
                </a:lnTo>
                <a:lnTo>
                  <a:pt x="1015068" y="1556311"/>
                </a:lnTo>
                <a:lnTo>
                  <a:pt x="1021623" y="1556758"/>
                </a:lnTo>
                <a:lnTo>
                  <a:pt x="1012972" y="1565420"/>
                </a:lnTo>
                <a:close/>
              </a:path>
              <a:path w="1760220" h="2282190">
                <a:moveTo>
                  <a:pt x="1021150" y="1568330"/>
                </a:moveTo>
                <a:lnTo>
                  <a:pt x="1019050" y="1567836"/>
                </a:lnTo>
                <a:lnTo>
                  <a:pt x="1021632" y="1565085"/>
                </a:lnTo>
                <a:lnTo>
                  <a:pt x="1023491" y="1567202"/>
                </a:lnTo>
                <a:lnTo>
                  <a:pt x="1021150" y="1568330"/>
                </a:lnTo>
                <a:close/>
              </a:path>
              <a:path w="1760220" h="2282190">
                <a:moveTo>
                  <a:pt x="1021651" y="1314344"/>
                </a:moveTo>
                <a:lnTo>
                  <a:pt x="1018719" y="1313357"/>
                </a:lnTo>
                <a:lnTo>
                  <a:pt x="1018337" y="1311021"/>
                </a:lnTo>
                <a:lnTo>
                  <a:pt x="1023821" y="1310659"/>
                </a:lnTo>
                <a:lnTo>
                  <a:pt x="1021651" y="1314344"/>
                </a:lnTo>
                <a:close/>
              </a:path>
              <a:path w="1760220" h="2282190">
                <a:moveTo>
                  <a:pt x="1015159" y="1429433"/>
                </a:moveTo>
                <a:lnTo>
                  <a:pt x="1017154" y="1420771"/>
                </a:lnTo>
                <a:lnTo>
                  <a:pt x="1017257" y="1420324"/>
                </a:lnTo>
                <a:lnTo>
                  <a:pt x="1023810" y="1420771"/>
                </a:lnTo>
                <a:lnTo>
                  <a:pt x="1017685" y="1426905"/>
                </a:lnTo>
                <a:lnTo>
                  <a:pt x="1017257" y="1426905"/>
                </a:lnTo>
                <a:lnTo>
                  <a:pt x="1017191" y="1427399"/>
                </a:lnTo>
                <a:lnTo>
                  <a:pt x="1015159" y="1429433"/>
                </a:lnTo>
                <a:close/>
              </a:path>
              <a:path w="1760220" h="2282190">
                <a:moveTo>
                  <a:pt x="1017191" y="1427399"/>
                </a:moveTo>
                <a:lnTo>
                  <a:pt x="1017257" y="1426905"/>
                </a:lnTo>
                <a:lnTo>
                  <a:pt x="1017685" y="1426905"/>
                </a:lnTo>
                <a:lnTo>
                  <a:pt x="1017191" y="1427399"/>
                </a:lnTo>
                <a:close/>
              </a:path>
              <a:path w="1760220" h="2282190">
                <a:moveTo>
                  <a:pt x="1018392" y="1431429"/>
                </a:moveTo>
                <a:lnTo>
                  <a:pt x="1016658" y="1431429"/>
                </a:lnTo>
                <a:lnTo>
                  <a:pt x="1017094" y="1428134"/>
                </a:lnTo>
                <a:lnTo>
                  <a:pt x="1017191" y="1427399"/>
                </a:lnTo>
                <a:lnTo>
                  <a:pt x="1017685" y="1426905"/>
                </a:lnTo>
                <a:lnTo>
                  <a:pt x="1017257" y="1426905"/>
                </a:lnTo>
                <a:lnTo>
                  <a:pt x="1021784" y="1428134"/>
                </a:lnTo>
                <a:lnTo>
                  <a:pt x="1018392" y="1431429"/>
                </a:lnTo>
                <a:close/>
              </a:path>
              <a:path w="1760220" h="2282190">
                <a:moveTo>
                  <a:pt x="1014309" y="1435394"/>
                </a:moveTo>
                <a:lnTo>
                  <a:pt x="1008504" y="1433480"/>
                </a:lnTo>
                <a:lnTo>
                  <a:pt x="1007671" y="1428134"/>
                </a:lnTo>
                <a:lnTo>
                  <a:pt x="1007557" y="1427399"/>
                </a:lnTo>
                <a:lnTo>
                  <a:pt x="1009158" y="1428134"/>
                </a:lnTo>
                <a:lnTo>
                  <a:pt x="1016658" y="1431429"/>
                </a:lnTo>
                <a:lnTo>
                  <a:pt x="1018392" y="1431429"/>
                </a:lnTo>
                <a:lnTo>
                  <a:pt x="1014309" y="1435394"/>
                </a:lnTo>
                <a:close/>
              </a:path>
              <a:path w="1760220" h="2282190">
                <a:moveTo>
                  <a:pt x="1021632" y="1440065"/>
                </a:moveTo>
                <a:lnTo>
                  <a:pt x="1019248" y="1435057"/>
                </a:lnTo>
                <a:lnTo>
                  <a:pt x="1021002" y="1432832"/>
                </a:lnTo>
                <a:lnTo>
                  <a:pt x="1023071" y="1434224"/>
                </a:lnTo>
                <a:lnTo>
                  <a:pt x="1021632" y="1440065"/>
                </a:lnTo>
                <a:close/>
              </a:path>
              <a:path w="1760220" h="2282190">
                <a:moveTo>
                  <a:pt x="1021632" y="1356723"/>
                </a:moveTo>
                <a:lnTo>
                  <a:pt x="1017257" y="1356723"/>
                </a:lnTo>
                <a:lnTo>
                  <a:pt x="1017257" y="1352336"/>
                </a:lnTo>
                <a:lnTo>
                  <a:pt x="1021632" y="1352336"/>
                </a:lnTo>
                <a:lnTo>
                  <a:pt x="1021632" y="1356723"/>
                </a:lnTo>
                <a:close/>
              </a:path>
              <a:path w="1760220" h="2282190">
                <a:moveTo>
                  <a:pt x="1018876" y="1592289"/>
                </a:moveTo>
                <a:lnTo>
                  <a:pt x="1017187" y="1592289"/>
                </a:lnTo>
                <a:lnTo>
                  <a:pt x="1017257" y="1587021"/>
                </a:lnTo>
                <a:lnTo>
                  <a:pt x="1019725" y="1589746"/>
                </a:lnTo>
                <a:lnTo>
                  <a:pt x="1018876" y="1592289"/>
                </a:lnTo>
                <a:close/>
              </a:path>
              <a:path w="1760220" h="2282190">
                <a:moveTo>
                  <a:pt x="1023338" y="1254686"/>
                </a:moveTo>
                <a:lnTo>
                  <a:pt x="1021238" y="1254192"/>
                </a:lnTo>
                <a:lnTo>
                  <a:pt x="1023821" y="1251439"/>
                </a:lnTo>
                <a:lnTo>
                  <a:pt x="1025679" y="1253556"/>
                </a:lnTo>
                <a:lnTo>
                  <a:pt x="1023338" y="1254686"/>
                </a:lnTo>
                <a:close/>
              </a:path>
              <a:path w="1760220" h="2282190">
                <a:moveTo>
                  <a:pt x="1021733" y="1365832"/>
                </a:moveTo>
                <a:lnTo>
                  <a:pt x="1023719" y="1357165"/>
                </a:lnTo>
                <a:lnTo>
                  <a:pt x="1023821" y="1356723"/>
                </a:lnTo>
                <a:lnTo>
                  <a:pt x="1030374" y="1357165"/>
                </a:lnTo>
                <a:lnTo>
                  <a:pt x="1024260" y="1363298"/>
                </a:lnTo>
                <a:lnTo>
                  <a:pt x="1023821" y="1363298"/>
                </a:lnTo>
                <a:lnTo>
                  <a:pt x="1023718" y="1363745"/>
                </a:lnTo>
                <a:lnTo>
                  <a:pt x="1021733" y="1365832"/>
                </a:lnTo>
                <a:close/>
              </a:path>
              <a:path w="1760220" h="2282190">
                <a:moveTo>
                  <a:pt x="1023814" y="1363745"/>
                </a:moveTo>
                <a:lnTo>
                  <a:pt x="1023821" y="1363298"/>
                </a:lnTo>
                <a:lnTo>
                  <a:pt x="1024260" y="1363298"/>
                </a:lnTo>
                <a:lnTo>
                  <a:pt x="1023814" y="1363745"/>
                </a:lnTo>
                <a:close/>
              </a:path>
              <a:path w="1760220" h="2282190">
                <a:moveTo>
                  <a:pt x="1021733" y="1372407"/>
                </a:moveTo>
                <a:lnTo>
                  <a:pt x="1023240" y="1365832"/>
                </a:lnTo>
                <a:lnTo>
                  <a:pt x="1023814" y="1363745"/>
                </a:lnTo>
                <a:lnTo>
                  <a:pt x="1024260" y="1363298"/>
                </a:lnTo>
                <a:lnTo>
                  <a:pt x="1023821" y="1363298"/>
                </a:lnTo>
                <a:lnTo>
                  <a:pt x="1030374" y="1363745"/>
                </a:lnTo>
                <a:lnTo>
                  <a:pt x="1021733" y="1372407"/>
                </a:lnTo>
                <a:close/>
              </a:path>
              <a:path w="1760220" h="2282190">
                <a:moveTo>
                  <a:pt x="1028675" y="1353383"/>
                </a:moveTo>
                <a:lnTo>
                  <a:pt x="1026336" y="1352253"/>
                </a:lnTo>
                <a:lnTo>
                  <a:pt x="1028196" y="1350137"/>
                </a:lnTo>
                <a:lnTo>
                  <a:pt x="1030775" y="1352891"/>
                </a:lnTo>
                <a:lnTo>
                  <a:pt x="1028675" y="1353383"/>
                </a:lnTo>
                <a:close/>
              </a:path>
              <a:path w="1760220" h="2282190">
                <a:moveTo>
                  <a:pt x="984436" y="1426905"/>
                </a:moveTo>
                <a:lnTo>
                  <a:pt x="981954" y="1426494"/>
                </a:lnTo>
                <a:lnTo>
                  <a:pt x="983220" y="1424701"/>
                </a:lnTo>
                <a:lnTo>
                  <a:pt x="984439" y="1424701"/>
                </a:lnTo>
                <a:lnTo>
                  <a:pt x="986239" y="1418512"/>
                </a:lnTo>
                <a:lnTo>
                  <a:pt x="981444" y="1418512"/>
                </a:lnTo>
                <a:lnTo>
                  <a:pt x="982257" y="1413749"/>
                </a:lnTo>
                <a:lnTo>
                  <a:pt x="986158" y="1417541"/>
                </a:lnTo>
                <a:lnTo>
                  <a:pt x="987107" y="1418512"/>
                </a:lnTo>
                <a:lnTo>
                  <a:pt x="986239" y="1418512"/>
                </a:lnTo>
                <a:lnTo>
                  <a:pt x="981356" y="1419030"/>
                </a:lnTo>
                <a:lnTo>
                  <a:pt x="987613" y="1419030"/>
                </a:lnTo>
                <a:lnTo>
                  <a:pt x="992043" y="1423563"/>
                </a:lnTo>
                <a:lnTo>
                  <a:pt x="984436" y="1426905"/>
                </a:lnTo>
                <a:close/>
              </a:path>
              <a:path w="1760220" h="2282190">
                <a:moveTo>
                  <a:pt x="997311" y="1449555"/>
                </a:moveTo>
                <a:lnTo>
                  <a:pt x="993187" y="1444452"/>
                </a:lnTo>
                <a:lnTo>
                  <a:pt x="996237" y="1441451"/>
                </a:lnTo>
                <a:lnTo>
                  <a:pt x="1003986" y="1439720"/>
                </a:lnTo>
                <a:lnTo>
                  <a:pt x="1006316" y="1442259"/>
                </a:lnTo>
                <a:lnTo>
                  <a:pt x="1003318" y="1448697"/>
                </a:lnTo>
                <a:lnTo>
                  <a:pt x="997311" y="1449555"/>
                </a:lnTo>
                <a:close/>
              </a:path>
              <a:path w="1760220" h="2282190">
                <a:moveTo>
                  <a:pt x="995376" y="1453222"/>
                </a:moveTo>
                <a:lnTo>
                  <a:pt x="991000" y="1453222"/>
                </a:lnTo>
                <a:lnTo>
                  <a:pt x="991000" y="1448840"/>
                </a:lnTo>
                <a:lnTo>
                  <a:pt x="995376" y="1448840"/>
                </a:lnTo>
                <a:lnTo>
                  <a:pt x="995376" y="1453222"/>
                </a:lnTo>
                <a:close/>
              </a:path>
              <a:path w="1760220" h="2282190">
                <a:moveTo>
                  <a:pt x="1014390" y="1460518"/>
                </a:moveTo>
                <a:lnTo>
                  <a:pt x="1008362" y="1456761"/>
                </a:lnTo>
                <a:lnTo>
                  <a:pt x="1006316" y="1455415"/>
                </a:lnTo>
                <a:lnTo>
                  <a:pt x="1006570" y="1453572"/>
                </a:lnTo>
                <a:lnTo>
                  <a:pt x="1006670" y="1452846"/>
                </a:lnTo>
                <a:lnTo>
                  <a:pt x="1010307" y="1453572"/>
                </a:lnTo>
                <a:lnTo>
                  <a:pt x="1012953" y="1453572"/>
                </a:lnTo>
                <a:lnTo>
                  <a:pt x="1014390" y="1460518"/>
                </a:lnTo>
                <a:close/>
              </a:path>
              <a:path w="1760220" h="2282190">
                <a:moveTo>
                  <a:pt x="1012953" y="1453572"/>
                </a:moveTo>
                <a:lnTo>
                  <a:pt x="1010307" y="1453572"/>
                </a:lnTo>
                <a:lnTo>
                  <a:pt x="1012880" y="1453222"/>
                </a:lnTo>
                <a:lnTo>
                  <a:pt x="1012953" y="1453572"/>
                </a:lnTo>
                <a:close/>
              </a:path>
              <a:path w="1760220" h="2282190">
                <a:moveTo>
                  <a:pt x="1010691" y="1262408"/>
                </a:moveTo>
                <a:lnTo>
                  <a:pt x="1008803" y="1258978"/>
                </a:lnTo>
                <a:lnTo>
                  <a:pt x="1010935" y="1257142"/>
                </a:lnTo>
                <a:lnTo>
                  <a:pt x="1012945" y="1257939"/>
                </a:lnTo>
                <a:lnTo>
                  <a:pt x="1010691" y="1262408"/>
                </a:lnTo>
                <a:close/>
              </a:path>
              <a:path w="1760220" h="2282190">
                <a:moveTo>
                  <a:pt x="1001940" y="1268988"/>
                </a:moveTo>
                <a:lnTo>
                  <a:pt x="995231" y="1268581"/>
                </a:lnTo>
                <a:lnTo>
                  <a:pt x="996542" y="1268581"/>
                </a:lnTo>
                <a:lnTo>
                  <a:pt x="1001303" y="1261559"/>
                </a:lnTo>
                <a:lnTo>
                  <a:pt x="1001940" y="1260208"/>
                </a:lnTo>
                <a:lnTo>
                  <a:pt x="1008057" y="1261559"/>
                </a:lnTo>
                <a:lnTo>
                  <a:pt x="1008750" y="1261559"/>
                </a:lnTo>
                <a:lnTo>
                  <a:pt x="999853" y="1264900"/>
                </a:lnTo>
                <a:lnTo>
                  <a:pt x="1001940" y="1268988"/>
                </a:lnTo>
                <a:close/>
              </a:path>
              <a:path w="1760220" h="2282190">
                <a:moveTo>
                  <a:pt x="1019700" y="1265800"/>
                </a:moveTo>
                <a:lnTo>
                  <a:pt x="1019232" y="1264900"/>
                </a:lnTo>
                <a:lnTo>
                  <a:pt x="1017257" y="1260208"/>
                </a:lnTo>
                <a:lnTo>
                  <a:pt x="1023872" y="1262894"/>
                </a:lnTo>
                <a:lnTo>
                  <a:pt x="1019700" y="1265800"/>
                </a:lnTo>
                <a:close/>
              </a:path>
              <a:path w="1760220" h="2282190">
                <a:moveTo>
                  <a:pt x="1015068" y="1271176"/>
                </a:moveTo>
                <a:lnTo>
                  <a:pt x="1007836" y="1267891"/>
                </a:lnTo>
                <a:lnTo>
                  <a:pt x="1019700" y="1265800"/>
                </a:lnTo>
                <a:lnTo>
                  <a:pt x="1015706" y="1268581"/>
                </a:lnTo>
                <a:lnTo>
                  <a:pt x="1015068" y="1271176"/>
                </a:lnTo>
                <a:close/>
              </a:path>
              <a:path w="1760220" h="2282190">
                <a:moveTo>
                  <a:pt x="992623" y="1394892"/>
                </a:moveTo>
                <a:lnTo>
                  <a:pt x="990934" y="1394892"/>
                </a:lnTo>
                <a:lnTo>
                  <a:pt x="990999" y="1389620"/>
                </a:lnTo>
                <a:lnTo>
                  <a:pt x="993470" y="1392348"/>
                </a:lnTo>
                <a:lnTo>
                  <a:pt x="992623" y="1394892"/>
                </a:lnTo>
                <a:close/>
              </a:path>
              <a:path w="1760220" h="2282190">
                <a:moveTo>
                  <a:pt x="993187" y="1277761"/>
                </a:moveTo>
                <a:lnTo>
                  <a:pt x="991242" y="1276060"/>
                </a:lnTo>
                <a:lnTo>
                  <a:pt x="988245" y="1275400"/>
                </a:lnTo>
                <a:lnTo>
                  <a:pt x="984477" y="1275400"/>
                </a:lnTo>
                <a:lnTo>
                  <a:pt x="985691" y="1270451"/>
                </a:lnTo>
                <a:lnTo>
                  <a:pt x="989477" y="1269372"/>
                </a:lnTo>
                <a:lnTo>
                  <a:pt x="992930" y="1271939"/>
                </a:lnTo>
                <a:lnTo>
                  <a:pt x="993083" y="1275400"/>
                </a:lnTo>
                <a:lnTo>
                  <a:pt x="985326" y="1271939"/>
                </a:lnTo>
                <a:lnTo>
                  <a:pt x="984477" y="1275400"/>
                </a:lnTo>
                <a:lnTo>
                  <a:pt x="993091" y="1275568"/>
                </a:lnTo>
                <a:lnTo>
                  <a:pt x="993187" y="1277761"/>
                </a:lnTo>
                <a:close/>
              </a:path>
              <a:path w="1760220" h="2282190">
                <a:moveTo>
                  <a:pt x="952689" y="1447905"/>
                </a:moveTo>
                <a:lnTo>
                  <a:pt x="949427" y="1444453"/>
                </a:lnTo>
                <a:lnTo>
                  <a:pt x="949954" y="1440594"/>
                </a:lnTo>
                <a:lnTo>
                  <a:pt x="953196" y="1439451"/>
                </a:lnTo>
                <a:lnTo>
                  <a:pt x="958190" y="1440065"/>
                </a:lnTo>
                <a:lnTo>
                  <a:pt x="959203" y="1446896"/>
                </a:lnTo>
                <a:lnTo>
                  <a:pt x="952689" y="1447905"/>
                </a:lnTo>
                <a:close/>
              </a:path>
              <a:path w="1760220" h="2282190">
                <a:moveTo>
                  <a:pt x="1004645" y="896817"/>
                </a:moveTo>
                <a:lnTo>
                  <a:pt x="1004604" y="883834"/>
                </a:lnTo>
                <a:lnTo>
                  <a:pt x="1010691" y="887348"/>
                </a:lnTo>
                <a:lnTo>
                  <a:pt x="1010966" y="891278"/>
                </a:lnTo>
                <a:lnTo>
                  <a:pt x="1008018" y="891973"/>
                </a:lnTo>
                <a:lnTo>
                  <a:pt x="1008504" y="896116"/>
                </a:lnTo>
                <a:lnTo>
                  <a:pt x="1004645" y="896817"/>
                </a:lnTo>
                <a:close/>
              </a:path>
              <a:path w="1760220" h="2282190">
                <a:moveTo>
                  <a:pt x="1010384" y="1029915"/>
                </a:moveTo>
                <a:lnTo>
                  <a:pt x="1006316" y="1029915"/>
                </a:lnTo>
                <a:lnTo>
                  <a:pt x="1006316" y="1023335"/>
                </a:lnTo>
                <a:lnTo>
                  <a:pt x="1010691" y="1023335"/>
                </a:lnTo>
                <a:lnTo>
                  <a:pt x="1011431" y="1027732"/>
                </a:lnTo>
                <a:lnTo>
                  <a:pt x="1010384" y="1029915"/>
                </a:lnTo>
                <a:close/>
              </a:path>
              <a:path w="1760220" h="2282190">
                <a:moveTo>
                  <a:pt x="1010384" y="1029915"/>
                </a:moveTo>
                <a:lnTo>
                  <a:pt x="1010247" y="1030200"/>
                </a:lnTo>
                <a:lnTo>
                  <a:pt x="1011431" y="1027732"/>
                </a:lnTo>
                <a:lnTo>
                  <a:pt x="1010384" y="1029915"/>
                </a:lnTo>
                <a:close/>
              </a:path>
              <a:path w="1760220" h="2282190">
                <a:moveTo>
                  <a:pt x="1016770" y="865651"/>
                </a:moveTo>
                <a:lnTo>
                  <a:pt x="1010995" y="857894"/>
                </a:lnTo>
                <a:lnTo>
                  <a:pt x="1006316" y="856643"/>
                </a:lnTo>
                <a:lnTo>
                  <a:pt x="1009609" y="853714"/>
                </a:lnTo>
                <a:lnTo>
                  <a:pt x="1015757" y="855922"/>
                </a:lnTo>
                <a:lnTo>
                  <a:pt x="1019444" y="856643"/>
                </a:lnTo>
                <a:lnTo>
                  <a:pt x="1016770" y="865651"/>
                </a:lnTo>
                <a:close/>
              </a:path>
              <a:path w="1760220" h="2282190">
                <a:moveTo>
                  <a:pt x="1007061" y="865213"/>
                </a:moveTo>
                <a:lnTo>
                  <a:pt x="1005583" y="862069"/>
                </a:lnTo>
                <a:lnTo>
                  <a:pt x="1004471" y="859501"/>
                </a:lnTo>
                <a:lnTo>
                  <a:pt x="1006316" y="863219"/>
                </a:lnTo>
                <a:lnTo>
                  <a:pt x="1007061" y="865213"/>
                </a:lnTo>
                <a:close/>
              </a:path>
              <a:path w="1760220" h="2282190">
                <a:moveTo>
                  <a:pt x="991102" y="955677"/>
                </a:moveTo>
                <a:lnTo>
                  <a:pt x="993085" y="947015"/>
                </a:lnTo>
                <a:lnTo>
                  <a:pt x="993187" y="946567"/>
                </a:lnTo>
                <a:lnTo>
                  <a:pt x="999742" y="947015"/>
                </a:lnTo>
                <a:lnTo>
                  <a:pt x="991102" y="955677"/>
                </a:lnTo>
                <a:close/>
              </a:path>
              <a:path w="1760220" h="2282190">
                <a:moveTo>
                  <a:pt x="1002043" y="957865"/>
                </a:moveTo>
                <a:lnTo>
                  <a:pt x="1004026" y="949202"/>
                </a:lnTo>
                <a:lnTo>
                  <a:pt x="1004128" y="948760"/>
                </a:lnTo>
                <a:lnTo>
                  <a:pt x="1010683" y="949202"/>
                </a:lnTo>
                <a:lnTo>
                  <a:pt x="1002043" y="957865"/>
                </a:lnTo>
                <a:close/>
              </a:path>
              <a:path w="1760220" h="2282190">
                <a:moveTo>
                  <a:pt x="995477" y="964450"/>
                </a:moveTo>
                <a:lnTo>
                  <a:pt x="997487" y="955677"/>
                </a:lnTo>
                <a:lnTo>
                  <a:pt x="997564" y="955341"/>
                </a:lnTo>
                <a:lnTo>
                  <a:pt x="1002544" y="955677"/>
                </a:lnTo>
                <a:lnTo>
                  <a:pt x="1002043" y="957865"/>
                </a:lnTo>
                <a:lnTo>
                  <a:pt x="995477" y="964450"/>
                </a:lnTo>
                <a:close/>
              </a:path>
              <a:path w="1760220" h="2282190">
                <a:moveTo>
                  <a:pt x="1004219" y="705638"/>
                </a:moveTo>
                <a:lnTo>
                  <a:pt x="1006213" y="696975"/>
                </a:lnTo>
                <a:lnTo>
                  <a:pt x="1006316" y="696529"/>
                </a:lnTo>
                <a:lnTo>
                  <a:pt x="1012870" y="696975"/>
                </a:lnTo>
                <a:lnTo>
                  <a:pt x="1004219" y="705638"/>
                </a:lnTo>
                <a:close/>
              </a:path>
              <a:path w="1760220" h="2282190">
                <a:moveTo>
                  <a:pt x="1001940" y="694334"/>
                </a:moveTo>
                <a:lnTo>
                  <a:pt x="1004694" y="686782"/>
                </a:lnTo>
                <a:lnTo>
                  <a:pt x="1007384" y="686042"/>
                </a:lnTo>
                <a:lnTo>
                  <a:pt x="1007352" y="689448"/>
                </a:lnTo>
                <a:lnTo>
                  <a:pt x="1001940" y="694334"/>
                </a:lnTo>
                <a:close/>
              </a:path>
              <a:path w="1760220" h="2282190">
                <a:moveTo>
                  <a:pt x="1010013" y="754270"/>
                </a:moveTo>
                <a:lnTo>
                  <a:pt x="1003976" y="750508"/>
                </a:lnTo>
                <a:lnTo>
                  <a:pt x="1001940" y="749167"/>
                </a:lnTo>
                <a:lnTo>
                  <a:pt x="1002195" y="747320"/>
                </a:lnTo>
                <a:lnTo>
                  <a:pt x="1002295" y="746598"/>
                </a:lnTo>
                <a:lnTo>
                  <a:pt x="1005932" y="747320"/>
                </a:lnTo>
                <a:lnTo>
                  <a:pt x="1008576" y="747320"/>
                </a:lnTo>
                <a:lnTo>
                  <a:pt x="1010013" y="754270"/>
                </a:lnTo>
                <a:close/>
              </a:path>
              <a:path w="1760220" h="2282190">
                <a:moveTo>
                  <a:pt x="1008576" y="747320"/>
                </a:moveTo>
                <a:lnTo>
                  <a:pt x="1005932" y="747320"/>
                </a:lnTo>
                <a:lnTo>
                  <a:pt x="1008504" y="746973"/>
                </a:lnTo>
                <a:lnTo>
                  <a:pt x="1008576" y="747320"/>
                </a:lnTo>
                <a:close/>
              </a:path>
              <a:path w="1760220" h="2282190">
                <a:moveTo>
                  <a:pt x="1021064" y="1522103"/>
                </a:moveTo>
                <a:lnTo>
                  <a:pt x="1019374" y="1522103"/>
                </a:lnTo>
                <a:lnTo>
                  <a:pt x="1019444" y="1516829"/>
                </a:lnTo>
                <a:lnTo>
                  <a:pt x="1021913" y="1519560"/>
                </a:lnTo>
                <a:lnTo>
                  <a:pt x="1021064" y="1522103"/>
                </a:lnTo>
                <a:close/>
              </a:path>
              <a:path w="1760220" h="2282190">
                <a:moveTo>
                  <a:pt x="1015068" y="882961"/>
                </a:moveTo>
                <a:lnTo>
                  <a:pt x="1012100" y="882280"/>
                </a:lnTo>
                <a:lnTo>
                  <a:pt x="1013255" y="877467"/>
                </a:lnTo>
                <a:lnTo>
                  <a:pt x="1012958" y="874867"/>
                </a:lnTo>
                <a:lnTo>
                  <a:pt x="1012880" y="874186"/>
                </a:lnTo>
                <a:lnTo>
                  <a:pt x="1015848" y="874867"/>
                </a:lnTo>
                <a:lnTo>
                  <a:pt x="1014704" y="879676"/>
                </a:lnTo>
                <a:lnTo>
                  <a:pt x="1014993" y="882280"/>
                </a:lnTo>
                <a:lnTo>
                  <a:pt x="1015068" y="882961"/>
                </a:lnTo>
                <a:close/>
              </a:path>
              <a:path w="1760220" h="2282190">
                <a:moveTo>
                  <a:pt x="1025666" y="964890"/>
                </a:moveTo>
                <a:lnTo>
                  <a:pt x="1021660" y="960885"/>
                </a:lnTo>
                <a:lnTo>
                  <a:pt x="1017257" y="957535"/>
                </a:lnTo>
                <a:lnTo>
                  <a:pt x="1021194" y="956040"/>
                </a:lnTo>
                <a:lnTo>
                  <a:pt x="1026045" y="960064"/>
                </a:lnTo>
                <a:lnTo>
                  <a:pt x="1030329" y="963371"/>
                </a:lnTo>
                <a:lnTo>
                  <a:pt x="1034478" y="963371"/>
                </a:lnTo>
                <a:lnTo>
                  <a:pt x="1034029" y="964509"/>
                </a:lnTo>
                <a:lnTo>
                  <a:pt x="1026047" y="964509"/>
                </a:lnTo>
                <a:lnTo>
                  <a:pt x="1025666" y="964890"/>
                </a:lnTo>
                <a:close/>
              </a:path>
              <a:path w="1760220" h="2282190">
                <a:moveTo>
                  <a:pt x="1034478" y="963371"/>
                </a:moveTo>
                <a:lnTo>
                  <a:pt x="1030329" y="963371"/>
                </a:lnTo>
                <a:lnTo>
                  <a:pt x="1032562" y="959728"/>
                </a:lnTo>
                <a:lnTo>
                  <a:pt x="1035723" y="960221"/>
                </a:lnTo>
                <a:lnTo>
                  <a:pt x="1034478" y="963371"/>
                </a:lnTo>
                <a:close/>
              </a:path>
              <a:path w="1760220" h="2282190">
                <a:moveTo>
                  <a:pt x="1017347" y="973220"/>
                </a:moveTo>
                <a:lnTo>
                  <a:pt x="1019265" y="964890"/>
                </a:lnTo>
                <a:lnTo>
                  <a:pt x="1019352" y="964509"/>
                </a:lnTo>
                <a:lnTo>
                  <a:pt x="1019444" y="964110"/>
                </a:lnTo>
                <a:lnTo>
                  <a:pt x="1025284" y="964509"/>
                </a:lnTo>
                <a:lnTo>
                  <a:pt x="1025666" y="964890"/>
                </a:lnTo>
                <a:lnTo>
                  <a:pt x="1017347" y="973220"/>
                </a:lnTo>
                <a:close/>
              </a:path>
              <a:path w="1760220" h="2282190">
                <a:moveTo>
                  <a:pt x="1031287" y="968307"/>
                </a:moveTo>
                <a:lnTo>
                  <a:pt x="1026263" y="965488"/>
                </a:lnTo>
                <a:lnTo>
                  <a:pt x="1025666" y="964890"/>
                </a:lnTo>
                <a:lnTo>
                  <a:pt x="1026047" y="964509"/>
                </a:lnTo>
                <a:lnTo>
                  <a:pt x="1034029" y="964509"/>
                </a:lnTo>
                <a:lnTo>
                  <a:pt x="1033332" y="966273"/>
                </a:lnTo>
                <a:lnTo>
                  <a:pt x="1037035" y="966273"/>
                </a:lnTo>
                <a:lnTo>
                  <a:pt x="1031287" y="968307"/>
                </a:lnTo>
                <a:close/>
              </a:path>
              <a:path w="1760220" h="2282190">
                <a:moveTo>
                  <a:pt x="1021643" y="981585"/>
                </a:moveTo>
                <a:lnTo>
                  <a:pt x="1021378" y="981585"/>
                </a:lnTo>
                <a:lnTo>
                  <a:pt x="1012536" y="979039"/>
                </a:lnTo>
                <a:lnTo>
                  <a:pt x="1023314" y="974148"/>
                </a:lnTo>
                <a:lnTo>
                  <a:pt x="1023821" y="968503"/>
                </a:lnTo>
                <a:lnTo>
                  <a:pt x="1030040" y="971421"/>
                </a:lnTo>
                <a:lnTo>
                  <a:pt x="1022129" y="978252"/>
                </a:lnTo>
                <a:lnTo>
                  <a:pt x="1021735" y="980955"/>
                </a:lnTo>
                <a:lnTo>
                  <a:pt x="1021643" y="981585"/>
                </a:lnTo>
                <a:close/>
              </a:path>
              <a:path w="1760220" h="2282190">
                <a:moveTo>
                  <a:pt x="1034167" y="980955"/>
                </a:moveTo>
                <a:lnTo>
                  <a:pt x="1032562" y="975078"/>
                </a:lnTo>
                <a:lnTo>
                  <a:pt x="1039136" y="975078"/>
                </a:lnTo>
                <a:lnTo>
                  <a:pt x="1036249" y="979500"/>
                </a:lnTo>
                <a:lnTo>
                  <a:pt x="1034167" y="980955"/>
                </a:lnTo>
                <a:close/>
              </a:path>
              <a:path w="1760220" h="2282190">
                <a:moveTo>
                  <a:pt x="1026008" y="983857"/>
                </a:moveTo>
                <a:lnTo>
                  <a:pt x="1025546" y="979738"/>
                </a:lnTo>
                <a:lnTo>
                  <a:pt x="1025467" y="979039"/>
                </a:lnTo>
                <a:lnTo>
                  <a:pt x="1025360" y="978084"/>
                </a:lnTo>
                <a:lnTo>
                  <a:pt x="1033266" y="981585"/>
                </a:lnTo>
                <a:lnTo>
                  <a:pt x="1031954" y="982502"/>
                </a:lnTo>
                <a:lnTo>
                  <a:pt x="1026008" y="983857"/>
                </a:lnTo>
                <a:close/>
              </a:path>
              <a:path w="1760220" h="2282190">
                <a:moveTo>
                  <a:pt x="1039136" y="988239"/>
                </a:moveTo>
                <a:lnTo>
                  <a:pt x="1033686" y="987346"/>
                </a:lnTo>
                <a:lnTo>
                  <a:pt x="1039004" y="979738"/>
                </a:lnTo>
                <a:lnTo>
                  <a:pt x="1043340" y="981585"/>
                </a:lnTo>
                <a:lnTo>
                  <a:pt x="1043559" y="981585"/>
                </a:lnTo>
                <a:lnTo>
                  <a:pt x="1042107" y="983857"/>
                </a:lnTo>
                <a:lnTo>
                  <a:pt x="1038467" y="983857"/>
                </a:lnTo>
                <a:lnTo>
                  <a:pt x="1039136" y="988239"/>
                </a:lnTo>
                <a:close/>
              </a:path>
              <a:path w="1760220" h="2282190">
                <a:moveTo>
                  <a:pt x="1034487" y="982125"/>
                </a:moveTo>
                <a:lnTo>
                  <a:pt x="1033266" y="981585"/>
                </a:lnTo>
                <a:lnTo>
                  <a:pt x="1034167" y="980955"/>
                </a:lnTo>
                <a:lnTo>
                  <a:pt x="1034487" y="982125"/>
                </a:lnTo>
                <a:close/>
              </a:path>
              <a:path w="1760220" h="2282190">
                <a:moveTo>
                  <a:pt x="1036949" y="1001399"/>
                </a:moveTo>
                <a:lnTo>
                  <a:pt x="1032319" y="998724"/>
                </a:lnTo>
                <a:lnTo>
                  <a:pt x="1030810" y="992936"/>
                </a:lnTo>
                <a:lnTo>
                  <a:pt x="1028196" y="988239"/>
                </a:lnTo>
                <a:lnTo>
                  <a:pt x="1033150" y="990579"/>
                </a:lnTo>
                <a:lnTo>
                  <a:pt x="1036148" y="994891"/>
                </a:lnTo>
                <a:lnTo>
                  <a:pt x="1036949" y="1001399"/>
                </a:lnTo>
                <a:close/>
              </a:path>
              <a:path w="1760220" h="2282190">
                <a:moveTo>
                  <a:pt x="1001000" y="781475"/>
                </a:moveTo>
                <a:lnTo>
                  <a:pt x="1000025" y="778476"/>
                </a:lnTo>
                <a:lnTo>
                  <a:pt x="1001102" y="776178"/>
                </a:lnTo>
                <a:lnTo>
                  <a:pt x="1004128" y="779876"/>
                </a:lnTo>
                <a:lnTo>
                  <a:pt x="1001000" y="781475"/>
                </a:lnTo>
                <a:close/>
              </a:path>
              <a:path w="1760220" h="2282190">
                <a:moveTo>
                  <a:pt x="999886" y="1176379"/>
                </a:moveTo>
                <a:lnTo>
                  <a:pt x="997564" y="1170285"/>
                </a:lnTo>
                <a:lnTo>
                  <a:pt x="1002204" y="1170975"/>
                </a:lnTo>
                <a:lnTo>
                  <a:pt x="999886" y="1176379"/>
                </a:lnTo>
                <a:close/>
              </a:path>
              <a:path w="1760220" h="2282190">
                <a:moveTo>
                  <a:pt x="998040" y="1180684"/>
                </a:moveTo>
                <a:lnTo>
                  <a:pt x="993187" y="1179059"/>
                </a:lnTo>
                <a:lnTo>
                  <a:pt x="990484" y="1171966"/>
                </a:lnTo>
                <a:lnTo>
                  <a:pt x="999612" y="1177019"/>
                </a:lnTo>
                <a:lnTo>
                  <a:pt x="998040" y="1180684"/>
                </a:lnTo>
                <a:close/>
              </a:path>
              <a:path w="1760220" h="2282190">
                <a:moveTo>
                  <a:pt x="1000269" y="1177383"/>
                </a:moveTo>
                <a:lnTo>
                  <a:pt x="999612" y="1177019"/>
                </a:lnTo>
                <a:lnTo>
                  <a:pt x="999886" y="1176379"/>
                </a:lnTo>
                <a:lnTo>
                  <a:pt x="1000269" y="1177383"/>
                </a:lnTo>
                <a:close/>
              </a:path>
              <a:path w="1760220" h="2282190">
                <a:moveTo>
                  <a:pt x="993694" y="845443"/>
                </a:moveTo>
                <a:lnTo>
                  <a:pt x="986624" y="843482"/>
                </a:lnTo>
                <a:lnTo>
                  <a:pt x="990118" y="841862"/>
                </a:lnTo>
                <a:lnTo>
                  <a:pt x="986128" y="832743"/>
                </a:lnTo>
                <a:lnTo>
                  <a:pt x="993187" y="834709"/>
                </a:lnTo>
                <a:lnTo>
                  <a:pt x="989703" y="836328"/>
                </a:lnTo>
                <a:lnTo>
                  <a:pt x="993694" y="845443"/>
                </a:lnTo>
                <a:close/>
              </a:path>
              <a:path w="1760220" h="2282190">
                <a:moveTo>
                  <a:pt x="999752" y="716264"/>
                </a:moveTo>
                <a:lnTo>
                  <a:pt x="999641" y="716457"/>
                </a:lnTo>
                <a:lnTo>
                  <a:pt x="1000410" y="715137"/>
                </a:lnTo>
                <a:lnTo>
                  <a:pt x="999752" y="716264"/>
                </a:lnTo>
                <a:close/>
              </a:path>
              <a:path w="1760220" h="2282190">
                <a:moveTo>
                  <a:pt x="999641" y="716457"/>
                </a:moveTo>
                <a:lnTo>
                  <a:pt x="999556" y="716604"/>
                </a:lnTo>
                <a:lnTo>
                  <a:pt x="999641" y="716457"/>
                </a:lnTo>
                <a:lnTo>
                  <a:pt x="999754" y="716264"/>
                </a:lnTo>
                <a:lnTo>
                  <a:pt x="999641" y="716457"/>
                </a:lnTo>
                <a:close/>
              </a:path>
              <a:path w="1760220" h="2282190">
                <a:moveTo>
                  <a:pt x="999556" y="716604"/>
                </a:moveTo>
                <a:lnTo>
                  <a:pt x="999458" y="716773"/>
                </a:lnTo>
                <a:lnTo>
                  <a:pt x="999556" y="716604"/>
                </a:lnTo>
                <a:lnTo>
                  <a:pt x="999641" y="716457"/>
                </a:lnTo>
                <a:lnTo>
                  <a:pt x="999556" y="716604"/>
                </a:lnTo>
                <a:close/>
              </a:path>
              <a:path w="1760220" h="2282190">
                <a:moveTo>
                  <a:pt x="1004199" y="670140"/>
                </a:moveTo>
                <a:lnTo>
                  <a:pt x="1006093" y="661665"/>
                </a:lnTo>
                <a:lnTo>
                  <a:pt x="1004128" y="657045"/>
                </a:lnTo>
                <a:lnTo>
                  <a:pt x="1009943" y="657806"/>
                </a:lnTo>
                <a:lnTo>
                  <a:pt x="1011512" y="662803"/>
                </a:lnTo>
                <a:lnTo>
                  <a:pt x="1012880" y="668012"/>
                </a:lnTo>
                <a:lnTo>
                  <a:pt x="1004199" y="670140"/>
                </a:lnTo>
                <a:close/>
              </a:path>
              <a:path w="1760220" h="2282190">
                <a:moveTo>
                  <a:pt x="1006296" y="641878"/>
                </a:moveTo>
                <a:lnTo>
                  <a:pt x="1001940" y="637308"/>
                </a:lnTo>
                <a:lnTo>
                  <a:pt x="1003793" y="634054"/>
                </a:lnTo>
                <a:lnTo>
                  <a:pt x="1007450" y="632591"/>
                </a:lnTo>
                <a:lnTo>
                  <a:pt x="1012880" y="632921"/>
                </a:lnTo>
                <a:lnTo>
                  <a:pt x="1011316" y="637308"/>
                </a:lnTo>
                <a:lnTo>
                  <a:pt x="1006296" y="641878"/>
                </a:lnTo>
                <a:close/>
              </a:path>
              <a:path w="1760220" h="2282190">
                <a:moveTo>
                  <a:pt x="1007940" y="721539"/>
                </a:moveTo>
                <a:lnTo>
                  <a:pt x="1006251" y="721539"/>
                </a:lnTo>
                <a:lnTo>
                  <a:pt x="1006316" y="716264"/>
                </a:lnTo>
                <a:lnTo>
                  <a:pt x="1008786" y="718995"/>
                </a:lnTo>
                <a:lnTo>
                  <a:pt x="1007940" y="721539"/>
                </a:lnTo>
                <a:close/>
              </a:path>
              <a:path w="1760220" h="2282190">
                <a:moveTo>
                  <a:pt x="1017312" y="1284024"/>
                </a:moveTo>
                <a:lnTo>
                  <a:pt x="1012364" y="1275050"/>
                </a:lnTo>
                <a:lnTo>
                  <a:pt x="1019444" y="1277761"/>
                </a:lnTo>
                <a:lnTo>
                  <a:pt x="1019900" y="1281925"/>
                </a:lnTo>
                <a:lnTo>
                  <a:pt x="1017312" y="1284024"/>
                </a:lnTo>
                <a:close/>
              </a:path>
              <a:path w="1760220" h="2282190">
                <a:moveTo>
                  <a:pt x="1009182" y="1290617"/>
                </a:moveTo>
                <a:lnTo>
                  <a:pt x="1010691" y="1282143"/>
                </a:lnTo>
                <a:lnTo>
                  <a:pt x="1016761" y="1284471"/>
                </a:lnTo>
                <a:lnTo>
                  <a:pt x="1009182" y="1290617"/>
                </a:lnTo>
                <a:close/>
              </a:path>
              <a:path w="1760220" h="2282190">
                <a:moveTo>
                  <a:pt x="1017773" y="1284859"/>
                </a:moveTo>
                <a:lnTo>
                  <a:pt x="1016761" y="1284471"/>
                </a:lnTo>
                <a:lnTo>
                  <a:pt x="1017312" y="1284024"/>
                </a:lnTo>
                <a:lnTo>
                  <a:pt x="1017773" y="1284859"/>
                </a:lnTo>
                <a:close/>
              </a:path>
              <a:path w="1760220" h="2282190">
                <a:moveTo>
                  <a:pt x="1020326" y="1329091"/>
                </a:moveTo>
                <a:lnTo>
                  <a:pt x="1015909" y="1324663"/>
                </a:lnTo>
                <a:lnTo>
                  <a:pt x="1017408" y="1317212"/>
                </a:lnTo>
                <a:lnTo>
                  <a:pt x="1020731" y="1316620"/>
                </a:lnTo>
                <a:lnTo>
                  <a:pt x="1020640" y="1319432"/>
                </a:lnTo>
                <a:lnTo>
                  <a:pt x="1020593" y="1320870"/>
                </a:lnTo>
                <a:lnTo>
                  <a:pt x="1020470" y="1324663"/>
                </a:lnTo>
                <a:lnTo>
                  <a:pt x="1020355" y="1328207"/>
                </a:lnTo>
                <a:lnTo>
                  <a:pt x="1020326" y="1329091"/>
                </a:lnTo>
                <a:close/>
              </a:path>
              <a:path w="1760220" h="2282190">
                <a:moveTo>
                  <a:pt x="1012880" y="1336981"/>
                </a:moveTo>
                <a:lnTo>
                  <a:pt x="1009345" y="1334828"/>
                </a:lnTo>
                <a:lnTo>
                  <a:pt x="1007845" y="1331127"/>
                </a:lnTo>
                <a:lnTo>
                  <a:pt x="1010691" y="1328207"/>
                </a:lnTo>
                <a:lnTo>
                  <a:pt x="1014228" y="1330360"/>
                </a:lnTo>
                <a:lnTo>
                  <a:pt x="1015727" y="1334062"/>
                </a:lnTo>
                <a:lnTo>
                  <a:pt x="1012880" y="1336981"/>
                </a:lnTo>
                <a:close/>
              </a:path>
              <a:path w="1760220" h="2282190">
                <a:moveTo>
                  <a:pt x="1023338" y="1583687"/>
                </a:moveTo>
                <a:lnTo>
                  <a:pt x="1021238" y="1583193"/>
                </a:lnTo>
                <a:lnTo>
                  <a:pt x="1023821" y="1580441"/>
                </a:lnTo>
                <a:lnTo>
                  <a:pt x="1025679" y="1582558"/>
                </a:lnTo>
                <a:lnTo>
                  <a:pt x="1023338" y="1583687"/>
                </a:lnTo>
                <a:close/>
              </a:path>
              <a:path w="1760220" h="2282190">
                <a:moveTo>
                  <a:pt x="1013359" y="1351190"/>
                </a:moveTo>
                <a:lnTo>
                  <a:pt x="1011020" y="1350060"/>
                </a:lnTo>
                <a:lnTo>
                  <a:pt x="1012880" y="1347943"/>
                </a:lnTo>
                <a:lnTo>
                  <a:pt x="1015459" y="1350696"/>
                </a:lnTo>
                <a:lnTo>
                  <a:pt x="1013359" y="1351190"/>
                </a:lnTo>
                <a:close/>
              </a:path>
              <a:path w="1760220" h="2282190">
                <a:moveTo>
                  <a:pt x="1015159" y="1486460"/>
                </a:moveTo>
                <a:lnTo>
                  <a:pt x="1017154" y="1477797"/>
                </a:lnTo>
                <a:lnTo>
                  <a:pt x="1017257" y="1477351"/>
                </a:lnTo>
                <a:lnTo>
                  <a:pt x="1023810" y="1477797"/>
                </a:lnTo>
                <a:lnTo>
                  <a:pt x="1015159" y="1486460"/>
                </a:lnTo>
                <a:close/>
              </a:path>
              <a:path w="1760220" h="2282190">
                <a:moveTo>
                  <a:pt x="999184" y="1401473"/>
                </a:moveTo>
                <a:lnTo>
                  <a:pt x="997494" y="1401473"/>
                </a:lnTo>
                <a:lnTo>
                  <a:pt x="997564" y="1396196"/>
                </a:lnTo>
                <a:lnTo>
                  <a:pt x="1000032" y="1398930"/>
                </a:lnTo>
                <a:lnTo>
                  <a:pt x="999184" y="1401473"/>
                </a:lnTo>
                <a:close/>
              </a:path>
              <a:path w="1760220" h="2282190">
                <a:moveTo>
                  <a:pt x="1002042" y="1407498"/>
                </a:moveTo>
                <a:lnTo>
                  <a:pt x="1004025" y="1398836"/>
                </a:lnTo>
                <a:lnTo>
                  <a:pt x="1004128" y="1398389"/>
                </a:lnTo>
                <a:lnTo>
                  <a:pt x="1010683" y="1398836"/>
                </a:lnTo>
                <a:lnTo>
                  <a:pt x="1002042" y="1407498"/>
                </a:lnTo>
                <a:close/>
              </a:path>
              <a:path w="1760220" h="2282190">
                <a:moveTo>
                  <a:pt x="1001940" y="1413749"/>
                </a:moveTo>
                <a:lnTo>
                  <a:pt x="999557" y="1408737"/>
                </a:lnTo>
                <a:lnTo>
                  <a:pt x="1001314" y="1406511"/>
                </a:lnTo>
                <a:lnTo>
                  <a:pt x="1002140" y="1407068"/>
                </a:lnTo>
                <a:lnTo>
                  <a:pt x="1002042" y="1407498"/>
                </a:lnTo>
                <a:lnTo>
                  <a:pt x="1002780" y="1407498"/>
                </a:lnTo>
                <a:lnTo>
                  <a:pt x="1003383" y="1407905"/>
                </a:lnTo>
                <a:lnTo>
                  <a:pt x="1001940" y="1413749"/>
                </a:lnTo>
                <a:close/>
              </a:path>
              <a:path w="1760220" h="2282190">
                <a:moveTo>
                  <a:pt x="1002780" y="1407498"/>
                </a:moveTo>
                <a:lnTo>
                  <a:pt x="1002042" y="1407498"/>
                </a:lnTo>
                <a:lnTo>
                  <a:pt x="1002338" y="1407201"/>
                </a:lnTo>
                <a:lnTo>
                  <a:pt x="1002780" y="1407498"/>
                </a:lnTo>
                <a:close/>
              </a:path>
              <a:path w="1760220" h="2282190">
                <a:moveTo>
                  <a:pt x="1005017" y="1393863"/>
                </a:moveTo>
                <a:lnTo>
                  <a:pt x="1000832" y="1391367"/>
                </a:lnTo>
                <a:lnTo>
                  <a:pt x="999752" y="1387426"/>
                </a:lnTo>
                <a:lnTo>
                  <a:pt x="1004908" y="1390640"/>
                </a:lnTo>
                <a:lnTo>
                  <a:pt x="1003823" y="1392052"/>
                </a:lnTo>
                <a:lnTo>
                  <a:pt x="1009863" y="1392052"/>
                </a:lnTo>
                <a:lnTo>
                  <a:pt x="1009305" y="1393689"/>
                </a:lnTo>
                <a:lnTo>
                  <a:pt x="1005017" y="1393863"/>
                </a:lnTo>
                <a:close/>
              </a:path>
              <a:path w="1760220" h="2282190">
                <a:moveTo>
                  <a:pt x="1009863" y="1392052"/>
                </a:moveTo>
                <a:lnTo>
                  <a:pt x="1003823" y="1392052"/>
                </a:lnTo>
                <a:lnTo>
                  <a:pt x="1010691" y="1389620"/>
                </a:lnTo>
                <a:lnTo>
                  <a:pt x="1009863" y="1392052"/>
                </a:lnTo>
                <a:close/>
              </a:path>
              <a:path w="1760220" h="2282190">
                <a:moveTo>
                  <a:pt x="999145" y="1435455"/>
                </a:moveTo>
                <a:lnTo>
                  <a:pt x="997306" y="1433740"/>
                </a:lnTo>
                <a:lnTo>
                  <a:pt x="995595" y="1431895"/>
                </a:lnTo>
                <a:lnTo>
                  <a:pt x="997564" y="1433479"/>
                </a:lnTo>
                <a:lnTo>
                  <a:pt x="999145" y="1435455"/>
                </a:lnTo>
                <a:close/>
              </a:path>
              <a:path w="1760220" h="2282190">
                <a:moveTo>
                  <a:pt x="964449" y="978298"/>
                </a:moveTo>
                <a:lnTo>
                  <a:pt x="964957" y="974139"/>
                </a:lnTo>
                <a:lnTo>
                  <a:pt x="964917" y="973498"/>
                </a:lnTo>
                <a:lnTo>
                  <a:pt x="964803" y="971650"/>
                </a:lnTo>
                <a:lnTo>
                  <a:pt x="964744" y="970696"/>
                </a:lnTo>
                <a:lnTo>
                  <a:pt x="967438" y="971650"/>
                </a:lnTo>
                <a:lnTo>
                  <a:pt x="969241" y="973498"/>
                </a:lnTo>
                <a:lnTo>
                  <a:pt x="969119" y="977271"/>
                </a:lnTo>
                <a:lnTo>
                  <a:pt x="964449" y="978298"/>
                </a:lnTo>
                <a:close/>
              </a:path>
              <a:path w="1760220" h="2282190">
                <a:moveTo>
                  <a:pt x="966506" y="832129"/>
                </a:moveTo>
                <a:lnTo>
                  <a:pt x="964369" y="832129"/>
                </a:lnTo>
                <a:lnTo>
                  <a:pt x="962565" y="825935"/>
                </a:lnTo>
                <a:lnTo>
                  <a:pt x="966131" y="825554"/>
                </a:lnTo>
                <a:lnTo>
                  <a:pt x="966477" y="831617"/>
                </a:lnTo>
                <a:lnTo>
                  <a:pt x="966506" y="832129"/>
                </a:lnTo>
                <a:close/>
              </a:path>
              <a:path w="1760220" h="2282190">
                <a:moveTo>
                  <a:pt x="966972" y="840284"/>
                </a:moveTo>
                <a:lnTo>
                  <a:pt x="960378" y="836902"/>
                </a:lnTo>
                <a:lnTo>
                  <a:pt x="959563" y="832129"/>
                </a:lnTo>
                <a:lnTo>
                  <a:pt x="959476" y="831617"/>
                </a:lnTo>
                <a:lnTo>
                  <a:pt x="964369" y="832129"/>
                </a:lnTo>
                <a:lnTo>
                  <a:pt x="966506" y="832129"/>
                </a:lnTo>
                <a:lnTo>
                  <a:pt x="966972" y="840284"/>
                </a:lnTo>
                <a:close/>
              </a:path>
              <a:path w="1760220" h="2282190">
                <a:moveTo>
                  <a:pt x="964265" y="748028"/>
                </a:moveTo>
                <a:lnTo>
                  <a:pt x="962165" y="747535"/>
                </a:lnTo>
                <a:lnTo>
                  <a:pt x="964744" y="744785"/>
                </a:lnTo>
                <a:lnTo>
                  <a:pt x="966604" y="746899"/>
                </a:lnTo>
                <a:lnTo>
                  <a:pt x="964265" y="748028"/>
                </a:lnTo>
                <a:close/>
              </a:path>
              <a:path w="1760220" h="2282190">
                <a:moveTo>
                  <a:pt x="910053" y="571508"/>
                </a:moveTo>
                <a:lnTo>
                  <a:pt x="905677" y="571508"/>
                </a:lnTo>
                <a:lnTo>
                  <a:pt x="905677" y="567121"/>
                </a:lnTo>
                <a:lnTo>
                  <a:pt x="910053" y="567121"/>
                </a:lnTo>
                <a:lnTo>
                  <a:pt x="910053" y="571508"/>
                </a:lnTo>
                <a:close/>
              </a:path>
              <a:path w="1760220" h="2282190">
                <a:moveTo>
                  <a:pt x="905111" y="548267"/>
                </a:moveTo>
                <a:lnTo>
                  <a:pt x="903421" y="548267"/>
                </a:lnTo>
                <a:lnTo>
                  <a:pt x="903489" y="542992"/>
                </a:lnTo>
                <a:lnTo>
                  <a:pt x="905958" y="545724"/>
                </a:lnTo>
                <a:lnTo>
                  <a:pt x="905111" y="548267"/>
                </a:lnTo>
                <a:close/>
              </a:path>
              <a:path w="1760220" h="2282190">
                <a:moveTo>
                  <a:pt x="910053" y="549572"/>
                </a:moveTo>
                <a:lnTo>
                  <a:pt x="911225" y="543510"/>
                </a:lnTo>
                <a:lnTo>
                  <a:pt x="914610" y="544491"/>
                </a:lnTo>
                <a:lnTo>
                  <a:pt x="915716" y="548013"/>
                </a:lnTo>
                <a:lnTo>
                  <a:pt x="910053" y="549572"/>
                </a:lnTo>
                <a:close/>
              </a:path>
              <a:path w="1760220" h="2282190">
                <a:moveTo>
                  <a:pt x="970829" y="989292"/>
                </a:moveTo>
                <a:lnTo>
                  <a:pt x="968729" y="988798"/>
                </a:lnTo>
                <a:lnTo>
                  <a:pt x="971308" y="986046"/>
                </a:lnTo>
                <a:lnTo>
                  <a:pt x="973168" y="988163"/>
                </a:lnTo>
                <a:lnTo>
                  <a:pt x="970829" y="989292"/>
                </a:lnTo>
                <a:close/>
              </a:path>
              <a:path w="1760220" h="2282190">
                <a:moveTo>
                  <a:pt x="934121" y="474999"/>
                </a:moveTo>
                <a:lnTo>
                  <a:pt x="929336" y="474679"/>
                </a:lnTo>
                <a:lnTo>
                  <a:pt x="929421" y="469475"/>
                </a:lnTo>
                <a:lnTo>
                  <a:pt x="929725" y="464361"/>
                </a:lnTo>
                <a:lnTo>
                  <a:pt x="929745" y="464032"/>
                </a:lnTo>
                <a:lnTo>
                  <a:pt x="934522" y="464361"/>
                </a:lnTo>
                <a:lnTo>
                  <a:pt x="934442" y="469475"/>
                </a:lnTo>
                <a:lnTo>
                  <a:pt x="934140" y="474679"/>
                </a:lnTo>
                <a:lnTo>
                  <a:pt x="934121" y="474999"/>
                </a:lnTo>
                <a:close/>
              </a:path>
              <a:path w="1760220" h="2282190">
                <a:moveTo>
                  <a:pt x="945153" y="1297839"/>
                </a:moveTo>
                <a:lnTo>
                  <a:pt x="947139" y="1289171"/>
                </a:lnTo>
                <a:lnTo>
                  <a:pt x="947240" y="1288729"/>
                </a:lnTo>
                <a:lnTo>
                  <a:pt x="953793" y="1289171"/>
                </a:lnTo>
                <a:lnTo>
                  <a:pt x="945153" y="1297839"/>
                </a:lnTo>
                <a:close/>
              </a:path>
              <a:path w="1760220" h="2282190">
                <a:moveTo>
                  <a:pt x="949427" y="1249246"/>
                </a:moveTo>
                <a:lnTo>
                  <a:pt x="946560" y="1248474"/>
                </a:lnTo>
                <a:lnTo>
                  <a:pt x="945993" y="1245386"/>
                </a:lnTo>
                <a:lnTo>
                  <a:pt x="942863" y="1244859"/>
                </a:lnTo>
                <a:lnTo>
                  <a:pt x="943754" y="1239396"/>
                </a:lnTo>
                <a:lnTo>
                  <a:pt x="951351" y="1244731"/>
                </a:lnTo>
                <a:lnTo>
                  <a:pt x="949427" y="1249246"/>
                </a:lnTo>
                <a:close/>
              </a:path>
              <a:path w="1760220" h="2282190">
                <a:moveTo>
                  <a:pt x="916050" y="565812"/>
                </a:moveTo>
                <a:lnTo>
                  <a:pt x="914361" y="565812"/>
                </a:lnTo>
                <a:lnTo>
                  <a:pt x="914424" y="560541"/>
                </a:lnTo>
                <a:lnTo>
                  <a:pt x="916895" y="563269"/>
                </a:lnTo>
                <a:lnTo>
                  <a:pt x="916050" y="565812"/>
                </a:lnTo>
                <a:close/>
              </a:path>
              <a:path w="1760220" h="2282190">
                <a:moveTo>
                  <a:pt x="959769" y="724822"/>
                </a:moveTo>
                <a:lnTo>
                  <a:pt x="957927" y="723105"/>
                </a:lnTo>
                <a:lnTo>
                  <a:pt x="956216" y="721261"/>
                </a:lnTo>
                <a:lnTo>
                  <a:pt x="958190" y="722850"/>
                </a:lnTo>
                <a:lnTo>
                  <a:pt x="959769" y="724822"/>
                </a:lnTo>
                <a:close/>
              </a:path>
              <a:path w="1760220" h="2282190">
                <a:moveTo>
                  <a:pt x="948110" y="852125"/>
                </a:moveTo>
                <a:lnTo>
                  <a:pt x="937272" y="851069"/>
                </a:lnTo>
                <a:lnTo>
                  <a:pt x="940685" y="845676"/>
                </a:lnTo>
                <a:lnTo>
                  <a:pt x="944220" y="845057"/>
                </a:lnTo>
                <a:lnTo>
                  <a:pt x="944443" y="847748"/>
                </a:lnTo>
                <a:lnTo>
                  <a:pt x="947214" y="847748"/>
                </a:lnTo>
                <a:lnTo>
                  <a:pt x="948110" y="852125"/>
                </a:lnTo>
                <a:close/>
              </a:path>
              <a:path w="1760220" h="2282190">
                <a:moveTo>
                  <a:pt x="960279" y="661494"/>
                </a:moveTo>
                <a:lnTo>
                  <a:pt x="956765" y="660094"/>
                </a:lnTo>
                <a:lnTo>
                  <a:pt x="960378" y="652663"/>
                </a:lnTo>
                <a:lnTo>
                  <a:pt x="963842" y="658478"/>
                </a:lnTo>
                <a:lnTo>
                  <a:pt x="960279" y="661494"/>
                </a:lnTo>
                <a:close/>
              </a:path>
              <a:path w="1760220" h="2282190">
                <a:moveTo>
                  <a:pt x="932441" y="649515"/>
                </a:moveTo>
                <a:lnTo>
                  <a:pt x="935000" y="644698"/>
                </a:lnTo>
                <a:lnTo>
                  <a:pt x="940393" y="648565"/>
                </a:lnTo>
                <a:lnTo>
                  <a:pt x="940699" y="649515"/>
                </a:lnTo>
                <a:lnTo>
                  <a:pt x="932946" y="648565"/>
                </a:lnTo>
                <a:lnTo>
                  <a:pt x="932441" y="649515"/>
                </a:lnTo>
                <a:close/>
              </a:path>
              <a:path w="1760220" h="2282190">
                <a:moveTo>
                  <a:pt x="941528" y="652093"/>
                </a:moveTo>
                <a:lnTo>
                  <a:pt x="940744" y="649657"/>
                </a:lnTo>
                <a:lnTo>
                  <a:pt x="940699" y="649515"/>
                </a:lnTo>
                <a:lnTo>
                  <a:pt x="942286" y="649515"/>
                </a:lnTo>
                <a:lnTo>
                  <a:pt x="941528" y="652093"/>
                </a:lnTo>
                <a:close/>
              </a:path>
              <a:path w="1760220" h="2282190">
                <a:moveTo>
                  <a:pt x="931933" y="650470"/>
                </a:moveTo>
                <a:lnTo>
                  <a:pt x="932365" y="649657"/>
                </a:lnTo>
                <a:lnTo>
                  <a:pt x="940744" y="649657"/>
                </a:lnTo>
                <a:lnTo>
                  <a:pt x="931933" y="650470"/>
                </a:lnTo>
                <a:close/>
              </a:path>
              <a:path w="1760220" h="2282190">
                <a:moveTo>
                  <a:pt x="936309" y="659238"/>
                </a:moveTo>
                <a:lnTo>
                  <a:pt x="940645" y="655100"/>
                </a:lnTo>
                <a:lnTo>
                  <a:pt x="941528" y="652093"/>
                </a:lnTo>
                <a:lnTo>
                  <a:pt x="942649" y="655575"/>
                </a:lnTo>
                <a:lnTo>
                  <a:pt x="936309" y="659238"/>
                </a:lnTo>
                <a:close/>
              </a:path>
              <a:path w="1760220" h="2282190">
                <a:moveTo>
                  <a:pt x="899204" y="778013"/>
                </a:moveTo>
                <a:lnTo>
                  <a:pt x="901199" y="769350"/>
                </a:lnTo>
                <a:lnTo>
                  <a:pt x="901300" y="768908"/>
                </a:lnTo>
                <a:lnTo>
                  <a:pt x="907855" y="769350"/>
                </a:lnTo>
                <a:lnTo>
                  <a:pt x="899204" y="778013"/>
                </a:lnTo>
                <a:close/>
              </a:path>
              <a:path w="1760220" h="2282190">
                <a:moveTo>
                  <a:pt x="901695" y="1278157"/>
                </a:moveTo>
                <a:lnTo>
                  <a:pt x="896920" y="1277761"/>
                </a:lnTo>
                <a:lnTo>
                  <a:pt x="899255" y="1275711"/>
                </a:lnTo>
                <a:lnTo>
                  <a:pt x="897604" y="1269668"/>
                </a:lnTo>
                <a:lnTo>
                  <a:pt x="903489" y="1271176"/>
                </a:lnTo>
                <a:lnTo>
                  <a:pt x="903863" y="1275711"/>
                </a:lnTo>
                <a:lnTo>
                  <a:pt x="903884" y="1275965"/>
                </a:lnTo>
                <a:lnTo>
                  <a:pt x="901695" y="1278157"/>
                </a:lnTo>
                <a:close/>
              </a:path>
              <a:path w="1760220" h="2282190">
                <a:moveTo>
                  <a:pt x="907637" y="1329898"/>
                </a:moveTo>
                <a:lnTo>
                  <a:pt x="903721" y="1329898"/>
                </a:lnTo>
                <a:lnTo>
                  <a:pt x="905677" y="1326014"/>
                </a:lnTo>
                <a:lnTo>
                  <a:pt x="907672" y="1325373"/>
                </a:lnTo>
                <a:lnTo>
                  <a:pt x="907637" y="1329898"/>
                </a:lnTo>
                <a:close/>
              </a:path>
              <a:path w="1760220" h="2282190">
                <a:moveTo>
                  <a:pt x="907551" y="1340845"/>
                </a:moveTo>
                <a:lnTo>
                  <a:pt x="899112" y="1336981"/>
                </a:lnTo>
                <a:lnTo>
                  <a:pt x="896798" y="1328811"/>
                </a:lnTo>
                <a:lnTo>
                  <a:pt x="903721" y="1329898"/>
                </a:lnTo>
                <a:lnTo>
                  <a:pt x="907637" y="1329898"/>
                </a:lnTo>
                <a:lnTo>
                  <a:pt x="907551" y="1340845"/>
                </a:lnTo>
                <a:close/>
              </a:path>
              <a:path w="1760220" h="2282190">
                <a:moveTo>
                  <a:pt x="905677" y="731625"/>
                </a:moveTo>
                <a:lnTo>
                  <a:pt x="901300" y="731625"/>
                </a:lnTo>
                <a:lnTo>
                  <a:pt x="901300" y="727232"/>
                </a:lnTo>
                <a:lnTo>
                  <a:pt x="905677" y="727232"/>
                </a:lnTo>
                <a:lnTo>
                  <a:pt x="905677" y="731625"/>
                </a:lnTo>
                <a:close/>
              </a:path>
              <a:path w="1760220" h="2282190">
                <a:moveTo>
                  <a:pt x="901650" y="1158974"/>
                </a:moveTo>
                <a:lnTo>
                  <a:pt x="897308" y="1157296"/>
                </a:lnTo>
                <a:lnTo>
                  <a:pt x="893320" y="1154438"/>
                </a:lnTo>
                <a:lnTo>
                  <a:pt x="896920" y="1154935"/>
                </a:lnTo>
                <a:lnTo>
                  <a:pt x="897825" y="1154935"/>
                </a:lnTo>
                <a:lnTo>
                  <a:pt x="897346" y="1155087"/>
                </a:lnTo>
                <a:lnTo>
                  <a:pt x="899208" y="1155087"/>
                </a:lnTo>
                <a:lnTo>
                  <a:pt x="901650" y="1158974"/>
                </a:lnTo>
                <a:close/>
              </a:path>
              <a:path w="1760220" h="2282190">
                <a:moveTo>
                  <a:pt x="899208" y="1155087"/>
                </a:moveTo>
                <a:lnTo>
                  <a:pt x="897346" y="1155087"/>
                </a:lnTo>
                <a:lnTo>
                  <a:pt x="898804" y="1154626"/>
                </a:lnTo>
                <a:lnTo>
                  <a:pt x="899113" y="1154935"/>
                </a:lnTo>
                <a:lnTo>
                  <a:pt x="899208" y="1155087"/>
                </a:lnTo>
                <a:close/>
              </a:path>
              <a:path w="1760220" h="2282190">
                <a:moveTo>
                  <a:pt x="919804" y="831377"/>
                </a:moveTo>
                <a:lnTo>
                  <a:pt x="918395" y="831377"/>
                </a:lnTo>
                <a:lnTo>
                  <a:pt x="918801" y="828123"/>
                </a:lnTo>
                <a:lnTo>
                  <a:pt x="919804" y="831377"/>
                </a:lnTo>
                <a:close/>
              </a:path>
              <a:path w="1760220" h="2282190">
                <a:moveTo>
                  <a:pt x="916954" y="837414"/>
                </a:moveTo>
                <a:lnTo>
                  <a:pt x="912098" y="836948"/>
                </a:lnTo>
                <a:lnTo>
                  <a:pt x="910672" y="832326"/>
                </a:lnTo>
                <a:lnTo>
                  <a:pt x="912231" y="830764"/>
                </a:lnTo>
                <a:lnTo>
                  <a:pt x="910146" y="830623"/>
                </a:lnTo>
                <a:lnTo>
                  <a:pt x="910053" y="830322"/>
                </a:lnTo>
                <a:lnTo>
                  <a:pt x="913512" y="830139"/>
                </a:lnTo>
                <a:lnTo>
                  <a:pt x="918395" y="831377"/>
                </a:lnTo>
                <a:lnTo>
                  <a:pt x="919804" y="831377"/>
                </a:lnTo>
                <a:lnTo>
                  <a:pt x="920547" y="833783"/>
                </a:lnTo>
                <a:lnTo>
                  <a:pt x="916954" y="837414"/>
                </a:lnTo>
                <a:close/>
              </a:path>
              <a:path w="1760220" h="2282190">
                <a:moveTo>
                  <a:pt x="903580" y="839431"/>
                </a:moveTo>
                <a:lnTo>
                  <a:pt x="905575" y="830764"/>
                </a:lnTo>
                <a:lnTo>
                  <a:pt x="905677" y="830322"/>
                </a:lnTo>
                <a:lnTo>
                  <a:pt x="910146" y="830623"/>
                </a:lnTo>
                <a:lnTo>
                  <a:pt x="910672" y="832326"/>
                </a:lnTo>
                <a:lnTo>
                  <a:pt x="903580" y="839431"/>
                </a:lnTo>
                <a:close/>
              </a:path>
              <a:path w="1760220" h="2282190">
                <a:moveTo>
                  <a:pt x="910672" y="832326"/>
                </a:moveTo>
                <a:lnTo>
                  <a:pt x="910190" y="830764"/>
                </a:lnTo>
                <a:lnTo>
                  <a:pt x="910146" y="830623"/>
                </a:lnTo>
                <a:lnTo>
                  <a:pt x="912231" y="830764"/>
                </a:lnTo>
                <a:lnTo>
                  <a:pt x="910672" y="832326"/>
                </a:lnTo>
                <a:close/>
              </a:path>
              <a:path w="1760220" h="2282190">
                <a:moveTo>
                  <a:pt x="899113" y="1097909"/>
                </a:moveTo>
                <a:lnTo>
                  <a:pt x="895047" y="1092210"/>
                </a:lnTo>
                <a:lnTo>
                  <a:pt x="895960" y="1089261"/>
                </a:lnTo>
                <a:lnTo>
                  <a:pt x="898449" y="1090636"/>
                </a:lnTo>
                <a:lnTo>
                  <a:pt x="899113" y="1097909"/>
                </a:lnTo>
                <a:close/>
              </a:path>
              <a:path w="1760220" h="2282190">
                <a:moveTo>
                  <a:pt x="900734" y="978161"/>
                </a:moveTo>
                <a:lnTo>
                  <a:pt x="899045" y="978161"/>
                </a:lnTo>
                <a:lnTo>
                  <a:pt x="899113" y="972889"/>
                </a:lnTo>
                <a:lnTo>
                  <a:pt x="901582" y="975618"/>
                </a:lnTo>
                <a:lnTo>
                  <a:pt x="900734" y="978161"/>
                </a:lnTo>
                <a:close/>
              </a:path>
              <a:path w="1760220" h="2282190">
                <a:moveTo>
                  <a:pt x="936309" y="1549736"/>
                </a:moveTo>
                <a:lnTo>
                  <a:pt x="933164" y="1547030"/>
                </a:lnTo>
                <a:lnTo>
                  <a:pt x="932161" y="1542190"/>
                </a:lnTo>
                <a:lnTo>
                  <a:pt x="931933" y="1536569"/>
                </a:lnTo>
                <a:lnTo>
                  <a:pt x="939835" y="1534493"/>
                </a:lnTo>
                <a:lnTo>
                  <a:pt x="934982" y="1545207"/>
                </a:lnTo>
                <a:lnTo>
                  <a:pt x="936309" y="1549736"/>
                </a:lnTo>
                <a:close/>
              </a:path>
              <a:path w="1760220" h="2282190">
                <a:moveTo>
                  <a:pt x="899113" y="907084"/>
                </a:moveTo>
                <a:lnTo>
                  <a:pt x="892565" y="905642"/>
                </a:lnTo>
                <a:lnTo>
                  <a:pt x="901205" y="902397"/>
                </a:lnTo>
                <a:lnTo>
                  <a:pt x="899113" y="898311"/>
                </a:lnTo>
                <a:lnTo>
                  <a:pt x="904552" y="898645"/>
                </a:lnTo>
                <a:lnTo>
                  <a:pt x="899814" y="905642"/>
                </a:lnTo>
                <a:lnTo>
                  <a:pt x="899113" y="907084"/>
                </a:lnTo>
                <a:close/>
              </a:path>
              <a:path w="1760220" h="2282190">
                <a:moveTo>
                  <a:pt x="938498" y="1567273"/>
                </a:moveTo>
                <a:lnTo>
                  <a:pt x="934360" y="1567086"/>
                </a:lnTo>
                <a:lnTo>
                  <a:pt x="939025" y="1557885"/>
                </a:lnTo>
                <a:lnTo>
                  <a:pt x="945051" y="1560698"/>
                </a:lnTo>
                <a:lnTo>
                  <a:pt x="945630" y="1562024"/>
                </a:lnTo>
                <a:lnTo>
                  <a:pt x="937626" y="1562024"/>
                </a:lnTo>
                <a:lnTo>
                  <a:pt x="938466" y="1567086"/>
                </a:lnTo>
                <a:lnTo>
                  <a:pt x="938498" y="1567273"/>
                </a:lnTo>
                <a:close/>
              </a:path>
              <a:path w="1760220" h="2282190">
                <a:moveTo>
                  <a:pt x="948454" y="1568497"/>
                </a:moveTo>
                <a:lnTo>
                  <a:pt x="937626" y="1562024"/>
                </a:lnTo>
                <a:lnTo>
                  <a:pt x="945630" y="1562024"/>
                </a:lnTo>
                <a:lnTo>
                  <a:pt x="948454" y="1568497"/>
                </a:lnTo>
                <a:close/>
              </a:path>
              <a:path w="1760220" h="2282190">
                <a:moveTo>
                  <a:pt x="904473" y="603413"/>
                </a:moveTo>
                <a:lnTo>
                  <a:pt x="894025" y="596796"/>
                </a:lnTo>
                <a:lnTo>
                  <a:pt x="895718" y="594699"/>
                </a:lnTo>
                <a:lnTo>
                  <a:pt x="900252" y="593844"/>
                </a:lnTo>
                <a:lnTo>
                  <a:pt x="903489" y="597831"/>
                </a:lnTo>
                <a:lnTo>
                  <a:pt x="904856" y="603029"/>
                </a:lnTo>
                <a:lnTo>
                  <a:pt x="904473" y="603413"/>
                </a:lnTo>
                <a:close/>
              </a:path>
              <a:path w="1760220" h="2282190">
                <a:moveTo>
                  <a:pt x="893488" y="597462"/>
                </a:moveTo>
                <a:lnTo>
                  <a:pt x="893172" y="596256"/>
                </a:lnTo>
                <a:lnTo>
                  <a:pt x="894025" y="596796"/>
                </a:lnTo>
                <a:lnTo>
                  <a:pt x="893488" y="597462"/>
                </a:lnTo>
                <a:close/>
              </a:path>
              <a:path w="1760220" h="2282190">
                <a:moveTo>
                  <a:pt x="894731" y="602212"/>
                </a:moveTo>
                <a:lnTo>
                  <a:pt x="892880" y="598215"/>
                </a:lnTo>
                <a:lnTo>
                  <a:pt x="893488" y="597462"/>
                </a:lnTo>
                <a:lnTo>
                  <a:pt x="894731" y="602212"/>
                </a:lnTo>
                <a:close/>
              </a:path>
              <a:path w="1760220" h="2282190">
                <a:moveTo>
                  <a:pt x="905054" y="603781"/>
                </a:moveTo>
                <a:lnTo>
                  <a:pt x="904474" y="603413"/>
                </a:lnTo>
                <a:lnTo>
                  <a:pt x="904858" y="603029"/>
                </a:lnTo>
                <a:lnTo>
                  <a:pt x="904957" y="603413"/>
                </a:lnTo>
                <a:lnTo>
                  <a:pt x="905054" y="603781"/>
                </a:lnTo>
                <a:close/>
              </a:path>
              <a:path w="1760220" h="2282190">
                <a:moveTo>
                  <a:pt x="907298" y="671093"/>
                </a:moveTo>
                <a:lnTo>
                  <a:pt x="905609" y="671093"/>
                </a:lnTo>
                <a:lnTo>
                  <a:pt x="905677" y="665823"/>
                </a:lnTo>
                <a:lnTo>
                  <a:pt x="908146" y="668552"/>
                </a:lnTo>
                <a:lnTo>
                  <a:pt x="907298" y="671093"/>
                </a:lnTo>
                <a:close/>
              </a:path>
              <a:path w="1760220" h="2282190">
                <a:moveTo>
                  <a:pt x="919026" y="1062381"/>
                </a:moveTo>
                <a:lnTo>
                  <a:pt x="916878" y="1061837"/>
                </a:lnTo>
                <a:lnTo>
                  <a:pt x="918801" y="1058426"/>
                </a:lnTo>
                <a:lnTo>
                  <a:pt x="921061" y="1060947"/>
                </a:lnTo>
                <a:lnTo>
                  <a:pt x="919026" y="1062381"/>
                </a:lnTo>
                <a:close/>
              </a:path>
              <a:path w="1760220" h="2282190">
                <a:moveTo>
                  <a:pt x="903489" y="584669"/>
                </a:moveTo>
                <a:lnTo>
                  <a:pt x="906214" y="578627"/>
                </a:lnTo>
                <a:lnTo>
                  <a:pt x="910382" y="574032"/>
                </a:lnTo>
                <a:lnTo>
                  <a:pt x="918801" y="573702"/>
                </a:lnTo>
                <a:lnTo>
                  <a:pt x="922856" y="580825"/>
                </a:lnTo>
                <a:lnTo>
                  <a:pt x="921910" y="580825"/>
                </a:lnTo>
                <a:lnTo>
                  <a:pt x="921991" y="581348"/>
                </a:lnTo>
                <a:lnTo>
                  <a:pt x="909760" y="581348"/>
                </a:lnTo>
                <a:lnTo>
                  <a:pt x="903489" y="584669"/>
                </a:lnTo>
                <a:close/>
              </a:path>
              <a:path w="1760220" h="2282190">
                <a:moveTo>
                  <a:pt x="922958" y="581003"/>
                </a:moveTo>
                <a:lnTo>
                  <a:pt x="921910" y="580825"/>
                </a:lnTo>
                <a:lnTo>
                  <a:pt x="922856" y="580825"/>
                </a:lnTo>
                <a:lnTo>
                  <a:pt x="922958" y="581003"/>
                </a:lnTo>
                <a:close/>
              </a:path>
              <a:path w="1760220" h="2282190">
                <a:moveTo>
                  <a:pt x="923176" y="589051"/>
                </a:moveTo>
                <a:lnTo>
                  <a:pt x="918307" y="585119"/>
                </a:lnTo>
                <a:lnTo>
                  <a:pt x="914267" y="582025"/>
                </a:lnTo>
                <a:lnTo>
                  <a:pt x="909760" y="581348"/>
                </a:lnTo>
                <a:lnTo>
                  <a:pt x="921991" y="581348"/>
                </a:lnTo>
                <a:lnTo>
                  <a:pt x="923176" y="589051"/>
                </a:lnTo>
                <a:close/>
              </a:path>
              <a:path w="1760220" h="2282190">
                <a:moveTo>
                  <a:pt x="902923" y="989126"/>
                </a:moveTo>
                <a:lnTo>
                  <a:pt x="901233" y="989126"/>
                </a:lnTo>
                <a:lnTo>
                  <a:pt x="901300" y="983857"/>
                </a:lnTo>
                <a:lnTo>
                  <a:pt x="903770" y="986585"/>
                </a:lnTo>
                <a:lnTo>
                  <a:pt x="902923" y="989126"/>
                </a:lnTo>
                <a:close/>
              </a:path>
              <a:path w="1760220" h="2282190">
                <a:moveTo>
                  <a:pt x="899204" y="1107013"/>
                </a:moveTo>
                <a:lnTo>
                  <a:pt x="901200" y="1098346"/>
                </a:lnTo>
                <a:lnTo>
                  <a:pt x="901300" y="1097909"/>
                </a:lnTo>
                <a:lnTo>
                  <a:pt x="907855" y="1098346"/>
                </a:lnTo>
                <a:lnTo>
                  <a:pt x="899204" y="1107013"/>
                </a:lnTo>
                <a:close/>
              </a:path>
              <a:path w="1760220" h="2282190">
                <a:moveTo>
                  <a:pt x="910053" y="1106684"/>
                </a:moveTo>
                <a:lnTo>
                  <a:pt x="907587" y="1102675"/>
                </a:lnTo>
                <a:lnTo>
                  <a:pt x="908492" y="1099608"/>
                </a:lnTo>
                <a:lnTo>
                  <a:pt x="910177" y="1100079"/>
                </a:lnTo>
                <a:lnTo>
                  <a:pt x="910053" y="1106684"/>
                </a:lnTo>
                <a:close/>
              </a:path>
              <a:path w="1760220" h="2282190">
                <a:moveTo>
                  <a:pt x="916050" y="458341"/>
                </a:moveTo>
                <a:lnTo>
                  <a:pt x="914361" y="458341"/>
                </a:lnTo>
                <a:lnTo>
                  <a:pt x="914424" y="453070"/>
                </a:lnTo>
                <a:lnTo>
                  <a:pt x="916895" y="455798"/>
                </a:lnTo>
                <a:lnTo>
                  <a:pt x="916050" y="458341"/>
                </a:lnTo>
                <a:close/>
              </a:path>
              <a:path w="1760220" h="2282190">
                <a:moveTo>
                  <a:pt x="920771" y="619821"/>
                </a:moveTo>
                <a:lnTo>
                  <a:pt x="917402" y="619821"/>
                </a:lnTo>
                <a:lnTo>
                  <a:pt x="913457" y="610743"/>
                </a:lnTo>
                <a:lnTo>
                  <a:pt x="914424" y="606604"/>
                </a:lnTo>
                <a:lnTo>
                  <a:pt x="923312" y="604537"/>
                </a:lnTo>
                <a:lnTo>
                  <a:pt x="922100" y="617566"/>
                </a:lnTo>
                <a:lnTo>
                  <a:pt x="922024" y="618384"/>
                </a:lnTo>
                <a:lnTo>
                  <a:pt x="921391" y="619151"/>
                </a:lnTo>
                <a:lnTo>
                  <a:pt x="920771" y="619821"/>
                </a:lnTo>
                <a:close/>
              </a:path>
              <a:path w="1760220" h="2282190">
                <a:moveTo>
                  <a:pt x="918800" y="621953"/>
                </a:moveTo>
                <a:lnTo>
                  <a:pt x="911689" y="621776"/>
                </a:lnTo>
                <a:lnTo>
                  <a:pt x="907019" y="619151"/>
                </a:lnTo>
                <a:lnTo>
                  <a:pt x="905677" y="613179"/>
                </a:lnTo>
                <a:lnTo>
                  <a:pt x="909394" y="612372"/>
                </a:lnTo>
                <a:lnTo>
                  <a:pt x="909805" y="614891"/>
                </a:lnTo>
                <a:lnTo>
                  <a:pt x="910053" y="617566"/>
                </a:lnTo>
                <a:lnTo>
                  <a:pt x="917402" y="619821"/>
                </a:lnTo>
                <a:lnTo>
                  <a:pt x="920771" y="619821"/>
                </a:lnTo>
                <a:lnTo>
                  <a:pt x="918800" y="621953"/>
                </a:lnTo>
                <a:close/>
              </a:path>
              <a:path w="1760220" h="2282190">
                <a:moveTo>
                  <a:pt x="902390" y="626717"/>
                </a:moveTo>
                <a:lnTo>
                  <a:pt x="899113" y="626341"/>
                </a:lnTo>
                <a:lnTo>
                  <a:pt x="901098" y="618384"/>
                </a:lnTo>
                <a:lnTo>
                  <a:pt x="905571" y="625005"/>
                </a:lnTo>
                <a:lnTo>
                  <a:pt x="911332" y="625005"/>
                </a:lnTo>
                <a:lnTo>
                  <a:pt x="910745" y="625559"/>
                </a:lnTo>
                <a:lnTo>
                  <a:pt x="907181" y="625559"/>
                </a:lnTo>
                <a:lnTo>
                  <a:pt x="902390" y="626717"/>
                </a:lnTo>
                <a:close/>
              </a:path>
              <a:path w="1760220" h="2282190">
                <a:moveTo>
                  <a:pt x="911332" y="625005"/>
                </a:moveTo>
                <a:lnTo>
                  <a:pt x="905571" y="625005"/>
                </a:lnTo>
                <a:lnTo>
                  <a:pt x="912240" y="624147"/>
                </a:lnTo>
                <a:lnTo>
                  <a:pt x="911332" y="625005"/>
                </a:lnTo>
                <a:close/>
              </a:path>
              <a:path w="1760220" h="2282190">
                <a:moveTo>
                  <a:pt x="910053" y="635114"/>
                </a:moveTo>
                <a:lnTo>
                  <a:pt x="907485" y="634759"/>
                </a:lnTo>
                <a:lnTo>
                  <a:pt x="907759" y="633363"/>
                </a:lnTo>
                <a:lnTo>
                  <a:pt x="907845" y="632921"/>
                </a:lnTo>
                <a:lnTo>
                  <a:pt x="907930" y="632487"/>
                </a:lnTo>
                <a:lnTo>
                  <a:pt x="908037" y="631945"/>
                </a:lnTo>
                <a:lnTo>
                  <a:pt x="908127" y="630549"/>
                </a:lnTo>
                <a:lnTo>
                  <a:pt x="907866" y="628534"/>
                </a:lnTo>
                <a:lnTo>
                  <a:pt x="907181" y="625559"/>
                </a:lnTo>
                <a:lnTo>
                  <a:pt x="910745" y="625559"/>
                </a:lnTo>
                <a:lnTo>
                  <a:pt x="908133" y="628026"/>
                </a:lnTo>
                <a:lnTo>
                  <a:pt x="914844" y="630549"/>
                </a:lnTo>
                <a:lnTo>
                  <a:pt x="910053" y="635114"/>
                </a:lnTo>
                <a:close/>
              </a:path>
              <a:path w="1760220" h="2282190">
                <a:moveTo>
                  <a:pt x="899337" y="632487"/>
                </a:moveTo>
                <a:lnTo>
                  <a:pt x="897188" y="631945"/>
                </a:lnTo>
                <a:lnTo>
                  <a:pt x="899113" y="628534"/>
                </a:lnTo>
                <a:lnTo>
                  <a:pt x="901373" y="631054"/>
                </a:lnTo>
                <a:lnTo>
                  <a:pt x="899337" y="632487"/>
                </a:lnTo>
                <a:close/>
              </a:path>
              <a:path w="1760220" h="2282190">
                <a:moveTo>
                  <a:pt x="912337" y="642031"/>
                </a:moveTo>
                <a:lnTo>
                  <a:pt x="914323" y="633363"/>
                </a:lnTo>
                <a:lnTo>
                  <a:pt x="914424" y="632921"/>
                </a:lnTo>
                <a:lnTo>
                  <a:pt x="920977" y="633363"/>
                </a:lnTo>
                <a:lnTo>
                  <a:pt x="912337" y="642031"/>
                </a:lnTo>
                <a:close/>
              </a:path>
              <a:path w="1760220" h="2282190">
                <a:moveTo>
                  <a:pt x="899715" y="1130585"/>
                </a:moveTo>
                <a:lnTo>
                  <a:pt x="901300" y="1128612"/>
                </a:lnTo>
                <a:lnTo>
                  <a:pt x="903268" y="1127023"/>
                </a:lnTo>
                <a:lnTo>
                  <a:pt x="901555" y="1128868"/>
                </a:lnTo>
                <a:lnTo>
                  <a:pt x="899715" y="1130585"/>
                </a:lnTo>
                <a:close/>
              </a:path>
              <a:path w="1760220" h="2282190">
                <a:moveTo>
                  <a:pt x="894731" y="619760"/>
                </a:moveTo>
                <a:lnTo>
                  <a:pt x="892271" y="615754"/>
                </a:lnTo>
                <a:lnTo>
                  <a:pt x="893039" y="613156"/>
                </a:lnTo>
                <a:lnTo>
                  <a:pt x="894861" y="613156"/>
                </a:lnTo>
                <a:lnTo>
                  <a:pt x="894810" y="615754"/>
                </a:lnTo>
                <a:lnTo>
                  <a:pt x="894731" y="619760"/>
                </a:lnTo>
                <a:close/>
              </a:path>
              <a:path w="1760220" h="2282190">
                <a:moveTo>
                  <a:pt x="896631" y="796251"/>
                </a:moveTo>
                <a:lnTo>
                  <a:pt x="897132" y="792092"/>
                </a:lnTo>
                <a:lnTo>
                  <a:pt x="897093" y="791453"/>
                </a:lnTo>
                <a:lnTo>
                  <a:pt x="896979" y="789605"/>
                </a:lnTo>
                <a:lnTo>
                  <a:pt x="896920" y="788651"/>
                </a:lnTo>
                <a:lnTo>
                  <a:pt x="899619" y="789605"/>
                </a:lnTo>
                <a:lnTo>
                  <a:pt x="901417" y="791453"/>
                </a:lnTo>
                <a:lnTo>
                  <a:pt x="901300" y="795226"/>
                </a:lnTo>
                <a:lnTo>
                  <a:pt x="896631" y="796251"/>
                </a:lnTo>
                <a:close/>
              </a:path>
              <a:path w="1760220" h="2282190">
                <a:moveTo>
                  <a:pt x="901300" y="659238"/>
                </a:moveTo>
                <a:lnTo>
                  <a:pt x="896920" y="659238"/>
                </a:lnTo>
                <a:lnTo>
                  <a:pt x="896920" y="654856"/>
                </a:lnTo>
                <a:lnTo>
                  <a:pt x="901300" y="654856"/>
                </a:lnTo>
                <a:lnTo>
                  <a:pt x="901300" y="659238"/>
                </a:lnTo>
                <a:close/>
              </a:path>
              <a:path w="1760220" h="2282190">
                <a:moveTo>
                  <a:pt x="895337" y="733594"/>
                </a:moveTo>
                <a:lnTo>
                  <a:pt x="896920" y="731625"/>
                </a:lnTo>
                <a:lnTo>
                  <a:pt x="898890" y="730034"/>
                </a:lnTo>
                <a:lnTo>
                  <a:pt x="897178" y="731877"/>
                </a:lnTo>
                <a:lnTo>
                  <a:pt x="895337" y="733594"/>
                </a:lnTo>
                <a:close/>
              </a:path>
              <a:path w="1760220" h="2282190">
                <a:moveTo>
                  <a:pt x="899113" y="858837"/>
                </a:moveTo>
                <a:lnTo>
                  <a:pt x="894732" y="858837"/>
                </a:lnTo>
                <a:lnTo>
                  <a:pt x="894732" y="854445"/>
                </a:lnTo>
                <a:lnTo>
                  <a:pt x="899113" y="854445"/>
                </a:lnTo>
                <a:lnTo>
                  <a:pt x="899113" y="858837"/>
                </a:lnTo>
                <a:close/>
              </a:path>
              <a:path w="1760220" h="2282190">
                <a:moveTo>
                  <a:pt x="911770" y="853577"/>
                </a:moveTo>
                <a:lnTo>
                  <a:pt x="905677" y="850058"/>
                </a:lnTo>
                <a:lnTo>
                  <a:pt x="904745" y="845478"/>
                </a:lnTo>
                <a:lnTo>
                  <a:pt x="907172" y="844254"/>
                </a:lnTo>
                <a:lnTo>
                  <a:pt x="907866" y="841284"/>
                </a:lnTo>
                <a:lnTo>
                  <a:pt x="911729" y="840589"/>
                </a:lnTo>
                <a:lnTo>
                  <a:pt x="911770" y="853577"/>
                </a:lnTo>
                <a:close/>
              </a:path>
              <a:path w="1760220" h="2282190">
                <a:moveTo>
                  <a:pt x="999976" y="1724763"/>
                </a:moveTo>
                <a:lnTo>
                  <a:pt x="997828" y="1724222"/>
                </a:lnTo>
                <a:lnTo>
                  <a:pt x="999752" y="1720814"/>
                </a:lnTo>
                <a:lnTo>
                  <a:pt x="1002013" y="1723331"/>
                </a:lnTo>
                <a:lnTo>
                  <a:pt x="999976" y="1724763"/>
                </a:lnTo>
                <a:close/>
              </a:path>
              <a:path w="1760220" h="2282190">
                <a:moveTo>
                  <a:pt x="997209" y="1507851"/>
                </a:moveTo>
                <a:lnTo>
                  <a:pt x="996949" y="1500047"/>
                </a:lnTo>
                <a:lnTo>
                  <a:pt x="996875" y="1497839"/>
                </a:lnTo>
                <a:lnTo>
                  <a:pt x="1004574" y="1500047"/>
                </a:lnTo>
                <a:lnTo>
                  <a:pt x="1003703" y="1505125"/>
                </a:lnTo>
                <a:lnTo>
                  <a:pt x="997209" y="1507851"/>
                </a:lnTo>
                <a:close/>
              </a:path>
              <a:path w="1760220" h="2282190">
                <a:moveTo>
                  <a:pt x="1001940" y="1815124"/>
                </a:moveTo>
                <a:lnTo>
                  <a:pt x="997564" y="1815124"/>
                </a:lnTo>
                <a:lnTo>
                  <a:pt x="997564" y="1810737"/>
                </a:lnTo>
                <a:lnTo>
                  <a:pt x="1001940" y="1810737"/>
                </a:lnTo>
                <a:lnTo>
                  <a:pt x="1001940" y="1815124"/>
                </a:lnTo>
                <a:close/>
              </a:path>
              <a:path w="1760220" h="2282190">
                <a:moveTo>
                  <a:pt x="1004352" y="1718185"/>
                </a:moveTo>
                <a:lnTo>
                  <a:pt x="1002204" y="1717642"/>
                </a:lnTo>
                <a:lnTo>
                  <a:pt x="1004128" y="1714234"/>
                </a:lnTo>
                <a:lnTo>
                  <a:pt x="1006389" y="1716753"/>
                </a:lnTo>
                <a:lnTo>
                  <a:pt x="1004352" y="1718185"/>
                </a:lnTo>
                <a:close/>
              </a:path>
              <a:path w="1760220" h="2282190">
                <a:moveTo>
                  <a:pt x="993187" y="1786609"/>
                </a:moveTo>
                <a:lnTo>
                  <a:pt x="990722" y="1782603"/>
                </a:lnTo>
                <a:lnTo>
                  <a:pt x="991488" y="1780007"/>
                </a:lnTo>
                <a:lnTo>
                  <a:pt x="993312" y="1780007"/>
                </a:lnTo>
                <a:lnTo>
                  <a:pt x="993187" y="1786609"/>
                </a:lnTo>
                <a:close/>
              </a:path>
              <a:path w="1760220" h="2282190">
                <a:moveTo>
                  <a:pt x="995600" y="1834431"/>
                </a:moveTo>
                <a:lnTo>
                  <a:pt x="993452" y="1833888"/>
                </a:lnTo>
                <a:lnTo>
                  <a:pt x="995376" y="1830480"/>
                </a:lnTo>
                <a:lnTo>
                  <a:pt x="997637" y="1832998"/>
                </a:lnTo>
                <a:lnTo>
                  <a:pt x="995600" y="1834431"/>
                </a:lnTo>
                <a:close/>
              </a:path>
              <a:path w="1760220" h="2282190">
                <a:moveTo>
                  <a:pt x="1015068" y="1718620"/>
                </a:moveTo>
                <a:lnTo>
                  <a:pt x="1011545" y="1714396"/>
                </a:lnTo>
                <a:lnTo>
                  <a:pt x="1011668" y="1711688"/>
                </a:lnTo>
                <a:lnTo>
                  <a:pt x="1013491" y="1712446"/>
                </a:lnTo>
                <a:lnTo>
                  <a:pt x="1015068" y="1718620"/>
                </a:lnTo>
                <a:close/>
              </a:path>
              <a:path w="1760220" h="2282190">
                <a:moveTo>
                  <a:pt x="1017606" y="1689761"/>
                </a:moveTo>
                <a:lnTo>
                  <a:pt x="1013267" y="1688082"/>
                </a:lnTo>
                <a:lnTo>
                  <a:pt x="1009282" y="1685224"/>
                </a:lnTo>
                <a:lnTo>
                  <a:pt x="1012880" y="1685724"/>
                </a:lnTo>
                <a:lnTo>
                  <a:pt x="1013790" y="1685724"/>
                </a:lnTo>
                <a:lnTo>
                  <a:pt x="1013306" y="1685881"/>
                </a:lnTo>
                <a:lnTo>
                  <a:pt x="1015167" y="1685881"/>
                </a:lnTo>
                <a:lnTo>
                  <a:pt x="1017606" y="1689761"/>
                </a:lnTo>
                <a:close/>
              </a:path>
              <a:path w="1760220" h="2282190">
                <a:moveTo>
                  <a:pt x="1015167" y="1685881"/>
                </a:moveTo>
                <a:lnTo>
                  <a:pt x="1013306" y="1685881"/>
                </a:lnTo>
                <a:lnTo>
                  <a:pt x="1014764" y="1685408"/>
                </a:lnTo>
                <a:lnTo>
                  <a:pt x="1015068" y="1685724"/>
                </a:lnTo>
                <a:lnTo>
                  <a:pt x="1015167" y="1685881"/>
                </a:lnTo>
                <a:close/>
              </a:path>
              <a:path w="1760220" h="2282190">
                <a:moveTo>
                  <a:pt x="1013965" y="1611829"/>
                </a:moveTo>
                <a:lnTo>
                  <a:pt x="1002021" y="1609920"/>
                </a:lnTo>
                <a:lnTo>
                  <a:pt x="1004128" y="1604569"/>
                </a:lnTo>
                <a:lnTo>
                  <a:pt x="1007369" y="1605705"/>
                </a:lnTo>
                <a:lnTo>
                  <a:pt x="1009639" y="1607808"/>
                </a:lnTo>
                <a:lnTo>
                  <a:pt x="1012880" y="1608955"/>
                </a:lnTo>
                <a:lnTo>
                  <a:pt x="1013965" y="1611829"/>
                </a:lnTo>
                <a:close/>
              </a:path>
              <a:path w="1760220" h="2282190">
                <a:moveTo>
                  <a:pt x="962646" y="1495233"/>
                </a:moveTo>
                <a:lnTo>
                  <a:pt x="964642" y="1486566"/>
                </a:lnTo>
                <a:lnTo>
                  <a:pt x="964744" y="1486124"/>
                </a:lnTo>
                <a:lnTo>
                  <a:pt x="971298" y="1486566"/>
                </a:lnTo>
                <a:lnTo>
                  <a:pt x="962646" y="1495233"/>
                </a:lnTo>
                <a:close/>
              </a:path>
              <a:path w="1760220" h="2282190">
                <a:moveTo>
                  <a:pt x="980060" y="1499286"/>
                </a:moveTo>
                <a:lnTo>
                  <a:pt x="974569" y="1498356"/>
                </a:lnTo>
                <a:lnTo>
                  <a:pt x="982166" y="1493019"/>
                </a:lnTo>
                <a:lnTo>
                  <a:pt x="982936" y="1493345"/>
                </a:lnTo>
                <a:lnTo>
                  <a:pt x="982035" y="1493345"/>
                </a:lnTo>
                <a:lnTo>
                  <a:pt x="980060" y="1499286"/>
                </a:lnTo>
                <a:close/>
              </a:path>
              <a:path w="1760220" h="2282190">
                <a:moveTo>
                  <a:pt x="984953" y="1504297"/>
                </a:moveTo>
                <a:lnTo>
                  <a:pt x="982035" y="1493345"/>
                </a:lnTo>
                <a:lnTo>
                  <a:pt x="982936" y="1493345"/>
                </a:lnTo>
                <a:lnTo>
                  <a:pt x="986624" y="1494904"/>
                </a:lnTo>
                <a:lnTo>
                  <a:pt x="986384" y="1498356"/>
                </a:lnTo>
                <a:lnTo>
                  <a:pt x="986351" y="1498833"/>
                </a:lnTo>
                <a:lnTo>
                  <a:pt x="989298" y="1499524"/>
                </a:lnTo>
                <a:lnTo>
                  <a:pt x="988812" y="1503672"/>
                </a:lnTo>
                <a:lnTo>
                  <a:pt x="984953" y="1504297"/>
                </a:lnTo>
                <a:close/>
              </a:path>
              <a:path w="1760220" h="2282190">
                <a:moveTo>
                  <a:pt x="973789" y="1507862"/>
                </a:moveTo>
                <a:lnTo>
                  <a:pt x="972537" y="1504297"/>
                </a:lnTo>
                <a:lnTo>
                  <a:pt x="972412" y="1503941"/>
                </a:lnTo>
                <a:lnTo>
                  <a:pt x="966931" y="1503672"/>
                </a:lnTo>
                <a:lnTo>
                  <a:pt x="967427" y="1499524"/>
                </a:lnTo>
                <a:lnTo>
                  <a:pt x="967540" y="1498585"/>
                </a:lnTo>
                <a:lnTo>
                  <a:pt x="972736" y="1498585"/>
                </a:lnTo>
                <a:lnTo>
                  <a:pt x="975683" y="1501479"/>
                </a:lnTo>
                <a:lnTo>
                  <a:pt x="973789" y="1507862"/>
                </a:lnTo>
                <a:close/>
              </a:path>
              <a:path w="1760220" h="2282190">
                <a:moveTo>
                  <a:pt x="966936" y="1513923"/>
                </a:moveTo>
                <a:lnTo>
                  <a:pt x="964124" y="1513061"/>
                </a:lnTo>
                <a:lnTo>
                  <a:pt x="962717" y="1509696"/>
                </a:lnTo>
                <a:lnTo>
                  <a:pt x="964744" y="1505866"/>
                </a:lnTo>
                <a:lnTo>
                  <a:pt x="967124" y="1506408"/>
                </a:lnTo>
                <a:lnTo>
                  <a:pt x="966356" y="1509696"/>
                </a:lnTo>
                <a:lnTo>
                  <a:pt x="966233" y="1510227"/>
                </a:lnTo>
                <a:lnTo>
                  <a:pt x="969132" y="1510227"/>
                </a:lnTo>
                <a:lnTo>
                  <a:pt x="966936" y="1513923"/>
                </a:lnTo>
                <a:close/>
              </a:path>
              <a:path w="1760220" h="2282190">
                <a:moveTo>
                  <a:pt x="980060" y="1705454"/>
                </a:moveTo>
                <a:lnTo>
                  <a:pt x="975684" y="1705454"/>
                </a:lnTo>
                <a:lnTo>
                  <a:pt x="975684" y="1701072"/>
                </a:lnTo>
                <a:lnTo>
                  <a:pt x="980060" y="1701072"/>
                </a:lnTo>
                <a:lnTo>
                  <a:pt x="980060" y="1705454"/>
                </a:lnTo>
                <a:close/>
              </a:path>
              <a:path w="1760220" h="2282190">
                <a:moveTo>
                  <a:pt x="992720" y="1723409"/>
                </a:moveTo>
                <a:lnTo>
                  <a:pt x="988487" y="1723409"/>
                </a:lnTo>
                <a:lnTo>
                  <a:pt x="988690" y="1722149"/>
                </a:lnTo>
                <a:lnTo>
                  <a:pt x="988812" y="1720814"/>
                </a:lnTo>
                <a:lnTo>
                  <a:pt x="993056" y="1719941"/>
                </a:lnTo>
                <a:lnTo>
                  <a:pt x="992842" y="1722149"/>
                </a:lnTo>
                <a:lnTo>
                  <a:pt x="992720" y="1723409"/>
                </a:lnTo>
                <a:close/>
              </a:path>
              <a:path w="1760220" h="2282190">
                <a:moveTo>
                  <a:pt x="992003" y="1730801"/>
                </a:moveTo>
                <a:lnTo>
                  <a:pt x="986624" y="1727389"/>
                </a:lnTo>
                <a:lnTo>
                  <a:pt x="986624" y="1723007"/>
                </a:lnTo>
                <a:lnTo>
                  <a:pt x="988487" y="1723409"/>
                </a:lnTo>
                <a:lnTo>
                  <a:pt x="992720" y="1723409"/>
                </a:lnTo>
                <a:lnTo>
                  <a:pt x="992003" y="1730801"/>
                </a:lnTo>
                <a:close/>
              </a:path>
              <a:path w="1760220" h="2282190">
                <a:moveTo>
                  <a:pt x="962566" y="1744943"/>
                </a:moveTo>
                <a:lnTo>
                  <a:pt x="958190" y="1744943"/>
                </a:lnTo>
                <a:lnTo>
                  <a:pt x="958190" y="1740556"/>
                </a:lnTo>
                <a:lnTo>
                  <a:pt x="962566" y="1740556"/>
                </a:lnTo>
                <a:lnTo>
                  <a:pt x="962566" y="1744943"/>
                </a:lnTo>
                <a:close/>
              </a:path>
              <a:path w="1760220" h="2282190">
                <a:moveTo>
                  <a:pt x="986848" y="1527365"/>
                </a:moveTo>
                <a:lnTo>
                  <a:pt x="984700" y="1526822"/>
                </a:lnTo>
                <a:lnTo>
                  <a:pt x="986624" y="1523414"/>
                </a:lnTo>
                <a:lnTo>
                  <a:pt x="988884" y="1525933"/>
                </a:lnTo>
                <a:lnTo>
                  <a:pt x="986848" y="1527365"/>
                </a:lnTo>
                <a:close/>
              </a:path>
              <a:path w="1760220" h="2282190">
                <a:moveTo>
                  <a:pt x="1015656" y="1744455"/>
                </a:moveTo>
                <a:lnTo>
                  <a:pt x="1013275" y="1740871"/>
                </a:lnTo>
                <a:lnTo>
                  <a:pt x="1010691" y="1740556"/>
                </a:lnTo>
                <a:lnTo>
                  <a:pt x="1012292" y="1736645"/>
                </a:lnTo>
                <a:lnTo>
                  <a:pt x="1014663" y="1740235"/>
                </a:lnTo>
                <a:lnTo>
                  <a:pt x="1017257" y="1740556"/>
                </a:lnTo>
                <a:lnTo>
                  <a:pt x="1015656" y="1744455"/>
                </a:lnTo>
                <a:close/>
              </a:path>
              <a:path w="1760220" h="2282190">
                <a:moveTo>
                  <a:pt x="1039227" y="740734"/>
                </a:moveTo>
                <a:lnTo>
                  <a:pt x="1041223" y="732066"/>
                </a:lnTo>
                <a:lnTo>
                  <a:pt x="1041325" y="731625"/>
                </a:lnTo>
                <a:lnTo>
                  <a:pt x="1047878" y="732066"/>
                </a:lnTo>
                <a:lnTo>
                  <a:pt x="1039227" y="740734"/>
                </a:lnTo>
                <a:close/>
              </a:path>
              <a:path w="1760220" h="2282190">
                <a:moveTo>
                  <a:pt x="1041416" y="749502"/>
                </a:moveTo>
                <a:lnTo>
                  <a:pt x="1043434" y="740734"/>
                </a:lnTo>
                <a:lnTo>
                  <a:pt x="1043512" y="740392"/>
                </a:lnTo>
                <a:lnTo>
                  <a:pt x="1048515" y="740734"/>
                </a:lnTo>
                <a:lnTo>
                  <a:pt x="1050172" y="740734"/>
                </a:lnTo>
                <a:lnTo>
                  <a:pt x="1041416" y="749502"/>
                </a:lnTo>
                <a:close/>
              </a:path>
              <a:path w="1760220" h="2282190">
                <a:moveTo>
                  <a:pt x="1045092" y="887127"/>
                </a:moveTo>
                <a:lnTo>
                  <a:pt x="1043250" y="885411"/>
                </a:lnTo>
                <a:lnTo>
                  <a:pt x="1041539" y="883567"/>
                </a:lnTo>
                <a:lnTo>
                  <a:pt x="1043512" y="885154"/>
                </a:lnTo>
                <a:lnTo>
                  <a:pt x="1045092" y="887127"/>
                </a:lnTo>
                <a:close/>
              </a:path>
              <a:path w="1760220" h="2282190">
                <a:moveTo>
                  <a:pt x="1017481" y="1799337"/>
                </a:moveTo>
                <a:lnTo>
                  <a:pt x="1015332" y="1798792"/>
                </a:lnTo>
                <a:lnTo>
                  <a:pt x="1017257" y="1795378"/>
                </a:lnTo>
                <a:lnTo>
                  <a:pt x="1019517" y="1797902"/>
                </a:lnTo>
                <a:lnTo>
                  <a:pt x="1017481" y="1799337"/>
                </a:lnTo>
                <a:close/>
              </a:path>
              <a:path w="1760220" h="2282190">
                <a:moveTo>
                  <a:pt x="1023173" y="1812299"/>
                </a:moveTo>
                <a:lnTo>
                  <a:pt x="1020295" y="1810355"/>
                </a:lnTo>
                <a:lnTo>
                  <a:pt x="1016444" y="1806957"/>
                </a:lnTo>
                <a:lnTo>
                  <a:pt x="1010691" y="1806351"/>
                </a:lnTo>
                <a:lnTo>
                  <a:pt x="1015412" y="1798973"/>
                </a:lnTo>
                <a:lnTo>
                  <a:pt x="1020731" y="1809229"/>
                </a:lnTo>
                <a:lnTo>
                  <a:pt x="1025490" y="1809229"/>
                </a:lnTo>
                <a:lnTo>
                  <a:pt x="1023173" y="1812299"/>
                </a:lnTo>
                <a:close/>
              </a:path>
              <a:path w="1760220" h="2282190">
                <a:moveTo>
                  <a:pt x="1025490" y="1809229"/>
                </a:moveTo>
                <a:lnTo>
                  <a:pt x="1020731" y="1809229"/>
                </a:lnTo>
                <a:lnTo>
                  <a:pt x="1026008" y="1808544"/>
                </a:lnTo>
                <a:lnTo>
                  <a:pt x="1025490" y="1809229"/>
                </a:lnTo>
                <a:close/>
              </a:path>
              <a:path w="1760220" h="2282190">
                <a:moveTo>
                  <a:pt x="1041549" y="632487"/>
                </a:moveTo>
                <a:lnTo>
                  <a:pt x="1039400" y="631945"/>
                </a:lnTo>
                <a:lnTo>
                  <a:pt x="1041325" y="628535"/>
                </a:lnTo>
                <a:lnTo>
                  <a:pt x="1043586" y="631054"/>
                </a:lnTo>
                <a:lnTo>
                  <a:pt x="1041549" y="632487"/>
                </a:lnTo>
                <a:close/>
              </a:path>
              <a:path w="1760220" h="2282190">
                <a:moveTo>
                  <a:pt x="1045700" y="1418131"/>
                </a:moveTo>
                <a:lnTo>
                  <a:pt x="1041325" y="1418131"/>
                </a:lnTo>
                <a:lnTo>
                  <a:pt x="1041325" y="1413749"/>
                </a:lnTo>
                <a:lnTo>
                  <a:pt x="1045700" y="1413749"/>
                </a:lnTo>
                <a:lnTo>
                  <a:pt x="1045700" y="1418131"/>
                </a:lnTo>
                <a:close/>
              </a:path>
              <a:path w="1760220" h="2282190">
                <a:moveTo>
                  <a:pt x="1036949" y="1023335"/>
                </a:moveTo>
                <a:lnTo>
                  <a:pt x="1034466" y="1018688"/>
                </a:lnTo>
                <a:lnTo>
                  <a:pt x="1036107" y="1016962"/>
                </a:lnTo>
                <a:lnTo>
                  <a:pt x="1032525" y="1010103"/>
                </a:lnTo>
                <a:lnTo>
                  <a:pt x="1039036" y="1010103"/>
                </a:lnTo>
                <a:lnTo>
                  <a:pt x="1039978" y="1020325"/>
                </a:lnTo>
                <a:lnTo>
                  <a:pt x="1036949" y="1023335"/>
                </a:lnTo>
                <a:close/>
              </a:path>
              <a:path w="1760220" h="2282190">
                <a:moveTo>
                  <a:pt x="1039227" y="1023670"/>
                </a:moveTo>
                <a:lnTo>
                  <a:pt x="1041223" y="1015003"/>
                </a:lnTo>
                <a:lnTo>
                  <a:pt x="1041325" y="1014561"/>
                </a:lnTo>
                <a:lnTo>
                  <a:pt x="1047878" y="1015003"/>
                </a:lnTo>
                <a:lnTo>
                  <a:pt x="1039227" y="1023670"/>
                </a:lnTo>
                <a:close/>
              </a:path>
              <a:path w="1760220" h="2282190">
                <a:moveTo>
                  <a:pt x="1034883" y="1351011"/>
                </a:moveTo>
                <a:lnTo>
                  <a:pt x="1035935" y="1340154"/>
                </a:lnTo>
                <a:lnTo>
                  <a:pt x="1041325" y="1343557"/>
                </a:lnTo>
                <a:lnTo>
                  <a:pt x="1041933" y="1347101"/>
                </a:lnTo>
                <a:lnTo>
                  <a:pt x="1039248" y="1347334"/>
                </a:lnTo>
                <a:lnTo>
                  <a:pt x="1039136" y="1350137"/>
                </a:lnTo>
                <a:lnTo>
                  <a:pt x="1034883" y="1351011"/>
                </a:lnTo>
                <a:close/>
              </a:path>
              <a:path w="1760220" h="2282190">
                <a:moveTo>
                  <a:pt x="1021632" y="1657203"/>
                </a:moveTo>
                <a:lnTo>
                  <a:pt x="1016801" y="1656929"/>
                </a:lnTo>
                <a:lnTo>
                  <a:pt x="1020640" y="1648042"/>
                </a:lnTo>
                <a:lnTo>
                  <a:pt x="1020701" y="1647901"/>
                </a:lnTo>
                <a:lnTo>
                  <a:pt x="1019559" y="1644397"/>
                </a:lnTo>
                <a:lnTo>
                  <a:pt x="1019445" y="1644046"/>
                </a:lnTo>
                <a:lnTo>
                  <a:pt x="1022008" y="1644397"/>
                </a:lnTo>
                <a:lnTo>
                  <a:pt x="1021315" y="1647901"/>
                </a:lnTo>
                <a:lnTo>
                  <a:pt x="1021288" y="1648042"/>
                </a:lnTo>
                <a:lnTo>
                  <a:pt x="1021632" y="1650622"/>
                </a:lnTo>
                <a:lnTo>
                  <a:pt x="1028196" y="1650622"/>
                </a:lnTo>
                <a:lnTo>
                  <a:pt x="1028107" y="1652146"/>
                </a:lnTo>
                <a:lnTo>
                  <a:pt x="1020953" y="1652146"/>
                </a:lnTo>
                <a:lnTo>
                  <a:pt x="1021595" y="1656929"/>
                </a:lnTo>
                <a:lnTo>
                  <a:pt x="1021632" y="1657203"/>
                </a:lnTo>
                <a:close/>
              </a:path>
              <a:path w="1760220" h="2282190">
                <a:moveTo>
                  <a:pt x="1027953" y="1654771"/>
                </a:moveTo>
                <a:lnTo>
                  <a:pt x="1020953" y="1652146"/>
                </a:lnTo>
                <a:lnTo>
                  <a:pt x="1028107" y="1652146"/>
                </a:lnTo>
                <a:lnTo>
                  <a:pt x="1027953" y="1654771"/>
                </a:lnTo>
                <a:close/>
              </a:path>
              <a:path w="1760220" h="2282190">
                <a:moveTo>
                  <a:pt x="892544" y="1536570"/>
                </a:moveTo>
                <a:lnTo>
                  <a:pt x="888173" y="1536570"/>
                </a:lnTo>
                <a:lnTo>
                  <a:pt x="888173" y="1532183"/>
                </a:lnTo>
                <a:lnTo>
                  <a:pt x="892544" y="1532183"/>
                </a:lnTo>
                <a:lnTo>
                  <a:pt x="892544" y="1536570"/>
                </a:lnTo>
                <a:close/>
              </a:path>
              <a:path w="1760220" h="2282190">
                <a:moveTo>
                  <a:pt x="896360" y="1381731"/>
                </a:moveTo>
                <a:lnTo>
                  <a:pt x="894669" y="1381731"/>
                </a:lnTo>
                <a:lnTo>
                  <a:pt x="894731" y="1376453"/>
                </a:lnTo>
                <a:lnTo>
                  <a:pt x="897204" y="1379187"/>
                </a:lnTo>
                <a:lnTo>
                  <a:pt x="896360" y="1381731"/>
                </a:lnTo>
                <a:close/>
              </a:path>
              <a:path w="1760220" h="2282190">
                <a:moveTo>
                  <a:pt x="887862" y="1547542"/>
                </a:moveTo>
                <a:lnTo>
                  <a:pt x="883796" y="1547542"/>
                </a:lnTo>
                <a:lnTo>
                  <a:pt x="883796" y="1540957"/>
                </a:lnTo>
                <a:lnTo>
                  <a:pt x="888173" y="1540957"/>
                </a:lnTo>
                <a:lnTo>
                  <a:pt x="888912" y="1545359"/>
                </a:lnTo>
                <a:lnTo>
                  <a:pt x="887862" y="1547542"/>
                </a:lnTo>
                <a:close/>
              </a:path>
              <a:path w="1760220" h="2282190">
                <a:moveTo>
                  <a:pt x="887862" y="1547542"/>
                </a:moveTo>
                <a:lnTo>
                  <a:pt x="887728" y="1547821"/>
                </a:lnTo>
                <a:lnTo>
                  <a:pt x="888912" y="1545359"/>
                </a:lnTo>
                <a:lnTo>
                  <a:pt x="887862" y="1547542"/>
                </a:lnTo>
                <a:close/>
              </a:path>
              <a:path w="1760220" h="2282190">
                <a:moveTo>
                  <a:pt x="879393" y="1433371"/>
                </a:moveTo>
                <a:lnTo>
                  <a:pt x="878173" y="1433371"/>
                </a:lnTo>
                <a:lnTo>
                  <a:pt x="879421" y="1424712"/>
                </a:lnTo>
                <a:lnTo>
                  <a:pt x="881953" y="1426549"/>
                </a:lnTo>
                <a:lnTo>
                  <a:pt x="885286" y="1427605"/>
                </a:lnTo>
                <a:lnTo>
                  <a:pt x="890076" y="1427605"/>
                </a:lnTo>
                <a:lnTo>
                  <a:pt x="888576" y="1431286"/>
                </a:lnTo>
                <a:lnTo>
                  <a:pt x="888460" y="1431570"/>
                </a:lnTo>
                <a:lnTo>
                  <a:pt x="878979" y="1431570"/>
                </a:lnTo>
                <a:lnTo>
                  <a:pt x="879393" y="1433371"/>
                </a:lnTo>
                <a:close/>
              </a:path>
              <a:path w="1760220" h="2282190">
                <a:moveTo>
                  <a:pt x="890076" y="1427605"/>
                </a:moveTo>
                <a:lnTo>
                  <a:pt x="885286" y="1427605"/>
                </a:lnTo>
                <a:lnTo>
                  <a:pt x="890361" y="1426905"/>
                </a:lnTo>
                <a:lnTo>
                  <a:pt x="890076" y="1427605"/>
                </a:lnTo>
                <a:close/>
              </a:path>
              <a:path w="1760220" h="2282190">
                <a:moveTo>
                  <a:pt x="878173" y="1433371"/>
                </a:moveTo>
                <a:lnTo>
                  <a:pt x="877232" y="1433371"/>
                </a:lnTo>
                <a:lnTo>
                  <a:pt x="877232" y="1431286"/>
                </a:lnTo>
                <a:lnTo>
                  <a:pt x="878432" y="1431570"/>
                </a:lnTo>
                <a:lnTo>
                  <a:pt x="878173" y="1433371"/>
                </a:lnTo>
                <a:close/>
              </a:path>
              <a:path w="1760220" h="2282190">
                <a:moveTo>
                  <a:pt x="879393" y="1433371"/>
                </a:moveTo>
                <a:lnTo>
                  <a:pt x="878979" y="1431570"/>
                </a:lnTo>
                <a:lnTo>
                  <a:pt x="888988" y="1431570"/>
                </a:lnTo>
                <a:lnTo>
                  <a:pt x="879393" y="1433371"/>
                </a:lnTo>
                <a:close/>
              </a:path>
              <a:path w="1760220" h="2282190">
                <a:moveTo>
                  <a:pt x="879421" y="1437877"/>
                </a:moveTo>
                <a:lnTo>
                  <a:pt x="877648" y="1437456"/>
                </a:lnTo>
                <a:lnTo>
                  <a:pt x="877242" y="1435674"/>
                </a:lnTo>
                <a:lnTo>
                  <a:pt x="875052" y="1435674"/>
                </a:lnTo>
                <a:lnTo>
                  <a:pt x="875459" y="1433902"/>
                </a:lnTo>
                <a:lnTo>
                  <a:pt x="877745" y="1433371"/>
                </a:lnTo>
                <a:lnTo>
                  <a:pt x="881633" y="1433371"/>
                </a:lnTo>
                <a:lnTo>
                  <a:pt x="881199" y="1435262"/>
                </a:lnTo>
                <a:lnTo>
                  <a:pt x="879416" y="1435674"/>
                </a:lnTo>
                <a:lnTo>
                  <a:pt x="879421" y="1437877"/>
                </a:lnTo>
                <a:close/>
              </a:path>
              <a:path w="1760220" h="2282190">
                <a:moveTo>
                  <a:pt x="904155" y="1502378"/>
                </a:moveTo>
                <a:lnTo>
                  <a:pt x="901300" y="1494903"/>
                </a:lnTo>
                <a:lnTo>
                  <a:pt x="905080" y="1496645"/>
                </a:lnTo>
                <a:lnTo>
                  <a:pt x="904868" y="1499107"/>
                </a:lnTo>
                <a:lnTo>
                  <a:pt x="904793" y="1499975"/>
                </a:lnTo>
                <a:lnTo>
                  <a:pt x="904155" y="1502378"/>
                </a:lnTo>
                <a:close/>
              </a:path>
              <a:path w="1760220" h="2282190">
                <a:moveTo>
                  <a:pt x="904238" y="1512436"/>
                </a:moveTo>
                <a:lnTo>
                  <a:pt x="900997" y="1503768"/>
                </a:lnTo>
                <a:lnTo>
                  <a:pt x="896412" y="1503768"/>
                </a:lnTo>
                <a:lnTo>
                  <a:pt x="895284" y="1499107"/>
                </a:lnTo>
                <a:lnTo>
                  <a:pt x="903994" y="1502984"/>
                </a:lnTo>
                <a:lnTo>
                  <a:pt x="903938" y="1503194"/>
                </a:lnTo>
                <a:lnTo>
                  <a:pt x="903854" y="1503510"/>
                </a:lnTo>
                <a:lnTo>
                  <a:pt x="904054" y="1503768"/>
                </a:lnTo>
                <a:lnTo>
                  <a:pt x="900997" y="1503768"/>
                </a:lnTo>
                <a:lnTo>
                  <a:pt x="896920" y="1505866"/>
                </a:lnTo>
                <a:lnTo>
                  <a:pt x="905677" y="1505866"/>
                </a:lnTo>
                <a:lnTo>
                  <a:pt x="904238" y="1512436"/>
                </a:lnTo>
                <a:close/>
              </a:path>
              <a:path w="1760220" h="2282190">
                <a:moveTo>
                  <a:pt x="904466" y="1503194"/>
                </a:moveTo>
                <a:lnTo>
                  <a:pt x="903994" y="1502984"/>
                </a:lnTo>
                <a:lnTo>
                  <a:pt x="904155" y="1502378"/>
                </a:lnTo>
                <a:lnTo>
                  <a:pt x="904386" y="1502984"/>
                </a:lnTo>
                <a:lnTo>
                  <a:pt x="904466" y="1503194"/>
                </a:lnTo>
                <a:close/>
              </a:path>
              <a:path w="1760220" h="2282190">
                <a:moveTo>
                  <a:pt x="910053" y="1519027"/>
                </a:moveTo>
                <a:lnTo>
                  <a:pt x="907587" y="1515019"/>
                </a:lnTo>
                <a:lnTo>
                  <a:pt x="908353" y="1512424"/>
                </a:lnTo>
                <a:lnTo>
                  <a:pt x="910177" y="1512424"/>
                </a:lnTo>
                <a:lnTo>
                  <a:pt x="910053" y="1519027"/>
                </a:lnTo>
                <a:close/>
              </a:path>
              <a:path w="1760220" h="2282190">
                <a:moveTo>
                  <a:pt x="907866" y="1529995"/>
                </a:moveTo>
                <a:lnTo>
                  <a:pt x="903489" y="1529995"/>
                </a:lnTo>
                <a:lnTo>
                  <a:pt x="903489" y="1525607"/>
                </a:lnTo>
                <a:lnTo>
                  <a:pt x="907866" y="1525607"/>
                </a:lnTo>
                <a:lnTo>
                  <a:pt x="907866" y="1529995"/>
                </a:lnTo>
                <a:close/>
              </a:path>
              <a:path w="1760220" h="2282190">
                <a:moveTo>
                  <a:pt x="865346" y="1498477"/>
                </a:moveTo>
                <a:lnTo>
                  <a:pt x="865249" y="1497799"/>
                </a:lnTo>
                <a:lnTo>
                  <a:pt x="864620" y="1497799"/>
                </a:lnTo>
                <a:lnTo>
                  <a:pt x="866194" y="1490953"/>
                </a:lnTo>
                <a:lnTo>
                  <a:pt x="866297" y="1490506"/>
                </a:lnTo>
                <a:lnTo>
                  <a:pt x="872847" y="1490953"/>
                </a:lnTo>
                <a:lnTo>
                  <a:pt x="866022" y="1497799"/>
                </a:lnTo>
                <a:lnTo>
                  <a:pt x="865249" y="1497799"/>
                </a:lnTo>
                <a:lnTo>
                  <a:pt x="864549" y="1498111"/>
                </a:lnTo>
                <a:lnTo>
                  <a:pt x="865710" y="1498111"/>
                </a:lnTo>
                <a:lnTo>
                  <a:pt x="865346" y="1498477"/>
                </a:lnTo>
                <a:close/>
              </a:path>
              <a:path w="1760220" h="2282190">
                <a:moveTo>
                  <a:pt x="864201" y="1499625"/>
                </a:moveTo>
                <a:lnTo>
                  <a:pt x="864465" y="1498477"/>
                </a:lnTo>
                <a:lnTo>
                  <a:pt x="864549" y="1498111"/>
                </a:lnTo>
                <a:lnTo>
                  <a:pt x="865249" y="1497799"/>
                </a:lnTo>
                <a:lnTo>
                  <a:pt x="865346" y="1498477"/>
                </a:lnTo>
                <a:lnTo>
                  <a:pt x="864201" y="1499625"/>
                </a:lnTo>
                <a:close/>
              </a:path>
              <a:path w="1760220" h="2282190">
                <a:moveTo>
                  <a:pt x="859728" y="1510249"/>
                </a:moveTo>
                <a:lnTo>
                  <a:pt x="859414" y="1505954"/>
                </a:lnTo>
                <a:lnTo>
                  <a:pt x="862169" y="1503417"/>
                </a:lnTo>
                <a:lnTo>
                  <a:pt x="864250" y="1501555"/>
                </a:lnTo>
                <a:lnTo>
                  <a:pt x="861916" y="1499286"/>
                </a:lnTo>
                <a:lnTo>
                  <a:pt x="864549" y="1498111"/>
                </a:lnTo>
                <a:lnTo>
                  <a:pt x="864279" y="1499286"/>
                </a:lnTo>
                <a:lnTo>
                  <a:pt x="864201" y="1499625"/>
                </a:lnTo>
                <a:lnTo>
                  <a:pt x="865510" y="1499625"/>
                </a:lnTo>
                <a:lnTo>
                  <a:pt x="865922" y="1502510"/>
                </a:lnTo>
                <a:lnTo>
                  <a:pt x="864045" y="1508350"/>
                </a:lnTo>
                <a:lnTo>
                  <a:pt x="859728" y="1510249"/>
                </a:lnTo>
                <a:close/>
              </a:path>
              <a:path w="1760220" h="2282190">
                <a:moveTo>
                  <a:pt x="865510" y="1499625"/>
                </a:moveTo>
                <a:lnTo>
                  <a:pt x="864201" y="1499625"/>
                </a:lnTo>
                <a:lnTo>
                  <a:pt x="865346" y="1498477"/>
                </a:lnTo>
                <a:lnTo>
                  <a:pt x="865462" y="1499286"/>
                </a:lnTo>
                <a:lnTo>
                  <a:pt x="865510" y="1499625"/>
                </a:lnTo>
                <a:close/>
              </a:path>
              <a:path w="1760220" h="2282190">
                <a:moveTo>
                  <a:pt x="872993" y="1353203"/>
                </a:moveTo>
                <a:lnTo>
                  <a:pt x="874036" y="1342343"/>
                </a:lnTo>
                <a:lnTo>
                  <a:pt x="879421" y="1345750"/>
                </a:lnTo>
                <a:lnTo>
                  <a:pt x="880038" y="1349294"/>
                </a:lnTo>
                <a:lnTo>
                  <a:pt x="877349" y="1349523"/>
                </a:lnTo>
                <a:lnTo>
                  <a:pt x="877232" y="1352336"/>
                </a:lnTo>
                <a:lnTo>
                  <a:pt x="872993" y="1353203"/>
                </a:lnTo>
                <a:close/>
              </a:path>
              <a:path w="1760220" h="2282190">
                <a:moveTo>
                  <a:pt x="848884" y="1477690"/>
                </a:moveTo>
                <a:lnTo>
                  <a:pt x="850878" y="1469028"/>
                </a:lnTo>
                <a:lnTo>
                  <a:pt x="850982" y="1468581"/>
                </a:lnTo>
                <a:lnTo>
                  <a:pt x="857535" y="1469028"/>
                </a:lnTo>
                <a:lnTo>
                  <a:pt x="848884" y="1477690"/>
                </a:lnTo>
                <a:close/>
              </a:path>
              <a:path w="1760220" h="2282190">
                <a:moveTo>
                  <a:pt x="859728" y="1483931"/>
                </a:moveTo>
                <a:lnTo>
                  <a:pt x="857039" y="1482971"/>
                </a:lnTo>
                <a:lnTo>
                  <a:pt x="855230" y="1481128"/>
                </a:lnTo>
                <a:lnTo>
                  <a:pt x="855353" y="1477351"/>
                </a:lnTo>
                <a:lnTo>
                  <a:pt x="858042" y="1478310"/>
                </a:lnTo>
                <a:lnTo>
                  <a:pt x="859850" y="1480163"/>
                </a:lnTo>
                <a:lnTo>
                  <a:pt x="859728" y="1483931"/>
                </a:lnTo>
                <a:close/>
              </a:path>
              <a:path w="1760220" h="2282190">
                <a:moveTo>
                  <a:pt x="870673" y="1332594"/>
                </a:moveTo>
                <a:lnTo>
                  <a:pt x="867974" y="1331640"/>
                </a:lnTo>
                <a:lnTo>
                  <a:pt x="866176" y="1329782"/>
                </a:lnTo>
                <a:lnTo>
                  <a:pt x="866297" y="1326014"/>
                </a:lnTo>
                <a:lnTo>
                  <a:pt x="870962" y="1324982"/>
                </a:lnTo>
                <a:lnTo>
                  <a:pt x="870461" y="1329146"/>
                </a:lnTo>
                <a:lnTo>
                  <a:pt x="870500" y="1329782"/>
                </a:lnTo>
                <a:lnTo>
                  <a:pt x="870615" y="1331640"/>
                </a:lnTo>
                <a:lnTo>
                  <a:pt x="870673" y="1332594"/>
                </a:lnTo>
                <a:close/>
              </a:path>
              <a:path w="1760220" h="2282190">
                <a:moveTo>
                  <a:pt x="880925" y="1116168"/>
                </a:moveTo>
                <a:lnTo>
                  <a:pt x="874898" y="1112405"/>
                </a:lnTo>
                <a:lnTo>
                  <a:pt x="872861" y="1111065"/>
                </a:lnTo>
                <a:lnTo>
                  <a:pt x="873109" y="1109217"/>
                </a:lnTo>
                <a:lnTo>
                  <a:pt x="873205" y="1108496"/>
                </a:lnTo>
                <a:lnTo>
                  <a:pt x="876842" y="1109217"/>
                </a:lnTo>
                <a:lnTo>
                  <a:pt x="879491" y="1109217"/>
                </a:lnTo>
                <a:lnTo>
                  <a:pt x="880925" y="1116168"/>
                </a:lnTo>
                <a:close/>
              </a:path>
              <a:path w="1760220" h="2282190">
                <a:moveTo>
                  <a:pt x="879491" y="1109217"/>
                </a:moveTo>
                <a:lnTo>
                  <a:pt x="876842" y="1109217"/>
                </a:lnTo>
                <a:lnTo>
                  <a:pt x="879421" y="1108877"/>
                </a:lnTo>
                <a:lnTo>
                  <a:pt x="879491" y="1109217"/>
                </a:lnTo>
                <a:close/>
              </a:path>
              <a:path w="1760220" h="2282190">
                <a:moveTo>
                  <a:pt x="877457" y="1316805"/>
                </a:moveTo>
                <a:lnTo>
                  <a:pt x="875308" y="1316263"/>
                </a:lnTo>
                <a:lnTo>
                  <a:pt x="877232" y="1312852"/>
                </a:lnTo>
                <a:lnTo>
                  <a:pt x="879493" y="1315371"/>
                </a:lnTo>
                <a:lnTo>
                  <a:pt x="877457" y="1316805"/>
                </a:lnTo>
                <a:close/>
              </a:path>
              <a:path w="1760220" h="2282190">
                <a:moveTo>
                  <a:pt x="872861" y="1093516"/>
                </a:moveTo>
                <a:lnTo>
                  <a:pt x="868916" y="1090663"/>
                </a:lnTo>
                <a:lnTo>
                  <a:pt x="875596" y="1081666"/>
                </a:lnTo>
                <a:lnTo>
                  <a:pt x="870673" y="1075974"/>
                </a:lnTo>
                <a:lnTo>
                  <a:pt x="880707" y="1076746"/>
                </a:lnTo>
                <a:lnTo>
                  <a:pt x="876478" y="1089115"/>
                </a:lnTo>
                <a:lnTo>
                  <a:pt x="872861" y="1093516"/>
                </a:lnTo>
                <a:close/>
              </a:path>
              <a:path w="1760220" h="2282190">
                <a:moveTo>
                  <a:pt x="866297" y="1304079"/>
                </a:moveTo>
                <a:lnTo>
                  <a:pt x="869262" y="1299299"/>
                </a:lnTo>
                <a:lnTo>
                  <a:pt x="871617" y="1299299"/>
                </a:lnTo>
                <a:lnTo>
                  <a:pt x="871350" y="1301392"/>
                </a:lnTo>
                <a:lnTo>
                  <a:pt x="866297" y="1304079"/>
                </a:lnTo>
                <a:close/>
              </a:path>
              <a:path w="1760220" h="2282190">
                <a:moveTo>
                  <a:pt x="940776" y="1901001"/>
                </a:moveTo>
                <a:lnTo>
                  <a:pt x="942762" y="1892334"/>
                </a:lnTo>
                <a:lnTo>
                  <a:pt x="942863" y="1891892"/>
                </a:lnTo>
                <a:lnTo>
                  <a:pt x="949417" y="1892334"/>
                </a:lnTo>
                <a:lnTo>
                  <a:pt x="943302" y="1898468"/>
                </a:lnTo>
                <a:lnTo>
                  <a:pt x="942863" y="1898468"/>
                </a:lnTo>
                <a:lnTo>
                  <a:pt x="942761" y="1898914"/>
                </a:lnTo>
                <a:lnTo>
                  <a:pt x="940776" y="1901001"/>
                </a:lnTo>
                <a:close/>
              </a:path>
              <a:path w="1760220" h="2282190">
                <a:moveTo>
                  <a:pt x="942857" y="1898914"/>
                </a:moveTo>
                <a:lnTo>
                  <a:pt x="942863" y="1898468"/>
                </a:lnTo>
                <a:lnTo>
                  <a:pt x="943302" y="1898468"/>
                </a:lnTo>
                <a:lnTo>
                  <a:pt x="942857" y="1898914"/>
                </a:lnTo>
                <a:close/>
              </a:path>
              <a:path w="1760220" h="2282190">
                <a:moveTo>
                  <a:pt x="940776" y="1907577"/>
                </a:moveTo>
                <a:lnTo>
                  <a:pt x="942283" y="1901001"/>
                </a:lnTo>
                <a:lnTo>
                  <a:pt x="942857" y="1898914"/>
                </a:lnTo>
                <a:lnTo>
                  <a:pt x="943302" y="1898468"/>
                </a:lnTo>
                <a:lnTo>
                  <a:pt x="942863" y="1898468"/>
                </a:lnTo>
                <a:lnTo>
                  <a:pt x="949417" y="1898914"/>
                </a:lnTo>
                <a:lnTo>
                  <a:pt x="940776" y="1907577"/>
                </a:lnTo>
                <a:close/>
              </a:path>
              <a:path w="1760220" h="2282190">
                <a:moveTo>
                  <a:pt x="945051" y="1916021"/>
                </a:moveTo>
                <a:lnTo>
                  <a:pt x="942367" y="1915062"/>
                </a:lnTo>
                <a:lnTo>
                  <a:pt x="940564" y="1913208"/>
                </a:lnTo>
                <a:lnTo>
                  <a:pt x="940685" y="1909440"/>
                </a:lnTo>
                <a:lnTo>
                  <a:pt x="945355" y="1908410"/>
                </a:lnTo>
                <a:lnTo>
                  <a:pt x="944849" y="1912573"/>
                </a:lnTo>
                <a:lnTo>
                  <a:pt x="944886" y="1913208"/>
                </a:lnTo>
                <a:lnTo>
                  <a:pt x="944995" y="1915062"/>
                </a:lnTo>
                <a:lnTo>
                  <a:pt x="945051" y="1916021"/>
                </a:lnTo>
                <a:close/>
              </a:path>
              <a:path w="1760220" h="2282190">
                <a:moveTo>
                  <a:pt x="956002" y="1762481"/>
                </a:moveTo>
                <a:lnTo>
                  <a:pt x="949651" y="1762084"/>
                </a:lnTo>
                <a:lnTo>
                  <a:pt x="950056" y="1758297"/>
                </a:lnTo>
                <a:lnTo>
                  <a:pt x="950104" y="1757854"/>
                </a:lnTo>
                <a:lnTo>
                  <a:pt x="951695" y="1756257"/>
                </a:lnTo>
                <a:lnTo>
                  <a:pt x="950275" y="1756257"/>
                </a:lnTo>
                <a:lnTo>
                  <a:pt x="950724" y="1752062"/>
                </a:lnTo>
                <a:lnTo>
                  <a:pt x="958189" y="1753711"/>
                </a:lnTo>
                <a:lnTo>
                  <a:pt x="958630" y="1755905"/>
                </a:lnTo>
                <a:lnTo>
                  <a:pt x="958701" y="1756257"/>
                </a:lnTo>
                <a:lnTo>
                  <a:pt x="951695" y="1756257"/>
                </a:lnTo>
                <a:lnTo>
                  <a:pt x="950104" y="1757854"/>
                </a:lnTo>
                <a:lnTo>
                  <a:pt x="959022" y="1757854"/>
                </a:lnTo>
                <a:lnTo>
                  <a:pt x="959111" y="1758297"/>
                </a:lnTo>
                <a:lnTo>
                  <a:pt x="956680" y="1759520"/>
                </a:lnTo>
                <a:lnTo>
                  <a:pt x="956093" y="1762084"/>
                </a:lnTo>
                <a:lnTo>
                  <a:pt x="956002" y="1762481"/>
                </a:lnTo>
                <a:close/>
              </a:path>
              <a:path w="1760220" h="2282190">
                <a:moveTo>
                  <a:pt x="942964" y="1765015"/>
                </a:moveTo>
                <a:lnTo>
                  <a:pt x="944971" y="1756257"/>
                </a:lnTo>
                <a:lnTo>
                  <a:pt x="945051" y="1755905"/>
                </a:lnTo>
                <a:lnTo>
                  <a:pt x="950275" y="1756257"/>
                </a:lnTo>
                <a:lnTo>
                  <a:pt x="950104" y="1757854"/>
                </a:lnTo>
                <a:lnTo>
                  <a:pt x="942964" y="1765015"/>
                </a:lnTo>
                <a:close/>
              </a:path>
              <a:path w="1760220" h="2282190">
                <a:moveTo>
                  <a:pt x="949033" y="1880424"/>
                </a:moveTo>
                <a:lnTo>
                  <a:pt x="946445" y="1879991"/>
                </a:lnTo>
                <a:lnTo>
                  <a:pt x="946443" y="1877828"/>
                </a:lnTo>
                <a:lnTo>
                  <a:pt x="951615" y="1876533"/>
                </a:lnTo>
                <a:lnTo>
                  <a:pt x="949033" y="1880424"/>
                </a:lnTo>
                <a:close/>
              </a:path>
              <a:path w="1760220" h="2282190">
                <a:moveTo>
                  <a:pt x="953804" y="1905049"/>
                </a:moveTo>
                <a:lnTo>
                  <a:pt x="950332" y="1903187"/>
                </a:lnTo>
                <a:lnTo>
                  <a:pt x="950367" y="1897998"/>
                </a:lnTo>
                <a:lnTo>
                  <a:pt x="952670" y="1893594"/>
                </a:lnTo>
                <a:lnTo>
                  <a:pt x="956002" y="1894086"/>
                </a:lnTo>
                <a:lnTo>
                  <a:pt x="956306" y="1894472"/>
                </a:lnTo>
                <a:lnTo>
                  <a:pt x="958636" y="1904048"/>
                </a:lnTo>
                <a:lnTo>
                  <a:pt x="953804" y="1905049"/>
                </a:lnTo>
                <a:close/>
              </a:path>
              <a:path w="1760220" h="2282190">
                <a:moveTo>
                  <a:pt x="944980" y="1791803"/>
                </a:moveTo>
                <a:lnTo>
                  <a:pt x="947077" y="1783847"/>
                </a:lnTo>
                <a:lnTo>
                  <a:pt x="945051" y="1780034"/>
                </a:lnTo>
                <a:lnTo>
                  <a:pt x="951200" y="1779708"/>
                </a:lnTo>
                <a:lnTo>
                  <a:pt x="951325" y="1783847"/>
                </a:lnTo>
                <a:lnTo>
                  <a:pt x="951372" y="1785406"/>
                </a:lnTo>
                <a:lnTo>
                  <a:pt x="951615" y="1790996"/>
                </a:lnTo>
                <a:lnTo>
                  <a:pt x="944980" y="1791803"/>
                </a:lnTo>
                <a:close/>
              </a:path>
              <a:path w="1760220" h="2282190">
                <a:moveTo>
                  <a:pt x="911634" y="926605"/>
                </a:moveTo>
                <a:lnTo>
                  <a:pt x="909795" y="924889"/>
                </a:lnTo>
                <a:lnTo>
                  <a:pt x="908084" y="923045"/>
                </a:lnTo>
                <a:lnTo>
                  <a:pt x="910053" y="924632"/>
                </a:lnTo>
                <a:lnTo>
                  <a:pt x="911634" y="926605"/>
                </a:lnTo>
                <a:close/>
              </a:path>
              <a:path w="1760220" h="2282190">
                <a:moveTo>
                  <a:pt x="910150" y="1166233"/>
                </a:moveTo>
                <a:lnTo>
                  <a:pt x="912138" y="1157570"/>
                </a:lnTo>
                <a:lnTo>
                  <a:pt x="912240" y="1157123"/>
                </a:lnTo>
                <a:lnTo>
                  <a:pt x="918790" y="1157570"/>
                </a:lnTo>
                <a:lnTo>
                  <a:pt x="910150" y="1166233"/>
                </a:lnTo>
                <a:close/>
              </a:path>
              <a:path w="1760220" h="2282190">
                <a:moveTo>
                  <a:pt x="920933" y="1347142"/>
                </a:moveTo>
                <a:lnTo>
                  <a:pt x="920700" y="1347142"/>
                </a:lnTo>
                <a:lnTo>
                  <a:pt x="916056" y="1345544"/>
                </a:lnTo>
                <a:lnTo>
                  <a:pt x="914424" y="1341363"/>
                </a:lnTo>
                <a:lnTo>
                  <a:pt x="919904" y="1338469"/>
                </a:lnTo>
                <a:lnTo>
                  <a:pt x="920874" y="1346641"/>
                </a:lnTo>
                <a:lnTo>
                  <a:pt x="920933" y="1347142"/>
                </a:lnTo>
                <a:close/>
              </a:path>
              <a:path w="1760220" h="2282190">
                <a:moveTo>
                  <a:pt x="922125" y="1347142"/>
                </a:moveTo>
                <a:lnTo>
                  <a:pt x="923176" y="1343557"/>
                </a:lnTo>
                <a:lnTo>
                  <a:pt x="925097" y="1346641"/>
                </a:lnTo>
                <a:lnTo>
                  <a:pt x="922125" y="1347142"/>
                </a:lnTo>
                <a:close/>
              </a:path>
              <a:path w="1760220" h="2282190">
                <a:moveTo>
                  <a:pt x="921276" y="1350035"/>
                </a:moveTo>
                <a:lnTo>
                  <a:pt x="920933" y="1347142"/>
                </a:lnTo>
                <a:lnTo>
                  <a:pt x="922125" y="1347142"/>
                </a:lnTo>
                <a:lnTo>
                  <a:pt x="921276" y="1350035"/>
                </a:lnTo>
                <a:close/>
              </a:path>
              <a:path w="1760220" h="2282190">
                <a:moveTo>
                  <a:pt x="964744" y="165740"/>
                </a:moveTo>
                <a:lnTo>
                  <a:pt x="961467" y="164060"/>
                </a:lnTo>
                <a:lnTo>
                  <a:pt x="960227" y="160332"/>
                </a:lnTo>
                <a:lnTo>
                  <a:pt x="959127" y="156467"/>
                </a:lnTo>
                <a:lnTo>
                  <a:pt x="959127" y="148594"/>
                </a:lnTo>
                <a:lnTo>
                  <a:pt x="964998" y="150301"/>
                </a:lnTo>
                <a:lnTo>
                  <a:pt x="965273" y="156467"/>
                </a:lnTo>
                <a:lnTo>
                  <a:pt x="965322" y="157567"/>
                </a:lnTo>
                <a:lnTo>
                  <a:pt x="964863" y="164060"/>
                </a:lnTo>
                <a:lnTo>
                  <a:pt x="964744" y="165740"/>
                </a:lnTo>
                <a:close/>
              </a:path>
              <a:path w="1760220" h="2282190">
                <a:moveTo>
                  <a:pt x="1039421" y="910298"/>
                </a:moveTo>
                <a:lnTo>
                  <a:pt x="1032562" y="909278"/>
                </a:lnTo>
                <a:lnTo>
                  <a:pt x="1031074" y="901925"/>
                </a:lnTo>
                <a:lnTo>
                  <a:pt x="1036239" y="901261"/>
                </a:lnTo>
                <a:lnTo>
                  <a:pt x="1041325" y="900509"/>
                </a:lnTo>
                <a:lnTo>
                  <a:pt x="1042337" y="907375"/>
                </a:lnTo>
                <a:lnTo>
                  <a:pt x="1039421" y="910298"/>
                </a:lnTo>
                <a:close/>
              </a:path>
              <a:path w="1760220" h="2282190">
                <a:moveTo>
                  <a:pt x="820348" y="589051"/>
                </a:moveTo>
                <a:lnTo>
                  <a:pt x="815978" y="589051"/>
                </a:lnTo>
                <a:lnTo>
                  <a:pt x="815978" y="584669"/>
                </a:lnTo>
                <a:lnTo>
                  <a:pt x="820348" y="584669"/>
                </a:lnTo>
                <a:lnTo>
                  <a:pt x="820348" y="589051"/>
                </a:lnTo>
                <a:close/>
              </a:path>
              <a:path w="1760220" h="2282190">
                <a:moveTo>
                  <a:pt x="836140" y="594493"/>
                </a:moveTo>
                <a:lnTo>
                  <a:pt x="833800" y="593363"/>
                </a:lnTo>
                <a:lnTo>
                  <a:pt x="835660" y="591245"/>
                </a:lnTo>
                <a:lnTo>
                  <a:pt x="838133" y="593885"/>
                </a:lnTo>
                <a:lnTo>
                  <a:pt x="838728" y="593885"/>
                </a:lnTo>
                <a:lnTo>
                  <a:pt x="836140" y="594493"/>
                </a:lnTo>
                <a:close/>
              </a:path>
              <a:path w="1760220" h="2282190">
                <a:moveTo>
                  <a:pt x="840138" y="602553"/>
                </a:moveTo>
                <a:lnTo>
                  <a:pt x="842122" y="593885"/>
                </a:lnTo>
                <a:lnTo>
                  <a:pt x="842242" y="593363"/>
                </a:lnTo>
                <a:lnTo>
                  <a:pt x="841029" y="593363"/>
                </a:lnTo>
                <a:lnTo>
                  <a:pt x="848783" y="593885"/>
                </a:lnTo>
                <a:lnTo>
                  <a:pt x="840138" y="602553"/>
                </a:lnTo>
                <a:close/>
              </a:path>
              <a:path w="1760220" h="2282190">
                <a:moveTo>
                  <a:pt x="814329" y="607479"/>
                </a:moveTo>
                <a:lnTo>
                  <a:pt x="812123" y="606266"/>
                </a:lnTo>
                <a:lnTo>
                  <a:pt x="813789" y="602212"/>
                </a:lnTo>
                <a:lnTo>
                  <a:pt x="816166" y="605903"/>
                </a:lnTo>
                <a:lnTo>
                  <a:pt x="816265" y="606058"/>
                </a:lnTo>
                <a:lnTo>
                  <a:pt x="814329" y="607479"/>
                </a:lnTo>
                <a:close/>
              </a:path>
              <a:path w="1760220" h="2282190">
                <a:moveTo>
                  <a:pt x="837012" y="615992"/>
                </a:moveTo>
                <a:lnTo>
                  <a:pt x="831289" y="615373"/>
                </a:lnTo>
                <a:lnTo>
                  <a:pt x="831337" y="613424"/>
                </a:lnTo>
                <a:lnTo>
                  <a:pt x="831436" y="609467"/>
                </a:lnTo>
                <a:lnTo>
                  <a:pt x="836289" y="604832"/>
                </a:lnTo>
                <a:lnTo>
                  <a:pt x="840036" y="608798"/>
                </a:lnTo>
                <a:lnTo>
                  <a:pt x="840695" y="614576"/>
                </a:lnTo>
                <a:lnTo>
                  <a:pt x="837012" y="615992"/>
                </a:lnTo>
                <a:close/>
              </a:path>
              <a:path w="1760220" h="2282190">
                <a:moveTo>
                  <a:pt x="826442" y="618887"/>
                </a:moveTo>
                <a:lnTo>
                  <a:pt x="820349" y="615373"/>
                </a:lnTo>
                <a:lnTo>
                  <a:pt x="822045" y="613424"/>
                </a:lnTo>
                <a:lnTo>
                  <a:pt x="822704" y="610418"/>
                </a:lnTo>
                <a:lnTo>
                  <a:pt x="822662" y="609467"/>
                </a:lnTo>
                <a:lnTo>
                  <a:pt x="822537" y="606604"/>
                </a:lnTo>
                <a:lnTo>
                  <a:pt x="826401" y="605903"/>
                </a:lnTo>
                <a:lnTo>
                  <a:pt x="826442" y="618887"/>
                </a:lnTo>
                <a:close/>
              </a:path>
              <a:path w="1760220" h="2282190">
                <a:moveTo>
                  <a:pt x="826353" y="620121"/>
                </a:moveTo>
                <a:lnTo>
                  <a:pt x="822167" y="620121"/>
                </a:lnTo>
                <a:lnTo>
                  <a:pt x="822537" y="617566"/>
                </a:lnTo>
                <a:lnTo>
                  <a:pt x="827571" y="619299"/>
                </a:lnTo>
                <a:lnTo>
                  <a:pt x="826353" y="620121"/>
                </a:lnTo>
                <a:close/>
              </a:path>
              <a:path w="1760220" h="2282190">
                <a:moveTo>
                  <a:pt x="848357" y="634678"/>
                </a:moveTo>
                <a:lnTo>
                  <a:pt x="839869" y="632886"/>
                </a:lnTo>
                <a:lnTo>
                  <a:pt x="840048" y="632886"/>
                </a:lnTo>
                <a:lnTo>
                  <a:pt x="841591" y="628414"/>
                </a:lnTo>
                <a:lnTo>
                  <a:pt x="839375" y="623613"/>
                </a:lnTo>
                <a:lnTo>
                  <a:pt x="838681" y="620121"/>
                </a:lnTo>
                <a:lnTo>
                  <a:pt x="838583" y="619627"/>
                </a:lnTo>
                <a:lnTo>
                  <a:pt x="844412" y="617566"/>
                </a:lnTo>
                <a:lnTo>
                  <a:pt x="842821" y="622548"/>
                </a:lnTo>
                <a:lnTo>
                  <a:pt x="848357" y="634678"/>
                </a:lnTo>
                <a:close/>
              </a:path>
              <a:path w="1760220" h="2282190">
                <a:moveTo>
                  <a:pt x="818188" y="628414"/>
                </a:moveTo>
                <a:lnTo>
                  <a:pt x="817547" y="628414"/>
                </a:lnTo>
                <a:lnTo>
                  <a:pt x="815077" y="627932"/>
                </a:lnTo>
                <a:lnTo>
                  <a:pt x="816200" y="623613"/>
                </a:lnTo>
                <a:lnTo>
                  <a:pt x="816292" y="622548"/>
                </a:lnTo>
                <a:lnTo>
                  <a:pt x="816019" y="620121"/>
                </a:lnTo>
                <a:lnTo>
                  <a:pt x="815978" y="619760"/>
                </a:lnTo>
                <a:lnTo>
                  <a:pt x="822167" y="620121"/>
                </a:lnTo>
                <a:lnTo>
                  <a:pt x="826353" y="620121"/>
                </a:lnTo>
                <a:lnTo>
                  <a:pt x="818774" y="625239"/>
                </a:lnTo>
                <a:lnTo>
                  <a:pt x="818570" y="626341"/>
                </a:lnTo>
                <a:lnTo>
                  <a:pt x="818480" y="626833"/>
                </a:lnTo>
                <a:lnTo>
                  <a:pt x="818372" y="627417"/>
                </a:lnTo>
                <a:lnTo>
                  <a:pt x="818277" y="627932"/>
                </a:lnTo>
                <a:lnTo>
                  <a:pt x="818188" y="628414"/>
                </a:lnTo>
                <a:close/>
              </a:path>
              <a:path w="1760220" h="2282190">
                <a:moveTo>
                  <a:pt x="827067" y="632886"/>
                </a:moveTo>
                <a:lnTo>
                  <a:pt x="826907" y="632886"/>
                </a:lnTo>
                <a:lnTo>
                  <a:pt x="826295" y="629377"/>
                </a:lnTo>
                <a:lnTo>
                  <a:pt x="828985" y="629144"/>
                </a:lnTo>
                <a:lnTo>
                  <a:pt x="829101" y="626341"/>
                </a:lnTo>
                <a:lnTo>
                  <a:pt x="832256" y="626833"/>
                </a:lnTo>
                <a:lnTo>
                  <a:pt x="830193" y="632058"/>
                </a:lnTo>
                <a:lnTo>
                  <a:pt x="830677" y="632058"/>
                </a:lnTo>
                <a:lnTo>
                  <a:pt x="827067" y="632886"/>
                </a:lnTo>
                <a:close/>
              </a:path>
              <a:path w="1760220" h="2282190">
                <a:moveTo>
                  <a:pt x="818166" y="639502"/>
                </a:moveTo>
                <a:lnTo>
                  <a:pt x="815005" y="639004"/>
                </a:lnTo>
                <a:lnTo>
                  <a:pt x="817429" y="632886"/>
                </a:lnTo>
                <a:lnTo>
                  <a:pt x="813795" y="632886"/>
                </a:lnTo>
                <a:lnTo>
                  <a:pt x="814386" y="629377"/>
                </a:lnTo>
                <a:lnTo>
                  <a:pt x="814426" y="629144"/>
                </a:lnTo>
                <a:lnTo>
                  <a:pt x="814549" y="628414"/>
                </a:lnTo>
                <a:lnTo>
                  <a:pt x="814630" y="627932"/>
                </a:lnTo>
                <a:lnTo>
                  <a:pt x="814717" y="627417"/>
                </a:lnTo>
                <a:lnTo>
                  <a:pt x="820040" y="635023"/>
                </a:lnTo>
                <a:lnTo>
                  <a:pt x="818166" y="639502"/>
                </a:lnTo>
                <a:close/>
              </a:path>
              <a:path w="1760220" h="2282190">
                <a:moveTo>
                  <a:pt x="831047" y="632886"/>
                </a:moveTo>
                <a:lnTo>
                  <a:pt x="829866" y="632886"/>
                </a:lnTo>
                <a:lnTo>
                  <a:pt x="830193" y="632058"/>
                </a:lnTo>
                <a:lnTo>
                  <a:pt x="830677" y="632058"/>
                </a:lnTo>
                <a:lnTo>
                  <a:pt x="831047" y="632886"/>
                </a:lnTo>
                <a:close/>
              </a:path>
              <a:path w="1760220" h="2282190">
                <a:moveTo>
                  <a:pt x="832520" y="636176"/>
                </a:moveTo>
                <a:lnTo>
                  <a:pt x="831047" y="632886"/>
                </a:lnTo>
                <a:lnTo>
                  <a:pt x="833482" y="632886"/>
                </a:lnTo>
                <a:lnTo>
                  <a:pt x="832520" y="636176"/>
                </a:lnTo>
                <a:close/>
              </a:path>
              <a:path w="1760220" h="2282190">
                <a:moveTo>
                  <a:pt x="813881" y="1569808"/>
                </a:moveTo>
                <a:lnTo>
                  <a:pt x="815875" y="1561146"/>
                </a:lnTo>
                <a:lnTo>
                  <a:pt x="815978" y="1560698"/>
                </a:lnTo>
                <a:lnTo>
                  <a:pt x="822522" y="1561146"/>
                </a:lnTo>
                <a:lnTo>
                  <a:pt x="813881" y="1569808"/>
                </a:lnTo>
                <a:close/>
              </a:path>
              <a:path w="1760220" h="2282190">
                <a:moveTo>
                  <a:pt x="822537" y="1133000"/>
                </a:moveTo>
                <a:lnTo>
                  <a:pt x="818166" y="1133000"/>
                </a:lnTo>
                <a:lnTo>
                  <a:pt x="818166" y="1128612"/>
                </a:lnTo>
                <a:lnTo>
                  <a:pt x="822537" y="1128612"/>
                </a:lnTo>
                <a:lnTo>
                  <a:pt x="822537" y="1133000"/>
                </a:lnTo>
                <a:close/>
              </a:path>
              <a:path w="1760220" h="2282190">
                <a:moveTo>
                  <a:pt x="813881" y="1398729"/>
                </a:moveTo>
                <a:lnTo>
                  <a:pt x="815876" y="1390067"/>
                </a:lnTo>
                <a:lnTo>
                  <a:pt x="815978" y="1389620"/>
                </a:lnTo>
                <a:lnTo>
                  <a:pt x="822522" y="1390067"/>
                </a:lnTo>
                <a:lnTo>
                  <a:pt x="813881" y="1398729"/>
                </a:lnTo>
                <a:close/>
              </a:path>
              <a:path w="1760220" h="2282190">
                <a:moveTo>
                  <a:pt x="855353" y="646077"/>
                </a:moveTo>
                <a:lnTo>
                  <a:pt x="852486" y="645306"/>
                </a:lnTo>
                <a:lnTo>
                  <a:pt x="851908" y="642223"/>
                </a:lnTo>
                <a:lnTo>
                  <a:pt x="848792" y="641695"/>
                </a:lnTo>
                <a:lnTo>
                  <a:pt x="850231" y="638750"/>
                </a:lnTo>
                <a:lnTo>
                  <a:pt x="853473" y="637608"/>
                </a:lnTo>
                <a:lnTo>
                  <a:pt x="857540" y="637308"/>
                </a:lnTo>
                <a:lnTo>
                  <a:pt x="858432" y="641695"/>
                </a:lnTo>
                <a:lnTo>
                  <a:pt x="858472" y="641894"/>
                </a:lnTo>
                <a:lnTo>
                  <a:pt x="856036" y="643116"/>
                </a:lnTo>
                <a:lnTo>
                  <a:pt x="855353" y="646077"/>
                </a:lnTo>
                <a:close/>
              </a:path>
              <a:path w="1760220" h="2282190">
                <a:moveTo>
                  <a:pt x="851827" y="680643"/>
                </a:moveTo>
                <a:lnTo>
                  <a:pt x="847844" y="678739"/>
                </a:lnTo>
                <a:lnTo>
                  <a:pt x="844880" y="673666"/>
                </a:lnTo>
                <a:lnTo>
                  <a:pt x="844504" y="667362"/>
                </a:lnTo>
                <a:lnTo>
                  <a:pt x="844412" y="665823"/>
                </a:lnTo>
                <a:lnTo>
                  <a:pt x="850901" y="667362"/>
                </a:lnTo>
                <a:lnTo>
                  <a:pt x="847881" y="678431"/>
                </a:lnTo>
                <a:lnTo>
                  <a:pt x="855353" y="678980"/>
                </a:lnTo>
                <a:lnTo>
                  <a:pt x="851827" y="680643"/>
                </a:lnTo>
                <a:close/>
              </a:path>
              <a:path w="1760220" h="2282190">
                <a:moveTo>
                  <a:pt x="853169" y="547380"/>
                </a:moveTo>
                <a:lnTo>
                  <a:pt x="848793" y="547380"/>
                </a:lnTo>
                <a:lnTo>
                  <a:pt x="848793" y="542992"/>
                </a:lnTo>
                <a:lnTo>
                  <a:pt x="853169" y="542992"/>
                </a:lnTo>
                <a:lnTo>
                  <a:pt x="853169" y="547380"/>
                </a:lnTo>
                <a:close/>
              </a:path>
              <a:path w="1760220" h="2282190">
                <a:moveTo>
                  <a:pt x="844412" y="578088"/>
                </a:moveTo>
                <a:lnTo>
                  <a:pt x="840036" y="578088"/>
                </a:lnTo>
                <a:lnTo>
                  <a:pt x="840036" y="573702"/>
                </a:lnTo>
                <a:lnTo>
                  <a:pt x="844412" y="573702"/>
                </a:lnTo>
                <a:lnTo>
                  <a:pt x="844412" y="578088"/>
                </a:lnTo>
                <a:close/>
              </a:path>
              <a:path w="1760220" h="2282190">
                <a:moveTo>
                  <a:pt x="820348" y="1595789"/>
                </a:moveTo>
                <a:lnTo>
                  <a:pt x="817655" y="1594834"/>
                </a:lnTo>
                <a:lnTo>
                  <a:pt x="815852" y="1592987"/>
                </a:lnTo>
                <a:lnTo>
                  <a:pt x="815978" y="1589209"/>
                </a:lnTo>
                <a:lnTo>
                  <a:pt x="820648" y="1588188"/>
                </a:lnTo>
                <a:lnTo>
                  <a:pt x="820136" y="1592342"/>
                </a:lnTo>
                <a:lnTo>
                  <a:pt x="820175" y="1592987"/>
                </a:lnTo>
                <a:lnTo>
                  <a:pt x="820290" y="1594834"/>
                </a:lnTo>
                <a:lnTo>
                  <a:pt x="820348" y="1595789"/>
                </a:lnTo>
                <a:close/>
              </a:path>
              <a:path w="1760220" h="2282190">
                <a:moveTo>
                  <a:pt x="816068" y="1488653"/>
                </a:moveTo>
                <a:lnTo>
                  <a:pt x="818063" y="1479991"/>
                </a:lnTo>
                <a:lnTo>
                  <a:pt x="818166" y="1479543"/>
                </a:lnTo>
                <a:lnTo>
                  <a:pt x="824710" y="1479991"/>
                </a:lnTo>
                <a:lnTo>
                  <a:pt x="816068" y="1488653"/>
                </a:lnTo>
                <a:close/>
              </a:path>
              <a:path w="1760220" h="2282190">
                <a:moveTo>
                  <a:pt x="835098" y="1484818"/>
                </a:moveTo>
                <a:lnTo>
                  <a:pt x="833409" y="1484818"/>
                </a:lnTo>
                <a:lnTo>
                  <a:pt x="833472" y="1479543"/>
                </a:lnTo>
                <a:lnTo>
                  <a:pt x="835943" y="1482275"/>
                </a:lnTo>
                <a:lnTo>
                  <a:pt x="835098" y="1484818"/>
                </a:lnTo>
                <a:close/>
              </a:path>
              <a:path w="1760220" h="2282190">
                <a:moveTo>
                  <a:pt x="845780" y="1488160"/>
                </a:moveTo>
                <a:lnTo>
                  <a:pt x="841333" y="1488160"/>
                </a:lnTo>
                <a:lnTo>
                  <a:pt x="842224" y="1483931"/>
                </a:lnTo>
                <a:lnTo>
                  <a:pt x="847696" y="1486124"/>
                </a:lnTo>
                <a:lnTo>
                  <a:pt x="847323" y="1486566"/>
                </a:lnTo>
                <a:lnTo>
                  <a:pt x="845780" y="1488160"/>
                </a:lnTo>
                <a:close/>
              </a:path>
              <a:path w="1760220" h="2282190">
                <a:moveTo>
                  <a:pt x="840482" y="1493634"/>
                </a:moveTo>
                <a:lnTo>
                  <a:pt x="835660" y="1492710"/>
                </a:lnTo>
                <a:lnTo>
                  <a:pt x="833990" y="1486566"/>
                </a:lnTo>
                <a:lnTo>
                  <a:pt x="833870" y="1486124"/>
                </a:lnTo>
                <a:lnTo>
                  <a:pt x="833744" y="1485662"/>
                </a:lnTo>
                <a:lnTo>
                  <a:pt x="841333" y="1488160"/>
                </a:lnTo>
                <a:lnTo>
                  <a:pt x="845780" y="1488160"/>
                </a:lnTo>
                <a:lnTo>
                  <a:pt x="840482" y="1493634"/>
                </a:lnTo>
                <a:close/>
              </a:path>
              <a:path w="1760220" h="2282190">
                <a:moveTo>
                  <a:pt x="820450" y="1495233"/>
                </a:moveTo>
                <a:lnTo>
                  <a:pt x="822436" y="1486566"/>
                </a:lnTo>
                <a:lnTo>
                  <a:pt x="822537" y="1486124"/>
                </a:lnTo>
                <a:lnTo>
                  <a:pt x="829085" y="1486566"/>
                </a:lnTo>
                <a:lnTo>
                  <a:pt x="820450" y="1495233"/>
                </a:lnTo>
                <a:close/>
              </a:path>
              <a:path w="1760220" h="2282190">
                <a:moveTo>
                  <a:pt x="824826" y="1499625"/>
                </a:moveTo>
                <a:lnTo>
                  <a:pt x="826811" y="1490953"/>
                </a:lnTo>
                <a:lnTo>
                  <a:pt x="826913" y="1490506"/>
                </a:lnTo>
                <a:lnTo>
                  <a:pt x="833467" y="1490953"/>
                </a:lnTo>
                <a:lnTo>
                  <a:pt x="824826" y="1499625"/>
                </a:lnTo>
                <a:close/>
              </a:path>
              <a:path w="1760220" h="2282190">
                <a:moveTo>
                  <a:pt x="856219" y="1503540"/>
                </a:moveTo>
                <a:lnTo>
                  <a:pt x="845390" y="1502494"/>
                </a:lnTo>
                <a:lnTo>
                  <a:pt x="848793" y="1497092"/>
                </a:lnTo>
                <a:lnTo>
                  <a:pt x="852318" y="1496477"/>
                </a:lnTo>
                <a:lnTo>
                  <a:pt x="852556" y="1499163"/>
                </a:lnTo>
                <a:lnTo>
                  <a:pt x="855328" y="1499163"/>
                </a:lnTo>
                <a:lnTo>
                  <a:pt x="856006" y="1502494"/>
                </a:lnTo>
                <a:lnTo>
                  <a:pt x="856047" y="1502693"/>
                </a:lnTo>
                <a:lnTo>
                  <a:pt x="856157" y="1503236"/>
                </a:lnTo>
                <a:lnTo>
                  <a:pt x="856219" y="1503540"/>
                </a:lnTo>
                <a:close/>
              </a:path>
              <a:path w="1760220" h="2282190">
                <a:moveTo>
                  <a:pt x="838076" y="1503236"/>
                </a:moveTo>
                <a:lnTo>
                  <a:pt x="835926" y="1502693"/>
                </a:lnTo>
                <a:lnTo>
                  <a:pt x="837917" y="1499163"/>
                </a:lnTo>
                <a:lnTo>
                  <a:pt x="837738" y="1499163"/>
                </a:lnTo>
                <a:lnTo>
                  <a:pt x="840111" y="1501804"/>
                </a:lnTo>
                <a:lnTo>
                  <a:pt x="838076" y="1503236"/>
                </a:lnTo>
                <a:close/>
              </a:path>
              <a:path w="1760220" h="2282190">
                <a:moveTo>
                  <a:pt x="877232" y="1383040"/>
                </a:moveTo>
                <a:lnTo>
                  <a:pt x="870673" y="1383040"/>
                </a:lnTo>
                <a:lnTo>
                  <a:pt x="872365" y="1381090"/>
                </a:lnTo>
                <a:lnTo>
                  <a:pt x="872834" y="1378952"/>
                </a:lnTo>
                <a:lnTo>
                  <a:pt x="872861" y="1374261"/>
                </a:lnTo>
                <a:lnTo>
                  <a:pt x="875790" y="1375708"/>
                </a:lnTo>
                <a:lnTo>
                  <a:pt x="876928" y="1378952"/>
                </a:lnTo>
                <a:lnTo>
                  <a:pt x="877232" y="1383040"/>
                </a:lnTo>
                <a:close/>
              </a:path>
              <a:path w="1760220" h="2282190">
                <a:moveTo>
                  <a:pt x="864236" y="1568152"/>
                </a:moveTo>
                <a:lnTo>
                  <a:pt x="865280" y="1557287"/>
                </a:lnTo>
                <a:lnTo>
                  <a:pt x="870673" y="1560698"/>
                </a:lnTo>
                <a:lnTo>
                  <a:pt x="871281" y="1564242"/>
                </a:lnTo>
                <a:lnTo>
                  <a:pt x="868602" y="1564471"/>
                </a:lnTo>
                <a:lnTo>
                  <a:pt x="868486" y="1567273"/>
                </a:lnTo>
                <a:lnTo>
                  <a:pt x="864236" y="1568152"/>
                </a:lnTo>
                <a:close/>
              </a:path>
              <a:path w="1760220" h="2282190">
                <a:moveTo>
                  <a:pt x="867919" y="1620803"/>
                </a:moveTo>
                <a:lnTo>
                  <a:pt x="866229" y="1620803"/>
                </a:lnTo>
                <a:lnTo>
                  <a:pt x="866297" y="1615532"/>
                </a:lnTo>
                <a:lnTo>
                  <a:pt x="868767" y="1618259"/>
                </a:lnTo>
                <a:lnTo>
                  <a:pt x="867919" y="1620803"/>
                </a:lnTo>
                <a:close/>
              </a:path>
              <a:path w="1760220" h="2282190">
                <a:moveTo>
                  <a:pt x="875270" y="1522978"/>
                </a:moveTo>
                <a:lnTo>
                  <a:pt x="873122" y="1522435"/>
                </a:lnTo>
                <a:lnTo>
                  <a:pt x="875050" y="1519027"/>
                </a:lnTo>
                <a:lnTo>
                  <a:pt x="877308" y="1521545"/>
                </a:lnTo>
                <a:lnTo>
                  <a:pt x="875270" y="1522978"/>
                </a:lnTo>
                <a:close/>
              </a:path>
              <a:path w="1760220" h="2282190">
                <a:moveTo>
                  <a:pt x="866776" y="1596842"/>
                </a:moveTo>
                <a:lnTo>
                  <a:pt x="864437" y="1595713"/>
                </a:lnTo>
                <a:lnTo>
                  <a:pt x="866297" y="1593596"/>
                </a:lnTo>
                <a:lnTo>
                  <a:pt x="868876" y="1596348"/>
                </a:lnTo>
                <a:lnTo>
                  <a:pt x="866776" y="1596842"/>
                </a:lnTo>
                <a:close/>
              </a:path>
              <a:path w="1760220" h="2282190">
                <a:moveTo>
                  <a:pt x="877774" y="1532479"/>
                </a:moveTo>
                <a:lnTo>
                  <a:pt x="876359" y="1530537"/>
                </a:lnTo>
                <a:lnTo>
                  <a:pt x="877568" y="1528325"/>
                </a:lnTo>
                <a:lnTo>
                  <a:pt x="881608" y="1529995"/>
                </a:lnTo>
                <a:lnTo>
                  <a:pt x="877774" y="1532479"/>
                </a:lnTo>
                <a:close/>
              </a:path>
              <a:path w="1760220" h="2282190">
                <a:moveTo>
                  <a:pt x="883796" y="1744943"/>
                </a:moveTo>
                <a:lnTo>
                  <a:pt x="881316" y="1741094"/>
                </a:lnTo>
                <a:lnTo>
                  <a:pt x="883253" y="1739672"/>
                </a:lnTo>
                <a:lnTo>
                  <a:pt x="885462" y="1740886"/>
                </a:lnTo>
                <a:lnTo>
                  <a:pt x="883796" y="1744943"/>
                </a:lnTo>
                <a:close/>
              </a:path>
              <a:path w="1760220" h="2282190">
                <a:moveTo>
                  <a:pt x="880162" y="1718780"/>
                </a:moveTo>
                <a:lnTo>
                  <a:pt x="877996" y="1716911"/>
                </a:lnTo>
                <a:lnTo>
                  <a:pt x="879421" y="1712035"/>
                </a:lnTo>
                <a:lnTo>
                  <a:pt x="881957" y="1717276"/>
                </a:lnTo>
                <a:lnTo>
                  <a:pt x="880162" y="1718780"/>
                </a:lnTo>
                <a:close/>
              </a:path>
              <a:path w="1760220" h="2282190">
                <a:moveTo>
                  <a:pt x="857540" y="626342"/>
                </a:moveTo>
                <a:lnTo>
                  <a:pt x="850981" y="626342"/>
                </a:lnTo>
                <a:lnTo>
                  <a:pt x="850576" y="621558"/>
                </a:lnTo>
                <a:lnTo>
                  <a:pt x="852763" y="619365"/>
                </a:lnTo>
                <a:lnTo>
                  <a:pt x="857540" y="619760"/>
                </a:lnTo>
                <a:lnTo>
                  <a:pt x="857540" y="626342"/>
                </a:lnTo>
                <a:close/>
              </a:path>
              <a:path w="1760220" h="2282190">
                <a:moveTo>
                  <a:pt x="833472" y="1295304"/>
                </a:moveTo>
                <a:lnTo>
                  <a:pt x="831012" y="1291296"/>
                </a:lnTo>
                <a:lnTo>
                  <a:pt x="831779" y="1288701"/>
                </a:lnTo>
                <a:lnTo>
                  <a:pt x="833602" y="1288701"/>
                </a:lnTo>
                <a:lnTo>
                  <a:pt x="833551" y="1291296"/>
                </a:lnTo>
                <a:lnTo>
                  <a:pt x="833472" y="1295304"/>
                </a:lnTo>
                <a:close/>
              </a:path>
              <a:path w="1760220" h="2282190">
                <a:moveTo>
                  <a:pt x="822638" y="1396535"/>
                </a:moveTo>
                <a:lnTo>
                  <a:pt x="824622" y="1387873"/>
                </a:lnTo>
                <a:lnTo>
                  <a:pt x="824725" y="1387426"/>
                </a:lnTo>
                <a:lnTo>
                  <a:pt x="831279" y="1387873"/>
                </a:lnTo>
                <a:lnTo>
                  <a:pt x="822638" y="1396535"/>
                </a:lnTo>
                <a:close/>
              </a:path>
              <a:path w="1760220" h="2282190">
                <a:moveTo>
                  <a:pt x="845663" y="1417542"/>
                </a:moveTo>
                <a:lnTo>
                  <a:pt x="844689" y="1414544"/>
                </a:lnTo>
                <a:lnTo>
                  <a:pt x="845767" y="1412246"/>
                </a:lnTo>
                <a:lnTo>
                  <a:pt x="848793" y="1415942"/>
                </a:lnTo>
                <a:lnTo>
                  <a:pt x="845663" y="1417542"/>
                </a:lnTo>
                <a:close/>
              </a:path>
              <a:path w="1760220" h="2282190">
                <a:moveTo>
                  <a:pt x="867169" y="1680015"/>
                </a:moveTo>
                <a:lnTo>
                  <a:pt x="862762" y="1675599"/>
                </a:lnTo>
                <a:lnTo>
                  <a:pt x="864262" y="1668144"/>
                </a:lnTo>
                <a:lnTo>
                  <a:pt x="867584" y="1667556"/>
                </a:lnTo>
                <a:lnTo>
                  <a:pt x="867169" y="1680015"/>
                </a:lnTo>
                <a:close/>
              </a:path>
              <a:path w="1760220" h="2282190">
                <a:moveTo>
                  <a:pt x="840168" y="1530858"/>
                </a:moveTo>
                <a:lnTo>
                  <a:pt x="841209" y="1519827"/>
                </a:lnTo>
                <a:lnTo>
                  <a:pt x="840948" y="1519827"/>
                </a:lnTo>
                <a:lnTo>
                  <a:pt x="846600" y="1523414"/>
                </a:lnTo>
                <a:lnTo>
                  <a:pt x="847223" y="1526953"/>
                </a:lnTo>
                <a:lnTo>
                  <a:pt x="844534" y="1527191"/>
                </a:lnTo>
                <a:lnTo>
                  <a:pt x="844412" y="1529995"/>
                </a:lnTo>
                <a:lnTo>
                  <a:pt x="840168" y="1530858"/>
                </a:lnTo>
                <a:close/>
              </a:path>
              <a:path w="1760220" h="2282190">
                <a:moveTo>
                  <a:pt x="833472" y="1578246"/>
                </a:moveTo>
                <a:lnTo>
                  <a:pt x="832555" y="1573667"/>
                </a:lnTo>
                <a:lnTo>
                  <a:pt x="834971" y="1572438"/>
                </a:lnTo>
                <a:lnTo>
                  <a:pt x="835660" y="1569467"/>
                </a:lnTo>
                <a:lnTo>
                  <a:pt x="840178" y="1570072"/>
                </a:lnTo>
                <a:lnTo>
                  <a:pt x="837077" y="1577149"/>
                </a:lnTo>
                <a:lnTo>
                  <a:pt x="836991" y="1577344"/>
                </a:lnTo>
                <a:lnTo>
                  <a:pt x="833472" y="1578246"/>
                </a:lnTo>
                <a:close/>
              </a:path>
              <a:path w="1760220" h="2282190">
                <a:moveTo>
                  <a:pt x="836187" y="1579181"/>
                </a:moveTo>
                <a:lnTo>
                  <a:pt x="836991" y="1577344"/>
                </a:lnTo>
                <a:lnTo>
                  <a:pt x="837752" y="1577149"/>
                </a:lnTo>
                <a:lnTo>
                  <a:pt x="840100" y="1578575"/>
                </a:lnTo>
                <a:lnTo>
                  <a:pt x="836187" y="1579181"/>
                </a:lnTo>
                <a:close/>
              </a:path>
              <a:path w="1760220" h="2282190">
                <a:moveTo>
                  <a:pt x="847436" y="1583030"/>
                </a:moveTo>
                <a:lnTo>
                  <a:pt x="840100" y="1578575"/>
                </a:lnTo>
                <a:lnTo>
                  <a:pt x="842224" y="1578246"/>
                </a:lnTo>
                <a:lnTo>
                  <a:pt x="847436" y="1583030"/>
                </a:lnTo>
                <a:close/>
              </a:path>
              <a:path w="1760220" h="2282190">
                <a:moveTo>
                  <a:pt x="977872" y="297340"/>
                </a:moveTo>
                <a:lnTo>
                  <a:pt x="973496" y="297340"/>
                </a:lnTo>
                <a:lnTo>
                  <a:pt x="973496" y="292953"/>
                </a:lnTo>
                <a:lnTo>
                  <a:pt x="977872" y="292953"/>
                </a:lnTo>
                <a:lnTo>
                  <a:pt x="977872" y="297340"/>
                </a:lnTo>
                <a:close/>
              </a:path>
              <a:path w="1760220" h="2282190">
                <a:moveTo>
                  <a:pt x="969221" y="242843"/>
                </a:moveTo>
                <a:lnTo>
                  <a:pt x="971208" y="234176"/>
                </a:lnTo>
                <a:lnTo>
                  <a:pt x="971308" y="233739"/>
                </a:lnTo>
                <a:lnTo>
                  <a:pt x="977861" y="234176"/>
                </a:lnTo>
                <a:lnTo>
                  <a:pt x="969221" y="242843"/>
                </a:lnTo>
                <a:close/>
              </a:path>
              <a:path w="1760220" h="2282190">
                <a:moveTo>
                  <a:pt x="1036630" y="678980"/>
                </a:moveTo>
                <a:lnTo>
                  <a:pt x="1032562" y="678980"/>
                </a:lnTo>
                <a:lnTo>
                  <a:pt x="1032562" y="672399"/>
                </a:lnTo>
                <a:lnTo>
                  <a:pt x="1036949" y="672399"/>
                </a:lnTo>
                <a:lnTo>
                  <a:pt x="1037688" y="676802"/>
                </a:lnTo>
                <a:lnTo>
                  <a:pt x="1036630" y="678980"/>
                </a:lnTo>
                <a:close/>
              </a:path>
              <a:path w="1760220" h="2282190">
                <a:moveTo>
                  <a:pt x="1036630" y="678980"/>
                </a:moveTo>
                <a:lnTo>
                  <a:pt x="1036492" y="679264"/>
                </a:lnTo>
                <a:lnTo>
                  <a:pt x="1037688" y="676802"/>
                </a:lnTo>
                <a:lnTo>
                  <a:pt x="1036630" y="678980"/>
                </a:lnTo>
                <a:close/>
              </a:path>
              <a:path w="1760220" h="2282190">
                <a:moveTo>
                  <a:pt x="860766" y="676548"/>
                </a:moveTo>
                <a:lnTo>
                  <a:pt x="860812" y="676303"/>
                </a:lnTo>
                <a:lnTo>
                  <a:pt x="863253" y="670097"/>
                </a:lnTo>
                <a:lnTo>
                  <a:pt x="864110" y="663631"/>
                </a:lnTo>
                <a:lnTo>
                  <a:pt x="867087" y="668678"/>
                </a:lnTo>
                <a:lnTo>
                  <a:pt x="870551" y="672399"/>
                </a:lnTo>
                <a:lnTo>
                  <a:pt x="866297" y="672399"/>
                </a:lnTo>
                <a:lnTo>
                  <a:pt x="860766" y="676548"/>
                </a:lnTo>
                <a:close/>
              </a:path>
              <a:path w="1760220" h="2282190">
                <a:moveTo>
                  <a:pt x="875270" y="667581"/>
                </a:moveTo>
                <a:lnTo>
                  <a:pt x="873122" y="667039"/>
                </a:lnTo>
                <a:lnTo>
                  <a:pt x="875050" y="663631"/>
                </a:lnTo>
                <a:lnTo>
                  <a:pt x="877308" y="666149"/>
                </a:lnTo>
                <a:lnTo>
                  <a:pt x="875270" y="667581"/>
                </a:lnTo>
                <a:close/>
              </a:path>
              <a:path w="1760220" h="2282190">
                <a:moveTo>
                  <a:pt x="867929" y="676548"/>
                </a:moveTo>
                <a:lnTo>
                  <a:pt x="866297" y="672399"/>
                </a:lnTo>
                <a:lnTo>
                  <a:pt x="870551" y="672399"/>
                </a:lnTo>
                <a:lnTo>
                  <a:pt x="870961" y="672841"/>
                </a:lnTo>
                <a:lnTo>
                  <a:pt x="874831" y="673922"/>
                </a:lnTo>
                <a:lnTo>
                  <a:pt x="872826" y="673922"/>
                </a:lnTo>
                <a:lnTo>
                  <a:pt x="867929" y="676548"/>
                </a:lnTo>
                <a:close/>
              </a:path>
              <a:path w="1760220" h="2282190">
                <a:moveTo>
                  <a:pt x="873469" y="679590"/>
                </a:moveTo>
                <a:lnTo>
                  <a:pt x="868485" y="678980"/>
                </a:lnTo>
                <a:lnTo>
                  <a:pt x="872826" y="673922"/>
                </a:lnTo>
                <a:lnTo>
                  <a:pt x="874831" y="673922"/>
                </a:lnTo>
                <a:lnTo>
                  <a:pt x="877232" y="674593"/>
                </a:lnTo>
                <a:lnTo>
                  <a:pt x="876710" y="678452"/>
                </a:lnTo>
                <a:lnTo>
                  <a:pt x="873469" y="679590"/>
                </a:lnTo>
                <a:close/>
              </a:path>
              <a:path w="1760220" h="2282190">
                <a:moveTo>
                  <a:pt x="864110" y="685560"/>
                </a:moveTo>
                <a:lnTo>
                  <a:pt x="860020" y="681656"/>
                </a:lnTo>
                <a:lnTo>
                  <a:pt x="860776" y="676548"/>
                </a:lnTo>
                <a:lnTo>
                  <a:pt x="868303" y="680091"/>
                </a:lnTo>
                <a:lnTo>
                  <a:pt x="864110" y="685560"/>
                </a:lnTo>
                <a:close/>
              </a:path>
              <a:path w="1760220" h="2282190">
                <a:moveTo>
                  <a:pt x="866251" y="694654"/>
                </a:moveTo>
                <a:lnTo>
                  <a:pt x="869261" y="688708"/>
                </a:lnTo>
                <a:lnTo>
                  <a:pt x="870673" y="683367"/>
                </a:lnTo>
                <a:lnTo>
                  <a:pt x="873920" y="685226"/>
                </a:lnTo>
                <a:lnTo>
                  <a:pt x="873828" y="690429"/>
                </a:lnTo>
                <a:lnTo>
                  <a:pt x="875050" y="694334"/>
                </a:lnTo>
                <a:lnTo>
                  <a:pt x="866251" y="694654"/>
                </a:lnTo>
                <a:close/>
              </a:path>
              <a:path w="1760220" h="2282190">
                <a:moveTo>
                  <a:pt x="884192" y="601698"/>
                </a:moveTo>
                <a:lnTo>
                  <a:pt x="881329" y="597505"/>
                </a:lnTo>
                <a:lnTo>
                  <a:pt x="884694" y="596931"/>
                </a:lnTo>
                <a:lnTo>
                  <a:pt x="884368" y="600019"/>
                </a:lnTo>
                <a:lnTo>
                  <a:pt x="884254" y="601110"/>
                </a:lnTo>
                <a:lnTo>
                  <a:pt x="884192" y="601698"/>
                </a:lnTo>
                <a:close/>
              </a:path>
              <a:path w="1760220" h="2282190">
                <a:moveTo>
                  <a:pt x="881608" y="606604"/>
                </a:moveTo>
                <a:lnTo>
                  <a:pt x="878640" y="605924"/>
                </a:lnTo>
                <a:lnTo>
                  <a:pt x="879659" y="601698"/>
                </a:lnTo>
                <a:lnTo>
                  <a:pt x="879674" y="600019"/>
                </a:lnTo>
                <a:lnTo>
                  <a:pt x="879421" y="597831"/>
                </a:lnTo>
                <a:lnTo>
                  <a:pt x="881329" y="597505"/>
                </a:lnTo>
                <a:lnTo>
                  <a:pt x="881407" y="601698"/>
                </a:lnTo>
                <a:lnTo>
                  <a:pt x="881484" y="603583"/>
                </a:lnTo>
                <a:lnTo>
                  <a:pt x="881608" y="606604"/>
                </a:lnTo>
                <a:close/>
              </a:path>
              <a:path w="1760220" h="2282190">
                <a:moveTo>
                  <a:pt x="888173" y="606604"/>
                </a:moveTo>
                <a:lnTo>
                  <a:pt x="886512" y="605096"/>
                </a:lnTo>
                <a:lnTo>
                  <a:pt x="884192" y="601698"/>
                </a:lnTo>
                <a:lnTo>
                  <a:pt x="884646" y="601698"/>
                </a:lnTo>
                <a:lnTo>
                  <a:pt x="890361" y="600019"/>
                </a:lnTo>
                <a:lnTo>
                  <a:pt x="889263" y="601698"/>
                </a:lnTo>
                <a:lnTo>
                  <a:pt x="888072" y="603583"/>
                </a:lnTo>
                <a:lnTo>
                  <a:pt x="888173" y="606604"/>
                </a:lnTo>
                <a:close/>
              </a:path>
              <a:path w="1760220" h="2282190">
                <a:moveTo>
                  <a:pt x="853169" y="597831"/>
                </a:moveTo>
                <a:lnTo>
                  <a:pt x="850688" y="593982"/>
                </a:lnTo>
                <a:lnTo>
                  <a:pt x="852624" y="592561"/>
                </a:lnTo>
                <a:lnTo>
                  <a:pt x="854832" y="593775"/>
                </a:lnTo>
                <a:lnTo>
                  <a:pt x="853169" y="597831"/>
                </a:lnTo>
                <a:close/>
              </a:path>
              <a:path w="1760220" h="2282190">
                <a:moveTo>
                  <a:pt x="861916" y="632921"/>
                </a:moveTo>
                <a:lnTo>
                  <a:pt x="859532" y="627911"/>
                </a:lnTo>
                <a:lnTo>
                  <a:pt x="861287" y="625686"/>
                </a:lnTo>
                <a:lnTo>
                  <a:pt x="863357" y="627078"/>
                </a:lnTo>
                <a:lnTo>
                  <a:pt x="861916" y="632921"/>
                </a:lnTo>
                <a:close/>
              </a:path>
              <a:path w="1760220" h="2282190">
                <a:moveTo>
                  <a:pt x="879421" y="558347"/>
                </a:moveTo>
                <a:lnTo>
                  <a:pt x="873075" y="557951"/>
                </a:lnTo>
                <a:lnTo>
                  <a:pt x="874143" y="547922"/>
                </a:lnTo>
                <a:lnTo>
                  <a:pt x="881608" y="549572"/>
                </a:lnTo>
                <a:lnTo>
                  <a:pt x="882530" y="554158"/>
                </a:lnTo>
                <a:lnTo>
                  <a:pt x="880115" y="555381"/>
                </a:lnTo>
                <a:lnTo>
                  <a:pt x="879514" y="557951"/>
                </a:lnTo>
                <a:lnTo>
                  <a:pt x="879421" y="558347"/>
                </a:lnTo>
                <a:close/>
              </a:path>
              <a:path w="1760220" h="2282190">
                <a:moveTo>
                  <a:pt x="854927" y="1187452"/>
                </a:moveTo>
                <a:lnTo>
                  <a:pt x="852779" y="1187452"/>
                </a:lnTo>
                <a:lnTo>
                  <a:pt x="850981" y="1181253"/>
                </a:lnTo>
                <a:lnTo>
                  <a:pt x="854547" y="1180871"/>
                </a:lnTo>
                <a:lnTo>
                  <a:pt x="854898" y="1186939"/>
                </a:lnTo>
                <a:lnTo>
                  <a:pt x="854927" y="1187452"/>
                </a:lnTo>
                <a:close/>
              </a:path>
              <a:path w="1760220" h="2282190">
                <a:moveTo>
                  <a:pt x="855398" y="1195601"/>
                </a:moveTo>
                <a:lnTo>
                  <a:pt x="848793" y="1192219"/>
                </a:lnTo>
                <a:lnTo>
                  <a:pt x="847983" y="1187452"/>
                </a:lnTo>
                <a:lnTo>
                  <a:pt x="847896" y="1186939"/>
                </a:lnTo>
                <a:lnTo>
                  <a:pt x="852779" y="1187452"/>
                </a:lnTo>
                <a:lnTo>
                  <a:pt x="854927" y="1187452"/>
                </a:lnTo>
                <a:lnTo>
                  <a:pt x="855398" y="1195601"/>
                </a:lnTo>
                <a:close/>
              </a:path>
              <a:path w="1760220" h="2282190">
                <a:moveTo>
                  <a:pt x="966453" y="239173"/>
                </a:moveTo>
                <a:lnTo>
                  <a:pt x="964353" y="238679"/>
                </a:lnTo>
                <a:lnTo>
                  <a:pt x="966932" y="235927"/>
                </a:lnTo>
                <a:lnTo>
                  <a:pt x="968792" y="238044"/>
                </a:lnTo>
                <a:lnTo>
                  <a:pt x="966453" y="239173"/>
                </a:lnTo>
                <a:close/>
              </a:path>
              <a:path w="1760220" h="2282190">
                <a:moveTo>
                  <a:pt x="965996" y="296745"/>
                </a:moveTo>
                <a:lnTo>
                  <a:pt x="965021" y="293747"/>
                </a:lnTo>
                <a:lnTo>
                  <a:pt x="966095" y="291448"/>
                </a:lnTo>
                <a:lnTo>
                  <a:pt x="969119" y="295146"/>
                </a:lnTo>
                <a:lnTo>
                  <a:pt x="965996" y="296745"/>
                </a:lnTo>
                <a:close/>
              </a:path>
              <a:path w="1760220" h="2282190">
                <a:moveTo>
                  <a:pt x="969663" y="306993"/>
                </a:moveTo>
                <a:lnTo>
                  <a:pt x="967454" y="305781"/>
                </a:lnTo>
                <a:lnTo>
                  <a:pt x="969119" y="301732"/>
                </a:lnTo>
                <a:lnTo>
                  <a:pt x="971599" y="305574"/>
                </a:lnTo>
                <a:lnTo>
                  <a:pt x="969663" y="306993"/>
                </a:lnTo>
                <a:close/>
              </a:path>
              <a:path w="1760220" h="2282190">
                <a:moveTo>
                  <a:pt x="899363" y="423819"/>
                </a:moveTo>
                <a:lnTo>
                  <a:pt x="897704" y="423819"/>
                </a:lnTo>
                <a:lnTo>
                  <a:pt x="899415" y="422829"/>
                </a:lnTo>
                <a:lnTo>
                  <a:pt x="899363" y="423819"/>
                </a:lnTo>
                <a:close/>
              </a:path>
              <a:path w="1760220" h="2282190">
                <a:moveTo>
                  <a:pt x="899363" y="423819"/>
                </a:moveTo>
                <a:lnTo>
                  <a:pt x="899354" y="423983"/>
                </a:lnTo>
                <a:lnTo>
                  <a:pt x="899415" y="422829"/>
                </a:lnTo>
                <a:lnTo>
                  <a:pt x="899363" y="423819"/>
                </a:lnTo>
                <a:close/>
              </a:path>
              <a:path w="1760220" h="2282190">
                <a:moveTo>
                  <a:pt x="890361" y="492548"/>
                </a:moveTo>
                <a:lnTo>
                  <a:pt x="888782" y="489272"/>
                </a:lnTo>
                <a:lnTo>
                  <a:pt x="888699" y="489099"/>
                </a:lnTo>
                <a:lnTo>
                  <a:pt x="883428" y="489099"/>
                </a:lnTo>
                <a:lnTo>
                  <a:pt x="883796" y="483778"/>
                </a:lnTo>
                <a:lnTo>
                  <a:pt x="887002" y="485682"/>
                </a:lnTo>
                <a:lnTo>
                  <a:pt x="890736" y="487058"/>
                </a:lnTo>
                <a:lnTo>
                  <a:pt x="890361" y="492548"/>
                </a:lnTo>
                <a:close/>
              </a:path>
              <a:path w="1760220" h="2282190">
                <a:moveTo>
                  <a:pt x="995255" y="1462022"/>
                </a:moveTo>
                <a:lnTo>
                  <a:pt x="995034" y="1462022"/>
                </a:lnTo>
                <a:lnTo>
                  <a:pt x="995062" y="1460726"/>
                </a:lnTo>
                <a:lnTo>
                  <a:pt x="995255" y="1462022"/>
                </a:lnTo>
                <a:close/>
              </a:path>
              <a:path w="1760220" h="2282190">
                <a:moveTo>
                  <a:pt x="995406" y="1477741"/>
                </a:moveTo>
                <a:lnTo>
                  <a:pt x="988812" y="1477351"/>
                </a:lnTo>
                <a:lnTo>
                  <a:pt x="991283" y="1472669"/>
                </a:lnTo>
                <a:lnTo>
                  <a:pt x="989349" y="1463570"/>
                </a:lnTo>
                <a:lnTo>
                  <a:pt x="995346" y="1462022"/>
                </a:lnTo>
                <a:lnTo>
                  <a:pt x="995032" y="1462022"/>
                </a:lnTo>
                <a:lnTo>
                  <a:pt x="995021" y="1465621"/>
                </a:lnTo>
                <a:lnTo>
                  <a:pt x="995394" y="1477351"/>
                </a:lnTo>
                <a:lnTo>
                  <a:pt x="995406" y="1477741"/>
                </a:lnTo>
                <a:close/>
              </a:path>
              <a:path w="1760220" h="2282190">
                <a:moveTo>
                  <a:pt x="993412" y="1547105"/>
                </a:moveTo>
                <a:lnTo>
                  <a:pt x="991263" y="1546561"/>
                </a:lnTo>
                <a:lnTo>
                  <a:pt x="993187" y="1543150"/>
                </a:lnTo>
                <a:lnTo>
                  <a:pt x="995448" y="1545671"/>
                </a:lnTo>
                <a:lnTo>
                  <a:pt x="993412" y="1547105"/>
                </a:lnTo>
                <a:close/>
              </a:path>
              <a:path w="1760220" h="2282190">
                <a:moveTo>
                  <a:pt x="983595" y="1473583"/>
                </a:moveTo>
                <a:lnTo>
                  <a:pt x="977872" y="1472969"/>
                </a:lnTo>
                <a:lnTo>
                  <a:pt x="977213" y="1467190"/>
                </a:lnTo>
                <a:lnTo>
                  <a:pt x="980901" y="1465768"/>
                </a:lnTo>
                <a:lnTo>
                  <a:pt x="986624" y="1466388"/>
                </a:lnTo>
                <a:lnTo>
                  <a:pt x="987282" y="1472165"/>
                </a:lnTo>
                <a:lnTo>
                  <a:pt x="983595" y="1473583"/>
                </a:lnTo>
                <a:close/>
              </a:path>
              <a:path w="1760220" h="2282190">
                <a:moveTo>
                  <a:pt x="988812" y="1448840"/>
                </a:moveTo>
                <a:lnTo>
                  <a:pt x="983831" y="1447606"/>
                </a:lnTo>
                <a:lnTo>
                  <a:pt x="981720" y="1442001"/>
                </a:lnTo>
                <a:lnTo>
                  <a:pt x="983155" y="1436526"/>
                </a:lnTo>
                <a:lnTo>
                  <a:pt x="988812" y="1435683"/>
                </a:lnTo>
                <a:lnTo>
                  <a:pt x="986360" y="1442589"/>
                </a:lnTo>
                <a:lnTo>
                  <a:pt x="988665" y="1442589"/>
                </a:lnTo>
                <a:lnTo>
                  <a:pt x="988783" y="1447606"/>
                </a:lnTo>
                <a:lnTo>
                  <a:pt x="988812" y="1448840"/>
                </a:lnTo>
                <a:close/>
              </a:path>
              <a:path w="1760220" h="2282190">
                <a:moveTo>
                  <a:pt x="988665" y="1442589"/>
                </a:moveTo>
                <a:lnTo>
                  <a:pt x="986360" y="1442589"/>
                </a:lnTo>
                <a:lnTo>
                  <a:pt x="988619" y="1440644"/>
                </a:lnTo>
                <a:lnTo>
                  <a:pt x="988665" y="1442589"/>
                </a:lnTo>
                <a:close/>
              </a:path>
              <a:path w="1760220" h="2282190">
                <a:moveTo>
                  <a:pt x="988782" y="1582957"/>
                </a:moveTo>
                <a:lnTo>
                  <a:pt x="989006" y="1582523"/>
                </a:lnTo>
                <a:lnTo>
                  <a:pt x="990899" y="1574301"/>
                </a:lnTo>
                <a:lnTo>
                  <a:pt x="990999" y="1573864"/>
                </a:lnTo>
                <a:lnTo>
                  <a:pt x="997553" y="1574301"/>
                </a:lnTo>
                <a:lnTo>
                  <a:pt x="988782" y="1582957"/>
                </a:lnTo>
                <a:close/>
              </a:path>
              <a:path w="1760220" h="2282190">
                <a:moveTo>
                  <a:pt x="992720" y="1585228"/>
                </a:moveTo>
                <a:lnTo>
                  <a:pt x="988487" y="1585228"/>
                </a:lnTo>
                <a:lnTo>
                  <a:pt x="988701" y="1583850"/>
                </a:lnTo>
                <a:lnTo>
                  <a:pt x="988782" y="1582957"/>
                </a:lnTo>
                <a:lnTo>
                  <a:pt x="989348" y="1582523"/>
                </a:lnTo>
                <a:lnTo>
                  <a:pt x="993056" y="1581760"/>
                </a:lnTo>
                <a:lnTo>
                  <a:pt x="992940" y="1582957"/>
                </a:lnTo>
                <a:lnTo>
                  <a:pt x="992854" y="1583850"/>
                </a:lnTo>
                <a:lnTo>
                  <a:pt x="992759" y="1584827"/>
                </a:lnTo>
                <a:lnTo>
                  <a:pt x="992720" y="1585228"/>
                </a:lnTo>
                <a:close/>
              </a:path>
              <a:path w="1760220" h="2282190">
                <a:moveTo>
                  <a:pt x="992003" y="1592626"/>
                </a:moveTo>
                <a:lnTo>
                  <a:pt x="986624" y="1589209"/>
                </a:lnTo>
                <a:lnTo>
                  <a:pt x="986624" y="1584827"/>
                </a:lnTo>
                <a:lnTo>
                  <a:pt x="988487" y="1585228"/>
                </a:lnTo>
                <a:lnTo>
                  <a:pt x="992720" y="1585228"/>
                </a:lnTo>
                <a:lnTo>
                  <a:pt x="992003" y="1592626"/>
                </a:lnTo>
                <a:close/>
              </a:path>
              <a:path w="1760220" h="2282190">
                <a:moveTo>
                  <a:pt x="975175" y="1448848"/>
                </a:moveTo>
                <a:lnTo>
                  <a:pt x="972489" y="1446920"/>
                </a:lnTo>
                <a:lnTo>
                  <a:pt x="971400" y="1443210"/>
                </a:lnTo>
                <a:lnTo>
                  <a:pt x="973496" y="1440065"/>
                </a:lnTo>
                <a:lnTo>
                  <a:pt x="976646" y="1440563"/>
                </a:lnTo>
                <a:lnTo>
                  <a:pt x="974265" y="1446610"/>
                </a:lnTo>
                <a:lnTo>
                  <a:pt x="977915" y="1446610"/>
                </a:lnTo>
                <a:lnTo>
                  <a:pt x="975175" y="1448848"/>
                </a:lnTo>
                <a:close/>
              </a:path>
              <a:path w="1760220" h="2282190">
                <a:moveTo>
                  <a:pt x="994811" y="1706346"/>
                </a:moveTo>
                <a:lnTo>
                  <a:pt x="993122" y="1706346"/>
                </a:lnTo>
                <a:lnTo>
                  <a:pt x="993187" y="1701072"/>
                </a:lnTo>
                <a:lnTo>
                  <a:pt x="995658" y="1703799"/>
                </a:lnTo>
                <a:lnTo>
                  <a:pt x="994811" y="1706346"/>
                </a:lnTo>
                <a:close/>
              </a:path>
              <a:path w="1760220" h="2282190">
                <a:moveTo>
                  <a:pt x="993670" y="1500338"/>
                </a:moveTo>
                <a:lnTo>
                  <a:pt x="991329" y="1499208"/>
                </a:lnTo>
                <a:lnTo>
                  <a:pt x="993187" y="1497091"/>
                </a:lnTo>
                <a:lnTo>
                  <a:pt x="995770" y="1499844"/>
                </a:lnTo>
                <a:lnTo>
                  <a:pt x="993670" y="1500338"/>
                </a:lnTo>
                <a:close/>
              </a:path>
              <a:path w="1760220" h="2282190">
                <a:moveTo>
                  <a:pt x="992624" y="1717310"/>
                </a:moveTo>
                <a:lnTo>
                  <a:pt x="990934" y="1717310"/>
                </a:lnTo>
                <a:lnTo>
                  <a:pt x="990999" y="1712035"/>
                </a:lnTo>
                <a:lnTo>
                  <a:pt x="993470" y="1714766"/>
                </a:lnTo>
                <a:lnTo>
                  <a:pt x="992624" y="1717310"/>
                </a:lnTo>
                <a:close/>
              </a:path>
              <a:path w="1760220" h="2282190">
                <a:moveTo>
                  <a:pt x="958190" y="1459802"/>
                </a:moveTo>
                <a:lnTo>
                  <a:pt x="954330" y="1459274"/>
                </a:lnTo>
                <a:lnTo>
                  <a:pt x="953196" y="1456035"/>
                </a:lnTo>
                <a:lnTo>
                  <a:pt x="953740" y="1451561"/>
                </a:lnTo>
                <a:lnTo>
                  <a:pt x="953804" y="1451033"/>
                </a:lnTo>
                <a:lnTo>
                  <a:pt x="957653" y="1451561"/>
                </a:lnTo>
                <a:lnTo>
                  <a:pt x="958797" y="1454806"/>
                </a:lnTo>
                <a:lnTo>
                  <a:pt x="958254" y="1459274"/>
                </a:lnTo>
                <a:lnTo>
                  <a:pt x="958190" y="1459802"/>
                </a:lnTo>
                <a:close/>
              </a:path>
              <a:path w="1760220" h="2282190">
                <a:moveTo>
                  <a:pt x="952061" y="1475593"/>
                </a:moveTo>
                <a:lnTo>
                  <a:pt x="945051" y="1475156"/>
                </a:lnTo>
                <a:lnTo>
                  <a:pt x="949802" y="1473338"/>
                </a:lnTo>
                <a:lnTo>
                  <a:pt x="949923" y="1466885"/>
                </a:lnTo>
                <a:lnTo>
                  <a:pt x="956002" y="1466388"/>
                </a:lnTo>
                <a:lnTo>
                  <a:pt x="954523" y="1471480"/>
                </a:lnTo>
                <a:lnTo>
                  <a:pt x="952061" y="1475593"/>
                </a:lnTo>
                <a:close/>
              </a:path>
              <a:path w="1760220" h="2282190">
                <a:moveTo>
                  <a:pt x="969119" y="1444453"/>
                </a:moveTo>
                <a:lnTo>
                  <a:pt x="964744" y="1444453"/>
                </a:lnTo>
                <a:lnTo>
                  <a:pt x="964744" y="1440065"/>
                </a:lnTo>
                <a:lnTo>
                  <a:pt x="969119" y="1440065"/>
                </a:lnTo>
                <a:lnTo>
                  <a:pt x="969119" y="1444453"/>
                </a:lnTo>
                <a:close/>
              </a:path>
              <a:path w="1760220" h="2282190">
                <a:moveTo>
                  <a:pt x="971217" y="1558053"/>
                </a:moveTo>
                <a:lnTo>
                  <a:pt x="960691" y="1550924"/>
                </a:lnTo>
                <a:lnTo>
                  <a:pt x="966932" y="1547542"/>
                </a:lnTo>
                <a:lnTo>
                  <a:pt x="969151" y="1548959"/>
                </a:lnTo>
                <a:lnTo>
                  <a:pt x="969200" y="1552580"/>
                </a:lnTo>
                <a:lnTo>
                  <a:pt x="973254" y="1552580"/>
                </a:lnTo>
                <a:lnTo>
                  <a:pt x="971217" y="1558053"/>
                </a:lnTo>
                <a:close/>
              </a:path>
              <a:path w="1760220" h="2282190">
                <a:moveTo>
                  <a:pt x="973254" y="1552580"/>
                </a:moveTo>
                <a:lnTo>
                  <a:pt x="969200" y="1552580"/>
                </a:lnTo>
                <a:lnTo>
                  <a:pt x="973496" y="1551930"/>
                </a:lnTo>
                <a:lnTo>
                  <a:pt x="973254" y="1552580"/>
                </a:lnTo>
                <a:close/>
              </a:path>
              <a:path w="1760220" h="2282190">
                <a:moveTo>
                  <a:pt x="958280" y="1565420"/>
                </a:moveTo>
                <a:lnTo>
                  <a:pt x="960275" y="1556758"/>
                </a:lnTo>
                <a:lnTo>
                  <a:pt x="960378" y="1556311"/>
                </a:lnTo>
                <a:lnTo>
                  <a:pt x="966921" y="1556758"/>
                </a:lnTo>
                <a:lnTo>
                  <a:pt x="958280" y="1565420"/>
                </a:lnTo>
                <a:close/>
              </a:path>
              <a:path w="1760220" h="2282190">
                <a:moveTo>
                  <a:pt x="999752" y="1519027"/>
                </a:moveTo>
                <a:lnTo>
                  <a:pt x="994960" y="1518697"/>
                </a:lnTo>
                <a:lnTo>
                  <a:pt x="995051" y="1513498"/>
                </a:lnTo>
                <a:lnTo>
                  <a:pt x="995331" y="1508817"/>
                </a:lnTo>
                <a:lnTo>
                  <a:pt x="995376" y="1508059"/>
                </a:lnTo>
                <a:lnTo>
                  <a:pt x="1003094" y="1508817"/>
                </a:lnTo>
                <a:lnTo>
                  <a:pt x="1001039" y="1513817"/>
                </a:lnTo>
                <a:lnTo>
                  <a:pt x="999834" y="1518697"/>
                </a:lnTo>
                <a:lnTo>
                  <a:pt x="999752" y="1519027"/>
                </a:lnTo>
                <a:close/>
              </a:path>
              <a:path w="1760220" h="2282190">
                <a:moveTo>
                  <a:pt x="997788" y="1794951"/>
                </a:moveTo>
                <a:lnTo>
                  <a:pt x="995639" y="1794407"/>
                </a:lnTo>
                <a:lnTo>
                  <a:pt x="997564" y="1790996"/>
                </a:lnTo>
                <a:lnTo>
                  <a:pt x="999825" y="1793517"/>
                </a:lnTo>
                <a:lnTo>
                  <a:pt x="997788" y="1794951"/>
                </a:lnTo>
                <a:close/>
              </a:path>
              <a:path w="1760220" h="2282190">
                <a:moveTo>
                  <a:pt x="1026008" y="1604569"/>
                </a:moveTo>
                <a:lnTo>
                  <a:pt x="1020933" y="1603949"/>
                </a:lnTo>
                <a:lnTo>
                  <a:pt x="1020974" y="1598709"/>
                </a:lnTo>
                <a:lnTo>
                  <a:pt x="1023821" y="1595789"/>
                </a:lnTo>
                <a:lnTo>
                  <a:pt x="1026789" y="1596474"/>
                </a:lnTo>
                <a:lnTo>
                  <a:pt x="1025634" y="1601288"/>
                </a:lnTo>
                <a:lnTo>
                  <a:pt x="1025937" y="1603949"/>
                </a:lnTo>
                <a:lnTo>
                  <a:pt x="1026008" y="1604569"/>
                </a:lnTo>
                <a:close/>
              </a:path>
              <a:path w="1760220" h="2282190">
                <a:moveTo>
                  <a:pt x="1027751" y="756032"/>
                </a:moveTo>
                <a:lnTo>
                  <a:pt x="1023821" y="755748"/>
                </a:lnTo>
                <a:lnTo>
                  <a:pt x="1023821" y="749167"/>
                </a:lnTo>
                <a:lnTo>
                  <a:pt x="1028196" y="749167"/>
                </a:lnTo>
                <a:lnTo>
                  <a:pt x="1028946" y="753569"/>
                </a:lnTo>
                <a:lnTo>
                  <a:pt x="1027751" y="756032"/>
                </a:lnTo>
                <a:close/>
              </a:path>
              <a:path w="1760220" h="2282190">
                <a:moveTo>
                  <a:pt x="1027208" y="729590"/>
                </a:moveTo>
                <a:lnTo>
                  <a:pt x="1025241" y="728003"/>
                </a:lnTo>
                <a:lnTo>
                  <a:pt x="1023658" y="726030"/>
                </a:lnTo>
                <a:lnTo>
                  <a:pt x="1026008" y="727232"/>
                </a:lnTo>
                <a:lnTo>
                  <a:pt x="1027208" y="729590"/>
                </a:lnTo>
                <a:close/>
              </a:path>
              <a:path w="1760220" h="2282190">
                <a:moveTo>
                  <a:pt x="1031970" y="1268766"/>
                </a:moveTo>
                <a:lnTo>
                  <a:pt x="1030130" y="1267049"/>
                </a:lnTo>
                <a:lnTo>
                  <a:pt x="1028418" y="1265205"/>
                </a:lnTo>
                <a:lnTo>
                  <a:pt x="1030385" y="1266794"/>
                </a:lnTo>
                <a:lnTo>
                  <a:pt x="1031970" y="1268766"/>
                </a:lnTo>
                <a:close/>
              </a:path>
              <a:path w="1760220" h="2282190">
                <a:moveTo>
                  <a:pt x="997255" y="1486124"/>
                </a:moveTo>
                <a:lnTo>
                  <a:pt x="993187" y="1486124"/>
                </a:lnTo>
                <a:lnTo>
                  <a:pt x="993187" y="1479543"/>
                </a:lnTo>
                <a:lnTo>
                  <a:pt x="997564" y="1479543"/>
                </a:lnTo>
                <a:lnTo>
                  <a:pt x="998303" y="1483946"/>
                </a:lnTo>
                <a:lnTo>
                  <a:pt x="997255" y="1486124"/>
                </a:lnTo>
                <a:close/>
              </a:path>
              <a:path w="1760220" h="2282190">
                <a:moveTo>
                  <a:pt x="997255" y="1486124"/>
                </a:moveTo>
                <a:lnTo>
                  <a:pt x="997118" y="1486409"/>
                </a:lnTo>
                <a:lnTo>
                  <a:pt x="998303" y="1483946"/>
                </a:lnTo>
                <a:lnTo>
                  <a:pt x="997255" y="1486124"/>
                </a:lnTo>
                <a:close/>
              </a:path>
              <a:path w="1760220" h="2282190">
                <a:moveTo>
                  <a:pt x="952649" y="1727689"/>
                </a:moveTo>
                <a:lnTo>
                  <a:pt x="948495" y="1727187"/>
                </a:lnTo>
                <a:lnTo>
                  <a:pt x="945124" y="1727187"/>
                </a:lnTo>
                <a:lnTo>
                  <a:pt x="946014" y="1724693"/>
                </a:lnTo>
                <a:lnTo>
                  <a:pt x="947857" y="1722891"/>
                </a:lnTo>
                <a:lnTo>
                  <a:pt x="951589" y="1722891"/>
                </a:lnTo>
                <a:lnTo>
                  <a:pt x="952538" y="1727187"/>
                </a:lnTo>
                <a:lnTo>
                  <a:pt x="946014" y="1724693"/>
                </a:lnTo>
                <a:lnTo>
                  <a:pt x="945124" y="1727187"/>
                </a:lnTo>
                <a:lnTo>
                  <a:pt x="952583" y="1727390"/>
                </a:lnTo>
                <a:lnTo>
                  <a:pt x="952649" y="1727689"/>
                </a:lnTo>
                <a:close/>
              </a:path>
              <a:path w="1760220" h="2282190">
                <a:moveTo>
                  <a:pt x="1000020" y="1622249"/>
                </a:moveTo>
                <a:lnTo>
                  <a:pt x="999154" y="1622249"/>
                </a:lnTo>
                <a:lnTo>
                  <a:pt x="999684" y="1618242"/>
                </a:lnTo>
                <a:lnTo>
                  <a:pt x="999752" y="1617724"/>
                </a:lnTo>
                <a:lnTo>
                  <a:pt x="1001174" y="1620572"/>
                </a:lnTo>
                <a:lnTo>
                  <a:pt x="1000020" y="1622249"/>
                </a:lnTo>
                <a:close/>
              </a:path>
              <a:path w="1760220" h="2282190">
                <a:moveTo>
                  <a:pt x="994603" y="1626128"/>
                </a:moveTo>
                <a:lnTo>
                  <a:pt x="991000" y="1624299"/>
                </a:lnTo>
                <a:lnTo>
                  <a:pt x="990069" y="1618242"/>
                </a:lnTo>
                <a:lnTo>
                  <a:pt x="999154" y="1622249"/>
                </a:lnTo>
                <a:lnTo>
                  <a:pt x="1000020" y="1622249"/>
                </a:lnTo>
                <a:lnTo>
                  <a:pt x="998726" y="1624129"/>
                </a:lnTo>
                <a:lnTo>
                  <a:pt x="994603" y="1626128"/>
                </a:lnTo>
                <a:close/>
              </a:path>
              <a:path w="1760220" h="2282190">
                <a:moveTo>
                  <a:pt x="997199" y="1662818"/>
                </a:moveTo>
                <a:lnTo>
                  <a:pt x="993387" y="1662818"/>
                </a:lnTo>
                <a:lnTo>
                  <a:pt x="990999" y="1659401"/>
                </a:lnTo>
                <a:lnTo>
                  <a:pt x="991727" y="1657202"/>
                </a:lnTo>
                <a:lnTo>
                  <a:pt x="993940" y="1658644"/>
                </a:lnTo>
                <a:lnTo>
                  <a:pt x="996342" y="1659860"/>
                </a:lnTo>
                <a:lnTo>
                  <a:pt x="999136" y="1659860"/>
                </a:lnTo>
                <a:lnTo>
                  <a:pt x="999530" y="1660526"/>
                </a:lnTo>
                <a:lnTo>
                  <a:pt x="997199" y="1662818"/>
                </a:lnTo>
                <a:close/>
              </a:path>
              <a:path w="1760220" h="2282190">
                <a:moveTo>
                  <a:pt x="999136" y="1659860"/>
                </a:moveTo>
                <a:lnTo>
                  <a:pt x="996342" y="1659860"/>
                </a:lnTo>
                <a:lnTo>
                  <a:pt x="997564" y="1657202"/>
                </a:lnTo>
                <a:lnTo>
                  <a:pt x="999136" y="1659860"/>
                </a:lnTo>
                <a:close/>
              </a:path>
              <a:path w="1760220" h="2282190">
                <a:moveTo>
                  <a:pt x="1013510" y="1485363"/>
                </a:moveTo>
                <a:lnTo>
                  <a:pt x="1008464" y="1485363"/>
                </a:lnTo>
                <a:lnTo>
                  <a:pt x="1008504" y="1481737"/>
                </a:lnTo>
                <a:lnTo>
                  <a:pt x="1015098" y="1484505"/>
                </a:lnTo>
                <a:lnTo>
                  <a:pt x="1013510" y="1485363"/>
                </a:lnTo>
                <a:close/>
              </a:path>
              <a:path w="1760220" h="2282190">
                <a:moveTo>
                  <a:pt x="1003632" y="1490699"/>
                </a:moveTo>
                <a:lnTo>
                  <a:pt x="1001940" y="1486124"/>
                </a:lnTo>
                <a:lnTo>
                  <a:pt x="1002436" y="1482965"/>
                </a:lnTo>
                <a:lnTo>
                  <a:pt x="1008464" y="1485363"/>
                </a:lnTo>
                <a:lnTo>
                  <a:pt x="1013510" y="1485363"/>
                </a:lnTo>
                <a:lnTo>
                  <a:pt x="1003632" y="1490699"/>
                </a:lnTo>
                <a:close/>
              </a:path>
              <a:path w="1760220" h="2282190">
                <a:moveTo>
                  <a:pt x="1011562" y="1661121"/>
                </a:moveTo>
                <a:lnTo>
                  <a:pt x="1009460" y="1658641"/>
                </a:lnTo>
                <a:lnTo>
                  <a:pt x="1010691" y="1652816"/>
                </a:lnTo>
                <a:lnTo>
                  <a:pt x="1013229" y="1659449"/>
                </a:lnTo>
                <a:lnTo>
                  <a:pt x="1011562" y="1661121"/>
                </a:lnTo>
                <a:close/>
              </a:path>
              <a:path w="1760220" h="2282190">
                <a:moveTo>
                  <a:pt x="1017257" y="1641853"/>
                </a:moveTo>
                <a:lnTo>
                  <a:pt x="1016083" y="1638429"/>
                </a:lnTo>
                <a:lnTo>
                  <a:pt x="1014650" y="1632013"/>
                </a:lnTo>
                <a:lnTo>
                  <a:pt x="1015068" y="1625034"/>
                </a:lnTo>
                <a:lnTo>
                  <a:pt x="1019444" y="1619918"/>
                </a:lnTo>
                <a:lnTo>
                  <a:pt x="1020740" y="1622406"/>
                </a:lnTo>
                <a:lnTo>
                  <a:pt x="1023121" y="1628191"/>
                </a:lnTo>
                <a:lnTo>
                  <a:pt x="1023117" y="1635323"/>
                </a:lnTo>
                <a:lnTo>
                  <a:pt x="1017257" y="1641853"/>
                </a:lnTo>
                <a:close/>
              </a:path>
              <a:path w="1760220" h="2282190">
                <a:moveTo>
                  <a:pt x="1027802" y="1101795"/>
                </a:moveTo>
                <a:lnTo>
                  <a:pt x="1025215" y="1101361"/>
                </a:lnTo>
                <a:lnTo>
                  <a:pt x="1025212" y="1099201"/>
                </a:lnTo>
                <a:lnTo>
                  <a:pt x="1030385" y="1097909"/>
                </a:lnTo>
                <a:lnTo>
                  <a:pt x="1027802" y="1101795"/>
                </a:lnTo>
                <a:close/>
              </a:path>
              <a:path w="1760220" h="2282190">
                <a:moveTo>
                  <a:pt x="887679" y="1751433"/>
                </a:moveTo>
                <a:lnTo>
                  <a:pt x="885394" y="1748969"/>
                </a:lnTo>
                <a:lnTo>
                  <a:pt x="885502" y="1747131"/>
                </a:lnTo>
                <a:lnTo>
                  <a:pt x="885593" y="1745585"/>
                </a:lnTo>
                <a:lnTo>
                  <a:pt x="890361" y="1747131"/>
                </a:lnTo>
                <a:lnTo>
                  <a:pt x="887679" y="1751433"/>
                </a:lnTo>
                <a:close/>
              </a:path>
              <a:path w="1760220" h="2282190">
                <a:moveTo>
                  <a:pt x="905768" y="753889"/>
                </a:moveTo>
                <a:lnTo>
                  <a:pt x="907765" y="745222"/>
                </a:lnTo>
                <a:lnTo>
                  <a:pt x="907866" y="744785"/>
                </a:lnTo>
                <a:lnTo>
                  <a:pt x="914419" y="745222"/>
                </a:lnTo>
                <a:lnTo>
                  <a:pt x="905768" y="753889"/>
                </a:lnTo>
                <a:close/>
              </a:path>
              <a:path w="1760220" h="2282190">
                <a:moveTo>
                  <a:pt x="908345" y="739253"/>
                </a:moveTo>
                <a:lnTo>
                  <a:pt x="906005" y="738123"/>
                </a:lnTo>
                <a:lnTo>
                  <a:pt x="907866" y="736007"/>
                </a:lnTo>
                <a:lnTo>
                  <a:pt x="910446" y="738759"/>
                </a:lnTo>
                <a:lnTo>
                  <a:pt x="908345" y="739253"/>
                </a:lnTo>
                <a:close/>
              </a:path>
              <a:path w="1760220" h="2282190">
                <a:moveTo>
                  <a:pt x="905768" y="797759"/>
                </a:moveTo>
                <a:lnTo>
                  <a:pt x="907764" y="789092"/>
                </a:lnTo>
                <a:lnTo>
                  <a:pt x="907866" y="788650"/>
                </a:lnTo>
                <a:lnTo>
                  <a:pt x="914419" y="789092"/>
                </a:lnTo>
                <a:lnTo>
                  <a:pt x="905768" y="797759"/>
                </a:lnTo>
                <a:close/>
              </a:path>
              <a:path w="1760220" h="2282190">
                <a:moveTo>
                  <a:pt x="916008" y="680955"/>
                </a:moveTo>
                <a:lnTo>
                  <a:pt x="914170" y="679239"/>
                </a:lnTo>
                <a:lnTo>
                  <a:pt x="912459" y="677394"/>
                </a:lnTo>
                <a:lnTo>
                  <a:pt x="914424" y="678980"/>
                </a:lnTo>
                <a:lnTo>
                  <a:pt x="916008" y="680955"/>
                </a:lnTo>
                <a:close/>
              </a:path>
              <a:path w="1760220" h="2282190">
                <a:moveTo>
                  <a:pt x="903580" y="922779"/>
                </a:moveTo>
                <a:lnTo>
                  <a:pt x="905575" y="914112"/>
                </a:lnTo>
                <a:lnTo>
                  <a:pt x="905677" y="913670"/>
                </a:lnTo>
                <a:lnTo>
                  <a:pt x="912231" y="914112"/>
                </a:lnTo>
                <a:lnTo>
                  <a:pt x="903580" y="922779"/>
                </a:lnTo>
                <a:close/>
              </a:path>
              <a:path w="1760220" h="2282190">
                <a:moveTo>
                  <a:pt x="901894" y="1363759"/>
                </a:moveTo>
                <a:lnTo>
                  <a:pt x="894731" y="1363298"/>
                </a:lnTo>
                <a:lnTo>
                  <a:pt x="894731" y="1354528"/>
                </a:lnTo>
                <a:lnTo>
                  <a:pt x="903373" y="1353010"/>
                </a:lnTo>
                <a:lnTo>
                  <a:pt x="901957" y="1363298"/>
                </a:lnTo>
                <a:lnTo>
                  <a:pt x="901894" y="1363759"/>
                </a:lnTo>
                <a:close/>
              </a:path>
              <a:path w="1760220" h="2282190">
                <a:moveTo>
                  <a:pt x="905768" y="1321962"/>
                </a:moveTo>
                <a:lnTo>
                  <a:pt x="907764" y="1313294"/>
                </a:lnTo>
                <a:lnTo>
                  <a:pt x="907866" y="1312852"/>
                </a:lnTo>
                <a:lnTo>
                  <a:pt x="914419" y="1313294"/>
                </a:lnTo>
                <a:lnTo>
                  <a:pt x="905768" y="1321962"/>
                </a:lnTo>
                <a:close/>
              </a:path>
              <a:path w="1760220" h="2282190">
                <a:moveTo>
                  <a:pt x="909446" y="981438"/>
                </a:moveTo>
                <a:lnTo>
                  <a:pt x="907605" y="979722"/>
                </a:lnTo>
                <a:lnTo>
                  <a:pt x="905895" y="977878"/>
                </a:lnTo>
                <a:lnTo>
                  <a:pt x="907866" y="979465"/>
                </a:lnTo>
                <a:lnTo>
                  <a:pt x="909446" y="981438"/>
                </a:lnTo>
                <a:close/>
              </a:path>
              <a:path w="1760220" h="2282190">
                <a:moveTo>
                  <a:pt x="903580" y="1240812"/>
                </a:moveTo>
                <a:lnTo>
                  <a:pt x="905574" y="1232144"/>
                </a:lnTo>
                <a:lnTo>
                  <a:pt x="905677" y="1231697"/>
                </a:lnTo>
                <a:lnTo>
                  <a:pt x="912231" y="1232144"/>
                </a:lnTo>
                <a:lnTo>
                  <a:pt x="903580" y="1240812"/>
                </a:lnTo>
                <a:close/>
              </a:path>
              <a:path w="1760220" h="2282190">
                <a:moveTo>
                  <a:pt x="907866" y="1016755"/>
                </a:moveTo>
                <a:lnTo>
                  <a:pt x="903489" y="1016755"/>
                </a:lnTo>
                <a:lnTo>
                  <a:pt x="903489" y="1012367"/>
                </a:lnTo>
                <a:lnTo>
                  <a:pt x="907866" y="1012367"/>
                </a:lnTo>
                <a:lnTo>
                  <a:pt x="907866" y="1016755"/>
                </a:lnTo>
                <a:close/>
              </a:path>
              <a:path w="1760220" h="2282190">
                <a:moveTo>
                  <a:pt x="919281" y="734867"/>
                </a:moveTo>
                <a:lnTo>
                  <a:pt x="916941" y="733738"/>
                </a:lnTo>
                <a:lnTo>
                  <a:pt x="918801" y="731625"/>
                </a:lnTo>
                <a:lnTo>
                  <a:pt x="921381" y="734374"/>
                </a:lnTo>
                <a:lnTo>
                  <a:pt x="919281" y="734867"/>
                </a:lnTo>
                <a:close/>
              </a:path>
              <a:path w="1760220" h="2282190">
                <a:moveTo>
                  <a:pt x="905531" y="1190957"/>
                </a:moveTo>
                <a:lnTo>
                  <a:pt x="901300" y="1190026"/>
                </a:lnTo>
                <a:lnTo>
                  <a:pt x="904265" y="1189117"/>
                </a:lnTo>
                <a:lnTo>
                  <a:pt x="905531" y="1190957"/>
                </a:lnTo>
                <a:close/>
              </a:path>
              <a:path w="1760220" h="2282190">
                <a:moveTo>
                  <a:pt x="906288" y="1192057"/>
                </a:moveTo>
                <a:lnTo>
                  <a:pt x="905531" y="1190957"/>
                </a:lnTo>
                <a:lnTo>
                  <a:pt x="907855" y="1191469"/>
                </a:lnTo>
                <a:lnTo>
                  <a:pt x="906288" y="1192057"/>
                </a:lnTo>
                <a:close/>
              </a:path>
              <a:path w="1760220" h="2282190">
                <a:moveTo>
                  <a:pt x="901300" y="1198801"/>
                </a:moveTo>
                <a:lnTo>
                  <a:pt x="899204" y="1194713"/>
                </a:lnTo>
                <a:lnTo>
                  <a:pt x="906288" y="1192057"/>
                </a:lnTo>
                <a:lnTo>
                  <a:pt x="906645" y="1192576"/>
                </a:lnTo>
                <a:lnTo>
                  <a:pt x="906353" y="1196953"/>
                </a:lnTo>
                <a:lnTo>
                  <a:pt x="901300" y="1198801"/>
                </a:lnTo>
                <a:close/>
              </a:path>
              <a:path w="1760220" h="2282190">
                <a:moveTo>
                  <a:pt x="922482" y="1564400"/>
                </a:moveTo>
                <a:lnTo>
                  <a:pt x="923159" y="1554361"/>
                </a:lnTo>
                <a:lnTo>
                  <a:pt x="923176" y="1554118"/>
                </a:lnTo>
                <a:lnTo>
                  <a:pt x="927345" y="1558225"/>
                </a:lnTo>
                <a:lnTo>
                  <a:pt x="933543" y="1558225"/>
                </a:lnTo>
                <a:lnTo>
                  <a:pt x="933295" y="1559988"/>
                </a:lnTo>
                <a:lnTo>
                  <a:pt x="922482" y="1564400"/>
                </a:lnTo>
                <a:close/>
              </a:path>
              <a:path w="1760220" h="2282190">
                <a:moveTo>
                  <a:pt x="933543" y="1558225"/>
                </a:moveTo>
                <a:lnTo>
                  <a:pt x="927345" y="1558225"/>
                </a:lnTo>
                <a:lnTo>
                  <a:pt x="928677" y="1554361"/>
                </a:lnTo>
                <a:lnTo>
                  <a:pt x="934121" y="1554118"/>
                </a:lnTo>
                <a:lnTo>
                  <a:pt x="933543" y="1558225"/>
                </a:lnTo>
                <a:close/>
              </a:path>
              <a:path w="1760220" h="2282190">
                <a:moveTo>
                  <a:pt x="943471" y="1707430"/>
                </a:moveTo>
                <a:lnTo>
                  <a:pt x="945051" y="1705454"/>
                </a:lnTo>
                <a:lnTo>
                  <a:pt x="947024" y="1703870"/>
                </a:lnTo>
                <a:lnTo>
                  <a:pt x="945313" y="1705715"/>
                </a:lnTo>
                <a:lnTo>
                  <a:pt x="943471" y="1707430"/>
                </a:lnTo>
                <a:close/>
              </a:path>
              <a:path w="1760220" h="2282190">
                <a:moveTo>
                  <a:pt x="853169" y="839090"/>
                </a:moveTo>
                <a:lnTo>
                  <a:pt x="848793" y="839090"/>
                </a:lnTo>
                <a:lnTo>
                  <a:pt x="848793" y="834709"/>
                </a:lnTo>
                <a:lnTo>
                  <a:pt x="853169" y="834709"/>
                </a:lnTo>
                <a:lnTo>
                  <a:pt x="853169" y="839090"/>
                </a:lnTo>
                <a:close/>
              </a:path>
              <a:path w="1760220" h="2282190">
                <a:moveTo>
                  <a:pt x="916046" y="1147046"/>
                </a:moveTo>
                <a:lnTo>
                  <a:pt x="914356" y="1147046"/>
                </a:lnTo>
                <a:lnTo>
                  <a:pt x="914424" y="1141774"/>
                </a:lnTo>
                <a:lnTo>
                  <a:pt x="916893" y="1144503"/>
                </a:lnTo>
                <a:lnTo>
                  <a:pt x="916046" y="1147046"/>
                </a:lnTo>
                <a:close/>
              </a:path>
              <a:path w="1760220" h="2282190">
                <a:moveTo>
                  <a:pt x="912368" y="868474"/>
                </a:moveTo>
                <a:lnTo>
                  <a:pt x="913416" y="857613"/>
                </a:lnTo>
                <a:lnTo>
                  <a:pt x="918800" y="861025"/>
                </a:lnTo>
                <a:lnTo>
                  <a:pt x="919417" y="864569"/>
                </a:lnTo>
                <a:lnTo>
                  <a:pt x="916738" y="864803"/>
                </a:lnTo>
                <a:lnTo>
                  <a:pt x="916612" y="867606"/>
                </a:lnTo>
                <a:lnTo>
                  <a:pt x="912368" y="868474"/>
                </a:lnTo>
                <a:close/>
              </a:path>
              <a:path w="1760220" h="2282190">
                <a:moveTo>
                  <a:pt x="918896" y="753889"/>
                </a:moveTo>
                <a:lnTo>
                  <a:pt x="920888" y="745222"/>
                </a:lnTo>
                <a:lnTo>
                  <a:pt x="920988" y="744785"/>
                </a:lnTo>
                <a:lnTo>
                  <a:pt x="927542" y="745222"/>
                </a:lnTo>
                <a:lnTo>
                  <a:pt x="918896" y="753889"/>
                </a:lnTo>
                <a:close/>
              </a:path>
              <a:path w="1760220" h="2282190">
                <a:moveTo>
                  <a:pt x="928755" y="1552092"/>
                </a:moveTo>
                <a:lnTo>
                  <a:pt x="926786" y="1550505"/>
                </a:lnTo>
                <a:lnTo>
                  <a:pt x="925203" y="1548533"/>
                </a:lnTo>
                <a:lnTo>
                  <a:pt x="927557" y="1549736"/>
                </a:lnTo>
                <a:lnTo>
                  <a:pt x="928755" y="1552092"/>
                </a:lnTo>
                <a:close/>
              </a:path>
              <a:path w="1760220" h="2282190">
                <a:moveTo>
                  <a:pt x="922016" y="892024"/>
                </a:moveTo>
                <a:lnTo>
                  <a:pt x="917863" y="891521"/>
                </a:lnTo>
                <a:lnTo>
                  <a:pt x="914500" y="891521"/>
                </a:lnTo>
                <a:lnTo>
                  <a:pt x="915381" y="889034"/>
                </a:lnTo>
                <a:lnTo>
                  <a:pt x="917230" y="887230"/>
                </a:lnTo>
                <a:lnTo>
                  <a:pt x="920963" y="887230"/>
                </a:lnTo>
                <a:lnTo>
                  <a:pt x="921906" y="891521"/>
                </a:lnTo>
                <a:lnTo>
                  <a:pt x="917863" y="891521"/>
                </a:lnTo>
                <a:lnTo>
                  <a:pt x="914424" y="891734"/>
                </a:lnTo>
                <a:lnTo>
                  <a:pt x="921953" y="891734"/>
                </a:lnTo>
                <a:lnTo>
                  <a:pt x="922016" y="892024"/>
                </a:lnTo>
                <a:close/>
              </a:path>
              <a:path w="1760220" h="2282190">
                <a:moveTo>
                  <a:pt x="918801" y="1255826"/>
                </a:moveTo>
                <a:lnTo>
                  <a:pt x="919972" y="1249761"/>
                </a:lnTo>
                <a:lnTo>
                  <a:pt x="923357" y="1250740"/>
                </a:lnTo>
                <a:lnTo>
                  <a:pt x="924463" y="1254263"/>
                </a:lnTo>
                <a:lnTo>
                  <a:pt x="918801" y="1255826"/>
                </a:lnTo>
                <a:close/>
              </a:path>
              <a:path w="1760220" h="2282190">
                <a:moveTo>
                  <a:pt x="925460" y="1357053"/>
                </a:moveTo>
                <a:lnTo>
                  <a:pt x="927456" y="1348385"/>
                </a:lnTo>
                <a:lnTo>
                  <a:pt x="927557" y="1347943"/>
                </a:lnTo>
                <a:lnTo>
                  <a:pt x="934101" y="1348385"/>
                </a:lnTo>
                <a:lnTo>
                  <a:pt x="925460" y="1357053"/>
                </a:lnTo>
                <a:close/>
              </a:path>
              <a:path w="1760220" h="2282190">
                <a:moveTo>
                  <a:pt x="930317" y="1408183"/>
                </a:moveTo>
                <a:lnTo>
                  <a:pt x="921252" y="1403242"/>
                </a:lnTo>
                <a:lnTo>
                  <a:pt x="920988" y="1402776"/>
                </a:lnTo>
                <a:lnTo>
                  <a:pt x="920988" y="1398389"/>
                </a:lnTo>
                <a:lnTo>
                  <a:pt x="922938" y="1400095"/>
                </a:lnTo>
                <a:lnTo>
                  <a:pt x="925926" y="1400750"/>
                </a:lnTo>
                <a:lnTo>
                  <a:pt x="929757" y="1400750"/>
                </a:lnTo>
                <a:lnTo>
                  <a:pt x="930317" y="1408183"/>
                </a:lnTo>
                <a:close/>
              </a:path>
              <a:path w="1760220" h="2282190">
                <a:moveTo>
                  <a:pt x="929757" y="1400750"/>
                </a:moveTo>
                <a:lnTo>
                  <a:pt x="925926" y="1400750"/>
                </a:lnTo>
                <a:lnTo>
                  <a:pt x="929745" y="1400583"/>
                </a:lnTo>
                <a:lnTo>
                  <a:pt x="929757" y="1400750"/>
                </a:lnTo>
                <a:close/>
              </a:path>
              <a:path w="1760220" h="2282190">
                <a:moveTo>
                  <a:pt x="929745" y="1332594"/>
                </a:moveTo>
                <a:lnTo>
                  <a:pt x="924856" y="1328533"/>
                </a:lnTo>
                <a:lnTo>
                  <a:pt x="924047" y="1324149"/>
                </a:lnTo>
                <a:lnTo>
                  <a:pt x="926087" y="1319601"/>
                </a:lnTo>
                <a:lnTo>
                  <a:pt x="929745" y="1315046"/>
                </a:lnTo>
                <a:lnTo>
                  <a:pt x="931898" y="1318186"/>
                </a:lnTo>
                <a:lnTo>
                  <a:pt x="930890" y="1322255"/>
                </a:lnTo>
                <a:lnTo>
                  <a:pt x="929310" y="1327106"/>
                </a:lnTo>
                <a:lnTo>
                  <a:pt x="929745" y="1332594"/>
                </a:lnTo>
                <a:close/>
              </a:path>
              <a:path w="1760220" h="2282190">
                <a:moveTo>
                  <a:pt x="868507" y="1428174"/>
                </a:moveTo>
                <a:lnTo>
                  <a:pt x="866100" y="1428174"/>
                </a:lnTo>
                <a:lnTo>
                  <a:pt x="866199" y="1426433"/>
                </a:lnTo>
                <a:lnTo>
                  <a:pt x="866297" y="1424712"/>
                </a:lnTo>
                <a:lnTo>
                  <a:pt x="870202" y="1424062"/>
                </a:lnTo>
                <a:lnTo>
                  <a:pt x="868507" y="1428174"/>
                </a:lnTo>
                <a:close/>
              </a:path>
              <a:path w="1760220" h="2282190">
                <a:moveTo>
                  <a:pt x="866429" y="1433216"/>
                </a:moveTo>
                <a:lnTo>
                  <a:pt x="861916" y="1431287"/>
                </a:lnTo>
                <a:lnTo>
                  <a:pt x="860706" y="1426433"/>
                </a:lnTo>
                <a:lnTo>
                  <a:pt x="866100" y="1428174"/>
                </a:lnTo>
                <a:lnTo>
                  <a:pt x="868507" y="1428174"/>
                </a:lnTo>
                <a:lnTo>
                  <a:pt x="866429" y="1433216"/>
                </a:lnTo>
                <a:close/>
              </a:path>
              <a:path w="1760220" h="2282190">
                <a:moveTo>
                  <a:pt x="865847" y="1363577"/>
                </a:moveTo>
                <a:lnTo>
                  <a:pt x="861916" y="1363298"/>
                </a:lnTo>
                <a:lnTo>
                  <a:pt x="861916" y="1356722"/>
                </a:lnTo>
                <a:lnTo>
                  <a:pt x="866297" y="1356722"/>
                </a:lnTo>
                <a:lnTo>
                  <a:pt x="867037" y="1361124"/>
                </a:lnTo>
                <a:lnTo>
                  <a:pt x="865847" y="1363577"/>
                </a:lnTo>
                <a:close/>
              </a:path>
              <a:path w="1760220" h="2282190">
                <a:moveTo>
                  <a:pt x="868486" y="1194414"/>
                </a:moveTo>
                <a:lnTo>
                  <a:pt x="864110" y="1194414"/>
                </a:lnTo>
                <a:lnTo>
                  <a:pt x="864110" y="1190026"/>
                </a:lnTo>
                <a:lnTo>
                  <a:pt x="868486" y="1190026"/>
                </a:lnTo>
                <a:lnTo>
                  <a:pt x="868486" y="1194414"/>
                </a:lnTo>
                <a:close/>
              </a:path>
              <a:path w="1760220" h="2282190">
                <a:moveTo>
                  <a:pt x="857540" y="1365491"/>
                </a:moveTo>
                <a:lnTo>
                  <a:pt x="854850" y="1364536"/>
                </a:lnTo>
                <a:lnTo>
                  <a:pt x="853042" y="1362683"/>
                </a:lnTo>
                <a:lnTo>
                  <a:pt x="853169" y="1358916"/>
                </a:lnTo>
                <a:lnTo>
                  <a:pt x="857828" y="1357885"/>
                </a:lnTo>
                <a:lnTo>
                  <a:pt x="857338" y="1362044"/>
                </a:lnTo>
                <a:lnTo>
                  <a:pt x="857375" y="1362683"/>
                </a:lnTo>
                <a:lnTo>
                  <a:pt x="857484" y="1364536"/>
                </a:lnTo>
                <a:lnTo>
                  <a:pt x="857540" y="1365491"/>
                </a:lnTo>
                <a:close/>
              </a:path>
              <a:path w="1760220" h="2282190">
                <a:moveTo>
                  <a:pt x="849395" y="1323599"/>
                </a:moveTo>
                <a:lnTo>
                  <a:pt x="850982" y="1321627"/>
                </a:lnTo>
                <a:lnTo>
                  <a:pt x="852946" y="1320037"/>
                </a:lnTo>
                <a:lnTo>
                  <a:pt x="851234" y="1321882"/>
                </a:lnTo>
                <a:lnTo>
                  <a:pt x="849395" y="1323599"/>
                </a:lnTo>
                <a:close/>
              </a:path>
              <a:path w="1760220" h="2282190">
                <a:moveTo>
                  <a:pt x="1028612" y="688652"/>
                </a:moveTo>
                <a:lnTo>
                  <a:pt x="1021632" y="685560"/>
                </a:lnTo>
                <a:lnTo>
                  <a:pt x="1021338" y="680153"/>
                </a:lnTo>
                <a:lnTo>
                  <a:pt x="1021298" y="674994"/>
                </a:lnTo>
                <a:lnTo>
                  <a:pt x="1023821" y="672399"/>
                </a:lnTo>
                <a:lnTo>
                  <a:pt x="1027150" y="672399"/>
                </a:lnTo>
                <a:lnTo>
                  <a:pt x="1028612" y="688652"/>
                </a:lnTo>
                <a:close/>
              </a:path>
              <a:path w="1760220" h="2282190">
                <a:moveTo>
                  <a:pt x="837403" y="1378937"/>
                </a:moveTo>
                <a:lnTo>
                  <a:pt x="833472" y="1378647"/>
                </a:lnTo>
                <a:lnTo>
                  <a:pt x="833472" y="1372072"/>
                </a:lnTo>
                <a:lnTo>
                  <a:pt x="837849" y="1372072"/>
                </a:lnTo>
                <a:lnTo>
                  <a:pt x="838597" y="1376474"/>
                </a:lnTo>
                <a:lnTo>
                  <a:pt x="837403" y="1378937"/>
                </a:lnTo>
                <a:close/>
              </a:path>
              <a:path w="1760220" h="2282190">
                <a:moveTo>
                  <a:pt x="852603" y="1377347"/>
                </a:moveTo>
                <a:lnTo>
                  <a:pt x="850914" y="1377347"/>
                </a:lnTo>
                <a:lnTo>
                  <a:pt x="850982" y="1372072"/>
                </a:lnTo>
                <a:lnTo>
                  <a:pt x="853451" y="1374804"/>
                </a:lnTo>
                <a:lnTo>
                  <a:pt x="852603" y="1377347"/>
                </a:lnTo>
                <a:close/>
              </a:path>
              <a:path w="1760220" h="2282190">
                <a:moveTo>
                  <a:pt x="853170" y="1391814"/>
                </a:moveTo>
                <a:lnTo>
                  <a:pt x="851448" y="1390788"/>
                </a:lnTo>
                <a:lnTo>
                  <a:pt x="852606" y="1388043"/>
                </a:lnTo>
                <a:lnTo>
                  <a:pt x="852866" y="1386157"/>
                </a:lnTo>
                <a:lnTo>
                  <a:pt x="852951" y="1385539"/>
                </a:lnTo>
                <a:lnTo>
                  <a:pt x="848793" y="1385233"/>
                </a:lnTo>
                <a:lnTo>
                  <a:pt x="852110" y="1383137"/>
                </a:lnTo>
                <a:lnTo>
                  <a:pt x="855841" y="1382868"/>
                </a:lnTo>
                <a:lnTo>
                  <a:pt x="859329" y="1381039"/>
                </a:lnTo>
                <a:lnTo>
                  <a:pt x="861916" y="1374261"/>
                </a:lnTo>
                <a:lnTo>
                  <a:pt x="865982" y="1379213"/>
                </a:lnTo>
                <a:lnTo>
                  <a:pt x="865935" y="1382060"/>
                </a:lnTo>
                <a:lnTo>
                  <a:pt x="863979" y="1385233"/>
                </a:lnTo>
                <a:lnTo>
                  <a:pt x="863879" y="1385396"/>
                </a:lnTo>
                <a:lnTo>
                  <a:pt x="863647" y="1386157"/>
                </a:lnTo>
                <a:lnTo>
                  <a:pt x="853696" y="1386157"/>
                </a:lnTo>
                <a:lnTo>
                  <a:pt x="853265" y="1390788"/>
                </a:lnTo>
                <a:lnTo>
                  <a:pt x="853170" y="1391814"/>
                </a:lnTo>
                <a:close/>
              </a:path>
              <a:path w="1760220" h="2282190">
                <a:moveTo>
                  <a:pt x="841779" y="1387706"/>
                </a:moveTo>
                <a:lnTo>
                  <a:pt x="837848" y="1387426"/>
                </a:lnTo>
                <a:lnTo>
                  <a:pt x="837848" y="1380851"/>
                </a:lnTo>
                <a:lnTo>
                  <a:pt x="842224" y="1380851"/>
                </a:lnTo>
                <a:lnTo>
                  <a:pt x="842971" y="1385233"/>
                </a:lnTo>
                <a:lnTo>
                  <a:pt x="841779" y="1387706"/>
                </a:lnTo>
                <a:close/>
              </a:path>
              <a:path w="1760220" h="2282190">
                <a:moveTo>
                  <a:pt x="857068" y="1394738"/>
                </a:moveTo>
                <a:lnTo>
                  <a:pt x="856902" y="1394738"/>
                </a:lnTo>
                <a:lnTo>
                  <a:pt x="853696" y="1386157"/>
                </a:lnTo>
                <a:lnTo>
                  <a:pt x="863647" y="1386157"/>
                </a:lnTo>
                <a:lnTo>
                  <a:pt x="861916" y="1391814"/>
                </a:lnTo>
                <a:lnTo>
                  <a:pt x="857068" y="1394738"/>
                </a:lnTo>
                <a:close/>
              </a:path>
              <a:path w="1760220" h="2282190">
                <a:moveTo>
                  <a:pt x="846600" y="1404969"/>
                </a:moveTo>
                <a:lnTo>
                  <a:pt x="842488" y="1401048"/>
                </a:lnTo>
                <a:lnTo>
                  <a:pt x="842386" y="1400583"/>
                </a:lnTo>
                <a:lnTo>
                  <a:pt x="842872" y="1397287"/>
                </a:lnTo>
                <a:lnTo>
                  <a:pt x="844412" y="1391814"/>
                </a:lnTo>
                <a:lnTo>
                  <a:pt x="847537" y="1394738"/>
                </a:lnTo>
                <a:lnTo>
                  <a:pt x="850201" y="1401563"/>
                </a:lnTo>
                <a:lnTo>
                  <a:pt x="846600" y="1404969"/>
                </a:lnTo>
                <a:close/>
              </a:path>
              <a:path w="1760220" h="2282190">
                <a:moveTo>
                  <a:pt x="833573" y="1409692"/>
                </a:moveTo>
                <a:lnTo>
                  <a:pt x="835435" y="1401563"/>
                </a:lnTo>
                <a:lnTo>
                  <a:pt x="835553" y="1401048"/>
                </a:lnTo>
                <a:lnTo>
                  <a:pt x="835660" y="1400583"/>
                </a:lnTo>
                <a:lnTo>
                  <a:pt x="840349" y="1400902"/>
                </a:lnTo>
                <a:lnTo>
                  <a:pt x="842336" y="1400902"/>
                </a:lnTo>
                <a:lnTo>
                  <a:pt x="833573" y="1409692"/>
                </a:lnTo>
                <a:close/>
              </a:path>
              <a:path w="1760220" h="2282190">
                <a:moveTo>
                  <a:pt x="842488" y="1401048"/>
                </a:moveTo>
                <a:lnTo>
                  <a:pt x="840349" y="1400902"/>
                </a:lnTo>
                <a:lnTo>
                  <a:pt x="842336" y="1400902"/>
                </a:lnTo>
                <a:lnTo>
                  <a:pt x="842488" y="1401048"/>
                </a:lnTo>
                <a:close/>
              </a:path>
              <a:path w="1760220" h="2282190">
                <a:moveTo>
                  <a:pt x="872393" y="1104891"/>
                </a:moveTo>
                <a:lnTo>
                  <a:pt x="868156" y="1104891"/>
                </a:lnTo>
                <a:lnTo>
                  <a:pt x="868354" y="1103631"/>
                </a:lnTo>
                <a:lnTo>
                  <a:pt x="868485" y="1102292"/>
                </a:lnTo>
                <a:lnTo>
                  <a:pt x="872729" y="1101423"/>
                </a:lnTo>
                <a:lnTo>
                  <a:pt x="872515" y="1103631"/>
                </a:lnTo>
                <a:lnTo>
                  <a:pt x="872393" y="1104891"/>
                </a:lnTo>
                <a:close/>
              </a:path>
              <a:path w="1760220" h="2282190">
                <a:moveTo>
                  <a:pt x="871676" y="1112284"/>
                </a:moveTo>
                <a:lnTo>
                  <a:pt x="866297" y="1108877"/>
                </a:lnTo>
                <a:lnTo>
                  <a:pt x="866297" y="1104484"/>
                </a:lnTo>
                <a:lnTo>
                  <a:pt x="868156" y="1104891"/>
                </a:lnTo>
                <a:lnTo>
                  <a:pt x="872393" y="1104891"/>
                </a:lnTo>
                <a:lnTo>
                  <a:pt x="871676" y="1112284"/>
                </a:lnTo>
                <a:close/>
              </a:path>
              <a:path w="1760220" h="2282190">
                <a:moveTo>
                  <a:pt x="857642" y="1120174"/>
                </a:moveTo>
                <a:lnTo>
                  <a:pt x="859627" y="1111507"/>
                </a:lnTo>
                <a:lnTo>
                  <a:pt x="859728" y="1111065"/>
                </a:lnTo>
                <a:lnTo>
                  <a:pt x="866282" y="1111507"/>
                </a:lnTo>
                <a:lnTo>
                  <a:pt x="857642" y="1120174"/>
                </a:lnTo>
                <a:close/>
              </a:path>
              <a:path w="1760220" h="2282190">
                <a:moveTo>
                  <a:pt x="846796" y="1126932"/>
                </a:moveTo>
                <a:lnTo>
                  <a:pt x="843114" y="1122565"/>
                </a:lnTo>
                <a:lnTo>
                  <a:pt x="844412" y="1113259"/>
                </a:lnTo>
                <a:lnTo>
                  <a:pt x="847051" y="1115737"/>
                </a:lnTo>
                <a:lnTo>
                  <a:pt x="848383" y="1119519"/>
                </a:lnTo>
                <a:lnTo>
                  <a:pt x="854564" y="1119519"/>
                </a:lnTo>
                <a:lnTo>
                  <a:pt x="852021" y="1125560"/>
                </a:lnTo>
                <a:lnTo>
                  <a:pt x="846796" y="1126932"/>
                </a:lnTo>
                <a:close/>
              </a:path>
              <a:path w="1760220" h="2282190">
                <a:moveTo>
                  <a:pt x="854564" y="1119519"/>
                </a:moveTo>
                <a:lnTo>
                  <a:pt x="848383" y="1119519"/>
                </a:lnTo>
                <a:lnTo>
                  <a:pt x="855353" y="1117646"/>
                </a:lnTo>
                <a:lnTo>
                  <a:pt x="854564" y="1119519"/>
                </a:lnTo>
                <a:close/>
              </a:path>
              <a:path w="1760220" h="2282190">
                <a:moveTo>
                  <a:pt x="853170" y="1137387"/>
                </a:moveTo>
                <a:lnTo>
                  <a:pt x="855003" y="1134839"/>
                </a:lnTo>
                <a:lnTo>
                  <a:pt x="856051" y="1131508"/>
                </a:lnTo>
                <a:lnTo>
                  <a:pt x="855511" y="1127577"/>
                </a:lnTo>
                <a:lnTo>
                  <a:pt x="855423" y="1126932"/>
                </a:lnTo>
                <a:lnTo>
                  <a:pt x="855353" y="1126420"/>
                </a:lnTo>
                <a:lnTo>
                  <a:pt x="857115" y="1127577"/>
                </a:lnTo>
                <a:lnTo>
                  <a:pt x="858754" y="1128612"/>
                </a:lnTo>
                <a:lnTo>
                  <a:pt x="861916" y="1128612"/>
                </a:lnTo>
                <a:lnTo>
                  <a:pt x="863420" y="1135966"/>
                </a:lnTo>
                <a:lnTo>
                  <a:pt x="858250" y="1136630"/>
                </a:lnTo>
                <a:lnTo>
                  <a:pt x="853170" y="1137387"/>
                </a:lnTo>
                <a:close/>
              </a:path>
              <a:path w="1760220" h="2282190">
                <a:moveTo>
                  <a:pt x="870896" y="836468"/>
                </a:moveTo>
                <a:lnTo>
                  <a:pt x="868747" y="835925"/>
                </a:lnTo>
                <a:lnTo>
                  <a:pt x="870673" y="832515"/>
                </a:lnTo>
                <a:lnTo>
                  <a:pt x="872933" y="835034"/>
                </a:lnTo>
                <a:lnTo>
                  <a:pt x="870896" y="836468"/>
                </a:lnTo>
                <a:close/>
              </a:path>
              <a:path w="1760220" h="2282190">
                <a:moveTo>
                  <a:pt x="881608" y="727232"/>
                </a:moveTo>
                <a:lnTo>
                  <a:pt x="877431" y="726298"/>
                </a:lnTo>
                <a:lnTo>
                  <a:pt x="877571" y="722850"/>
                </a:lnTo>
                <a:lnTo>
                  <a:pt x="877648" y="720967"/>
                </a:lnTo>
                <a:lnTo>
                  <a:pt x="870576" y="720967"/>
                </a:lnTo>
                <a:lnTo>
                  <a:pt x="870354" y="716681"/>
                </a:lnTo>
                <a:lnTo>
                  <a:pt x="876027" y="716523"/>
                </a:lnTo>
                <a:lnTo>
                  <a:pt x="881608" y="716264"/>
                </a:lnTo>
                <a:lnTo>
                  <a:pt x="881608" y="720967"/>
                </a:lnTo>
                <a:lnTo>
                  <a:pt x="877648" y="720967"/>
                </a:lnTo>
                <a:lnTo>
                  <a:pt x="870673" y="722850"/>
                </a:lnTo>
                <a:lnTo>
                  <a:pt x="881608" y="722850"/>
                </a:lnTo>
                <a:lnTo>
                  <a:pt x="881608" y="727232"/>
                </a:lnTo>
                <a:close/>
              </a:path>
              <a:path w="1760220" h="2282190">
                <a:moveTo>
                  <a:pt x="864201" y="867942"/>
                </a:moveTo>
                <a:lnTo>
                  <a:pt x="866197" y="859274"/>
                </a:lnTo>
                <a:lnTo>
                  <a:pt x="866297" y="858838"/>
                </a:lnTo>
                <a:lnTo>
                  <a:pt x="872847" y="859274"/>
                </a:lnTo>
                <a:lnTo>
                  <a:pt x="864201" y="867942"/>
                </a:lnTo>
                <a:close/>
              </a:path>
              <a:path w="1760220" h="2282190">
                <a:moveTo>
                  <a:pt x="868005" y="1142827"/>
                </a:moveTo>
                <a:lnTo>
                  <a:pt x="865905" y="1142333"/>
                </a:lnTo>
                <a:lnTo>
                  <a:pt x="868486" y="1139581"/>
                </a:lnTo>
                <a:lnTo>
                  <a:pt x="870345" y="1141698"/>
                </a:lnTo>
                <a:lnTo>
                  <a:pt x="868005" y="1142827"/>
                </a:lnTo>
                <a:close/>
              </a:path>
              <a:path w="1760220" h="2282190">
                <a:moveTo>
                  <a:pt x="855443" y="922779"/>
                </a:moveTo>
                <a:lnTo>
                  <a:pt x="857438" y="914112"/>
                </a:lnTo>
                <a:lnTo>
                  <a:pt x="857540" y="913670"/>
                </a:lnTo>
                <a:lnTo>
                  <a:pt x="864094" y="914112"/>
                </a:lnTo>
                <a:lnTo>
                  <a:pt x="855443" y="922779"/>
                </a:lnTo>
                <a:close/>
              </a:path>
              <a:path w="1760220" h="2282190">
                <a:moveTo>
                  <a:pt x="861957" y="1252627"/>
                </a:moveTo>
                <a:lnTo>
                  <a:pt x="855353" y="1249246"/>
                </a:lnTo>
                <a:lnTo>
                  <a:pt x="857185" y="1246702"/>
                </a:lnTo>
                <a:lnTo>
                  <a:pt x="858239" y="1243366"/>
                </a:lnTo>
                <a:lnTo>
                  <a:pt x="857540" y="1238278"/>
                </a:lnTo>
                <a:lnTo>
                  <a:pt x="861111" y="1237897"/>
                </a:lnTo>
                <a:lnTo>
                  <a:pt x="861957" y="1252627"/>
                </a:lnTo>
                <a:close/>
              </a:path>
              <a:path w="1760220" h="2282190">
                <a:moveTo>
                  <a:pt x="861916" y="1334787"/>
                </a:moveTo>
                <a:lnTo>
                  <a:pt x="859227" y="1333828"/>
                </a:lnTo>
                <a:lnTo>
                  <a:pt x="857429" y="1331974"/>
                </a:lnTo>
                <a:lnTo>
                  <a:pt x="857540" y="1328207"/>
                </a:lnTo>
                <a:lnTo>
                  <a:pt x="860230" y="1329166"/>
                </a:lnTo>
                <a:lnTo>
                  <a:pt x="862038" y="1331010"/>
                </a:lnTo>
                <a:lnTo>
                  <a:pt x="861916" y="1334787"/>
                </a:lnTo>
                <a:close/>
              </a:path>
              <a:path w="1760220" h="2282190">
                <a:moveTo>
                  <a:pt x="852771" y="1073282"/>
                </a:moveTo>
                <a:lnTo>
                  <a:pt x="850184" y="1072847"/>
                </a:lnTo>
                <a:lnTo>
                  <a:pt x="850182" y="1070686"/>
                </a:lnTo>
                <a:lnTo>
                  <a:pt x="855353" y="1069393"/>
                </a:lnTo>
                <a:lnTo>
                  <a:pt x="852771" y="1073282"/>
                </a:lnTo>
                <a:close/>
              </a:path>
              <a:path w="1760220" h="2282190">
                <a:moveTo>
                  <a:pt x="851103" y="1109745"/>
                </a:moveTo>
                <a:lnTo>
                  <a:pt x="852157" y="1098885"/>
                </a:lnTo>
                <a:lnTo>
                  <a:pt x="857540" y="1102292"/>
                </a:lnTo>
                <a:lnTo>
                  <a:pt x="858158" y="1105835"/>
                </a:lnTo>
                <a:lnTo>
                  <a:pt x="855479" y="1106070"/>
                </a:lnTo>
                <a:lnTo>
                  <a:pt x="855353" y="1108877"/>
                </a:lnTo>
                <a:lnTo>
                  <a:pt x="851103" y="1109745"/>
                </a:lnTo>
                <a:close/>
              </a:path>
              <a:path w="1760220" h="2282190">
                <a:moveTo>
                  <a:pt x="855065" y="1165506"/>
                </a:moveTo>
                <a:lnTo>
                  <a:pt x="852028" y="1164622"/>
                </a:lnTo>
                <a:lnTo>
                  <a:pt x="851748" y="1162182"/>
                </a:lnTo>
                <a:lnTo>
                  <a:pt x="857540" y="1161510"/>
                </a:lnTo>
                <a:lnTo>
                  <a:pt x="855065" y="1165506"/>
                </a:lnTo>
                <a:close/>
              </a:path>
              <a:path w="1760220" h="2282190">
                <a:moveTo>
                  <a:pt x="851072" y="692476"/>
                </a:moveTo>
                <a:lnTo>
                  <a:pt x="853066" y="683814"/>
                </a:lnTo>
                <a:lnTo>
                  <a:pt x="853169" y="683367"/>
                </a:lnTo>
                <a:lnTo>
                  <a:pt x="859719" y="683814"/>
                </a:lnTo>
                <a:lnTo>
                  <a:pt x="851072" y="692476"/>
                </a:lnTo>
                <a:close/>
              </a:path>
              <a:path w="1760220" h="2282190">
                <a:moveTo>
                  <a:pt x="855873" y="826635"/>
                </a:moveTo>
                <a:lnTo>
                  <a:pt x="855824" y="813647"/>
                </a:lnTo>
                <a:lnTo>
                  <a:pt x="861916" y="817161"/>
                </a:lnTo>
                <a:lnTo>
                  <a:pt x="862194" y="821096"/>
                </a:lnTo>
                <a:lnTo>
                  <a:pt x="859243" y="821786"/>
                </a:lnTo>
                <a:lnTo>
                  <a:pt x="859728" y="825935"/>
                </a:lnTo>
                <a:lnTo>
                  <a:pt x="855873" y="826635"/>
                </a:lnTo>
                <a:close/>
              </a:path>
              <a:path w="1760220" h="2282190">
                <a:moveTo>
                  <a:pt x="857148" y="652165"/>
                </a:moveTo>
                <a:lnTo>
                  <a:pt x="854562" y="651730"/>
                </a:lnTo>
                <a:lnTo>
                  <a:pt x="854558" y="649568"/>
                </a:lnTo>
                <a:lnTo>
                  <a:pt x="859728" y="648276"/>
                </a:lnTo>
                <a:lnTo>
                  <a:pt x="857148" y="652165"/>
                </a:lnTo>
                <a:close/>
              </a:path>
              <a:path w="1760220" h="2282190">
                <a:moveTo>
                  <a:pt x="855353" y="793032"/>
                </a:moveTo>
                <a:lnTo>
                  <a:pt x="852668" y="792078"/>
                </a:lnTo>
                <a:lnTo>
                  <a:pt x="850855" y="790229"/>
                </a:lnTo>
                <a:lnTo>
                  <a:pt x="850982" y="786451"/>
                </a:lnTo>
                <a:lnTo>
                  <a:pt x="855641" y="785431"/>
                </a:lnTo>
                <a:lnTo>
                  <a:pt x="855149" y="789589"/>
                </a:lnTo>
                <a:lnTo>
                  <a:pt x="855187" y="790229"/>
                </a:lnTo>
                <a:lnTo>
                  <a:pt x="855296" y="792078"/>
                </a:lnTo>
                <a:lnTo>
                  <a:pt x="855353" y="793032"/>
                </a:lnTo>
                <a:close/>
              </a:path>
              <a:path w="1760220" h="2282190">
                <a:moveTo>
                  <a:pt x="857946" y="767111"/>
                </a:moveTo>
                <a:lnTo>
                  <a:pt x="853169" y="766715"/>
                </a:lnTo>
                <a:lnTo>
                  <a:pt x="852763" y="761926"/>
                </a:lnTo>
                <a:lnTo>
                  <a:pt x="854952" y="759733"/>
                </a:lnTo>
                <a:lnTo>
                  <a:pt x="859728" y="760135"/>
                </a:lnTo>
                <a:lnTo>
                  <a:pt x="860133" y="764922"/>
                </a:lnTo>
                <a:lnTo>
                  <a:pt x="857946" y="767111"/>
                </a:lnTo>
                <a:close/>
              </a:path>
              <a:path w="1760220" h="2282190">
                <a:moveTo>
                  <a:pt x="852881" y="851089"/>
                </a:moveTo>
                <a:lnTo>
                  <a:pt x="853372" y="846926"/>
                </a:lnTo>
                <a:lnTo>
                  <a:pt x="853334" y="846290"/>
                </a:lnTo>
                <a:lnTo>
                  <a:pt x="853225" y="844437"/>
                </a:lnTo>
                <a:lnTo>
                  <a:pt x="853169" y="843483"/>
                </a:lnTo>
                <a:lnTo>
                  <a:pt x="855859" y="844437"/>
                </a:lnTo>
                <a:lnTo>
                  <a:pt x="857667" y="846290"/>
                </a:lnTo>
                <a:lnTo>
                  <a:pt x="857540" y="850058"/>
                </a:lnTo>
                <a:lnTo>
                  <a:pt x="852881" y="851089"/>
                </a:lnTo>
                <a:close/>
              </a:path>
              <a:path w="1760220" h="2282190">
                <a:moveTo>
                  <a:pt x="883488" y="700915"/>
                </a:moveTo>
                <a:lnTo>
                  <a:pt x="879421" y="700915"/>
                </a:lnTo>
                <a:lnTo>
                  <a:pt x="879421" y="694334"/>
                </a:lnTo>
                <a:lnTo>
                  <a:pt x="883796" y="694334"/>
                </a:lnTo>
                <a:lnTo>
                  <a:pt x="884535" y="698737"/>
                </a:lnTo>
                <a:lnTo>
                  <a:pt x="883488" y="700915"/>
                </a:lnTo>
                <a:close/>
              </a:path>
              <a:path w="1760220" h="2282190">
                <a:moveTo>
                  <a:pt x="883488" y="700915"/>
                </a:moveTo>
                <a:lnTo>
                  <a:pt x="883351" y="701200"/>
                </a:lnTo>
                <a:lnTo>
                  <a:pt x="884535" y="698737"/>
                </a:lnTo>
                <a:lnTo>
                  <a:pt x="883488" y="700915"/>
                </a:lnTo>
                <a:close/>
              </a:path>
              <a:path w="1760220" h="2282190">
                <a:moveTo>
                  <a:pt x="859728" y="878574"/>
                </a:moveTo>
                <a:lnTo>
                  <a:pt x="850982" y="878574"/>
                </a:lnTo>
                <a:lnTo>
                  <a:pt x="850982" y="874186"/>
                </a:lnTo>
                <a:lnTo>
                  <a:pt x="859728" y="874186"/>
                </a:lnTo>
                <a:lnTo>
                  <a:pt x="859728" y="878574"/>
                </a:lnTo>
                <a:close/>
              </a:path>
              <a:path w="1760220" h="2282190">
                <a:moveTo>
                  <a:pt x="859252" y="1079217"/>
                </a:moveTo>
                <a:lnTo>
                  <a:pt x="857152" y="1078724"/>
                </a:lnTo>
                <a:lnTo>
                  <a:pt x="859728" y="1075974"/>
                </a:lnTo>
                <a:lnTo>
                  <a:pt x="861589" y="1078088"/>
                </a:lnTo>
                <a:lnTo>
                  <a:pt x="859252" y="1079217"/>
                </a:lnTo>
                <a:close/>
              </a:path>
              <a:path w="1760220" h="2282190">
                <a:moveTo>
                  <a:pt x="863561" y="1443183"/>
                </a:moveTo>
                <a:lnTo>
                  <a:pt x="859921" y="1443183"/>
                </a:lnTo>
                <a:lnTo>
                  <a:pt x="864110" y="1442259"/>
                </a:lnTo>
                <a:lnTo>
                  <a:pt x="863640" y="1443051"/>
                </a:lnTo>
                <a:lnTo>
                  <a:pt x="863561" y="1443183"/>
                </a:lnTo>
                <a:close/>
              </a:path>
              <a:path w="1760220" h="2282190">
                <a:moveTo>
                  <a:pt x="860833" y="1449210"/>
                </a:moveTo>
                <a:lnTo>
                  <a:pt x="855353" y="1448840"/>
                </a:lnTo>
                <a:lnTo>
                  <a:pt x="854704" y="1443183"/>
                </a:lnTo>
                <a:lnTo>
                  <a:pt x="854689" y="1443051"/>
                </a:lnTo>
                <a:lnTo>
                  <a:pt x="860521" y="1443051"/>
                </a:lnTo>
                <a:lnTo>
                  <a:pt x="859921" y="1443183"/>
                </a:lnTo>
                <a:lnTo>
                  <a:pt x="863561" y="1443183"/>
                </a:lnTo>
                <a:lnTo>
                  <a:pt x="862205" y="1445469"/>
                </a:lnTo>
                <a:lnTo>
                  <a:pt x="860833" y="1449210"/>
                </a:lnTo>
                <a:close/>
              </a:path>
              <a:path w="1760220" h="2282190">
                <a:moveTo>
                  <a:pt x="885985" y="751360"/>
                </a:moveTo>
                <a:lnTo>
                  <a:pt x="882135" y="750832"/>
                </a:lnTo>
                <a:lnTo>
                  <a:pt x="881001" y="747588"/>
                </a:lnTo>
                <a:lnTo>
                  <a:pt x="881608" y="742587"/>
                </a:lnTo>
                <a:lnTo>
                  <a:pt x="885528" y="742307"/>
                </a:lnTo>
                <a:lnTo>
                  <a:pt x="886109" y="744785"/>
                </a:lnTo>
                <a:lnTo>
                  <a:pt x="886223" y="745273"/>
                </a:lnTo>
                <a:lnTo>
                  <a:pt x="890229" y="745273"/>
                </a:lnTo>
                <a:lnTo>
                  <a:pt x="889605" y="747588"/>
                </a:lnTo>
                <a:lnTo>
                  <a:pt x="889972" y="747588"/>
                </a:lnTo>
                <a:lnTo>
                  <a:pt x="886512" y="748228"/>
                </a:lnTo>
                <a:lnTo>
                  <a:pt x="886074" y="750832"/>
                </a:lnTo>
                <a:lnTo>
                  <a:pt x="885985" y="751360"/>
                </a:lnTo>
                <a:close/>
              </a:path>
              <a:path w="1760220" h="2282190">
                <a:moveTo>
                  <a:pt x="890229" y="745273"/>
                </a:moveTo>
                <a:lnTo>
                  <a:pt x="886223" y="745273"/>
                </a:lnTo>
                <a:lnTo>
                  <a:pt x="890361" y="744785"/>
                </a:lnTo>
                <a:lnTo>
                  <a:pt x="890229" y="745273"/>
                </a:lnTo>
                <a:close/>
              </a:path>
              <a:path w="1760220" h="2282190">
                <a:moveTo>
                  <a:pt x="1024216" y="655253"/>
                </a:moveTo>
                <a:lnTo>
                  <a:pt x="1019444" y="654856"/>
                </a:lnTo>
                <a:lnTo>
                  <a:pt x="1018138" y="649154"/>
                </a:lnTo>
                <a:lnTo>
                  <a:pt x="1020326" y="646961"/>
                </a:lnTo>
                <a:lnTo>
                  <a:pt x="1026008" y="648276"/>
                </a:lnTo>
                <a:lnTo>
                  <a:pt x="1026404" y="653059"/>
                </a:lnTo>
                <a:lnTo>
                  <a:pt x="1024216" y="655253"/>
                </a:lnTo>
                <a:close/>
              </a:path>
              <a:path w="1760220" h="2282190">
                <a:moveTo>
                  <a:pt x="1026099" y="767050"/>
                </a:moveTo>
                <a:lnTo>
                  <a:pt x="1028094" y="758383"/>
                </a:lnTo>
                <a:lnTo>
                  <a:pt x="1028196" y="757941"/>
                </a:lnTo>
                <a:lnTo>
                  <a:pt x="1034751" y="758383"/>
                </a:lnTo>
                <a:lnTo>
                  <a:pt x="1026099" y="767050"/>
                </a:lnTo>
                <a:close/>
              </a:path>
              <a:path w="1760220" h="2282190">
                <a:moveTo>
                  <a:pt x="1030476" y="815302"/>
                </a:moveTo>
                <a:lnTo>
                  <a:pt x="1032461" y="806635"/>
                </a:lnTo>
                <a:lnTo>
                  <a:pt x="1032562" y="806194"/>
                </a:lnTo>
                <a:lnTo>
                  <a:pt x="1039117" y="806635"/>
                </a:lnTo>
                <a:lnTo>
                  <a:pt x="1030476" y="815302"/>
                </a:lnTo>
                <a:close/>
              </a:path>
              <a:path w="1760220" h="2282190">
                <a:moveTo>
                  <a:pt x="1011171" y="776540"/>
                </a:moveTo>
                <a:lnTo>
                  <a:pt x="1008831" y="775410"/>
                </a:lnTo>
                <a:lnTo>
                  <a:pt x="1010691" y="773296"/>
                </a:lnTo>
                <a:lnTo>
                  <a:pt x="1013270" y="776047"/>
                </a:lnTo>
                <a:lnTo>
                  <a:pt x="1011171" y="776540"/>
                </a:lnTo>
                <a:close/>
              </a:path>
              <a:path w="1760220" h="2282190">
                <a:moveTo>
                  <a:pt x="1032586" y="847167"/>
                </a:moveTo>
                <a:lnTo>
                  <a:pt x="1029653" y="846179"/>
                </a:lnTo>
                <a:lnTo>
                  <a:pt x="1029269" y="843843"/>
                </a:lnTo>
                <a:lnTo>
                  <a:pt x="1034751" y="843482"/>
                </a:lnTo>
                <a:lnTo>
                  <a:pt x="1032586" y="847167"/>
                </a:lnTo>
                <a:close/>
              </a:path>
              <a:path w="1760220" h="2282190">
                <a:moveTo>
                  <a:pt x="1031630" y="789900"/>
                </a:moveTo>
                <a:lnTo>
                  <a:pt x="1026536" y="788550"/>
                </a:lnTo>
                <a:lnTo>
                  <a:pt x="1025791" y="788325"/>
                </a:lnTo>
                <a:lnTo>
                  <a:pt x="1025987" y="786451"/>
                </a:lnTo>
                <a:lnTo>
                  <a:pt x="1026038" y="785965"/>
                </a:lnTo>
                <a:lnTo>
                  <a:pt x="1032562" y="786451"/>
                </a:lnTo>
                <a:lnTo>
                  <a:pt x="1031630" y="789900"/>
                </a:lnTo>
                <a:close/>
              </a:path>
              <a:path w="1760220" h="2282190">
                <a:moveTo>
                  <a:pt x="1017489" y="795723"/>
                </a:moveTo>
                <a:lnTo>
                  <a:pt x="1019472" y="788550"/>
                </a:lnTo>
                <a:lnTo>
                  <a:pt x="1020649" y="789900"/>
                </a:lnTo>
                <a:lnTo>
                  <a:pt x="1023655" y="793015"/>
                </a:lnTo>
                <a:lnTo>
                  <a:pt x="1017489" y="795723"/>
                </a:lnTo>
                <a:close/>
              </a:path>
              <a:path w="1760220" h="2282190">
                <a:moveTo>
                  <a:pt x="1027950" y="794550"/>
                </a:moveTo>
                <a:lnTo>
                  <a:pt x="1027178" y="793015"/>
                </a:lnTo>
                <a:lnTo>
                  <a:pt x="1026586" y="791728"/>
                </a:lnTo>
                <a:lnTo>
                  <a:pt x="1025433" y="791728"/>
                </a:lnTo>
                <a:lnTo>
                  <a:pt x="1025767" y="788550"/>
                </a:lnTo>
                <a:lnTo>
                  <a:pt x="1026923" y="791728"/>
                </a:lnTo>
                <a:lnTo>
                  <a:pt x="1026586" y="791728"/>
                </a:lnTo>
                <a:lnTo>
                  <a:pt x="1025378" y="792258"/>
                </a:lnTo>
                <a:lnTo>
                  <a:pt x="1027116" y="792258"/>
                </a:lnTo>
                <a:lnTo>
                  <a:pt x="1027950" y="794550"/>
                </a:lnTo>
                <a:close/>
              </a:path>
              <a:path w="1760220" h="2282190">
                <a:moveTo>
                  <a:pt x="1025137" y="794550"/>
                </a:moveTo>
                <a:lnTo>
                  <a:pt x="1023655" y="793015"/>
                </a:lnTo>
                <a:lnTo>
                  <a:pt x="1025378" y="792258"/>
                </a:lnTo>
                <a:lnTo>
                  <a:pt x="1025137" y="794550"/>
                </a:lnTo>
                <a:close/>
              </a:path>
              <a:path w="1760220" h="2282190">
                <a:moveTo>
                  <a:pt x="1033109" y="754431"/>
                </a:moveTo>
                <a:lnTo>
                  <a:pt x="1030901" y="753219"/>
                </a:lnTo>
                <a:lnTo>
                  <a:pt x="1032562" y="749167"/>
                </a:lnTo>
                <a:lnTo>
                  <a:pt x="1035044" y="753012"/>
                </a:lnTo>
                <a:lnTo>
                  <a:pt x="1033109" y="754431"/>
                </a:lnTo>
                <a:close/>
              </a:path>
              <a:path w="1760220" h="2282190">
                <a:moveTo>
                  <a:pt x="1033596" y="876675"/>
                </a:moveTo>
                <a:lnTo>
                  <a:pt x="1029443" y="876172"/>
                </a:lnTo>
                <a:lnTo>
                  <a:pt x="1026081" y="876172"/>
                </a:lnTo>
                <a:lnTo>
                  <a:pt x="1026960" y="873679"/>
                </a:lnTo>
                <a:lnTo>
                  <a:pt x="1028814" y="871877"/>
                </a:lnTo>
                <a:lnTo>
                  <a:pt x="1032536" y="871877"/>
                </a:lnTo>
                <a:lnTo>
                  <a:pt x="1033485" y="876172"/>
                </a:lnTo>
                <a:lnTo>
                  <a:pt x="1029443" y="876172"/>
                </a:lnTo>
                <a:lnTo>
                  <a:pt x="1026008" y="876380"/>
                </a:lnTo>
                <a:lnTo>
                  <a:pt x="1033531" y="876380"/>
                </a:lnTo>
                <a:lnTo>
                  <a:pt x="1033596" y="876675"/>
                </a:lnTo>
                <a:close/>
              </a:path>
              <a:path w="1760220" h="2282190">
                <a:moveTo>
                  <a:pt x="1019546" y="946902"/>
                </a:moveTo>
                <a:lnTo>
                  <a:pt x="1021531" y="938235"/>
                </a:lnTo>
                <a:lnTo>
                  <a:pt x="1021632" y="937793"/>
                </a:lnTo>
                <a:lnTo>
                  <a:pt x="1028186" y="938235"/>
                </a:lnTo>
                <a:lnTo>
                  <a:pt x="1019546" y="946902"/>
                </a:lnTo>
                <a:close/>
              </a:path>
              <a:path w="1760220" h="2282190">
                <a:moveTo>
                  <a:pt x="964182" y="247779"/>
                </a:moveTo>
                <a:lnTo>
                  <a:pt x="962494" y="247779"/>
                </a:lnTo>
                <a:lnTo>
                  <a:pt x="962566" y="242507"/>
                </a:lnTo>
                <a:lnTo>
                  <a:pt x="965030" y="245236"/>
                </a:lnTo>
                <a:lnTo>
                  <a:pt x="964182" y="247779"/>
                </a:lnTo>
                <a:close/>
              </a:path>
              <a:path w="1760220" h="2282190">
                <a:moveTo>
                  <a:pt x="961994" y="302615"/>
                </a:moveTo>
                <a:lnTo>
                  <a:pt x="960307" y="302615"/>
                </a:lnTo>
                <a:lnTo>
                  <a:pt x="960378" y="297340"/>
                </a:lnTo>
                <a:lnTo>
                  <a:pt x="962842" y="300071"/>
                </a:lnTo>
                <a:lnTo>
                  <a:pt x="961994" y="302615"/>
                </a:lnTo>
                <a:close/>
              </a:path>
              <a:path w="1760220" h="2282190">
                <a:moveTo>
                  <a:pt x="975683" y="343404"/>
                </a:moveTo>
                <a:lnTo>
                  <a:pt x="971828" y="340129"/>
                </a:lnTo>
                <a:lnTo>
                  <a:pt x="971866" y="335810"/>
                </a:lnTo>
                <a:lnTo>
                  <a:pt x="973813" y="335288"/>
                </a:lnTo>
                <a:lnTo>
                  <a:pt x="975683" y="343404"/>
                </a:lnTo>
                <a:close/>
              </a:path>
              <a:path w="1760220" h="2282190">
                <a:moveTo>
                  <a:pt x="920988" y="417973"/>
                </a:moveTo>
                <a:lnTo>
                  <a:pt x="917049" y="417493"/>
                </a:lnTo>
                <a:lnTo>
                  <a:pt x="918193" y="414172"/>
                </a:lnTo>
                <a:lnTo>
                  <a:pt x="919342" y="411295"/>
                </a:lnTo>
                <a:lnTo>
                  <a:pt x="922917" y="409226"/>
                </a:lnTo>
                <a:lnTo>
                  <a:pt x="923628" y="412571"/>
                </a:lnTo>
                <a:lnTo>
                  <a:pt x="923340" y="416987"/>
                </a:lnTo>
                <a:lnTo>
                  <a:pt x="920988" y="417973"/>
                </a:lnTo>
                <a:close/>
              </a:path>
              <a:path w="1760220" h="2282190">
                <a:moveTo>
                  <a:pt x="960467" y="195232"/>
                </a:moveTo>
                <a:lnTo>
                  <a:pt x="959127" y="195232"/>
                </a:lnTo>
                <a:lnTo>
                  <a:pt x="959127" y="192598"/>
                </a:lnTo>
                <a:lnTo>
                  <a:pt x="961288" y="193989"/>
                </a:lnTo>
                <a:lnTo>
                  <a:pt x="960467" y="195232"/>
                </a:lnTo>
                <a:close/>
              </a:path>
              <a:path w="1760220" h="2282190">
                <a:moveTo>
                  <a:pt x="975908" y="380256"/>
                </a:moveTo>
                <a:lnTo>
                  <a:pt x="973759" y="379712"/>
                </a:lnTo>
                <a:lnTo>
                  <a:pt x="975683" y="376301"/>
                </a:lnTo>
                <a:lnTo>
                  <a:pt x="977944" y="378822"/>
                </a:lnTo>
                <a:lnTo>
                  <a:pt x="975908" y="380256"/>
                </a:lnTo>
                <a:close/>
              </a:path>
              <a:path w="1760220" h="2282190">
                <a:moveTo>
                  <a:pt x="984436" y="641695"/>
                </a:moveTo>
                <a:lnTo>
                  <a:pt x="979613" y="640471"/>
                </a:lnTo>
                <a:lnTo>
                  <a:pt x="974052" y="636551"/>
                </a:lnTo>
                <a:lnTo>
                  <a:pt x="977872" y="632921"/>
                </a:lnTo>
                <a:lnTo>
                  <a:pt x="979462" y="636201"/>
                </a:lnTo>
                <a:lnTo>
                  <a:pt x="979543" y="636369"/>
                </a:lnTo>
                <a:lnTo>
                  <a:pt x="984799" y="636369"/>
                </a:lnTo>
                <a:lnTo>
                  <a:pt x="984519" y="640471"/>
                </a:lnTo>
                <a:lnTo>
                  <a:pt x="984436" y="641695"/>
                </a:lnTo>
                <a:close/>
              </a:path>
              <a:path w="1760220" h="2282190">
                <a:moveTo>
                  <a:pt x="984799" y="636369"/>
                </a:moveTo>
                <a:lnTo>
                  <a:pt x="979543" y="636369"/>
                </a:lnTo>
                <a:lnTo>
                  <a:pt x="984810" y="636201"/>
                </a:lnTo>
                <a:lnTo>
                  <a:pt x="984799" y="636369"/>
                </a:lnTo>
                <a:close/>
              </a:path>
              <a:path w="1760220" h="2282190">
                <a:moveTo>
                  <a:pt x="1350977" y="1426126"/>
                </a:moveTo>
                <a:lnTo>
                  <a:pt x="1349314" y="1424850"/>
                </a:lnTo>
                <a:lnTo>
                  <a:pt x="1354183" y="1420324"/>
                </a:lnTo>
                <a:lnTo>
                  <a:pt x="1354242" y="1424501"/>
                </a:lnTo>
                <a:lnTo>
                  <a:pt x="1350977" y="1426126"/>
                </a:lnTo>
                <a:close/>
              </a:path>
              <a:path w="1760220" h="2282190">
                <a:moveTo>
                  <a:pt x="1338968" y="1484266"/>
                </a:moveTo>
                <a:lnTo>
                  <a:pt x="1340952" y="1475603"/>
                </a:lnTo>
                <a:lnTo>
                  <a:pt x="1341055" y="1475156"/>
                </a:lnTo>
                <a:lnTo>
                  <a:pt x="1347608" y="1475603"/>
                </a:lnTo>
                <a:lnTo>
                  <a:pt x="1338968" y="1484266"/>
                </a:lnTo>
                <a:close/>
              </a:path>
              <a:path w="1760220" h="2282190">
                <a:moveTo>
                  <a:pt x="1333502" y="1304247"/>
                </a:moveTo>
                <a:lnTo>
                  <a:pt x="1331535" y="1302659"/>
                </a:lnTo>
                <a:lnTo>
                  <a:pt x="1329952" y="1300686"/>
                </a:lnTo>
                <a:lnTo>
                  <a:pt x="1332302" y="1301890"/>
                </a:lnTo>
                <a:lnTo>
                  <a:pt x="1333502" y="1304247"/>
                </a:lnTo>
                <a:close/>
              </a:path>
              <a:path w="1760220" h="2282190">
                <a:moveTo>
                  <a:pt x="1412795" y="1460204"/>
                </a:moveTo>
                <a:lnTo>
                  <a:pt x="1408549" y="1460204"/>
                </a:lnTo>
                <a:lnTo>
                  <a:pt x="1408762" y="1458954"/>
                </a:lnTo>
                <a:lnTo>
                  <a:pt x="1408883" y="1457608"/>
                </a:lnTo>
                <a:lnTo>
                  <a:pt x="1413128" y="1456745"/>
                </a:lnTo>
                <a:lnTo>
                  <a:pt x="1412915" y="1458954"/>
                </a:lnTo>
                <a:lnTo>
                  <a:pt x="1412795" y="1460204"/>
                </a:lnTo>
                <a:close/>
              </a:path>
              <a:path w="1760220" h="2282190">
                <a:moveTo>
                  <a:pt x="1412084" y="1467602"/>
                </a:moveTo>
                <a:lnTo>
                  <a:pt x="1406695" y="1464194"/>
                </a:lnTo>
                <a:lnTo>
                  <a:pt x="1406695" y="1459802"/>
                </a:lnTo>
                <a:lnTo>
                  <a:pt x="1408549" y="1460204"/>
                </a:lnTo>
                <a:lnTo>
                  <a:pt x="1412795" y="1460204"/>
                </a:lnTo>
                <a:lnTo>
                  <a:pt x="1412084" y="1467602"/>
                </a:lnTo>
                <a:close/>
              </a:path>
              <a:path w="1760220" h="2282190">
                <a:moveTo>
                  <a:pt x="1327926" y="1367685"/>
                </a:moveTo>
                <a:lnTo>
                  <a:pt x="1325242" y="1366730"/>
                </a:lnTo>
                <a:lnTo>
                  <a:pt x="1323438" y="1364873"/>
                </a:lnTo>
                <a:lnTo>
                  <a:pt x="1323561" y="1361104"/>
                </a:lnTo>
                <a:lnTo>
                  <a:pt x="1326244" y="1362065"/>
                </a:lnTo>
                <a:lnTo>
                  <a:pt x="1328048" y="1363918"/>
                </a:lnTo>
                <a:lnTo>
                  <a:pt x="1327926" y="1367685"/>
                </a:lnTo>
                <a:close/>
              </a:path>
              <a:path w="1760220" h="2282190">
                <a:moveTo>
                  <a:pt x="1325840" y="1243000"/>
                </a:moveTo>
                <a:lnTo>
                  <a:pt x="1327827" y="1234332"/>
                </a:lnTo>
                <a:lnTo>
                  <a:pt x="1327926" y="1233897"/>
                </a:lnTo>
                <a:lnTo>
                  <a:pt x="1334480" y="1234332"/>
                </a:lnTo>
                <a:lnTo>
                  <a:pt x="1325840" y="1243000"/>
                </a:lnTo>
                <a:close/>
              </a:path>
              <a:path w="1760220" h="2282190">
                <a:moveTo>
                  <a:pt x="1349328" y="1610007"/>
                </a:moveTo>
                <a:lnTo>
                  <a:pt x="1347228" y="1609512"/>
                </a:lnTo>
                <a:lnTo>
                  <a:pt x="1349806" y="1606762"/>
                </a:lnTo>
                <a:lnTo>
                  <a:pt x="1351667" y="1608878"/>
                </a:lnTo>
                <a:lnTo>
                  <a:pt x="1349328" y="1610007"/>
                </a:lnTo>
                <a:close/>
              </a:path>
              <a:path w="1760220" h="2282190">
                <a:moveTo>
                  <a:pt x="1347618" y="1422517"/>
                </a:moveTo>
                <a:lnTo>
                  <a:pt x="1343253" y="1422517"/>
                </a:lnTo>
                <a:lnTo>
                  <a:pt x="1343253" y="1418131"/>
                </a:lnTo>
                <a:lnTo>
                  <a:pt x="1347618" y="1418131"/>
                </a:lnTo>
                <a:lnTo>
                  <a:pt x="1347618" y="1422517"/>
                </a:lnTo>
                <a:close/>
              </a:path>
              <a:path w="1760220" h="2282190">
                <a:moveTo>
                  <a:pt x="1344528" y="1667997"/>
                </a:moveTo>
                <a:lnTo>
                  <a:pt x="1330174" y="1667637"/>
                </a:lnTo>
                <a:lnTo>
                  <a:pt x="1332302" y="1661594"/>
                </a:lnTo>
                <a:lnTo>
                  <a:pt x="1335074" y="1663747"/>
                </a:lnTo>
                <a:lnTo>
                  <a:pt x="1340375" y="1663747"/>
                </a:lnTo>
                <a:lnTo>
                  <a:pt x="1343252" y="1665981"/>
                </a:lnTo>
                <a:lnTo>
                  <a:pt x="1344528" y="1667997"/>
                </a:lnTo>
                <a:close/>
              </a:path>
              <a:path w="1760220" h="2282190">
                <a:moveTo>
                  <a:pt x="1319276" y="1511080"/>
                </a:moveTo>
                <a:lnTo>
                  <a:pt x="1312610" y="1510248"/>
                </a:lnTo>
                <a:lnTo>
                  <a:pt x="1312884" y="1504667"/>
                </a:lnTo>
                <a:lnTo>
                  <a:pt x="1315801" y="1501743"/>
                </a:lnTo>
                <a:lnTo>
                  <a:pt x="1321372" y="1501479"/>
                </a:lnTo>
                <a:lnTo>
                  <a:pt x="1316328" y="1502281"/>
                </a:lnTo>
                <a:lnTo>
                  <a:pt x="1319276" y="1511080"/>
                </a:lnTo>
                <a:close/>
              </a:path>
              <a:path w="1760220" h="2282190">
                <a:moveTo>
                  <a:pt x="1317087" y="1497431"/>
                </a:moveTo>
                <a:lnTo>
                  <a:pt x="1319082" y="1488759"/>
                </a:lnTo>
                <a:lnTo>
                  <a:pt x="1319185" y="1488313"/>
                </a:lnTo>
                <a:lnTo>
                  <a:pt x="1325738" y="1488759"/>
                </a:lnTo>
                <a:lnTo>
                  <a:pt x="1317087" y="1497431"/>
                </a:lnTo>
                <a:close/>
              </a:path>
              <a:path w="1760220" h="2282190">
                <a:moveTo>
                  <a:pt x="1318194" y="1683687"/>
                </a:moveTo>
                <a:lnTo>
                  <a:pt x="1316225" y="1682100"/>
                </a:lnTo>
                <a:lnTo>
                  <a:pt x="1314641" y="1680127"/>
                </a:lnTo>
                <a:lnTo>
                  <a:pt x="1316996" y="1681326"/>
                </a:lnTo>
                <a:lnTo>
                  <a:pt x="1318194" y="1683687"/>
                </a:lnTo>
                <a:close/>
              </a:path>
              <a:path w="1760220" h="2282190">
                <a:moveTo>
                  <a:pt x="1319276" y="1036831"/>
                </a:moveTo>
                <a:lnTo>
                  <a:pt x="1321270" y="1028164"/>
                </a:lnTo>
                <a:lnTo>
                  <a:pt x="1321372" y="1027722"/>
                </a:lnTo>
                <a:lnTo>
                  <a:pt x="1327926" y="1028164"/>
                </a:lnTo>
                <a:lnTo>
                  <a:pt x="1319276" y="1036831"/>
                </a:lnTo>
                <a:close/>
              </a:path>
              <a:path w="1760220" h="2282190">
                <a:moveTo>
                  <a:pt x="1317087" y="1052180"/>
                </a:moveTo>
                <a:lnTo>
                  <a:pt x="1319083" y="1043513"/>
                </a:lnTo>
                <a:lnTo>
                  <a:pt x="1319185" y="1043072"/>
                </a:lnTo>
                <a:lnTo>
                  <a:pt x="1325738" y="1043513"/>
                </a:lnTo>
                <a:lnTo>
                  <a:pt x="1317087" y="1052180"/>
                </a:lnTo>
                <a:close/>
              </a:path>
              <a:path w="1760220" h="2282190">
                <a:moveTo>
                  <a:pt x="1382729" y="1637807"/>
                </a:moveTo>
                <a:lnTo>
                  <a:pt x="1384712" y="1629134"/>
                </a:lnTo>
                <a:lnTo>
                  <a:pt x="1384815" y="1628687"/>
                </a:lnTo>
                <a:lnTo>
                  <a:pt x="1391370" y="1629134"/>
                </a:lnTo>
                <a:lnTo>
                  <a:pt x="1388891" y="1631621"/>
                </a:lnTo>
                <a:lnTo>
                  <a:pt x="1386314" y="1631621"/>
                </a:lnTo>
                <a:lnTo>
                  <a:pt x="1386398" y="1634124"/>
                </a:lnTo>
                <a:lnTo>
                  <a:pt x="1382729" y="1637807"/>
                </a:lnTo>
                <a:close/>
              </a:path>
              <a:path w="1760220" h="2282190">
                <a:moveTo>
                  <a:pt x="1386398" y="1634124"/>
                </a:moveTo>
                <a:lnTo>
                  <a:pt x="1386314" y="1631621"/>
                </a:lnTo>
                <a:lnTo>
                  <a:pt x="1388317" y="1632198"/>
                </a:lnTo>
                <a:lnTo>
                  <a:pt x="1386398" y="1634124"/>
                </a:lnTo>
                <a:close/>
              </a:path>
              <a:path w="1760220" h="2282190">
                <a:moveTo>
                  <a:pt x="1388317" y="1632198"/>
                </a:moveTo>
                <a:lnTo>
                  <a:pt x="1386314" y="1631621"/>
                </a:lnTo>
                <a:lnTo>
                  <a:pt x="1388891" y="1631621"/>
                </a:lnTo>
                <a:lnTo>
                  <a:pt x="1388317" y="1632198"/>
                </a:lnTo>
                <a:close/>
              </a:path>
              <a:path w="1760220" h="2282190">
                <a:moveTo>
                  <a:pt x="1386648" y="1641645"/>
                </a:moveTo>
                <a:lnTo>
                  <a:pt x="1386558" y="1638918"/>
                </a:lnTo>
                <a:lnTo>
                  <a:pt x="1386521" y="1637807"/>
                </a:lnTo>
                <a:lnTo>
                  <a:pt x="1386398" y="1634124"/>
                </a:lnTo>
                <a:lnTo>
                  <a:pt x="1388317" y="1632198"/>
                </a:lnTo>
                <a:lnTo>
                  <a:pt x="1394012" y="1633830"/>
                </a:lnTo>
                <a:lnTo>
                  <a:pt x="1393142" y="1638918"/>
                </a:lnTo>
                <a:lnTo>
                  <a:pt x="1386648" y="1641645"/>
                </a:lnTo>
                <a:close/>
              </a:path>
              <a:path w="1760220" h="2282190">
                <a:moveTo>
                  <a:pt x="1312610" y="1626494"/>
                </a:moveTo>
                <a:lnTo>
                  <a:pt x="1307170" y="1625615"/>
                </a:lnTo>
                <a:lnTo>
                  <a:pt x="1310948" y="1616455"/>
                </a:lnTo>
                <a:lnTo>
                  <a:pt x="1316996" y="1619918"/>
                </a:lnTo>
                <a:lnTo>
                  <a:pt x="1317763" y="1623040"/>
                </a:lnTo>
                <a:lnTo>
                  <a:pt x="1312812" y="1623040"/>
                </a:lnTo>
                <a:lnTo>
                  <a:pt x="1312710" y="1624782"/>
                </a:lnTo>
                <a:lnTo>
                  <a:pt x="1312610" y="1626494"/>
                </a:lnTo>
                <a:close/>
              </a:path>
              <a:path w="1760220" h="2282190">
                <a:moveTo>
                  <a:pt x="1318192" y="1624782"/>
                </a:moveTo>
                <a:lnTo>
                  <a:pt x="1312812" y="1623040"/>
                </a:lnTo>
                <a:lnTo>
                  <a:pt x="1317763" y="1623040"/>
                </a:lnTo>
                <a:lnTo>
                  <a:pt x="1318192" y="1624782"/>
                </a:lnTo>
                <a:close/>
              </a:path>
              <a:path w="1760220" h="2282190">
                <a:moveTo>
                  <a:pt x="1384332" y="1408217"/>
                </a:moveTo>
                <a:lnTo>
                  <a:pt x="1382232" y="1407724"/>
                </a:lnTo>
                <a:lnTo>
                  <a:pt x="1384815" y="1404969"/>
                </a:lnTo>
                <a:lnTo>
                  <a:pt x="1386674" y="1407087"/>
                </a:lnTo>
                <a:lnTo>
                  <a:pt x="1384332" y="1408217"/>
                </a:lnTo>
                <a:close/>
              </a:path>
              <a:path w="1760220" h="2282190">
                <a:moveTo>
                  <a:pt x="1391379" y="1499286"/>
                </a:moveTo>
                <a:lnTo>
                  <a:pt x="1389171" y="1492685"/>
                </a:lnTo>
                <a:lnTo>
                  <a:pt x="1396252" y="1495396"/>
                </a:lnTo>
                <a:lnTo>
                  <a:pt x="1399889" y="1495396"/>
                </a:lnTo>
                <a:lnTo>
                  <a:pt x="1398683" y="1497843"/>
                </a:lnTo>
                <a:lnTo>
                  <a:pt x="1395451" y="1498981"/>
                </a:lnTo>
                <a:lnTo>
                  <a:pt x="1391379" y="1499286"/>
                </a:lnTo>
                <a:close/>
              </a:path>
              <a:path w="1760220" h="2282190">
                <a:moveTo>
                  <a:pt x="1399889" y="1495396"/>
                </a:moveTo>
                <a:lnTo>
                  <a:pt x="1396252" y="1495396"/>
                </a:lnTo>
                <a:lnTo>
                  <a:pt x="1400131" y="1494904"/>
                </a:lnTo>
                <a:lnTo>
                  <a:pt x="1399889" y="1495396"/>
                </a:lnTo>
                <a:close/>
              </a:path>
              <a:path w="1760220" h="2282190">
                <a:moveTo>
                  <a:pt x="1400131" y="1426905"/>
                </a:moveTo>
                <a:lnTo>
                  <a:pt x="1394682" y="1426011"/>
                </a:lnTo>
                <a:lnTo>
                  <a:pt x="1400000" y="1418405"/>
                </a:lnTo>
                <a:lnTo>
                  <a:pt x="1404508" y="1420324"/>
                </a:lnTo>
                <a:lnTo>
                  <a:pt x="1403737" y="1423207"/>
                </a:lnTo>
                <a:lnTo>
                  <a:pt x="1400648" y="1423777"/>
                </a:lnTo>
                <a:lnTo>
                  <a:pt x="1400131" y="1426905"/>
                </a:lnTo>
                <a:close/>
              </a:path>
              <a:path w="1760220" h="2282190">
                <a:moveTo>
                  <a:pt x="1408883" y="1481737"/>
                </a:moveTo>
                <a:lnTo>
                  <a:pt x="1406189" y="1480783"/>
                </a:lnTo>
                <a:lnTo>
                  <a:pt x="1404385" y="1478934"/>
                </a:lnTo>
                <a:lnTo>
                  <a:pt x="1404508" y="1475156"/>
                </a:lnTo>
                <a:lnTo>
                  <a:pt x="1407192" y="1476116"/>
                </a:lnTo>
                <a:lnTo>
                  <a:pt x="1408995" y="1477969"/>
                </a:lnTo>
                <a:lnTo>
                  <a:pt x="1408883" y="1481737"/>
                </a:lnTo>
                <a:close/>
              </a:path>
              <a:path w="1760220" h="2282190">
                <a:moveTo>
                  <a:pt x="1406787" y="1532523"/>
                </a:moveTo>
                <a:lnTo>
                  <a:pt x="1408780" y="1523860"/>
                </a:lnTo>
                <a:lnTo>
                  <a:pt x="1408883" y="1523414"/>
                </a:lnTo>
                <a:lnTo>
                  <a:pt x="1415438" y="1523860"/>
                </a:lnTo>
                <a:lnTo>
                  <a:pt x="1406787" y="1532523"/>
                </a:lnTo>
                <a:close/>
              </a:path>
              <a:path w="1760220" h="2282190">
                <a:moveTo>
                  <a:pt x="1367442" y="1438740"/>
                </a:moveTo>
                <a:lnTo>
                  <a:pt x="1368496" y="1427884"/>
                </a:lnTo>
                <a:lnTo>
                  <a:pt x="1373875" y="1431287"/>
                </a:lnTo>
                <a:lnTo>
                  <a:pt x="1374482" y="1434835"/>
                </a:lnTo>
                <a:lnTo>
                  <a:pt x="1371808" y="1435065"/>
                </a:lnTo>
                <a:lnTo>
                  <a:pt x="1371687" y="1437877"/>
                </a:lnTo>
                <a:lnTo>
                  <a:pt x="1367442" y="1438740"/>
                </a:lnTo>
                <a:close/>
              </a:path>
              <a:path w="1760220" h="2282190">
                <a:moveTo>
                  <a:pt x="1400223" y="1514975"/>
                </a:moveTo>
                <a:lnTo>
                  <a:pt x="1402217" y="1506307"/>
                </a:lnTo>
                <a:lnTo>
                  <a:pt x="1402319" y="1505866"/>
                </a:lnTo>
                <a:lnTo>
                  <a:pt x="1408873" y="1506307"/>
                </a:lnTo>
                <a:lnTo>
                  <a:pt x="1400223" y="1514975"/>
                </a:lnTo>
                <a:close/>
              </a:path>
              <a:path w="1760220" h="2282190">
                <a:moveTo>
                  <a:pt x="1360848" y="1655345"/>
                </a:moveTo>
                <a:lnTo>
                  <a:pt x="1362833" y="1646682"/>
                </a:lnTo>
                <a:lnTo>
                  <a:pt x="1362935" y="1646235"/>
                </a:lnTo>
                <a:lnTo>
                  <a:pt x="1369489" y="1646682"/>
                </a:lnTo>
                <a:lnTo>
                  <a:pt x="1360848" y="1655345"/>
                </a:lnTo>
                <a:close/>
              </a:path>
              <a:path w="1760220" h="2282190">
                <a:moveTo>
                  <a:pt x="1362374" y="1250131"/>
                </a:moveTo>
                <a:lnTo>
                  <a:pt x="1360682" y="1250131"/>
                </a:lnTo>
                <a:lnTo>
                  <a:pt x="1360746" y="1244859"/>
                </a:lnTo>
                <a:lnTo>
                  <a:pt x="1363221" y="1247587"/>
                </a:lnTo>
                <a:lnTo>
                  <a:pt x="1362374" y="1250131"/>
                </a:lnTo>
                <a:close/>
              </a:path>
              <a:path w="1760220" h="2282190">
                <a:moveTo>
                  <a:pt x="1357050" y="1076725"/>
                </a:moveTo>
                <a:lnTo>
                  <a:pt x="1352805" y="1067038"/>
                </a:lnTo>
                <a:lnTo>
                  <a:pt x="1356371" y="1062813"/>
                </a:lnTo>
                <a:lnTo>
                  <a:pt x="1362935" y="1062813"/>
                </a:lnTo>
                <a:lnTo>
                  <a:pt x="1365457" y="1065402"/>
                </a:lnTo>
                <a:lnTo>
                  <a:pt x="1365406" y="1070566"/>
                </a:lnTo>
                <a:lnTo>
                  <a:pt x="1365123" y="1075974"/>
                </a:lnTo>
                <a:lnTo>
                  <a:pt x="1357050" y="1076725"/>
                </a:lnTo>
                <a:close/>
              </a:path>
              <a:path w="1760220" h="2282190">
                <a:moveTo>
                  <a:pt x="1356598" y="1566845"/>
                </a:moveTo>
                <a:lnTo>
                  <a:pt x="1354450" y="1566301"/>
                </a:lnTo>
                <a:lnTo>
                  <a:pt x="1356371" y="1562892"/>
                </a:lnTo>
                <a:lnTo>
                  <a:pt x="1358633" y="1565412"/>
                </a:lnTo>
                <a:lnTo>
                  <a:pt x="1356598" y="1566845"/>
                </a:lnTo>
                <a:close/>
              </a:path>
              <a:path w="1760220" h="2282190">
                <a:moveTo>
                  <a:pt x="1382627" y="1556311"/>
                </a:moveTo>
                <a:lnTo>
                  <a:pt x="1378881" y="1555680"/>
                </a:lnTo>
                <a:lnTo>
                  <a:pt x="1377864" y="1552312"/>
                </a:lnTo>
                <a:lnTo>
                  <a:pt x="1377040" y="1548751"/>
                </a:lnTo>
                <a:lnTo>
                  <a:pt x="1373875" y="1547543"/>
                </a:lnTo>
                <a:lnTo>
                  <a:pt x="1376711" y="1542059"/>
                </a:lnTo>
                <a:lnTo>
                  <a:pt x="1384481" y="1549857"/>
                </a:lnTo>
                <a:lnTo>
                  <a:pt x="1382627" y="1556311"/>
                </a:lnTo>
                <a:close/>
              </a:path>
              <a:path w="1760220" h="2282190">
                <a:moveTo>
                  <a:pt x="1367412" y="1561033"/>
                </a:moveTo>
                <a:lnTo>
                  <a:pt x="1369412" y="1552312"/>
                </a:lnTo>
                <a:lnTo>
                  <a:pt x="1369499" y="1551930"/>
                </a:lnTo>
                <a:lnTo>
                  <a:pt x="1375242" y="1552312"/>
                </a:lnTo>
                <a:lnTo>
                  <a:pt x="1376107" y="1552312"/>
                </a:lnTo>
                <a:lnTo>
                  <a:pt x="1367412" y="1561033"/>
                </a:lnTo>
                <a:close/>
              </a:path>
              <a:path w="1760220" h="2282190">
                <a:moveTo>
                  <a:pt x="1367534" y="1680897"/>
                </a:moveTo>
                <a:lnTo>
                  <a:pt x="1365386" y="1680353"/>
                </a:lnTo>
                <a:lnTo>
                  <a:pt x="1367310" y="1676944"/>
                </a:lnTo>
                <a:lnTo>
                  <a:pt x="1369571" y="1679464"/>
                </a:lnTo>
                <a:lnTo>
                  <a:pt x="1367534" y="1680897"/>
                </a:lnTo>
                <a:close/>
              </a:path>
              <a:path w="1760220" h="2282190">
                <a:moveTo>
                  <a:pt x="1358559" y="1483931"/>
                </a:moveTo>
                <a:lnTo>
                  <a:pt x="1355925" y="1480524"/>
                </a:lnTo>
                <a:lnTo>
                  <a:pt x="1348905" y="1478061"/>
                </a:lnTo>
                <a:lnTo>
                  <a:pt x="1354183" y="1472969"/>
                </a:lnTo>
                <a:lnTo>
                  <a:pt x="1357434" y="1474822"/>
                </a:lnTo>
                <a:lnTo>
                  <a:pt x="1357354" y="1480031"/>
                </a:lnTo>
                <a:lnTo>
                  <a:pt x="1358559" y="1483931"/>
                </a:lnTo>
                <a:close/>
              </a:path>
              <a:path w="1760220" h="2282190">
                <a:moveTo>
                  <a:pt x="1632042" y="1058426"/>
                </a:moveTo>
                <a:lnTo>
                  <a:pt x="1627666" y="1058426"/>
                </a:lnTo>
                <a:lnTo>
                  <a:pt x="1627666" y="1054039"/>
                </a:lnTo>
                <a:lnTo>
                  <a:pt x="1632042" y="1054039"/>
                </a:lnTo>
                <a:lnTo>
                  <a:pt x="1632042" y="1058426"/>
                </a:lnTo>
                <a:close/>
              </a:path>
              <a:path w="1760220" h="2282190">
                <a:moveTo>
                  <a:pt x="1247081" y="1725537"/>
                </a:moveTo>
                <a:lnTo>
                  <a:pt x="1249067" y="1716864"/>
                </a:lnTo>
                <a:lnTo>
                  <a:pt x="1249167" y="1716427"/>
                </a:lnTo>
                <a:lnTo>
                  <a:pt x="1255721" y="1716864"/>
                </a:lnTo>
                <a:lnTo>
                  <a:pt x="1247081" y="1725537"/>
                </a:lnTo>
                <a:close/>
              </a:path>
              <a:path w="1760220" h="2282190">
                <a:moveTo>
                  <a:pt x="1242604" y="1407168"/>
                </a:moveTo>
                <a:lnTo>
                  <a:pt x="1238227" y="1407168"/>
                </a:lnTo>
                <a:lnTo>
                  <a:pt x="1238227" y="1402776"/>
                </a:lnTo>
                <a:lnTo>
                  <a:pt x="1242604" y="1402776"/>
                </a:lnTo>
                <a:lnTo>
                  <a:pt x="1242604" y="1407168"/>
                </a:lnTo>
                <a:close/>
              </a:path>
              <a:path w="1760220" h="2282190">
                <a:moveTo>
                  <a:pt x="1249168" y="1584827"/>
                </a:moveTo>
                <a:lnTo>
                  <a:pt x="1246483" y="1583867"/>
                </a:lnTo>
                <a:lnTo>
                  <a:pt x="1244680" y="1582014"/>
                </a:lnTo>
                <a:lnTo>
                  <a:pt x="1244791" y="1578246"/>
                </a:lnTo>
                <a:lnTo>
                  <a:pt x="1247486" y="1579206"/>
                </a:lnTo>
                <a:lnTo>
                  <a:pt x="1249279" y="1581048"/>
                </a:lnTo>
                <a:lnTo>
                  <a:pt x="1249168" y="1584827"/>
                </a:lnTo>
                <a:close/>
              </a:path>
              <a:path w="1760220" h="2282190">
                <a:moveTo>
                  <a:pt x="1233942" y="1536910"/>
                </a:moveTo>
                <a:lnTo>
                  <a:pt x="1235938" y="1528242"/>
                </a:lnTo>
                <a:lnTo>
                  <a:pt x="1236040" y="1527801"/>
                </a:lnTo>
                <a:lnTo>
                  <a:pt x="1242593" y="1528242"/>
                </a:lnTo>
                <a:lnTo>
                  <a:pt x="1233942" y="1536910"/>
                </a:lnTo>
                <a:close/>
              </a:path>
              <a:path w="1760220" h="2282190">
                <a:moveTo>
                  <a:pt x="1242309" y="1669195"/>
                </a:moveTo>
                <a:lnTo>
                  <a:pt x="1242806" y="1665042"/>
                </a:lnTo>
                <a:lnTo>
                  <a:pt x="1242768" y="1664397"/>
                </a:lnTo>
                <a:lnTo>
                  <a:pt x="1242660" y="1662549"/>
                </a:lnTo>
                <a:lnTo>
                  <a:pt x="1242604" y="1661594"/>
                </a:lnTo>
                <a:lnTo>
                  <a:pt x="1245297" y="1662549"/>
                </a:lnTo>
                <a:lnTo>
                  <a:pt x="1247091" y="1664397"/>
                </a:lnTo>
                <a:lnTo>
                  <a:pt x="1246979" y="1668171"/>
                </a:lnTo>
                <a:lnTo>
                  <a:pt x="1242309" y="1669195"/>
                </a:lnTo>
                <a:close/>
              </a:path>
              <a:path w="1760220" h="2282190">
                <a:moveTo>
                  <a:pt x="1251355" y="1644046"/>
                </a:moveTo>
                <a:lnTo>
                  <a:pt x="1248146" y="1639509"/>
                </a:lnTo>
                <a:lnTo>
                  <a:pt x="1248822" y="1636245"/>
                </a:lnTo>
                <a:lnTo>
                  <a:pt x="1250764" y="1636882"/>
                </a:lnTo>
                <a:lnTo>
                  <a:pt x="1251355" y="1644046"/>
                </a:lnTo>
                <a:close/>
              </a:path>
              <a:path w="1760220" h="2282190">
                <a:moveTo>
                  <a:pt x="1254140" y="1053946"/>
                </a:moveTo>
                <a:lnTo>
                  <a:pt x="1253710" y="1053946"/>
                </a:lnTo>
                <a:lnTo>
                  <a:pt x="1256746" y="1052247"/>
                </a:lnTo>
                <a:lnTo>
                  <a:pt x="1258276" y="1053302"/>
                </a:lnTo>
                <a:lnTo>
                  <a:pt x="1254140" y="1053946"/>
                </a:lnTo>
                <a:close/>
              </a:path>
              <a:path w="1760220" h="2282190">
                <a:moveTo>
                  <a:pt x="1259211" y="1053946"/>
                </a:moveTo>
                <a:lnTo>
                  <a:pt x="1258276" y="1053302"/>
                </a:lnTo>
                <a:lnTo>
                  <a:pt x="1259581" y="1053099"/>
                </a:lnTo>
                <a:lnTo>
                  <a:pt x="1259211" y="1053946"/>
                </a:lnTo>
                <a:close/>
              </a:path>
              <a:path w="1760220" h="2282190">
                <a:moveTo>
                  <a:pt x="1260108" y="1062813"/>
                </a:moveTo>
                <a:lnTo>
                  <a:pt x="1255600" y="1062219"/>
                </a:lnTo>
                <a:lnTo>
                  <a:pt x="1259211" y="1053946"/>
                </a:lnTo>
                <a:lnTo>
                  <a:pt x="1260297" y="1054696"/>
                </a:lnTo>
                <a:lnTo>
                  <a:pt x="1262113" y="1059009"/>
                </a:lnTo>
                <a:lnTo>
                  <a:pt x="1260108" y="1062813"/>
                </a:lnTo>
                <a:close/>
              </a:path>
              <a:path w="1760220" h="2282190">
                <a:moveTo>
                  <a:pt x="1255167" y="1140466"/>
                </a:moveTo>
                <a:lnTo>
                  <a:pt x="1253478" y="1140466"/>
                </a:lnTo>
                <a:lnTo>
                  <a:pt x="1253544" y="1135194"/>
                </a:lnTo>
                <a:lnTo>
                  <a:pt x="1256014" y="1137922"/>
                </a:lnTo>
                <a:lnTo>
                  <a:pt x="1255167" y="1140466"/>
                </a:lnTo>
                <a:close/>
              </a:path>
              <a:path w="1760220" h="2282190">
                <a:moveTo>
                  <a:pt x="1312637" y="1421817"/>
                </a:moveTo>
                <a:lnTo>
                  <a:pt x="1309703" y="1420831"/>
                </a:lnTo>
                <a:lnTo>
                  <a:pt x="1309321" y="1418495"/>
                </a:lnTo>
                <a:lnTo>
                  <a:pt x="1314808" y="1418131"/>
                </a:lnTo>
                <a:lnTo>
                  <a:pt x="1312637" y="1421817"/>
                </a:lnTo>
                <a:close/>
              </a:path>
              <a:path w="1760220" h="2282190">
                <a:moveTo>
                  <a:pt x="1220825" y="1745273"/>
                </a:moveTo>
                <a:lnTo>
                  <a:pt x="1222809" y="1736605"/>
                </a:lnTo>
                <a:lnTo>
                  <a:pt x="1222911" y="1736163"/>
                </a:lnTo>
                <a:lnTo>
                  <a:pt x="1229465" y="1736605"/>
                </a:lnTo>
                <a:lnTo>
                  <a:pt x="1220825" y="1745273"/>
                </a:lnTo>
                <a:close/>
              </a:path>
              <a:path w="1760220" h="2282190">
                <a:moveTo>
                  <a:pt x="1229475" y="1426905"/>
                </a:moveTo>
                <a:lnTo>
                  <a:pt x="1230787" y="1420680"/>
                </a:lnTo>
                <a:lnTo>
                  <a:pt x="1230862" y="1420324"/>
                </a:lnTo>
                <a:lnTo>
                  <a:pt x="1230954" y="1419888"/>
                </a:lnTo>
                <a:lnTo>
                  <a:pt x="1236748" y="1422767"/>
                </a:lnTo>
                <a:lnTo>
                  <a:pt x="1240382" y="1422767"/>
                </a:lnTo>
                <a:lnTo>
                  <a:pt x="1240070" y="1424326"/>
                </a:lnTo>
                <a:lnTo>
                  <a:pt x="1240210" y="1425370"/>
                </a:lnTo>
                <a:lnTo>
                  <a:pt x="1233679" y="1425370"/>
                </a:lnTo>
                <a:lnTo>
                  <a:pt x="1234945" y="1425659"/>
                </a:lnTo>
                <a:lnTo>
                  <a:pt x="1229475" y="1426905"/>
                </a:lnTo>
                <a:close/>
              </a:path>
              <a:path w="1760220" h="2282190">
                <a:moveTo>
                  <a:pt x="1240382" y="1422767"/>
                </a:moveTo>
                <a:lnTo>
                  <a:pt x="1236748" y="1422767"/>
                </a:lnTo>
                <a:lnTo>
                  <a:pt x="1238227" y="1420324"/>
                </a:lnTo>
                <a:lnTo>
                  <a:pt x="1240800" y="1420680"/>
                </a:lnTo>
                <a:lnTo>
                  <a:pt x="1240382" y="1422767"/>
                </a:lnTo>
                <a:close/>
              </a:path>
              <a:path w="1760220" h="2282190">
                <a:moveTo>
                  <a:pt x="1234945" y="1425659"/>
                </a:moveTo>
                <a:lnTo>
                  <a:pt x="1233679" y="1425370"/>
                </a:lnTo>
                <a:lnTo>
                  <a:pt x="1236212" y="1425370"/>
                </a:lnTo>
                <a:lnTo>
                  <a:pt x="1234945" y="1425659"/>
                </a:lnTo>
                <a:close/>
              </a:path>
              <a:path w="1760220" h="2282190">
                <a:moveTo>
                  <a:pt x="1240415" y="1426905"/>
                </a:moveTo>
                <a:lnTo>
                  <a:pt x="1234945" y="1425659"/>
                </a:lnTo>
                <a:lnTo>
                  <a:pt x="1236212" y="1425370"/>
                </a:lnTo>
                <a:lnTo>
                  <a:pt x="1240210" y="1425370"/>
                </a:lnTo>
                <a:lnTo>
                  <a:pt x="1240415" y="1426905"/>
                </a:lnTo>
                <a:close/>
              </a:path>
              <a:path w="1760220" h="2282190">
                <a:moveTo>
                  <a:pt x="1229474" y="1731777"/>
                </a:moveTo>
                <a:lnTo>
                  <a:pt x="1226781" y="1730822"/>
                </a:lnTo>
                <a:lnTo>
                  <a:pt x="1224987" y="1728973"/>
                </a:lnTo>
                <a:lnTo>
                  <a:pt x="1225099" y="1725196"/>
                </a:lnTo>
                <a:lnTo>
                  <a:pt x="1229769" y="1724165"/>
                </a:lnTo>
                <a:lnTo>
                  <a:pt x="1229273" y="1728328"/>
                </a:lnTo>
                <a:lnTo>
                  <a:pt x="1229310" y="1728973"/>
                </a:lnTo>
                <a:lnTo>
                  <a:pt x="1229419" y="1730822"/>
                </a:lnTo>
                <a:lnTo>
                  <a:pt x="1229474" y="1731777"/>
                </a:lnTo>
                <a:close/>
              </a:path>
              <a:path w="1760220" h="2282190">
                <a:moveTo>
                  <a:pt x="1233375" y="1713088"/>
                </a:moveTo>
                <a:lnTo>
                  <a:pt x="1231277" y="1712594"/>
                </a:lnTo>
                <a:lnTo>
                  <a:pt x="1233861" y="1709842"/>
                </a:lnTo>
                <a:lnTo>
                  <a:pt x="1235716" y="1711959"/>
                </a:lnTo>
                <a:lnTo>
                  <a:pt x="1233375" y="1713088"/>
                </a:lnTo>
                <a:close/>
              </a:path>
              <a:path w="1760220" h="2282190">
                <a:moveTo>
                  <a:pt x="1231663" y="1536569"/>
                </a:moveTo>
                <a:lnTo>
                  <a:pt x="1228968" y="1535615"/>
                </a:lnTo>
                <a:lnTo>
                  <a:pt x="1227176" y="1533767"/>
                </a:lnTo>
                <a:lnTo>
                  <a:pt x="1227287" y="1529994"/>
                </a:lnTo>
                <a:lnTo>
                  <a:pt x="1229982" y="1530949"/>
                </a:lnTo>
                <a:lnTo>
                  <a:pt x="1231785" y="1532802"/>
                </a:lnTo>
                <a:lnTo>
                  <a:pt x="1231663" y="1536569"/>
                </a:lnTo>
                <a:close/>
              </a:path>
              <a:path w="1760220" h="2282190">
                <a:moveTo>
                  <a:pt x="1231187" y="1719941"/>
                </a:moveTo>
                <a:lnTo>
                  <a:pt x="1225099" y="1716427"/>
                </a:lnTo>
                <a:lnTo>
                  <a:pt x="1224177" y="1711842"/>
                </a:lnTo>
                <a:lnTo>
                  <a:pt x="1226608" y="1710618"/>
                </a:lnTo>
                <a:lnTo>
                  <a:pt x="1227287" y="1707649"/>
                </a:lnTo>
                <a:lnTo>
                  <a:pt x="1231147" y="1706958"/>
                </a:lnTo>
                <a:lnTo>
                  <a:pt x="1231187" y="1719941"/>
                </a:lnTo>
                <a:close/>
              </a:path>
              <a:path w="1760220" h="2282190">
                <a:moveTo>
                  <a:pt x="1255732" y="1615532"/>
                </a:moveTo>
                <a:lnTo>
                  <a:pt x="1250142" y="1611755"/>
                </a:lnTo>
                <a:lnTo>
                  <a:pt x="1251112" y="1607433"/>
                </a:lnTo>
                <a:lnTo>
                  <a:pt x="1254436" y="1607433"/>
                </a:lnTo>
                <a:lnTo>
                  <a:pt x="1255732" y="1615532"/>
                </a:lnTo>
                <a:close/>
              </a:path>
              <a:path w="1760220" h="2282190">
                <a:moveTo>
                  <a:pt x="1299583" y="1561033"/>
                </a:moveTo>
                <a:lnTo>
                  <a:pt x="1301580" y="1552366"/>
                </a:lnTo>
                <a:lnTo>
                  <a:pt x="1301680" y="1551930"/>
                </a:lnTo>
                <a:lnTo>
                  <a:pt x="1308234" y="1552366"/>
                </a:lnTo>
                <a:lnTo>
                  <a:pt x="1299583" y="1561033"/>
                </a:lnTo>
                <a:close/>
              </a:path>
              <a:path w="1760220" h="2282190">
                <a:moveTo>
                  <a:pt x="1308234" y="591245"/>
                </a:moveTo>
                <a:lnTo>
                  <a:pt x="1303168" y="590636"/>
                </a:lnTo>
                <a:lnTo>
                  <a:pt x="1303209" y="585391"/>
                </a:lnTo>
                <a:lnTo>
                  <a:pt x="1306046" y="582476"/>
                </a:lnTo>
                <a:lnTo>
                  <a:pt x="1309014" y="583156"/>
                </a:lnTo>
                <a:lnTo>
                  <a:pt x="1307869" y="587964"/>
                </a:lnTo>
                <a:lnTo>
                  <a:pt x="1308166" y="590636"/>
                </a:lnTo>
                <a:lnTo>
                  <a:pt x="1308234" y="591245"/>
                </a:lnTo>
                <a:close/>
              </a:path>
              <a:path w="1760220" h="2282190">
                <a:moveTo>
                  <a:pt x="1279506" y="1713838"/>
                </a:moveTo>
                <a:lnTo>
                  <a:pt x="1276473" y="1712955"/>
                </a:lnTo>
                <a:lnTo>
                  <a:pt x="1276193" y="1710515"/>
                </a:lnTo>
                <a:lnTo>
                  <a:pt x="1281978" y="1709842"/>
                </a:lnTo>
                <a:lnTo>
                  <a:pt x="1279506" y="1713838"/>
                </a:lnTo>
                <a:close/>
              </a:path>
              <a:path w="1760220" h="2282190">
                <a:moveTo>
                  <a:pt x="1302878" y="1503835"/>
                </a:moveTo>
                <a:lnTo>
                  <a:pt x="1300909" y="1502248"/>
                </a:lnTo>
                <a:lnTo>
                  <a:pt x="1299326" y="1500276"/>
                </a:lnTo>
                <a:lnTo>
                  <a:pt x="1301680" y="1501479"/>
                </a:lnTo>
                <a:lnTo>
                  <a:pt x="1302878" y="1503835"/>
                </a:lnTo>
                <a:close/>
              </a:path>
              <a:path w="1760220" h="2282190">
                <a:moveTo>
                  <a:pt x="1304466" y="988021"/>
                </a:moveTo>
                <a:lnTo>
                  <a:pt x="1306046" y="986046"/>
                </a:lnTo>
                <a:lnTo>
                  <a:pt x="1308019" y="984459"/>
                </a:lnTo>
                <a:lnTo>
                  <a:pt x="1306308" y="986305"/>
                </a:lnTo>
                <a:lnTo>
                  <a:pt x="1304466" y="988021"/>
                </a:lnTo>
                <a:close/>
              </a:path>
              <a:path w="1760220" h="2282190">
                <a:moveTo>
                  <a:pt x="1297304" y="1698879"/>
                </a:moveTo>
                <a:lnTo>
                  <a:pt x="1291854" y="1698550"/>
                </a:lnTo>
                <a:lnTo>
                  <a:pt x="1296656" y="1691450"/>
                </a:lnTo>
                <a:lnTo>
                  <a:pt x="1297304" y="1690105"/>
                </a:lnTo>
                <a:lnTo>
                  <a:pt x="1302743" y="1690435"/>
                </a:lnTo>
                <a:lnTo>
                  <a:pt x="1297942" y="1697533"/>
                </a:lnTo>
                <a:lnTo>
                  <a:pt x="1297304" y="1698879"/>
                </a:lnTo>
                <a:close/>
              </a:path>
              <a:path w="1760220" h="2282190">
                <a:moveTo>
                  <a:pt x="1306856" y="1317625"/>
                </a:moveTo>
                <a:lnTo>
                  <a:pt x="1306006" y="1302889"/>
                </a:lnTo>
                <a:lnTo>
                  <a:pt x="1312610" y="1306271"/>
                </a:lnTo>
                <a:lnTo>
                  <a:pt x="1313310" y="1311360"/>
                </a:lnTo>
                <a:lnTo>
                  <a:pt x="1312266" y="1314696"/>
                </a:lnTo>
                <a:lnTo>
                  <a:pt x="1310423" y="1317239"/>
                </a:lnTo>
                <a:lnTo>
                  <a:pt x="1306856" y="1317625"/>
                </a:lnTo>
                <a:close/>
              </a:path>
              <a:path w="1760220" h="2282190">
                <a:moveTo>
                  <a:pt x="1259813" y="1557337"/>
                </a:moveTo>
                <a:lnTo>
                  <a:pt x="1260321" y="1553179"/>
                </a:lnTo>
                <a:lnTo>
                  <a:pt x="1260281" y="1552538"/>
                </a:lnTo>
                <a:lnTo>
                  <a:pt x="1260167" y="1550690"/>
                </a:lnTo>
                <a:lnTo>
                  <a:pt x="1260108" y="1549736"/>
                </a:lnTo>
                <a:lnTo>
                  <a:pt x="1262801" y="1550690"/>
                </a:lnTo>
                <a:lnTo>
                  <a:pt x="1264605" y="1552538"/>
                </a:lnTo>
                <a:lnTo>
                  <a:pt x="1264483" y="1556311"/>
                </a:lnTo>
                <a:lnTo>
                  <a:pt x="1259813" y="1557337"/>
                </a:lnTo>
                <a:close/>
              </a:path>
              <a:path w="1760220" h="2282190">
                <a:moveTo>
                  <a:pt x="1268860" y="1602374"/>
                </a:moveTo>
                <a:lnTo>
                  <a:pt x="1266165" y="1601411"/>
                </a:lnTo>
                <a:lnTo>
                  <a:pt x="1264362" y="1599562"/>
                </a:lnTo>
                <a:lnTo>
                  <a:pt x="1264483" y="1595789"/>
                </a:lnTo>
                <a:lnTo>
                  <a:pt x="1267178" y="1596743"/>
                </a:lnTo>
                <a:lnTo>
                  <a:pt x="1268971" y="1598602"/>
                </a:lnTo>
                <a:lnTo>
                  <a:pt x="1268860" y="1602374"/>
                </a:lnTo>
                <a:close/>
              </a:path>
              <a:path w="1760220" h="2282190">
                <a:moveTo>
                  <a:pt x="1255823" y="1749665"/>
                </a:moveTo>
                <a:lnTo>
                  <a:pt x="1257819" y="1740992"/>
                </a:lnTo>
                <a:lnTo>
                  <a:pt x="1257919" y="1740556"/>
                </a:lnTo>
                <a:lnTo>
                  <a:pt x="1264473" y="1740992"/>
                </a:lnTo>
                <a:lnTo>
                  <a:pt x="1255823" y="1749665"/>
                </a:lnTo>
                <a:close/>
              </a:path>
              <a:path w="1760220" h="2282190">
                <a:moveTo>
                  <a:pt x="1255823" y="1644382"/>
                </a:moveTo>
                <a:lnTo>
                  <a:pt x="1257816" y="1635720"/>
                </a:lnTo>
                <a:lnTo>
                  <a:pt x="1257919" y="1635273"/>
                </a:lnTo>
                <a:lnTo>
                  <a:pt x="1264473" y="1635720"/>
                </a:lnTo>
                <a:lnTo>
                  <a:pt x="1255823" y="1644382"/>
                </a:lnTo>
                <a:close/>
              </a:path>
              <a:path w="1760220" h="2282190">
                <a:moveTo>
                  <a:pt x="1276623" y="1514802"/>
                </a:moveTo>
                <a:lnTo>
                  <a:pt x="1274656" y="1513214"/>
                </a:lnTo>
                <a:lnTo>
                  <a:pt x="1273073" y="1511240"/>
                </a:lnTo>
                <a:lnTo>
                  <a:pt x="1275424" y="1512442"/>
                </a:lnTo>
                <a:lnTo>
                  <a:pt x="1276623" y="1514802"/>
                </a:lnTo>
                <a:close/>
              </a:path>
              <a:path w="1760220" h="2282190">
                <a:moveTo>
                  <a:pt x="1268961" y="1677280"/>
                </a:moveTo>
                <a:lnTo>
                  <a:pt x="1270946" y="1668616"/>
                </a:lnTo>
                <a:lnTo>
                  <a:pt x="1271048" y="1668171"/>
                </a:lnTo>
                <a:lnTo>
                  <a:pt x="1277601" y="1668616"/>
                </a:lnTo>
                <a:lnTo>
                  <a:pt x="1268961" y="1677280"/>
                </a:lnTo>
                <a:close/>
              </a:path>
              <a:path w="1760220" h="2282190">
                <a:moveTo>
                  <a:pt x="1279972" y="1479808"/>
                </a:moveTo>
                <a:lnTo>
                  <a:pt x="1275424" y="1477351"/>
                </a:lnTo>
                <a:lnTo>
                  <a:pt x="1274235" y="1472704"/>
                </a:lnTo>
                <a:lnTo>
                  <a:pt x="1283943" y="1472704"/>
                </a:lnTo>
                <a:lnTo>
                  <a:pt x="1277612" y="1475157"/>
                </a:lnTo>
                <a:lnTo>
                  <a:pt x="1279972" y="1479808"/>
                </a:lnTo>
                <a:close/>
              </a:path>
              <a:path w="1760220" h="2282190">
                <a:moveTo>
                  <a:pt x="1271048" y="1709842"/>
                </a:moveTo>
                <a:lnTo>
                  <a:pt x="1266672" y="1709842"/>
                </a:lnTo>
                <a:lnTo>
                  <a:pt x="1266672" y="1705454"/>
                </a:lnTo>
                <a:lnTo>
                  <a:pt x="1271048" y="1705454"/>
                </a:lnTo>
                <a:lnTo>
                  <a:pt x="1271048" y="1709842"/>
                </a:lnTo>
                <a:close/>
              </a:path>
              <a:path w="1760220" h="2282190">
                <a:moveTo>
                  <a:pt x="1625569" y="1049987"/>
                </a:moveTo>
                <a:lnTo>
                  <a:pt x="1627565" y="1041320"/>
                </a:lnTo>
                <a:lnTo>
                  <a:pt x="1627666" y="1040883"/>
                </a:lnTo>
                <a:lnTo>
                  <a:pt x="1634220" y="1041320"/>
                </a:lnTo>
                <a:lnTo>
                  <a:pt x="1625569" y="1049987"/>
                </a:lnTo>
                <a:close/>
              </a:path>
              <a:path w="1760220" h="2282190">
                <a:moveTo>
                  <a:pt x="1516087" y="1106684"/>
                </a:moveTo>
                <a:lnTo>
                  <a:pt x="1511710" y="1106684"/>
                </a:lnTo>
                <a:lnTo>
                  <a:pt x="1511710" y="1102291"/>
                </a:lnTo>
                <a:lnTo>
                  <a:pt x="1516087" y="1102291"/>
                </a:lnTo>
                <a:lnTo>
                  <a:pt x="1516087" y="1106684"/>
                </a:lnTo>
                <a:close/>
              </a:path>
              <a:path w="1760220" h="2282190">
                <a:moveTo>
                  <a:pt x="1513899" y="1056232"/>
                </a:moveTo>
                <a:lnTo>
                  <a:pt x="1510059" y="1054226"/>
                </a:lnTo>
                <a:lnTo>
                  <a:pt x="1506292" y="1052155"/>
                </a:lnTo>
                <a:lnTo>
                  <a:pt x="1507280" y="1045620"/>
                </a:lnTo>
                <a:lnTo>
                  <a:pt x="1507334" y="1045265"/>
                </a:lnTo>
                <a:lnTo>
                  <a:pt x="1509897" y="1045620"/>
                </a:lnTo>
                <a:lnTo>
                  <a:pt x="1509178" y="1049266"/>
                </a:lnTo>
                <a:lnTo>
                  <a:pt x="1509497" y="1051662"/>
                </a:lnTo>
                <a:lnTo>
                  <a:pt x="1509522" y="1051850"/>
                </a:lnTo>
                <a:lnTo>
                  <a:pt x="1513724" y="1051850"/>
                </a:lnTo>
                <a:lnTo>
                  <a:pt x="1517198" y="1052733"/>
                </a:lnTo>
                <a:lnTo>
                  <a:pt x="1517881" y="1052733"/>
                </a:lnTo>
                <a:lnTo>
                  <a:pt x="1513534" y="1053271"/>
                </a:lnTo>
                <a:lnTo>
                  <a:pt x="1513899" y="1056232"/>
                </a:lnTo>
                <a:close/>
              </a:path>
              <a:path w="1760220" h="2282190">
                <a:moveTo>
                  <a:pt x="1517881" y="1052733"/>
                </a:moveTo>
                <a:lnTo>
                  <a:pt x="1518275" y="1049651"/>
                </a:lnTo>
                <a:lnTo>
                  <a:pt x="1525021" y="1051850"/>
                </a:lnTo>
                <a:lnTo>
                  <a:pt x="1517881" y="1052733"/>
                </a:lnTo>
                <a:close/>
              </a:path>
              <a:path w="1760220" h="2282190">
                <a:moveTo>
                  <a:pt x="1513724" y="1051850"/>
                </a:moveTo>
                <a:lnTo>
                  <a:pt x="1509532" y="1051850"/>
                </a:lnTo>
                <a:lnTo>
                  <a:pt x="1512987" y="1051662"/>
                </a:lnTo>
                <a:lnTo>
                  <a:pt x="1513724" y="1051850"/>
                </a:lnTo>
                <a:close/>
              </a:path>
              <a:path w="1760220" h="2282190">
                <a:moveTo>
                  <a:pt x="1518275" y="1139581"/>
                </a:moveTo>
                <a:lnTo>
                  <a:pt x="1514456" y="1139062"/>
                </a:lnTo>
                <a:lnTo>
                  <a:pt x="1517343" y="1127207"/>
                </a:lnTo>
                <a:lnTo>
                  <a:pt x="1522651" y="1128613"/>
                </a:lnTo>
                <a:lnTo>
                  <a:pt x="1523669" y="1132828"/>
                </a:lnTo>
                <a:lnTo>
                  <a:pt x="1516644" y="1132828"/>
                </a:lnTo>
                <a:lnTo>
                  <a:pt x="1518150" y="1139062"/>
                </a:lnTo>
                <a:lnTo>
                  <a:pt x="1518275" y="1139581"/>
                </a:lnTo>
                <a:close/>
              </a:path>
              <a:path w="1760220" h="2282190">
                <a:moveTo>
                  <a:pt x="1524282" y="1135362"/>
                </a:moveTo>
                <a:lnTo>
                  <a:pt x="1516644" y="1132828"/>
                </a:lnTo>
                <a:lnTo>
                  <a:pt x="1523669" y="1132828"/>
                </a:lnTo>
                <a:lnTo>
                  <a:pt x="1524282" y="1135362"/>
                </a:lnTo>
                <a:close/>
              </a:path>
              <a:path w="1760220" h="2282190">
                <a:moveTo>
                  <a:pt x="1509747" y="553526"/>
                </a:moveTo>
                <a:lnTo>
                  <a:pt x="1507598" y="552983"/>
                </a:lnTo>
                <a:lnTo>
                  <a:pt x="1509523" y="549572"/>
                </a:lnTo>
                <a:lnTo>
                  <a:pt x="1511783" y="552092"/>
                </a:lnTo>
                <a:lnTo>
                  <a:pt x="1509747" y="553526"/>
                </a:lnTo>
                <a:close/>
              </a:path>
              <a:path w="1760220" h="2282190">
                <a:moveTo>
                  <a:pt x="1500872" y="622289"/>
                </a:moveTo>
                <a:lnTo>
                  <a:pt x="1502856" y="613626"/>
                </a:lnTo>
                <a:lnTo>
                  <a:pt x="1502959" y="613179"/>
                </a:lnTo>
                <a:lnTo>
                  <a:pt x="1509513" y="613626"/>
                </a:lnTo>
                <a:lnTo>
                  <a:pt x="1500872" y="622289"/>
                </a:lnTo>
                <a:close/>
              </a:path>
              <a:path w="1760220" h="2282190">
                <a:moveTo>
                  <a:pt x="1662599" y="964236"/>
                </a:moveTo>
                <a:lnTo>
                  <a:pt x="1659241" y="964236"/>
                </a:lnTo>
                <a:lnTo>
                  <a:pt x="1656110" y="956616"/>
                </a:lnTo>
                <a:lnTo>
                  <a:pt x="1662711" y="960426"/>
                </a:lnTo>
                <a:lnTo>
                  <a:pt x="1662599" y="964236"/>
                </a:lnTo>
                <a:close/>
              </a:path>
              <a:path w="1760220" h="2282190">
                <a:moveTo>
                  <a:pt x="1676552" y="957886"/>
                </a:moveTo>
                <a:lnTo>
                  <a:pt x="1677991" y="956616"/>
                </a:lnTo>
                <a:lnTo>
                  <a:pt x="1678903" y="956616"/>
                </a:lnTo>
                <a:lnTo>
                  <a:pt x="1676552" y="957886"/>
                </a:lnTo>
                <a:close/>
              </a:path>
              <a:path w="1760220" h="2282190">
                <a:moveTo>
                  <a:pt x="1696356" y="965506"/>
                </a:moveTo>
                <a:lnTo>
                  <a:pt x="1685517" y="964236"/>
                </a:lnTo>
                <a:lnTo>
                  <a:pt x="1688931" y="959156"/>
                </a:lnTo>
                <a:lnTo>
                  <a:pt x="1692466" y="957886"/>
                </a:lnTo>
                <a:lnTo>
                  <a:pt x="1692540" y="959156"/>
                </a:lnTo>
                <a:lnTo>
                  <a:pt x="1692615" y="960426"/>
                </a:lnTo>
                <a:lnTo>
                  <a:pt x="1692689" y="961696"/>
                </a:lnTo>
                <a:lnTo>
                  <a:pt x="1695484" y="961696"/>
                </a:lnTo>
                <a:lnTo>
                  <a:pt x="1696356" y="965506"/>
                </a:lnTo>
                <a:close/>
              </a:path>
              <a:path w="1760220" h="2282190">
                <a:moveTo>
                  <a:pt x="1645170" y="974396"/>
                </a:moveTo>
                <a:lnTo>
                  <a:pt x="1638019" y="969316"/>
                </a:lnTo>
                <a:lnTo>
                  <a:pt x="1646781" y="962966"/>
                </a:lnTo>
                <a:lnTo>
                  <a:pt x="1647348" y="959156"/>
                </a:lnTo>
                <a:lnTo>
                  <a:pt x="1649511" y="959156"/>
                </a:lnTo>
                <a:lnTo>
                  <a:pt x="1648155" y="962966"/>
                </a:lnTo>
                <a:lnTo>
                  <a:pt x="1645851" y="969316"/>
                </a:lnTo>
                <a:lnTo>
                  <a:pt x="1645170" y="974396"/>
                </a:lnTo>
                <a:close/>
              </a:path>
              <a:path w="1760220" h="2282190">
                <a:moveTo>
                  <a:pt x="1702151" y="968046"/>
                </a:moveTo>
                <a:lnTo>
                  <a:pt x="1704247" y="959156"/>
                </a:lnTo>
                <a:lnTo>
                  <a:pt x="1710791" y="959156"/>
                </a:lnTo>
                <a:lnTo>
                  <a:pt x="1702151" y="968046"/>
                </a:lnTo>
                <a:close/>
              </a:path>
              <a:path w="1760220" h="2282190">
                <a:moveTo>
                  <a:pt x="1718125" y="962966"/>
                </a:moveTo>
                <a:lnTo>
                  <a:pt x="1720475" y="960426"/>
                </a:lnTo>
                <a:lnTo>
                  <a:pt x="1719553" y="961696"/>
                </a:lnTo>
                <a:lnTo>
                  <a:pt x="1718125" y="962966"/>
                </a:lnTo>
                <a:close/>
              </a:path>
              <a:path w="1760220" h="2282190">
                <a:moveTo>
                  <a:pt x="1616663" y="974396"/>
                </a:moveTo>
                <a:lnTo>
                  <a:pt x="1610162" y="974396"/>
                </a:lnTo>
                <a:lnTo>
                  <a:pt x="1610056" y="973126"/>
                </a:lnTo>
                <a:lnTo>
                  <a:pt x="1615121" y="969316"/>
                </a:lnTo>
                <a:lnTo>
                  <a:pt x="1616724" y="971856"/>
                </a:lnTo>
                <a:lnTo>
                  <a:pt x="1616663" y="974396"/>
                </a:lnTo>
                <a:close/>
              </a:path>
              <a:path w="1760220" h="2282190">
                <a:moveTo>
                  <a:pt x="1678741" y="973126"/>
                </a:moveTo>
                <a:lnTo>
                  <a:pt x="1680178" y="971856"/>
                </a:lnTo>
                <a:lnTo>
                  <a:pt x="1681090" y="971856"/>
                </a:lnTo>
                <a:lnTo>
                  <a:pt x="1678741" y="973126"/>
                </a:lnTo>
                <a:close/>
              </a:path>
              <a:path w="1760220" h="2282190">
                <a:moveTo>
                  <a:pt x="1708714" y="980746"/>
                </a:moveTo>
                <a:lnTo>
                  <a:pt x="1710812" y="971856"/>
                </a:lnTo>
                <a:lnTo>
                  <a:pt x="1717355" y="973126"/>
                </a:lnTo>
                <a:lnTo>
                  <a:pt x="1708714" y="980746"/>
                </a:lnTo>
                <a:close/>
              </a:path>
              <a:path w="1760220" h="2282190">
                <a:moveTo>
                  <a:pt x="1654672" y="975666"/>
                </a:moveTo>
                <a:lnTo>
                  <a:pt x="1657032" y="973126"/>
                </a:lnTo>
                <a:lnTo>
                  <a:pt x="1656110" y="974396"/>
                </a:lnTo>
                <a:lnTo>
                  <a:pt x="1654672" y="975666"/>
                </a:lnTo>
                <a:close/>
              </a:path>
              <a:path w="1760220" h="2282190">
                <a:moveTo>
                  <a:pt x="1632144" y="983286"/>
                </a:moveTo>
                <a:lnTo>
                  <a:pt x="1634230" y="974396"/>
                </a:lnTo>
                <a:lnTo>
                  <a:pt x="1640784" y="974396"/>
                </a:lnTo>
                <a:lnTo>
                  <a:pt x="1632144" y="983286"/>
                </a:lnTo>
                <a:close/>
              </a:path>
              <a:path w="1760220" h="2282190">
                <a:moveTo>
                  <a:pt x="1603699" y="988366"/>
                </a:moveTo>
                <a:lnTo>
                  <a:pt x="1605786" y="978206"/>
                </a:lnTo>
                <a:lnTo>
                  <a:pt x="1612340" y="979476"/>
                </a:lnTo>
                <a:lnTo>
                  <a:pt x="1603699" y="988366"/>
                </a:lnTo>
                <a:close/>
              </a:path>
              <a:path w="1760220" h="2282190">
                <a:moveTo>
                  <a:pt x="1642982" y="983286"/>
                </a:moveTo>
                <a:lnTo>
                  <a:pt x="1638606" y="983286"/>
                </a:lnTo>
                <a:lnTo>
                  <a:pt x="1638606" y="978206"/>
                </a:lnTo>
                <a:lnTo>
                  <a:pt x="1642982" y="978206"/>
                </a:lnTo>
                <a:lnTo>
                  <a:pt x="1642982" y="983286"/>
                </a:lnTo>
                <a:close/>
              </a:path>
              <a:path w="1760220" h="2282190">
                <a:moveTo>
                  <a:pt x="1698433" y="987096"/>
                </a:moveTo>
                <a:lnTo>
                  <a:pt x="1700783" y="984556"/>
                </a:lnTo>
                <a:lnTo>
                  <a:pt x="1699861" y="985826"/>
                </a:lnTo>
                <a:lnTo>
                  <a:pt x="1698433" y="987096"/>
                </a:lnTo>
                <a:close/>
              </a:path>
              <a:path w="1760220" h="2282190">
                <a:moveTo>
                  <a:pt x="1597125" y="997256"/>
                </a:moveTo>
                <a:lnTo>
                  <a:pt x="1599221" y="987096"/>
                </a:lnTo>
                <a:lnTo>
                  <a:pt x="1603779" y="987979"/>
                </a:lnTo>
                <a:lnTo>
                  <a:pt x="1603699" y="988366"/>
                </a:lnTo>
                <a:lnTo>
                  <a:pt x="1605776" y="988366"/>
                </a:lnTo>
                <a:lnTo>
                  <a:pt x="1597125" y="997256"/>
                </a:lnTo>
                <a:close/>
              </a:path>
              <a:path w="1760220" h="2282190">
                <a:moveTo>
                  <a:pt x="1654672" y="989636"/>
                </a:moveTo>
                <a:lnTo>
                  <a:pt x="1656110" y="987096"/>
                </a:lnTo>
                <a:lnTo>
                  <a:pt x="1657032" y="987096"/>
                </a:lnTo>
                <a:lnTo>
                  <a:pt x="1654672" y="989636"/>
                </a:lnTo>
                <a:close/>
              </a:path>
              <a:path w="1760220" h="2282190">
                <a:moveTo>
                  <a:pt x="1605776" y="988366"/>
                </a:moveTo>
                <a:lnTo>
                  <a:pt x="1603699" y="988366"/>
                </a:lnTo>
                <a:lnTo>
                  <a:pt x="1604075" y="987979"/>
                </a:lnTo>
                <a:lnTo>
                  <a:pt x="1603779" y="987979"/>
                </a:lnTo>
                <a:lnTo>
                  <a:pt x="1605776" y="988366"/>
                </a:lnTo>
                <a:close/>
              </a:path>
              <a:path w="1760220" h="2282190">
                <a:moveTo>
                  <a:pt x="1579695" y="992176"/>
                </a:moveTo>
                <a:lnTo>
                  <a:pt x="1581600" y="989636"/>
                </a:lnTo>
                <a:lnTo>
                  <a:pt x="1584424" y="988366"/>
                </a:lnTo>
                <a:lnTo>
                  <a:pt x="1589301" y="990906"/>
                </a:lnTo>
                <a:lnTo>
                  <a:pt x="1579695" y="992176"/>
                </a:lnTo>
                <a:close/>
              </a:path>
              <a:path w="1760220" h="2282190">
                <a:moveTo>
                  <a:pt x="1507425" y="998526"/>
                </a:moveTo>
                <a:lnTo>
                  <a:pt x="1509523" y="989636"/>
                </a:lnTo>
                <a:lnTo>
                  <a:pt x="1516066" y="989636"/>
                </a:lnTo>
                <a:lnTo>
                  <a:pt x="1507425" y="998526"/>
                </a:lnTo>
                <a:close/>
              </a:path>
              <a:path w="1760220" h="2282190">
                <a:moveTo>
                  <a:pt x="1520564" y="998526"/>
                </a:moveTo>
                <a:lnTo>
                  <a:pt x="1522651" y="989636"/>
                </a:lnTo>
                <a:lnTo>
                  <a:pt x="1529204" y="989636"/>
                </a:lnTo>
                <a:lnTo>
                  <a:pt x="1520564" y="998526"/>
                </a:lnTo>
                <a:close/>
              </a:path>
              <a:path w="1760220" h="2282190">
                <a:moveTo>
                  <a:pt x="1650296" y="993446"/>
                </a:moveTo>
                <a:lnTo>
                  <a:pt x="1652646" y="990906"/>
                </a:lnTo>
                <a:lnTo>
                  <a:pt x="1651734" y="992176"/>
                </a:lnTo>
                <a:lnTo>
                  <a:pt x="1650296" y="993446"/>
                </a:lnTo>
                <a:close/>
              </a:path>
              <a:path w="1760220" h="2282190">
                <a:moveTo>
                  <a:pt x="1683116" y="993446"/>
                </a:moveTo>
                <a:lnTo>
                  <a:pt x="1685477" y="990906"/>
                </a:lnTo>
                <a:lnTo>
                  <a:pt x="1684555" y="992176"/>
                </a:lnTo>
                <a:lnTo>
                  <a:pt x="1683116" y="993446"/>
                </a:lnTo>
                <a:close/>
              </a:path>
              <a:path w="1760220" h="2282190">
                <a:moveTo>
                  <a:pt x="1567724" y="998526"/>
                </a:moveTo>
                <a:lnTo>
                  <a:pt x="1565852" y="998526"/>
                </a:lnTo>
                <a:lnTo>
                  <a:pt x="1572353" y="994716"/>
                </a:lnTo>
                <a:lnTo>
                  <a:pt x="1570096" y="997256"/>
                </a:lnTo>
                <a:lnTo>
                  <a:pt x="1567724" y="998526"/>
                </a:lnTo>
                <a:close/>
              </a:path>
              <a:path w="1760220" h="2282190">
                <a:moveTo>
                  <a:pt x="1638022" y="999796"/>
                </a:moveTo>
                <a:lnTo>
                  <a:pt x="1636353" y="999796"/>
                </a:lnTo>
                <a:lnTo>
                  <a:pt x="1636418" y="994716"/>
                </a:lnTo>
                <a:lnTo>
                  <a:pt x="1638888" y="997256"/>
                </a:lnTo>
                <a:lnTo>
                  <a:pt x="1638022" y="999796"/>
                </a:lnTo>
                <a:close/>
              </a:path>
              <a:path w="1760220" h="2282190">
                <a:moveTo>
                  <a:pt x="1669229" y="1011226"/>
                </a:moveTo>
                <a:lnTo>
                  <a:pt x="1664164" y="1007416"/>
                </a:lnTo>
                <a:lnTo>
                  <a:pt x="1674415" y="1001066"/>
                </a:lnTo>
                <a:lnTo>
                  <a:pt x="1673604" y="994716"/>
                </a:lnTo>
                <a:lnTo>
                  <a:pt x="1679172" y="997256"/>
                </a:lnTo>
                <a:lnTo>
                  <a:pt x="1677939" y="1002336"/>
                </a:lnTo>
                <a:lnTo>
                  <a:pt x="1673443" y="1007416"/>
                </a:lnTo>
                <a:lnTo>
                  <a:pt x="1669229" y="1011226"/>
                </a:lnTo>
                <a:close/>
              </a:path>
              <a:path w="1760220" h="2282190">
                <a:moveTo>
                  <a:pt x="1658299" y="1002336"/>
                </a:moveTo>
                <a:lnTo>
                  <a:pt x="1653923" y="1002336"/>
                </a:lnTo>
                <a:lnTo>
                  <a:pt x="1653923" y="998526"/>
                </a:lnTo>
                <a:lnTo>
                  <a:pt x="1658299" y="998526"/>
                </a:lnTo>
                <a:lnTo>
                  <a:pt x="1658299" y="1002336"/>
                </a:lnTo>
                <a:close/>
              </a:path>
              <a:path w="1760220" h="2282190">
                <a:moveTo>
                  <a:pt x="1510273" y="1004876"/>
                </a:moveTo>
                <a:lnTo>
                  <a:pt x="1511710" y="1002336"/>
                </a:lnTo>
                <a:lnTo>
                  <a:pt x="1512622" y="1002336"/>
                </a:lnTo>
                <a:lnTo>
                  <a:pt x="1510273" y="1004876"/>
                </a:lnTo>
                <a:close/>
              </a:path>
              <a:path w="1760220" h="2282190">
                <a:moveTo>
                  <a:pt x="1640885" y="1012496"/>
                </a:moveTo>
                <a:lnTo>
                  <a:pt x="1642982" y="1002336"/>
                </a:lnTo>
                <a:lnTo>
                  <a:pt x="1649536" y="1003606"/>
                </a:lnTo>
                <a:lnTo>
                  <a:pt x="1640885" y="1012496"/>
                </a:lnTo>
                <a:close/>
              </a:path>
              <a:path w="1760220" h="2282190">
                <a:moveTo>
                  <a:pt x="1707186" y="1006146"/>
                </a:moveTo>
                <a:lnTo>
                  <a:pt x="1709535" y="1003606"/>
                </a:lnTo>
                <a:lnTo>
                  <a:pt x="1708623" y="1004876"/>
                </a:lnTo>
                <a:lnTo>
                  <a:pt x="1707186" y="1006146"/>
                </a:lnTo>
                <a:close/>
              </a:path>
              <a:path w="1760220" h="2282190">
                <a:moveTo>
                  <a:pt x="1588282" y="1016306"/>
                </a:moveTo>
                <a:lnTo>
                  <a:pt x="1585040" y="1013766"/>
                </a:lnTo>
                <a:lnTo>
                  <a:pt x="1583581" y="1011226"/>
                </a:lnTo>
                <a:lnTo>
                  <a:pt x="1583711" y="1008686"/>
                </a:lnTo>
                <a:lnTo>
                  <a:pt x="1583776" y="1007416"/>
                </a:lnTo>
                <a:lnTo>
                  <a:pt x="1583841" y="1006146"/>
                </a:lnTo>
                <a:lnTo>
                  <a:pt x="1583906" y="1004876"/>
                </a:lnTo>
                <a:lnTo>
                  <a:pt x="1586418" y="1008686"/>
                </a:lnTo>
                <a:lnTo>
                  <a:pt x="1592496" y="1012496"/>
                </a:lnTo>
                <a:lnTo>
                  <a:pt x="1588282" y="1016306"/>
                </a:lnTo>
                <a:close/>
              </a:path>
              <a:path w="1760220" h="2282190">
                <a:moveTo>
                  <a:pt x="1597125" y="1013766"/>
                </a:moveTo>
                <a:lnTo>
                  <a:pt x="1599221" y="1004876"/>
                </a:lnTo>
                <a:lnTo>
                  <a:pt x="1605776" y="1006146"/>
                </a:lnTo>
                <a:lnTo>
                  <a:pt x="1597125" y="1013766"/>
                </a:lnTo>
                <a:close/>
              </a:path>
              <a:path w="1760220" h="2282190">
                <a:moveTo>
                  <a:pt x="1654014" y="1016306"/>
                </a:moveTo>
                <a:lnTo>
                  <a:pt x="1656110" y="1007416"/>
                </a:lnTo>
                <a:lnTo>
                  <a:pt x="1662665" y="1007416"/>
                </a:lnTo>
                <a:lnTo>
                  <a:pt x="1654014" y="1016306"/>
                </a:lnTo>
                <a:close/>
              </a:path>
              <a:path w="1760220" h="2282190">
                <a:moveTo>
                  <a:pt x="1651117" y="1027736"/>
                </a:moveTo>
                <a:lnTo>
                  <a:pt x="1647348" y="1026466"/>
                </a:lnTo>
                <a:lnTo>
                  <a:pt x="1644319" y="1025196"/>
                </a:lnTo>
                <a:lnTo>
                  <a:pt x="1647024" y="1018846"/>
                </a:lnTo>
                <a:lnTo>
                  <a:pt x="1642982" y="1018846"/>
                </a:lnTo>
                <a:lnTo>
                  <a:pt x="1646517" y="1011226"/>
                </a:lnTo>
                <a:lnTo>
                  <a:pt x="1649911" y="1022656"/>
                </a:lnTo>
                <a:lnTo>
                  <a:pt x="1653923" y="1022656"/>
                </a:lnTo>
                <a:lnTo>
                  <a:pt x="1652970" y="1025196"/>
                </a:lnTo>
                <a:lnTo>
                  <a:pt x="1651117" y="1027736"/>
                </a:lnTo>
                <a:close/>
              </a:path>
              <a:path w="1760220" h="2282190">
                <a:moveTo>
                  <a:pt x="1555462" y="1031546"/>
                </a:moveTo>
                <a:lnTo>
                  <a:pt x="1548908" y="1031546"/>
                </a:lnTo>
                <a:lnTo>
                  <a:pt x="1554307" y="1023926"/>
                </a:lnTo>
                <a:lnTo>
                  <a:pt x="1550214" y="1020116"/>
                </a:lnTo>
                <a:lnTo>
                  <a:pt x="1553274" y="1013766"/>
                </a:lnTo>
                <a:lnTo>
                  <a:pt x="1560182" y="1017576"/>
                </a:lnTo>
                <a:lnTo>
                  <a:pt x="1555998" y="1023926"/>
                </a:lnTo>
                <a:lnTo>
                  <a:pt x="1555909" y="1025196"/>
                </a:lnTo>
                <a:lnTo>
                  <a:pt x="1555820" y="1026466"/>
                </a:lnTo>
                <a:lnTo>
                  <a:pt x="1555730" y="1027736"/>
                </a:lnTo>
                <a:lnTo>
                  <a:pt x="1555641" y="1029006"/>
                </a:lnTo>
                <a:lnTo>
                  <a:pt x="1555532" y="1030544"/>
                </a:lnTo>
                <a:lnTo>
                  <a:pt x="1555462" y="1031546"/>
                </a:lnTo>
                <a:close/>
              </a:path>
              <a:path w="1760220" h="2282190">
                <a:moveTo>
                  <a:pt x="1579083" y="1021386"/>
                </a:moveTo>
                <a:lnTo>
                  <a:pt x="1575153" y="1020116"/>
                </a:lnTo>
                <a:lnTo>
                  <a:pt x="1575153" y="1013766"/>
                </a:lnTo>
                <a:lnTo>
                  <a:pt x="1579529" y="1013766"/>
                </a:lnTo>
                <a:lnTo>
                  <a:pt x="1580269" y="1018846"/>
                </a:lnTo>
                <a:lnTo>
                  <a:pt x="1579083" y="1021386"/>
                </a:lnTo>
                <a:close/>
              </a:path>
              <a:path w="1760220" h="2282190">
                <a:moveTo>
                  <a:pt x="1607974" y="1025196"/>
                </a:moveTo>
                <a:lnTo>
                  <a:pt x="1601338" y="1025196"/>
                </a:lnTo>
                <a:lnTo>
                  <a:pt x="1603436" y="1017576"/>
                </a:lnTo>
                <a:lnTo>
                  <a:pt x="1601410" y="1013766"/>
                </a:lnTo>
                <a:lnTo>
                  <a:pt x="1605725" y="1015036"/>
                </a:lnTo>
                <a:lnTo>
                  <a:pt x="1607245" y="1020116"/>
                </a:lnTo>
                <a:lnTo>
                  <a:pt x="1607974" y="1025196"/>
                </a:lnTo>
                <a:close/>
              </a:path>
              <a:path w="1760220" h="2282190">
                <a:moveTo>
                  <a:pt x="1660487" y="1018846"/>
                </a:moveTo>
                <a:lnTo>
                  <a:pt x="1661439" y="1015036"/>
                </a:lnTo>
                <a:lnTo>
                  <a:pt x="1663283" y="1013766"/>
                </a:lnTo>
                <a:lnTo>
                  <a:pt x="1667051" y="1013766"/>
                </a:lnTo>
                <a:lnTo>
                  <a:pt x="1667811" y="1017576"/>
                </a:lnTo>
                <a:lnTo>
                  <a:pt x="1663921" y="1017576"/>
                </a:lnTo>
                <a:lnTo>
                  <a:pt x="1660487" y="1018846"/>
                </a:lnTo>
                <a:close/>
              </a:path>
              <a:path w="1760220" h="2282190">
                <a:moveTo>
                  <a:pt x="1683390" y="1020116"/>
                </a:moveTo>
                <a:lnTo>
                  <a:pt x="1670394" y="1020116"/>
                </a:lnTo>
                <a:lnTo>
                  <a:pt x="1673604" y="1013766"/>
                </a:lnTo>
                <a:lnTo>
                  <a:pt x="1680178" y="1013766"/>
                </a:lnTo>
                <a:lnTo>
                  <a:pt x="1683390" y="1020116"/>
                </a:lnTo>
                <a:close/>
              </a:path>
              <a:path w="1760220" h="2282190">
                <a:moveTo>
                  <a:pt x="1520442" y="1027736"/>
                </a:moveTo>
                <a:lnTo>
                  <a:pt x="1523147" y="1020116"/>
                </a:lnTo>
                <a:lnTo>
                  <a:pt x="1522651" y="1016306"/>
                </a:lnTo>
                <a:lnTo>
                  <a:pt x="1524044" y="1016306"/>
                </a:lnTo>
                <a:lnTo>
                  <a:pt x="1525006" y="1017576"/>
                </a:lnTo>
                <a:lnTo>
                  <a:pt x="1525693" y="1018846"/>
                </a:lnTo>
                <a:lnTo>
                  <a:pt x="1525693" y="1022656"/>
                </a:lnTo>
                <a:lnTo>
                  <a:pt x="1526795" y="1022656"/>
                </a:lnTo>
                <a:lnTo>
                  <a:pt x="1526946" y="1023926"/>
                </a:lnTo>
                <a:lnTo>
                  <a:pt x="1527027" y="1025196"/>
                </a:lnTo>
                <a:lnTo>
                  <a:pt x="1520442" y="1027736"/>
                </a:lnTo>
                <a:close/>
              </a:path>
              <a:path w="1760220" h="2282190">
                <a:moveTo>
                  <a:pt x="1533580" y="1018846"/>
                </a:moveTo>
                <a:lnTo>
                  <a:pt x="1532600" y="1018846"/>
                </a:lnTo>
                <a:lnTo>
                  <a:pt x="1533580" y="1017576"/>
                </a:lnTo>
                <a:lnTo>
                  <a:pt x="1533580" y="1018846"/>
                </a:lnTo>
                <a:close/>
              </a:path>
              <a:path w="1760220" h="2282190">
                <a:moveTo>
                  <a:pt x="1668064" y="1018846"/>
                </a:moveTo>
                <a:lnTo>
                  <a:pt x="1663921" y="1017576"/>
                </a:lnTo>
                <a:lnTo>
                  <a:pt x="1667811" y="1017576"/>
                </a:lnTo>
                <a:lnTo>
                  <a:pt x="1668064" y="1018846"/>
                </a:lnTo>
                <a:close/>
              </a:path>
              <a:path w="1760220" h="2282190">
                <a:moveTo>
                  <a:pt x="1696245" y="1020116"/>
                </a:moveTo>
                <a:lnTo>
                  <a:pt x="1698595" y="1017576"/>
                </a:lnTo>
                <a:lnTo>
                  <a:pt x="1697673" y="1018846"/>
                </a:lnTo>
                <a:lnTo>
                  <a:pt x="1696245" y="1020116"/>
                </a:lnTo>
                <a:close/>
              </a:path>
              <a:path w="1760220" h="2282190">
                <a:moveTo>
                  <a:pt x="1682459" y="1027736"/>
                </a:moveTo>
                <a:lnTo>
                  <a:pt x="1684555" y="1018846"/>
                </a:lnTo>
                <a:lnTo>
                  <a:pt x="1691109" y="1018846"/>
                </a:lnTo>
                <a:lnTo>
                  <a:pt x="1686166" y="1023926"/>
                </a:lnTo>
                <a:lnTo>
                  <a:pt x="1685477" y="1023926"/>
                </a:lnTo>
                <a:lnTo>
                  <a:pt x="1683116" y="1026466"/>
                </a:lnTo>
                <a:lnTo>
                  <a:pt x="1683694" y="1026466"/>
                </a:lnTo>
                <a:lnTo>
                  <a:pt x="1682459" y="1027736"/>
                </a:lnTo>
                <a:close/>
              </a:path>
              <a:path w="1760220" h="2282190">
                <a:moveTo>
                  <a:pt x="1691210" y="1029006"/>
                </a:moveTo>
                <a:lnTo>
                  <a:pt x="1693297" y="1020116"/>
                </a:lnTo>
                <a:lnTo>
                  <a:pt x="1699851" y="1021386"/>
                </a:lnTo>
                <a:lnTo>
                  <a:pt x="1691210" y="1029006"/>
                </a:lnTo>
                <a:close/>
              </a:path>
              <a:path w="1760220" h="2282190">
                <a:moveTo>
                  <a:pt x="1526795" y="1022656"/>
                </a:moveTo>
                <a:lnTo>
                  <a:pt x="1525693" y="1022656"/>
                </a:lnTo>
                <a:lnTo>
                  <a:pt x="1526579" y="1021386"/>
                </a:lnTo>
                <a:lnTo>
                  <a:pt x="1526795" y="1022656"/>
                </a:lnTo>
                <a:close/>
              </a:path>
              <a:path w="1760220" h="2282190">
                <a:moveTo>
                  <a:pt x="1541167" y="1032722"/>
                </a:moveTo>
                <a:lnTo>
                  <a:pt x="1541025" y="1032722"/>
                </a:lnTo>
                <a:lnTo>
                  <a:pt x="1535769" y="1029006"/>
                </a:lnTo>
                <a:lnTo>
                  <a:pt x="1535769" y="1025196"/>
                </a:lnTo>
                <a:lnTo>
                  <a:pt x="1537642" y="1025196"/>
                </a:lnTo>
                <a:lnTo>
                  <a:pt x="1537835" y="1023926"/>
                </a:lnTo>
                <a:lnTo>
                  <a:pt x="1537967" y="1022656"/>
                </a:lnTo>
                <a:lnTo>
                  <a:pt x="1542212" y="1021386"/>
                </a:lnTo>
                <a:lnTo>
                  <a:pt x="1542095" y="1022656"/>
                </a:lnTo>
                <a:lnTo>
                  <a:pt x="1541978" y="1023926"/>
                </a:lnTo>
                <a:lnTo>
                  <a:pt x="1541860" y="1025196"/>
                </a:lnTo>
                <a:lnTo>
                  <a:pt x="1541743" y="1026466"/>
                </a:lnTo>
                <a:lnTo>
                  <a:pt x="1541626" y="1027736"/>
                </a:lnTo>
                <a:lnTo>
                  <a:pt x="1541509" y="1029006"/>
                </a:lnTo>
                <a:lnTo>
                  <a:pt x="1541392" y="1030276"/>
                </a:lnTo>
                <a:lnTo>
                  <a:pt x="1541275" y="1031546"/>
                </a:lnTo>
                <a:lnTo>
                  <a:pt x="1541167" y="1032722"/>
                </a:lnTo>
                <a:close/>
              </a:path>
              <a:path w="1760220" h="2282190">
                <a:moveTo>
                  <a:pt x="1593418" y="1023926"/>
                </a:moveTo>
                <a:lnTo>
                  <a:pt x="1595767" y="1021386"/>
                </a:lnTo>
                <a:lnTo>
                  <a:pt x="1594855" y="1022656"/>
                </a:lnTo>
                <a:lnTo>
                  <a:pt x="1593418" y="1023926"/>
                </a:lnTo>
                <a:close/>
              </a:path>
              <a:path w="1760220" h="2282190">
                <a:moveTo>
                  <a:pt x="1636418" y="1035356"/>
                </a:moveTo>
                <a:lnTo>
                  <a:pt x="1628962" y="1031546"/>
                </a:lnTo>
                <a:lnTo>
                  <a:pt x="1635598" y="1029006"/>
                </a:lnTo>
                <a:lnTo>
                  <a:pt x="1636418" y="1022656"/>
                </a:lnTo>
                <a:lnTo>
                  <a:pt x="1643063" y="1025196"/>
                </a:lnTo>
                <a:lnTo>
                  <a:pt x="1634048" y="1030276"/>
                </a:lnTo>
                <a:lnTo>
                  <a:pt x="1636418" y="1035356"/>
                </a:lnTo>
                <a:close/>
              </a:path>
              <a:path w="1760220" h="2282190">
                <a:moveTo>
                  <a:pt x="1582917" y="1027736"/>
                </a:moveTo>
                <a:lnTo>
                  <a:pt x="1580950" y="1025196"/>
                </a:lnTo>
                <a:lnTo>
                  <a:pt x="1579367" y="1023926"/>
                </a:lnTo>
                <a:lnTo>
                  <a:pt x="1581717" y="1025196"/>
                </a:lnTo>
                <a:lnTo>
                  <a:pt x="1582917" y="1027736"/>
                </a:lnTo>
                <a:close/>
              </a:path>
              <a:path w="1760220" h="2282190">
                <a:moveTo>
                  <a:pt x="1665612" y="1026466"/>
                </a:moveTo>
                <a:lnTo>
                  <a:pt x="1667962" y="1023926"/>
                </a:lnTo>
                <a:lnTo>
                  <a:pt x="1667051" y="1025196"/>
                </a:lnTo>
                <a:lnTo>
                  <a:pt x="1665612" y="1026466"/>
                </a:lnTo>
                <a:close/>
              </a:path>
              <a:path w="1760220" h="2282190">
                <a:moveTo>
                  <a:pt x="1683116" y="1026466"/>
                </a:moveTo>
                <a:lnTo>
                  <a:pt x="1685477" y="1023926"/>
                </a:lnTo>
                <a:lnTo>
                  <a:pt x="1684555" y="1025196"/>
                </a:lnTo>
                <a:lnTo>
                  <a:pt x="1683116" y="1026466"/>
                </a:lnTo>
                <a:close/>
              </a:path>
              <a:path w="1760220" h="2282190">
                <a:moveTo>
                  <a:pt x="1683694" y="1026466"/>
                </a:moveTo>
                <a:lnTo>
                  <a:pt x="1683116" y="1026466"/>
                </a:lnTo>
                <a:lnTo>
                  <a:pt x="1684555" y="1025196"/>
                </a:lnTo>
                <a:lnTo>
                  <a:pt x="1685477" y="1023926"/>
                </a:lnTo>
                <a:lnTo>
                  <a:pt x="1686166" y="1023926"/>
                </a:lnTo>
                <a:lnTo>
                  <a:pt x="1683694" y="1026466"/>
                </a:lnTo>
                <a:close/>
              </a:path>
              <a:path w="1760220" h="2282190">
                <a:moveTo>
                  <a:pt x="1719654" y="1034086"/>
                </a:moveTo>
                <a:lnTo>
                  <a:pt x="1721742" y="1025196"/>
                </a:lnTo>
                <a:lnTo>
                  <a:pt x="1728295" y="1025196"/>
                </a:lnTo>
                <a:lnTo>
                  <a:pt x="1723358" y="1030276"/>
                </a:lnTo>
                <a:lnTo>
                  <a:pt x="1723129" y="1030276"/>
                </a:lnTo>
                <a:lnTo>
                  <a:pt x="1723097" y="1030544"/>
                </a:lnTo>
                <a:lnTo>
                  <a:pt x="1720980" y="1032722"/>
                </a:lnTo>
                <a:lnTo>
                  <a:pt x="1720250" y="1032722"/>
                </a:lnTo>
                <a:lnTo>
                  <a:pt x="1720176" y="1033550"/>
                </a:lnTo>
                <a:lnTo>
                  <a:pt x="1719654" y="1034086"/>
                </a:lnTo>
                <a:close/>
              </a:path>
              <a:path w="1760220" h="2282190">
                <a:moveTo>
                  <a:pt x="1623291" y="1031546"/>
                </a:moveTo>
                <a:lnTo>
                  <a:pt x="1618914" y="1031546"/>
                </a:lnTo>
                <a:lnTo>
                  <a:pt x="1619697" y="1026466"/>
                </a:lnTo>
                <a:lnTo>
                  <a:pt x="1623009" y="1026466"/>
                </a:lnTo>
                <a:lnTo>
                  <a:pt x="1625367" y="1027736"/>
                </a:lnTo>
                <a:lnTo>
                  <a:pt x="1623291" y="1031546"/>
                </a:lnTo>
                <a:close/>
              </a:path>
              <a:path w="1760220" h="2282190">
                <a:moveTo>
                  <a:pt x="1719553" y="1040436"/>
                </a:moveTo>
                <a:lnTo>
                  <a:pt x="1712070" y="1037771"/>
                </a:lnTo>
                <a:lnTo>
                  <a:pt x="1712667" y="1037771"/>
                </a:lnTo>
                <a:lnTo>
                  <a:pt x="1714914" y="1036626"/>
                </a:lnTo>
                <a:lnTo>
                  <a:pt x="1708623" y="1035356"/>
                </a:lnTo>
                <a:lnTo>
                  <a:pt x="1709433" y="1029006"/>
                </a:lnTo>
                <a:lnTo>
                  <a:pt x="1719975" y="1032722"/>
                </a:lnTo>
                <a:lnTo>
                  <a:pt x="1719780" y="1033550"/>
                </a:lnTo>
                <a:lnTo>
                  <a:pt x="1719654" y="1034086"/>
                </a:lnTo>
                <a:lnTo>
                  <a:pt x="1720127" y="1034086"/>
                </a:lnTo>
                <a:lnTo>
                  <a:pt x="1720012" y="1035356"/>
                </a:lnTo>
                <a:lnTo>
                  <a:pt x="1719897" y="1036626"/>
                </a:lnTo>
                <a:lnTo>
                  <a:pt x="1719794" y="1037771"/>
                </a:lnTo>
                <a:lnTo>
                  <a:pt x="1719668" y="1039166"/>
                </a:lnTo>
                <a:lnTo>
                  <a:pt x="1719553" y="1040436"/>
                </a:lnTo>
                <a:close/>
              </a:path>
              <a:path w="1760220" h="2282190">
                <a:moveTo>
                  <a:pt x="1586601" y="1045516"/>
                </a:moveTo>
                <a:lnTo>
                  <a:pt x="1581606" y="1035356"/>
                </a:lnTo>
                <a:lnTo>
                  <a:pt x="1579529" y="1034086"/>
                </a:lnTo>
                <a:lnTo>
                  <a:pt x="1580160" y="1030544"/>
                </a:lnTo>
                <a:lnTo>
                  <a:pt x="1580208" y="1030276"/>
                </a:lnTo>
                <a:lnTo>
                  <a:pt x="1585009" y="1031546"/>
                </a:lnTo>
                <a:lnTo>
                  <a:pt x="1588282" y="1031546"/>
                </a:lnTo>
                <a:lnTo>
                  <a:pt x="1588167" y="1033550"/>
                </a:lnTo>
                <a:lnTo>
                  <a:pt x="1588063" y="1035356"/>
                </a:lnTo>
                <a:lnTo>
                  <a:pt x="1587990" y="1036626"/>
                </a:lnTo>
                <a:lnTo>
                  <a:pt x="1587924" y="1037771"/>
                </a:lnTo>
                <a:lnTo>
                  <a:pt x="1590533" y="1037771"/>
                </a:lnTo>
                <a:lnTo>
                  <a:pt x="1586601" y="1045516"/>
                </a:lnTo>
                <a:close/>
              </a:path>
              <a:path w="1760220" h="2282190">
                <a:moveTo>
                  <a:pt x="1658272" y="1037634"/>
                </a:moveTo>
                <a:lnTo>
                  <a:pt x="1656110" y="1031546"/>
                </a:lnTo>
                <a:lnTo>
                  <a:pt x="1664559" y="1030276"/>
                </a:lnTo>
                <a:lnTo>
                  <a:pt x="1658272" y="1037634"/>
                </a:lnTo>
                <a:close/>
              </a:path>
              <a:path w="1760220" h="2282190">
                <a:moveTo>
                  <a:pt x="1723097" y="1030544"/>
                </a:moveTo>
                <a:lnTo>
                  <a:pt x="1723129" y="1030276"/>
                </a:lnTo>
                <a:lnTo>
                  <a:pt x="1723358" y="1030276"/>
                </a:lnTo>
                <a:lnTo>
                  <a:pt x="1723097" y="1030544"/>
                </a:lnTo>
                <a:close/>
              </a:path>
              <a:path w="1760220" h="2282190">
                <a:moveTo>
                  <a:pt x="1726117" y="1046786"/>
                </a:moveTo>
                <a:lnTo>
                  <a:pt x="1721448" y="1044246"/>
                </a:lnTo>
                <a:lnTo>
                  <a:pt x="1722977" y="1031546"/>
                </a:lnTo>
                <a:lnTo>
                  <a:pt x="1723097" y="1030544"/>
                </a:lnTo>
                <a:lnTo>
                  <a:pt x="1723358" y="1030276"/>
                </a:lnTo>
                <a:lnTo>
                  <a:pt x="1723129" y="1030276"/>
                </a:lnTo>
                <a:lnTo>
                  <a:pt x="1730493" y="1034086"/>
                </a:lnTo>
                <a:lnTo>
                  <a:pt x="1730609" y="1035356"/>
                </a:lnTo>
                <a:lnTo>
                  <a:pt x="1730725" y="1036626"/>
                </a:lnTo>
                <a:lnTo>
                  <a:pt x="1730829" y="1037771"/>
                </a:lnTo>
                <a:lnTo>
                  <a:pt x="1730370" y="1037771"/>
                </a:lnTo>
                <a:lnTo>
                  <a:pt x="1730875" y="1038282"/>
                </a:lnTo>
                <a:lnTo>
                  <a:pt x="1730956" y="1039166"/>
                </a:lnTo>
                <a:lnTo>
                  <a:pt x="1731071" y="1040436"/>
                </a:lnTo>
                <a:lnTo>
                  <a:pt x="1725551" y="1040436"/>
                </a:lnTo>
                <a:lnTo>
                  <a:pt x="1725664" y="1041706"/>
                </a:lnTo>
                <a:lnTo>
                  <a:pt x="1725777" y="1042976"/>
                </a:lnTo>
                <a:lnTo>
                  <a:pt x="1725891" y="1044246"/>
                </a:lnTo>
                <a:lnTo>
                  <a:pt x="1726004" y="1045516"/>
                </a:lnTo>
                <a:lnTo>
                  <a:pt x="1726117" y="1046786"/>
                </a:lnTo>
                <a:close/>
              </a:path>
              <a:path w="1760220" h="2282190">
                <a:moveTo>
                  <a:pt x="1696351" y="1032722"/>
                </a:moveTo>
                <a:lnTo>
                  <a:pt x="1698347" y="1030544"/>
                </a:lnTo>
                <a:lnTo>
                  <a:pt x="1697673" y="1031546"/>
                </a:lnTo>
                <a:lnTo>
                  <a:pt x="1696351" y="1032722"/>
                </a:lnTo>
                <a:close/>
              </a:path>
              <a:path w="1760220" h="2282190">
                <a:moveTo>
                  <a:pt x="1557649" y="1053136"/>
                </a:moveTo>
                <a:lnTo>
                  <a:pt x="1552181" y="1051866"/>
                </a:lnTo>
                <a:lnTo>
                  <a:pt x="1552139" y="1045516"/>
                </a:lnTo>
                <a:lnTo>
                  <a:pt x="1551573" y="1041706"/>
                </a:lnTo>
                <a:lnTo>
                  <a:pt x="1544531" y="1040436"/>
                </a:lnTo>
                <a:lnTo>
                  <a:pt x="1544531" y="1031546"/>
                </a:lnTo>
                <a:lnTo>
                  <a:pt x="1547044" y="1039166"/>
                </a:lnTo>
                <a:lnTo>
                  <a:pt x="1562179" y="1039166"/>
                </a:lnTo>
                <a:lnTo>
                  <a:pt x="1560435" y="1040436"/>
                </a:lnTo>
                <a:lnTo>
                  <a:pt x="1557092" y="1045516"/>
                </a:lnTo>
                <a:lnTo>
                  <a:pt x="1557185" y="1046786"/>
                </a:lnTo>
                <a:lnTo>
                  <a:pt x="1557278" y="1048056"/>
                </a:lnTo>
                <a:lnTo>
                  <a:pt x="1557371" y="1049326"/>
                </a:lnTo>
                <a:lnTo>
                  <a:pt x="1557463" y="1050596"/>
                </a:lnTo>
                <a:lnTo>
                  <a:pt x="1557556" y="1051866"/>
                </a:lnTo>
                <a:lnTo>
                  <a:pt x="1557649" y="1053136"/>
                </a:lnTo>
                <a:close/>
              </a:path>
              <a:path w="1760220" h="2282190">
                <a:moveTo>
                  <a:pt x="1564096" y="1037771"/>
                </a:moveTo>
                <a:lnTo>
                  <a:pt x="1560198" y="1037771"/>
                </a:lnTo>
                <a:lnTo>
                  <a:pt x="1559502" y="1034086"/>
                </a:lnTo>
                <a:lnTo>
                  <a:pt x="1559837" y="1031546"/>
                </a:lnTo>
                <a:lnTo>
                  <a:pt x="1570787" y="1031546"/>
                </a:lnTo>
                <a:lnTo>
                  <a:pt x="1565669" y="1036626"/>
                </a:lnTo>
                <a:lnTo>
                  <a:pt x="1564096" y="1037771"/>
                </a:lnTo>
                <a:close/>
              </a:path>
              <a:path w="1760220" h="2282190">
                <a:moveTo>
                  <a:pt x="1624040" y="1035356"/>
                </a:moveTo>
                <a:lnTo>
                  <a:pt x="1626477" y="1032722"/>
                </a:lnTo>
                <a:lnTo>
                  <a:pt x="1625478" y="1034086"/>
                </a:lnTo>
                <a:lnTo>
                  <a:pt x="1624040" y="1035356"/>
                </a:lnTo>
                <a:close/>
              </a:path>
              <a:path w="1760220" h="2282190">
                <a:moveTo>
                  <a:pt x="1645170" y="1040436"/>
                </a:moveTo>
                <a:lnTo>
                  <a:pt x="1641647" y="1036626"/>
                </a:lnTo>
                <a:lnTo>
                  <a:pt x="1641773" y="1032722"/>
                </a:lnTo>
                <a:lnTo>
                  <a:pt x="1641635" y="1032722"/>
                </a:lnTo>
                <a:lnTo>
                  <a:pt x="1643593" y="1034086"/>
                </a:lnTo>
                <a:lnTo>
                  <a:pt x="1645170" y="1040436"/>
                </a:lnTo>
                <a:close/>
              </a:path>
              <a:path w="1760220" h="2282190">
                <a:moveTo>
                  <a:pt x="1655878" y="1040436"/>
                </a:moveTo>
                <a:lnTo>
                  <a:pt x="1651734" y="1040436"/>
                </a:lnTo>
                <a:lnTo>
                  <a:pt x="1648996" y="1032722"/>
                </a:lnTo>
                <a:lnTo>
                  <a:pt x="1650161" y="1033550"/>
                </a:lnTo>
                <a:lnTo>
                  <a:pt x="1657453" y="1038282"/>
                </a:lnTo>
                <a:lnTo>
                  <a:pt x="1657718" y="1038282"/>
                </a:lnTo>
                <a:lnTo>
                  <a:pt x="1655878" y="1040436"/>
                </a:lnTo>
                <a:close/>
              </a:path>
              <a:path w="1760220" h="2282190">
                <a:moveTo>
                  <a:pt x="1720176" y="1033550"/>
                </a:moveTo>
                <a:lnTo>
                  <a:pt x="1720250" y="1032722"/>
                </a:lnTo>
                <a:lnTo>
                  <a:pt x="1720980" y="1032722"/>
                </a:lnTo>
                <a:lnTo>
                  <a:pt x="1720176" y="1033550"/>
                </a:lnTo>
                <a:close/>
              </a:path>
              <a:path w="1760220" h="2282190">
                <a:moveTo>
                  <a:pt x="1720127" y="1034086"/>
                </a:moveTo>
                <a:lnTo>
                  <a:pt x="1719654" y="1034086"/>
                </a:lnTo>
                <a:lnTo>
                  <a:pt x="1720176" y="1033550"/>
                </a:lnTo>
                <a:lnTo>
                  <a:pt x="1720127" y="1034086"/>
                </a:lnTo>
                <a:close/>
              </a:path>
              <a:path w="1760220" h="2282190">
                <a:moveTo>
                  <a:pt x="1605307" y="1036626"/>
                </a:moveTo>
                <a:lnTo>
                  <a:pt x="1603208" y="1036626"/>
                </a:lnTo>
                <a:lnTo>
                  <a:pt x="1605786" y="1034086"/>
                </a:lnTo>
                <a:lnTo>
                  <a:pt x="1607646" y="1035356"/>
                </a:lnTo>
                <a:lnTo>
                  <a:pt x="1605307" y="1036626"/>
                </a:lnTo>
                <a:close/>
              </a:path>
              <a:path w="1760220" h="2282190">
                <a:moveTo>
                  <a:pt x="1617113" y="1037771"/>
                </a:moveTo>
                <a:lnTo>
                  <a:pt x="1612350" y="1037771"/>
                </a:lnTo>
                <a:lnTo>
                  <a:pt x="1612350" y="1034086"/>
                </a:lnTo>
                <a:lnTo>
                  <a:pt x="1618914" y="1034086"/>
                </a:lnTo>
                <a:lnTo>
                  <a:pt x="1619533" y="1036626"/>
                </a:lnTo>
                <a:lnTo>
                  <a:pt x="1617113" y="1037771"/>
                </a:lnTo>
                <a:close/>
              </a:path>
              <a:path w="1760220" h="2282190">
                <a:moveTo>
                  <a:pt x="1505147" y="1040436"/>
                </a:moveTo>
                <a:lnTo>
                  <a:pt x="1500770" y="1040436"/>
                </a:lnTo>
                <a:lnTo>
                  <a:pt x="1500770" y="1035356"/>
                </a:lnTo>
                <a:lnTo>
                  <a:pt x="1505147" y="1035356"/>
                </a:lnTo>
                <a:lnTo>
                  <a:pt x="1505147" y="1040436"/>
                </a:lnTo>
                <a:close/>
              </a:path>
              <a:path w="1760220" h="2282190">
                <a:moveTo>
                  <a:pt x="1562179" y="1039166"/>
                </a:moveTo>
                <a:lnTo>
                  <a:pt x="1547044" y="1039166"/>
                </a:lnTo>
                <a:lnTo>
                  <a:pt x="1553689" y="1035356"/>
                </a:lnTo>
                <a:lnTo>
                  <a:pt x="1557454" y="1037771"/>
                </a:lnTo>
                <a:lnTo>
                  <a:pt x="1564096" y="1037771"/>
                </a:lnTo>
                <a:lnTo>
                  <a:pt x="1562179" y="1039166"/>
                </a:lnTo>
                <a:close/>
              </a:path>
              <a:path w="1760220" h="2282190">
                <a:moveTo>
                  <a:pt x="1704467" y="1040436"/>
                </a:moveTo>
                <a:lnTo>
                  <a:pt x="1702318" y="1039166"/>
                </a:lnTo>
                <a:lnTo>
                  <a:pt x="1704247" y="1035356"/>
                </a:lnTo>
                <a:lnTo>
                  <a:pt x="1706273" y="1037634"/>
                </a:lnTo>
                <a:lnTo>
                  <a:pt x="1706395" y="1037771"/>
                </a:lnTo>
                <a:lnTo>
                  <a:pt x="1706607" y="1037771"/>
                </a:lnTo>
                <a:lnTo>
                  <a:pt x="1704467" y="1040436"/>
                </a:lnTo>
                <a:close/>
              </a:path>
              <a:path w="1760220" h="2282190">
                <a:moveTo>
                  <a:pt x="1676552" y="1039166"/>
                </a:moveTo>
                <a:lnTo>
                  <a:pt x="1678903" y="1036626"/>
                </a:lnTo>
                <a:lnTo>
                  <a:pt x="1678179" y="1037634"/>
                </a:lnTo>
                <a:lnTo>
                  <a:pt x="1678081" y="1037771"/>
                </a:lnTo>
                <a:lnTo>
                  <a:pt x="1677554" y="1038282"/>
                </a:lnTo>
                <a:lnTo>
                  <a:pt x="1676552" y="1039166"/>
                </a:lnTo>
                <a:close/>
              </a:path>
              <a:path w="1760220" h="2282190">
                <a:moveTo>
                  <a:pt x="1733006" y="1040436"/>
                </a:moveTo>
                <a:lnTo>
                  <a:pt x="1730875" y="1038282"/>
                </a:lnTo>
                <a:lnTo>
                  <a:pt x="1730829" y="1037771"/>
                </a:lnTo>
                <a:lnTo>
                  <a:pt x="1733895" y="1036626"/>
                </a:lnTo>
                <a:lnTo>
                  <a:pt x="1734325" y="1037634"/>
                </a:lnTo>
                <a:lnTo>
                  <a:pt x="1734383" y="1037771"/>
                </a:lnTo>
                <a:lnTo>
                  <a:pt x="1734219" y="1038282"/>
                </a:lnTo>
                <a:lnTo>
                  <a:pt x="1733006" y="1040436"/>
                </a:lnTo>
                <a:close/>
              </a:path>
              <a:path w="1760220" h="2282190">
                <a:moveTo>
                  <a:pt x="1658815" y="1039166"/>
                </a:moveTo>
                <a:lnTo>
                  <a:pt x="1657453" y="1038282"/>
                </a:lnTo>
                <a:lnTo>
                  <a:pt x="1657718" y="1038282"/>
                </a:lnTo>
                <a:lnTo>
                  <a:pt x="1658155" y="1037771"/>
                </a:lnTo>
                <a:lnTo>
                  <a:pt x="1658272" y="1037634"/>
                </a:lnTo>
                <a:lnTo>
                  <a:pt x="1658815" y="1039166"/>
                </a:lnTo>
                <a:close/>
              </a:path>
              <a:path w="1760220" h="2282190">
                <a:moveTo>
                  <a:pt x="1616725" y="1040436"/>
                </a:moveTo>
                <a:lnTo>
                  <a:pt x="1614952" y="1040436"/>
                </a:lnTo>
                <a:lnTo>
                  <a:pt x="1614609" y="1038282"/>
                </a:lnTo>
                <a:lnTo>
                  <a:pt x="1614528" y="1037771"/>
                </a:lnTo>
                <a:lnTo>
                  <a:pt x="1616854" y="1037771"/>
                </a:lnTo>
                <a:lnTo>
                  <a:pt x="1616787" y="1039166"/>
                </a:lnTo>
                <a:lnTo>
                  <a:pt x="1616725" y="1040436"/>
                </a:lnTo>
                <a:close/>
              </a:path>
              <a:path w="1760220" h="2282190">
                <a:moveTo>
                  <a:pt x="1730875" y="1038282"/>
                </a:moveTo>
                <a:lnTo>
                  <a:pt x="1730370" y="1037771"/>
                </a:lnTo>
                <a:lnTo>
                  <a:pt x="1730829" y="1037771"/>
                </a:lnTo>
                <a:lnTo>
                  <a:pt x="1730875" y="1038282"/>
                </a:lnTo>
                <a:close/>
              </a:path>
              <a:path w="1760220" h="2282190">
                <a:moveTo>
                  <a:pt x="1525588" y="1044246"/>
                </a:moveTo>
                <a:lnTo>
                  <a:pt x="1527949" y="1041706"/>
                </a:lnTo>
                <a:lnTo>
                  <a:pt x="1527027" y="1042976"/>
                </a:lnTo>
                <a:lnTo>
                  <a:pt x="1525588" y="1044246"/>
                </a:lnTo>
                <a:close/>
              </a:path>
              <a:path w="1760220" h="2282190">
                <a:moveTo>
                  <a:pt x="1699567" y="1049326"/>
                </a:moveTo>
                <a:lnTo>
                  <a:pt x="1695484" y="1049326"/>
                </a:lnTo>
                <a:lnTo>
                  <a:pt x="1695418" y="1048056"/>
                </a:lnTo>
                <a:lnTo>
                  <a:pt x="1695351" y="1046786"/>
                </a:lnTo>
                <a:lnTo>
                  <a:pt x="1695284" y="1045516"/>
                </a:lnTo>
                <a:lnTo>
                  <a:pt x="1695218" y="1044246"/>
                </a:lnTo>
                <a:lnTo>
                  <a:pt x="1695151" y="1042976"/>
                </a:lnTo>
                <a:lnTo>
                  <a:pt x="1701674" y="1041706"/>
                </a:lnTo>
                <a:lnTo>
                  <a:pt x="1704247" y="1044246"/>
                </a:lnTo>
                <a:lnTo>
                  <a:pt x="1702798" y="1048056"/>
                </a:lnTo>
                <a:lnTo>
                  <a:pt x="1699567" y="1049326"/>
                </a:lnTo>
                <a:close/>
              </a:path>
              <a:path w="1760220" h="2282190">
                <a:moveTo>
                  <a:pt x="1571182" y="1056946"/>
                </a:moveTo>
                <a:lnTo>
                  <a:pt x="1572682" y="1048056"/>
                </a:lnTo>
                <a:lnTo>
                  <a:pt x="1568600" y="1044246"/>
                </a:lnTo>
                <a:lnTo>
                  <a:pt x="1569349" y="1042976"/>
                </a:lnTo>
                <a:lnTo>
                  <a:pt x="1580320" y="1049326"/>
                </a:lnTo>
                <a:lnTo>
                  <a:pt x="1579529" y="1055676"/>
                </a:lnTo>
                <a:lnTo>
                  <a:pt x="1571182" y="1056946"/>
                </a:lnTo>
                <a:close/>
              </a:path>
              <a:path w="1760220" h="2282190">
                <a:moveTo>
                  <a:pt x="1607953" y="1053136"/>
                </a:moveTo>
                <a:lnTo>
                  <a:pt x="1610669" y="1046786"/>
                </a:lnTo>
                <a:lnTo>
                  <a:pt x="1610161" y="1042976"/>
                </a:lnTo>
                <a:lnTo>
                  <a:pt x="1614011" y="1042976"/>
                </a:lnTo>
                <a:lnTo>
                  <a:pt x="1615156" y="1046786"/>
                </a:lnTo>
                <a:lnTo>
                  <a:pt x="1614538" y="1050596"/>
                </a:lnTo>
                <a:lnTo>
                  <a:pt x="1607953" y="1053136"/>
                </a:lnTo>
                <a:close/>
              </a:path>
              <a:path w="1760220" h="2282190">
                <a:moveTo>
                  <a:pt x="1638880" y="1051866"/>
                </a:moveTo>
                <a:lnTo>
                  <a:pt x="1636398" y="1051866"/>
                </a:lnTo>
                <a:lnTo>
                  <a:pt x="1634230" y="1044246"/>
                </a:lnTo>
                <a:lnTo>
                  <a:pt x="1639036" y="1049326"/>
                </a:lnTo>
                <a:lnTo>
                  <a:pt x="1638958" y="1050596"/>
                </a:lnTo>
                <a:lnTo>
                  <a:pt x="1638880" y="1051866"/>
                </a:lnTo>
                <a:close/>
              </a:path>
              <a:path w="1760220" h="2282190">
                <a:moveTo>
                  <a:pt x="1667800" y="1045516"/>
                </a:moveTo>
                <a:lnTo>
                  <a:pt x="1669229" y="1044246"/>
                </a:lnTo>
                <a:lnTo>
                  <a:pt x="1670150" y="1044246"/>
                </a:lnTo>
                <a:lnTo>
                  <a:pt x="1667800" y="1045516"/>
                </a:lnTo>
                <a:close/>
              </a:path>
              <a:path w="1760220" h="2282190">
                <a:moveTo>
                  <a:pt x="1541045" y="1062026"/>
                </a:moveTo>
                <a:lnTo>
                  <a:pt x="1533580" y="1062026"/>
                </a:lnTo>
                <a:lnTo>
                  <a:pt x="1533672" y="1054406"/>
                </a:lnTo>
                <a:lnTo>
                  <a:pt x="1532689" y="1046786"/>
                </a:lnTo>
                <a:lnTo>
                  <a:pt x="1540154" y="1046786"/>
                </a:lnTo>
                <a:lnTo>
                  <a:pt x="1540063" y="1054406"/>
                </a:lnTo>
                <a:lnTo>
                  <a:pt x="1541045" y="1062026"/>
                </a:lnTo>
                <a:close/>
              </a:path>
              <a:path w="1760220" h="2282190">
                <a:moveTo>
                  <a:pt x="1651734" y="1049326"/>
                </a:moveTo>
                <a:lnTo>
                  <a:pt x="1651441" y="1049326"/>
                </a:lnTo>
                <a:lnTo>
                  <a:pt x="1652382" y="1048056"/>
                </a:lnTo>
                <a:lnTo>
                  <a:pt x="1651734" y="1049326"/>
                </a:lnTo>
                <a:close/>
              </a:path>
              <a:path w="1760220" h="2282190">
                <a:moveTo>
                  <a:pt x="1683116" y="1050596"/>
                </a:moveTo>
                <a:lnTo>
                  <a:pt x="1685477" y="1048056"/>
                </a:lnTo>
                <a:lnTo>
                  <a:pt x="1684555" y="1049326"/>
                </a:lnTo>
                <a:lnTo>
                  <a:pt x="1683116" y="1050596"/>
                </a:lnTo>
                <a:close/>
              </a:path>
              <a:path w="1760220" h="2282190">
                <a:moveTo>
                  <a:pt x="1694057" y="1054406"/>
                </a:moveTo>
                <a:lnTo>
                  <a:pt x="1696407" y="1051866"/>
                </a:lnTo>
                <a:lnTo>
                  <a:pt x="1695484" y="1053136"/>
                </a:lnTo>
                <a:lnTo>
                  <a:pt x="1694057" y="1054406"/>
                </a:lnTo>
                <a:close/>
              </a:path>
              <a:path w="1760220" h="2282190">
                <a:moveTo>
                  <a:pt x="1712687" y="1055676"/>
                </a:moveTo>
                <a:lnTo>
                  <a:pt x="1712797" y="1054406"/>
                </a:lnTo>
                <a:lnTo>
                  <a:pt x="1712989" y="1053136"/>
                </a:lnTo>
                <a:lnTo>
                  <a:pt x="1714583" y="1053136"/>
                </a:lnTo>
                <a:lnTo>
                  <a:pt x="1714969" y="1054406"/>
                </a:lnTo>
                <a:lnTo>
                  <a:pt x="1712687" y="1055676"/>
                </a:lnTo>
                <a:close/>
              </a:path>
              <a:path w="1760220" h="2282190">
                <a:moveTo>
                  <a:pt x="1545597" y="1063959"/>
                </a:moveTo>
                <a:lnTo>
                  <a:pt x="1545116" y="1063296"/>
                </a:lnTo>
                <a:lnTo>
                  <a:pt x="1545161" y="1062026"/>
                </a:lnTo>
                <a:lnTo>
                  <a:pt x="1545252" y="1059486"/>
                </a:lnTo>
                <a:lnTo>
                  <a:pt x="1545343" y="1056946"/>
                </a:lnTo>
                <a:lnTo>
                  <a:pt x="1551095" y="1055676"/>
                </a:lnTo>
                <a:lnTo>
                  <a:pt x="1552402" y="1059486"/>
                </a:lnTo>
                <a:lnTo>
                  <a:pt x="1545597" y="1063959"/>
                </a:lnTo>
                <a:close/>
              </a:path>
              <a:path w="1760220" h="2282190">
                <a:moveTo>
                  <a:pt x="1604776" y="1063296"/>
                </a:moveTo>
                <a:lnTo>
                  <a:pt x="1602199" y="1060756"/>
                </a:lnTo>
                <a:lnTo>
                  <a:pt x="1605786" y="1055676"/>
                </a:lnTo>
                <a:lnTo>
                  <a:pt x="1607857" y="1062026"/>
                </a:lnTo>
                <a:lnTo>
                  <a:pt x="1604776" y="1063296"/>
                </a:lnTo>
                <a:close/>
              </a:path>
              <a:path w="1760220" h="2282190">
                <a:moveTo>
                  <a:pt x="1645170" y="1067106"/>
                </a:moveTo>
                <a:lnTo>
                  <a:pt x="1640429" y="1067106"/>
                </a:lnTo>
                <a:lnTo>
                  <a:pt x="1644178" y="1058216"/>
                </a:lnTo>
                <a:lnTo>
                  <a:pt x="1642982" y="1055676"/>
                </a:lnTo>
                <a:lnTo>
                  <a:pt x="1647723" y="1055676"/>
                </a:lnTo>
                <a:lnTo>
                  <a:pt x="1643975" y="1063296"/>
                </a:lnTo>
                <a:lnTo>
                  <a:pt x="1645170" y="1067106"/>
                </a:lnTo>
                <a:close/>
              </a:path>
              <a:path w="1760220" h="2282190">
                <a:moveTo>
                  <a:pt x="1673836" y="1059486"/>
                </a:moveTo>
                <a:lnTo>
                  <a:pt x="1671685" y="1059486"/>
                </a:lnTo>
                <a:lnTo>
                  <a:pt x="1673604" y="1055676"/>
                </a:lnTo>
                <a:lnTo>
                  <a:pt x="1675870" y="1058216"/>
                </a:lnTo>
                <a:lnTo>
                  <a:pt x="1673836" y="1059486"/>
                </a:lnTo>
                <a:close/>
              </a:path>
              <a:path w="1760220" h="2282190">
                <a:moveTo>
                  <a:pt x="1706825" y="1058216"/>
                </a:moveTo>
                <a:lnTo>
                  <a:pt x="1702386" y="1058216"/>
                </a:lnTo>
                <a:lnTo>
                  <a:pt x="1704247" y="1055676"/>
                </a:lnTo>
                <a:lnTo>
                  <a:pt x="1706825" y="1058216"/>
                </a:lnTo>
                <a:close/>
              </a:path>
              <a:path w="1760220" h="2282190">
                <a:moveTo>
                  <a:pt x="1589041" y="1059486"/>
                </a:moveTo>
                <a:lnTo>
                  <a:pt x="1591392" y="1056946"/>
                </a:lnTo>
                <a:lnTo>
                  <a:pt x="1590470" y="1058216"/>
                </a:lnTo>
                <a:lnTo>
                  <a:pt x="1589041" y="1059486"/>
                </a:lnTo>
                <a:close/>
              </a:path>
              <a:path w="1760220" h="2282190">
                <a:moveTo>
                  <a:pt x="1523411" y="1062026"/>
                </a:moveTo>
                <a:lnTo>
                  <a:pt x="1524838" y="1059486"/>
                </a:lnTo>
                <a:lnTo>
                  <a:pt x="1525760" y="1059486"/>
                </a:lnTo>
                <a:lnTo>
                  <a:pt x="1523411" y="1062026"/>
                </a:lnTo>
                <a:close/>
              </a:path>
              <a:path w="1760220" h="2282190">
                <a:moveTo>
                  <a:pt x="1658689" y="1063296"/>
                </a:moveTo>
                <a:lnTo>
                  <a:pt x="1656589" y="1063296"/>
                </a:lnTo>
                <a:lnTo>
                  <a:pt x="1654250" y="1062026"/>
                </a:lnTo>
                <a:lnTo>
                  <a:pt x="1656110" y="1059486"/>
                </a:lnTo>
                <a:lnTo>
                  <a:pt x="1658689" y="1063296"/>
                </a:lnTo>
                <a:close/>
              </a:path>
              <a:path w="1760220" h="2282190">
                <a:moveTo>
                  <a:pt x="1588282" y="1070916"/>
                </a:moveTo>
                <a:lnTo>
                  <a:pt x="1582841" y="1070916"/>
                </a:lnTo>
                <a:lnTo>
                  <a:pt x="1587643" y="1063296"/>
                </a:lnTo>
                <a:lnTo>
                  <a:pt x="1588282" y="1062026"/>
                </a:lnTo>
                <a:lnTo>
                  <a:pt x="1594836" y="1063296"/>
                </a:lnTo>
                <a:lnTo>
                  <a:pt x="1586195" y="1067106"/>
                </a:lnTo>
                <a:lnTo>
                  <a:pt x="1588282" y="1070916"/>
                </a:lnTo>
                <a:close/>
              </a:path>
              <a:path w="1760220" h="2282190">
                <a:moveTo>
                  <a:pt x="1546585" y="1065322"/>
                </a:moveTo>
                <a:lnTo>
                  <a:pt x="1544673" y="1064566"/>
                </a:lnTo>
                <a:lnTo>
                  <a:pt x="1545597" y="1063959"/>
                </a:lnTo>
                <a:lnTo>
                  <a:pt x="1546585" y="1065322"/>
                </a:lnTo>
                <a:close/>
              </a:path>
              <a:path w="1760220" h="2282190">
                <a:moveTo>
                  <a:pt x="1520564" y="1073456"/>
                </a:moveTo>
                <a:lnTo>
                  <a:pt x="1522651" y="1064566"/>
                </a:lnTo>
                <a:lnTo>
                  <a:pt x="1529204" y="1064566"/>
                </a:lnTo>
                <a:lnTo>
                  <a:pt x="1520564" y="1073456"/>
                </a:lnTo>
                <a:close/>
              </a:path>
              <a:path w="1760220" h="2282190">
                <a:moveTo>
                  <a:pt x="1621193" y="1073456"/>
                </a:moveTo>
                <a:lnTo>
                  <a:pt x="1621458" y="1072186"/>
                </a:lnTo>
                <a:lnTo>
                  <a:pt x="1623291" y="1064566"/>
                </a:lnTo>
                <a:lnTo>
                  <a:pt x="1629844" y="1064566"/>
                </a:lnTo>
                <a:lnTo>
                  <a:pt x="1621193" y="1073456"/>
                </a:lnTo>
                <a:close/>
              </a:path>
              <a:path w="1760220" h="2282190">
                <a:moveTo>
                  <a:pt x="1551095" y="1067106"/>
                </a:moveTo>
                <a:lnTo>
                  <a:pt x="1547879" y="1067106"/>
                </a:lnTo>
                <a:lnTo>
                  <a:pt x="1546585" y="1065322"/>
                </a:lnTo>
                <a:lnTo>
                  <a:pt x="1551095" y="1067106"/>
                </a:lnTo>
                <a:close/>
              </a:path>
              <a:path w="1760220" h="2282190">
                <a:moveTo>
                  <a:pt x="1654672" y="1068376"/>
                </a:moveTo>
                <a:lnTo>
                  <a:pt x="1657032" y="1065836"/>
                </a:lnTo>
                <a:lnTo>
                  <a:pt x="1656110" y="1067106"/>
                </a:lnTo>
                <a:lnTo>
                  <a:pt x="1654672" y="1068376"/>
                </a:lnTo>
                <a:close/>
              </a:path>
              <a:path w="1760220" h="2282190">
                <a:moveTo>
                  <a:pt x="1687492" y="1068376"/>
                </a:moveTo>
                <a:lnTo>
                  <a:pt x="1689843" y="1065836"/>
                </a:lnTo>
                <a:lnTo>
                  <a:pt x="1688931" y="1067106"/>
                </a:lnTo>
                <a:lnTo>
                  <a:pt x="1687492" y="1068376"/>
                </a:lnTo>
                <a:close/>
              </a:path>
              <a:path w="1760220" h="2282190">
                <a:moveTo>
                  <a:pt x="1535870" y="1075996"/>
                </a:moveTo>
                <a:lnTo>
                  <a:pt x="1537967" y="1067106"/>
                </a:lnTo>
                <a:lnTo>
                  <a:pt x="1544510" y="1067106"/>
                </a:lnTo>
                <a:lnTo>
                  <a:pt x="1535870" y="1075996"/>
                </a:lnTo>
                <a:close/>
              </a:path>
              <a:path w="1760220" h="2282190">
                <a:moveTo>
                  <a:pt x="1613961" y="1083564"/>
                </a:moveTo>
                <a:lnTo>
                  <a:pt x="1609969" y="1083564"/>
                </a:lnTo>
                <a:lnTo>
                  <a:pt x="1605492" y="1082346"/>
                </a:lnTo>
                <a:lnTo>
                  <a:pt x="1607173" y="1068376"/>
                </a:lnTo>
                <a:lnTo>
                  <a:pt x="1614538" y="1070916"/>
                </a:lnTo>
                <a:lnTo>
                  <a:pt x="1612107" y="1082346"/>
                </a:lnTo>
                <a:lnTo>
                  <a:pt x="1616491" y="1082346"/>
                </a:lnTo>
                <a:lnTo>
                  <a:pt x="1613961" y="1083564"/>
                </a:lnTo>
                <a:close/>
              </a:path>
              <a:path w="1760220" h="2282190">
                <a:moveTo>
                  <a:pt x="1634331" y="1077266"/>
                </a:moveTo>
                <a:lnTo>
                  <a:pt x="1636418" y="1068376"/>
                </a:lnTo>
                <a:lnTo>
                  <a:pt x="1642972" y="1069646"/>
                </a:lnTo>
                <a:lnTo>
                  <a:pt x="1637211" y="1074726"/>
                </a:lnTo>
                <a:lnTo>
                  <a:pt x="1636418" y="1074726"/>
                </a:lnTo>
                <a:lnTo>
                  <a:pt x="1636243" y="1075580"/>
                </a:lnTo>
                <a:lnTo>
                  <a:pt x="1634331" y="1077266"/>
                </a:lnTo>
                <a:close/>
              </a:path>
              <a:path w="1760220" h="2282190">
                <a:moveTo>
                  <a:pt x="1589041" y="1072186"/>
                </a:moveTo>
                <a:lnTo>
                  <a:pt x="1591392" y="1069646"/>
                </a:lnTo>
                <a:lnTo>
                  <a:pt x="1590470" y="1070916"/>
                </a:lnTo>
                <a:lnTo>
                  <a:pt x="1589041" y="1072186"/>
                </a:lnTo>
                <a:close/>
              </a:path>
              <a:path w="1760220" h="2282190">
                <a:moveTo>
                  <a:pt x="1527247" y="1074726"/>
                </a:moveTo>
                <a:lnTo>
                  <a:pt x="1525101" y="1074726"/>
                </a:lnTo>
                <a:lnTo>
                  <a:pt x="1527027" y="1070916"/>
                </a:lnTo>
                <a:lnTo>
                  <a:pt x="1529283" y="1073456"/>
                </a:lnTo>
                <a:lnTo>
                  <a:pt x="1527247" y="1074726"/>
                </a:lnTo>
                <a:close/>
              </a:path>
              <a:path w="1760220" h="2282190">
                <a:moveTo>
                  <a:pt x="1568215" y="1088696"/>
                </a:moveTo>
                <a:lnTo>
                  <a:pt x="1562026" y="1086156"/>
                </a:lnTo>
                <a:lnTo>
                  <a:pt x="1560739" y="1078536"/>
                </a:lnTo>
                <a:lnTo>
                  <a:pt x="1559068" y="1072186"/>
                </a:lnTo>
                <a:lnTo>
                  <a:pt x="1568600" y="1070916"/>
                </a:lnTo>
                <a:lnTo>
                  <a:pt x="1563637" y="1079806"/>
                </a:lnTo>
                <a:lnTo>
                  <a:pt x="1578873" y="1079806"/>
                </a:lnTo>
                <a:lnTo>
                  <a:pt x="1578281" y="1083564"/>
                </a:lnTo>
                <a:lnTo>
                  <a:pt x="1567693" y="1083564"/>
                </a:lnTo>
                <a:lnTo>
                  <a:pt x="1568215" y="1088696"/>
                </a:lnTo>
                <a:close/>
              </a:path>
              <a:path w="1760220" h="2282190">
                <a:moveTo>
                  <a:pt x="1659011" y="1078536"/>
                </a:moveTo>
                <a:lnTo>
                  <a:pt x="1658440" y="1077266"/>
                </a:lnTo>
                <a:lnTo>
                  <a:pt x="1656110" y="1070916"/>
                </a:lnTo>
                <a:lnTo>
                  <a:pt x="1663790" y="1072186"/>
                </a:lnTo>
                <a:lnTo>
                  <a:pt x="1659011" y="1078536"/>
                </a:lnTo>
                <a:close/>
              </a:path>
              <a:path w="1760220" h="2282190">
                <a:moveTo>
                  <a:pt x="1665083" y="1074726"/>
                </a:moveTo>
                <a:lnTo>
                  <a:pt x="1662937" y="1074726"/>
                </a:lnTo>
                <a:lnTo>
                  <a:pt x="1664863" y="1070916"/>
                </a:lnTo>
                <a:lnTo>
                  <a:pt x="1667119" y="1073456"/>
                </a:lnTo>
                <a:lnTo>
                  <a:pt x="1665083" y="1074726"/>
                </a:lnTo>
                <a:close/>
              </a:path>
              <a:path w="1760220" h="2282190">
                <a:moveTo>
                  <a:pt x="1641544" y="1074726"/>
                </a:moveTo>
                <a:lnTo>
                  <a:pt x="1643904" y="1072186"/>
                </a:lnTo>
                <a:lnTo>
                  <a:pt x="1642982" y="1073456"/>
                </a:lnTo>
                <a:lnTo>
                  <a:pt x="1641544" y="1074726"/>
                </a:lnTo>
                <a:close/>
              </a:path>
              <a:path w="1760220" h="2282190">
                <a:moveTo>
                  <a:pt x="1658055" y="1079806"/>
                </a:moveTo>
                <a:lnTo>
                  <a:pt x="1651734" y="1079806"/>
                </a:lnTo>
                <a:lnTo>
                  <a:pt x="1649030" y="1072186"/>
                </a:lnTo>
                <a:lnTo>
                  <a:pt x="1658796" y="1078536"/>
                </a:lnTo>
                <a:lnTo>
                  <a:pt x="1659011" y="1078536"/>
                </a:lnTo>
                <a:lnTo>
                  <a:pt x="1658055" y="1079806"/>
                </a:lnTo>
                <a:close/>
              </a:path>
              <a:path w="1760220" h="2282190">
                <a:moveTo>
                  <a:pt x="1578873" y="1079806"/>
                </a:moveTo>
                <a:lnTo>
                  <a:pt x="1563637" y="1079806"/>
                </a:lnTo>
                <a:lnTo>
                  <a:pt x="1571862" y="1078536"/>
                </a:lnTo>
                <a:lnTo>
                  <a:pt x="1575154" y="1073456"/>
                </a:lnTo>
                <a:lnTo>
                  <a:pt x="1579672" y="1074726"/>
                </a:lnTo>
                <a:lnTo>
                  <a:pt x="1578873" y="1079806"/>
                </a:lnTo>
                <a:close/>
              </a:path>
              <a:path w="1760220" h="2282190">
                <a:moveTo>
                  <a:pt x="1616491" y="1082346"/>
                </a:moveTo>
                <a:lnTo>
                  <a:pt x="1612107" y="1082346"/>
                </a:lnTo>
                <a:lnTo>
                  <a:pt x="1620322" y="1079806"/>
                </a:lnTo>
                <a:lnTo>
                  <a:pt x="1621191" y="1073456"/>
                </a:lnTo>
                <a:lnTo>
                  <a:pt x="1621491" y="1074726"/>
                </a:lnTo>
                <a:lnTo>
                  <a:pt x="1622659" y="1078536"/>
                </a:lnTo>
                <a:lnTo>
                  <a:pt x="1619130" y="1081076"/>
                </a:lnTo>
                <a:lnTo>
                  <a:pt x="1616491" y="1082346"/>
                </a:lnTo>
                <a:close/>
              </a:path>
              <a:path w="1760220" h="2282190">
                <a:moveTo>
                  <a:pt x="1636243" y="1075580"/>
                </a:moveTo>
                <a:lnTo>
                  <a:pt x="1636418" y="1074726"/>
                </a:lnTo>
                <a:lnTo>
                  <a:pt x="1637211" y="1074726"/>
                </a:lnTo>
                <a:lnTo>
                  <a:pt x="1636243" y="1075580"/>
                </a:lnTo>
                <a:close/>
              </a:path>
              <a:path w="1760220" h="2282190">
                <a:moveTo>
                  <a:pt x="1634331" y="1084886"/>
                </a:moveTo>
                <a:lnTo>
                  <a:pt x="1636157" y="1075996"/>
                </a:lnTo>
                <a:lnTo>
                  <a:pt x="1636243" y="1075580"/>
                </a:lnTo>
                <a:lnTo>
                  <a:pt x="1637211" y="1074726"/>
                </a:lnTo>
                <a:lnTo>
                  <a:pt x="1636418" y="1074726"/>
                </a:lnTo>
                <a:lnTo>
                  <a:pt x="1642972" y="1075996"/>
                </a:lnTo>
                <a:lnTo>
                  <a:pt x="1634331" y="1084886"/>
                </a:lnTo>
                <a:close/>
              </a:path>
              <a:path w="1760220" h="2282190">
                <a:moveTo>
                  <a:pt x="1600546" y="1086156"/>
                </a:moveTo>
                <a:lnTo>
                  <a:pt x="1594674" y="1086156"/>
                </a:lnTo>
                <a:lnTo>
                  <a:pt x="1594752" y="1082346"/>
                </a:lnTo>
                <a:lnTo>
                  <a:pt x="1594855" y="1077266"/>
                </a:lnTo>
                <a:lnTo>
                  <a:pt x="1599730" y="1082346"/>
                </a:lnTo>
                <a:lnTo>
                  <a:pt x="1600546" y="1086156"/>
                </a:lnTo>
                <a:close/>
              </a:path>
              <a:path w="1760220" h="2282190">
                <a:moveTo>
                  <a:pt x="1549434" y="1136956"/>
                </a:moveTo>
                <a:lnTo>
                  <a:pt x="1548908" y="1131876"/>
                </a:lnTo>
                <a:lnTo>
                  <a:pt x="1548239" y="1126796"/>
                </a:lnTo>
                <a:lnTo>
                  <a:pt x="1553466" y="1126796"/>
                </a:lnTo>
                <a:lnTo>
                  <a:pt x="1557650" y="1125526"/>
                </a:lnTo>
                <a:lnTo>
                  <a:pt x="1556361" y="1105206"/>
                </a:lnTo>
                <a:lnTo>
                  <a:pt x="1556284" y="1103936"/>
                </a:lnTo>
                <a:lnTo>
                  <a:pt x="1554629" y="1092506"/>
                </a:lnTo>
                <a:lnTo>
                  <a:pt x="1551096" y="1079806"/>
                </a:lnTo>
                <a:lnTo>
                  <a:pt x="1557386" y="1093776"/>
                </a:lnTo>
                <a:lnTo>
                  <a:pt x="1562156" y="1109016"/>
                </a:lnTo>
                <a:lnTo>
                  <a:pt x="1562276" y="1114096"/>
                </a:lnTo>
                <a:lnTo>
                  <a:pt x="1562397" y="1119176"/>
                </a:lnTo>
                <a:lnTo>
                  <a:pt x="1562487" y="1122986"/>
                </a:lnTo>
                <a:lnTo>
                  <a:pt x="1555462" y="1130606"/>
                </a:lnTo>
                <a:lnTo>
                  <a:pt x="1552503" y="1130606"/>
                </a:lnTo>
                <a:lnTo>
                  <a:pt x="1549434" y="1136956"/>
                </a:lnTo>
                <a:close/>
              </a:path>
              <a:path w="1760220" h="2282190">
                <a:moveTo>
                  <a:pt x="1521282" y="1083564"/>
                </a:moveTo>
                <a:lnTo>
                  <a:pt x="1523573" y="1081076"/>
                </a:lnTo>
                <a:lnTo>
                  <a:pt x="1522651" y="1082346"/>
                </a:lnTo>
                <a:lnTo>
                  <a:pt x="1521282" y="1083564"/>
                </a:lnTo>
                <a:close/>
              </a:path>
              <a:path w="1760220" h="2282190">
                <a:moveTo>
                  <a:pt x="1585615" y="1084886"/>
                </a:moveTo>
                <a:lnTo>
                  <a:pt x="1583515" y="1084886"/>
                </a:lnTo>
                <a:lnTo>
                  <a:pt x="1586093" y="1082346"/>
                </a:lnTo>
                <a:lnTo>
                  <a:pt x="1587877" y="1083564"/>
                </a:lnTo>
                <a:lnTo>
                  <a:pt x="1588050" y="1083564"/>
                </a:lnTo>
                <a:lnTo>
                  <a:pt x="1585615" y="1084886"/>
                </a:lnTo>
                <a:close/>
              </a:path>
              <a:path w="1760220" h="2282190">
                <a:moveTo>
                  <a:pt x="1547001" y="1097520"/>
                </a:moveTo>
                <a:lnTo>
                  <a:pt x="1546779" y="1097520"/>
                </a:lnTo>
                <a:lnTo>
                  <a:pt x="1537967" y="1095046"/>
                </a:lnTo>
                <a:lnTo>
                  <a:pt x="1537967" y="1083564"/>
                </a:lnTo>
                <a:lnTo>
                  <a:pt x="1544624" y="1083564"/>
                </a:lnTo>
                <a:lnTo>
                  <a:pt x="1547001" y="1097520"/>
                </a:lnTo>
                <a:close/>
              </a:path>
              <a:path w="1760220" h="2282190">
                <a:moveTo>
                  <a:pt x="1597501" y="1101396"/>
                </a:moveTo>
                <a:lnTo>
                  <a:pt x="1570180" y="1101396"/>
                </a:lnTo>
                <a:lnTo>
                  <a:pt x="1568620" y="1095046"/>
                </a:lnTo>
                <a:lnTo>
                  <a:pt x="1572976" y="1095046"/>
                </a:lnTo>
                <a:lnTo>
                  <a:pt x="1571716" y="1089850"/>
                </a:lnTo>
                <a:lnTo>
                  <a:pt x="1572987" y="1083564"/>
                </a:lnTo>
                <a:lnTo>
                  <a:pt x="1578281" y="1083564"/>
                </a:lnTo>
                <a:lnTo>
                  <a:pt x="1577474" y="1088696"/>
                </a:lnTo>
                <a:lnTo>
                  <a:pt x="1575154" y="1091236"/>
                </a:lnTo>
                <a:lnTo>
                  <a:pt x="1576587" y="1097520"/>
                </a:lnTo>
                <a:lnTo>
                  <a:pt x="1600407" y="1097520"/>
                </a:lnTo>
                <a:lnTo>
                  <a:pt x="1600146" y="1098856"/>
                </a:lnTo>
                <a:lnTo>
                  <a:pt x="1597501" y="1101396"/>
                </a:lnTo>
                <a:close/>
              </a:path>
              <a:path w="1760220" h="2282190">
                <a:moveTo>
                  <a:pt x="1634433" y="1095046"/>
                </a:moveTo>
                <a:lnTo>
                  <a:pt x="1627666" y="1095046"/>
                </a:lnTo>
                <a:lnTo>
                  <a:pt x="1627142" y="1091236"/>
                </a:lnTo>
                <a:lnTo>
                  <a:pt x="1626999" y="1089850"/>
                </a:lnTo>
                <a:lnTo>
                  <a:pt x="1628010" y="1086156"/>
                </a:lnTo>
                <a:lnTo>
                  <a:pt x="1629892" y="1083564"/>
                </a:lnTo>
                <a:lnTo>
                  <a:pt x="1629713" y="1083564"/>
                </a:lnTo>
                <a:lnTo>
                  <a:pt x="1636722" y="1086156"/>
                </a:lnTo>
                <a:lnTo>
                  <a:pt x="1640795" y="1086156"/>
                </a:lnTo>
                <a:lnTo>
                  <a:pt x="1636166" y="1088696"/>
                </a:lnTo>
                <a:lnTo>
                  <a:pt x="1634433" y="1095046"/>
                </a:lnTo>
                <a:close/>
              </a:path>
              <a:path w="1760220" h="2282190">
                <a:moveTo>
                  <a:pt x="1640795" y="1086156"/>
                </a:moveTo>
                <a:lnTo>
                  <a:pt x="1636722" y="1086156"/>
                </a:lnTo>
                <a:lnTo>
                  <a:pt x="1635616" y="1083564"/>
                </a:lnTo>
                <a:lnTo>
                  <a:pt x="1638217" y="1084886"/>
                </a:lnTo>
                <a:lnTo>
                  <a:pt x="1640795" y="1086156"/>
                </a:lnTo>
                <a:close/>
              </a:path>
              <a:path w="1760220" h="2282190">
                <a:moveTo>
                  <a:pt x="1601633" y="1091236"/>
                </a:moveTo>
                <a:lnTo>
                  <a:pt x="1583906" y="1091236"/>
                </a:lnTo>
                <a:lnTo>
                  <a:pt x="1587694" y="1084886"/>
                </a:lnTo>
                <a:lnTo>
                  <a:pt x="1589639" y="1088696"/>
                </a:lnTo>
                <a:lnTo>
                  <a:pt x="1601089" y="1088696"/>
                </a:lnTo>
                <a:lnTo>
                  <a:pt x="1601633" y="1091236"/>
                </a:lnTo>
                <a:close/>
              </a:path>
              <a:path w="1760220" h="2282190">
                <a:moveTo>
                  <a:pt x="1601089" y="1088696"/>
                </a:moveTo>
                <a:lnTo>
                  <a:pt x="1597034" y="1088696"/>
                </a:lnTo>
                <a:lnTo>
                  <a:pt x="1591573" y="1084886"/>
                </a:lnTo>
                <a:lnTo>
                  <a:pt x="1594674" y="1086156"/>
                </a:lnTo>
                <a:lnTo>
                  <a:pt x="1600546" y="1086156"/>
                </a:lnTo>
                <a:lnTo>
                  <a:pt x="1601089" y="1088696"/>
                </a:lnTo>
                <a:close/>
              </a:path>
              <a:path w="1760220" h="2282190">
                <a:moveTo>
                  <a:pt x="1608987" y="1096316"/>
                </a:moveTo>
                <a:lnTo>
                  <a:pt x="1603597" y="1092506"/>
                </a:lnTo>
                <a:lnTo>
                  <a:pt x="1603597" y="1088696"/>
                </a:lnTo>
                <a:lnTo>
                  <a:pt x="1605461" y="1088696"/>
                </a:lnTo>
                <a:lnTo>
                  <a:pt x="1605664" y="1087426"/>
                </a:lnTo>
                <a:lnTo>
                  <a:pt x="1605786" y="1086156"/>
                </a:lnTo>
                <a:lnTo>
                  <a:pt x="1610030" y="1084886"/>
                </a:lnTo>
                <a:lnTo>
                  <a:pt x="1609914" y="1086156"/>
                </a:lnTo>
                <a:lnTo>
                  <a:pt x="1609798" y="1087426"/>
                </a:lnTo>
                <a:lnTo>
                  <a:pt x="1609682" y="1088696"/>
                </a:lnTo>
                <a:lnTo>
                  <a:pt x="1609577" y="1089850"/>
                </a:lnTo>
                <a:lnTo>
                  <a:pt x="1609451" y="1091236"/>
                </a:lnTo>
                <a:lnTo>
                  <a:pt x="1609335" y="1092506"/>
                </a:lnTo>
                <a:lnTo>
                  <a:pt x="1609219" y="1093776"/>
                </a:lnTo>
                <a:lnTo>
                  <a:pt x="1609103" y="1095046"/>
                </a:lnTo>
                <a:lnTo>
                  <a:pt x="1608987" y="1096316"/>
                </a:lnTo>
                <a:close/>
              </a:path>
              <a:path w="1760220" h="2282190">
                <a:moveTo>
                  <a:pt x="1645261" y="1095046"/>
                </a:moveTo>
                <a:lnTo>
                  <a:pt x="1647348" y="1086156"/>
                </a:lnTo>
                <a:lnTo>
                  <a:pt x="1653902" y="1086156"/>
                </a:lnTo>
                <a:lnTo>
                  <a:pt x="1645261" y="1095046"/>
                </a:lnTo>
                <a:close/>
              </a:path>
              <a:path w="1760220" h="2282190">
                <a:moveTo>
                  <a:pt x="1571436" y="1091236"/>
                </a:moveTo>
                <a:lnTo>
                  <a:pt x="1571436" y="1088696"/>
                </a:lnTo>
                <a:lnTo>
                  <a:pt x="1571716" y="1089850"/>
                </a:lnTo>
                <a:lnTo>
                  <a:pt x="1571436" y="1091236"/>
                </a:lnTo>
                <a:close/>
              </a:path>
              <a:path w="1760220" h="2282190">
                <a:moveTo>
                  <a:pt x="1600407" y="1097520"/>
                </a:moveTo>
                <a:lnTo>
                  <a:pt x="1576626" y="1097520"/>
                </a:lnTo>
                <a:lnTo>
                  <a:pt x="1579834" y="1088696"/>
                </a:lnTo>
                <a:lnTo>
                  <a:pt x="1583906" y="1091236"/>
                </a:lnTo>
                <a:lnTo>
                  <a:pt x="1601633" y="1091236"/>
                </a:lnTo>
                <a:lnTo>
                  <a:pt x="1600407" y="1097520"/>
                </a:lnTo>
                <a:close/>
              </a:path>
              <a:path w="1760220" h="2282190">
                <a:moveTo>
                  <a:pt x="1501530" y="1092506"/>
                </a:moveTo>
                <a:lnTo>
                  <a:pt x="1503987" y="1089850"/>
                </a:lnTo>
                <a:lnTo>
                  <a:pt x="1502959" y="1091236"/>
                </a:lnTo>
                <a:lnTo>
                  <a:pt x="1501530" y="1092506"/>
                </a:lnTo>
                <a:close/>
              </a:path>
              <a:path w="1760220" h="2282190">
                <a:moveTo>
                  <a:pt x="1516837" y="1093776"/>
                </a:moveTo>
                <a:lnTo>
                  <a:pt x="1518275" y="1092506"/>
                </a:lnTo>
                <a:lnTo>
                  <a:pt x="1519197" y="1092506"/>
                </a:lnTo>
                <a:lnTo>
                  <a:pt x="1516837" y="1093776"/>
                </a:lnTo>
                <a:close/>
              </a:path>
              <a:path w="1760220" h="2282190">
                <a:moveTo>
                  <a:pt x="1527777" y="1093776"/>
                </a:moveTo>
                <a:lnTo>
                  <a:pt x="1529214" y="1092506"/>
                </a:lnTo>
                <a:lnTo>
                  <a:pt x="1530137" y="1092506"/>
                </a:lnTo>
                <a:lnTo>
                  <a:pt x="1527777" y="1093776"/>
                </a:lnTo>
                <a:close/>
              </a:path>
              <a:path w="1760220" h="2282190">
                <a:moveTo>
                  <a:pt x="1614333" y="1114096"/>
                </a:moveTo>
                <a:lnTo>
                  <a:pt x="1606541" y="1111556"/>
                </a:lnTo>
                <a:lnTo>
                  <a:pt x="1611792" y="1098856"/>
                </a:lnTo>
                <a:lnTo>
                  <a:pt x="1612350" y="1095046"/>
                </a:lnTo>
                <a:lnTo>
                  <a:pt x="1615730" y="1097520"/>
                </a:lnTo>
                <a:lnTo>
                  <a:pt x="1615735" y="1102666"/>
                </a:lnTo>
                <a:lnTo>
                  <a:pt x="1614808" y="1107746"/>
                </a:lnTo>
                <a:lnTo>
                  <a:pt x="1615748" y="1112826"/>
                </a:lnTo>
                <a:lnTo>
                  <a:pt x="1614333" y="1114096"/>
                </a:lnTo>
                <a:close/>
              </a:path>
              <a:path w="1760220" h="2282190">
                <a:moveTo>
                  <a:pt x="1524838" y="1112826"/>
                </a:moveTo>
                <a:lnTo>
                  <a:pt x="1520169" y="1111556"/>
                </a:lnTo>
                <a:lnTo>
                  <a:pt x="1522792" y="1098856"/>
                </a:lnTo>
                <a:lnTo>
                  <a:pt x="1524944" y="1097520"/>
                </a:lnTo>
                <a:lnTo>
                  <a:pt x="1524615" y="1097520"/>
                </a:lnTo>
                <a:lnTo>
                  <a:pt x="1529154" y="1098856"/>
                </a:lnTo>
                <a:lnTo>
                  <a:pt x="1530664" y="1102666"/>
                </a:lnTo>
                <a:lnTo>
                  <a:pt x="1531033" y="1105206"/>
                </a:lnTo>
                <a:lnTo>
                  <a:pt x="1522924" y="1105206"/>
                </a:lnTo>
                <a:lnTo>
                  <a:pt x="1524838" y="1112826"/>
                </a:lnTo>
                <a:close/>
              </a:path>
              <a:path w="1760220" h="2282190">
                <a:moveTo>
                  <a:pt x="1526512" y="1125214"/>
                </a:moveTo>
                <a:lnTo>
                  <a:pt x="1526299" y="1122986"/>
                </a:lnTo>
                <a:lnTo>
                  <a:pt x="1526178" y="1121716"/>
                </a:lnTo>
                <a:lnTo>
                  <a:pt x="1526057" y="1120446"/>
                </a:lnTo>
                <a:lnTo>
                  <a:pt x="1525935" y="1119176"/>
                </a:lnTo>
                <a:lnTo>
                  <a:pt x="1531539" y="1112826"/>
                </a:lnTo>
                <a:lnTo>
                  <a:pt x="1539810" y="1105206"/>
                </a:lnTo>
                <a:lnTo>
                  <a:pt x="1546779" y="1097520"/>
                </a:lnTo>
                <a:lnTo>
                  <a:pt x="1546876" y="1098856"/>
                </a:lnTo>
                <a:lnTo>
                  <a:pt x="1547662" y="1105206"/>
                </a:lnTo>
                <a:lnTo>
                  <a:pt x="1540534" y="1112826"/>
                </a:lnTo>
                <a:lnTo>
                  <a:pt x="1533761" y="1121716"/>
                </a:lnTo>
                <a:lnTo>
                  <a:pt x="1527554" y="1121716"/>
                </a:lnTo>
                <a:lnTo>
                  <a:pt x="1526512" y="1125214"/>
                </a:lnTo>
                <a:close/>
              </a:path>
              <a:path w="1760220" h="2282190">
                <a:moveTo>
                  <a:pt x="1575153" y="1119176"/>
                </a:moveTo>
                <a:lnTo>
                  <a:pt x="1574210" y="1112826"/>
                </a:lnTo>
                <a:lnTo>
                  <a:pt x="1570208" y="1111556"/>
                </a:lnTo>
                <a:lnTo>
                  <a:pt x="1565943" y="1109016"/>
                </a:lnTo>
                <a:lnTo>
                  <a:pt x="1564213" y="1098856"/>
                </a:lnTo>
                <a:lnTo>
                  <a:pt x="1570180" y="1101396"/>
                </a:lnTo>
                <a:lnTo>
                  <a:pt x="1597501" y="1101396"/>
                </a:lnTo>
                <a:lnTo>
                  <a:pt x="1594855" y="1103936"/>
                </a:lnTo>
                <a:lnTo>
                  <a:pt x="1595401" y="1107746"/>
                </a:lnTo>
                <a:lnTo>
                  <a:pt x="1581717" y="1107746"/>
                </a:lnTo>
                <a:lnTo>
                  <a:pt x="1577878" y="1110286"/>
                </a:lnTo>
                <a:lnTo>
                  <a:pt x="1577757" y="1114096"/>
                </a:lnTo>
                <a:lnTo>
                  <a:pt x="1577716" y="1115366"/>
                </a:lnTo>
                <a:lnTo>
                  <a:pt x="1575153" y="1119176"/>
                </a:lnTo>
                <a:close/>
              </a:path>
              <a:path w="1760220" h="2282190">
                <a:moveTo>
                  <a:pt x="1608095" y="1107746"/>
                </a:moveTo>
                <a:lnTo>
                  <a:pt x="1601410" y="1107746"/>
                </a:lnTo>
                <a:lnTo>
                  <a:pt x="1601015" y="1103936"/>
                </a:lnTo>
                <a:lnTo>
                  <a:pt x="1603203" y="1101396"/>
                </a:lnTo>
                <a:lnTo>
                  <a:pt x="1607974" y="1101396"/>
                </a:lnTo>
                <a:lnTo>
                  <a:pt x="1608095" y="1107746"/>
                </a:lnTo>
                <a:close/>
              </a:path>
              <a:path w="1760220" h="2282190">
                <a:moveTo>
                  <a:pt x="1531403" y="1107746"/>
                </a:moveTo>
                <a:lnTo>
                  <a:pt x="1528212" y="1105206"/>
                </a:lnTo>
                <a:lnTo>
                  <a:pt x="1531033" y="1105206"/>
                </a:lnTo>
                <a:lnTo>
                  <a:pt x="1531403" y="1107746"/>
                </a:lnTo>
                <a:close/>
              </a:path>
              <a:path w="1760220" h="2282190">
                <a:moveTo>
                  <a:pt x="1599218" y="1122986"/>
                </a:moveTo>
                <a:lnTo>
                  <a:pt x="1590844" y="1122986"/>
                </a:lnTo>
                <a:lnTo>
                  <a:pt x="1590136" y="1119176"/>
                </a:lnTo>
                <a:lnTo>
                  <a:pt x="1590470" y="1116636"/>
                </a:lnTo>
                <a:lnTo>
                  <a:pt x="1588158" y="1115366"/>
                </a:lnTo>
                <a:lnTo>
                  <a:pt x="1584236" y="1114096"/>
                </a:lnTo>
                <a:lnTo>
                  <a:pt x="1581243" y="1112826"/>
                </a:lnTo>
                <a:lnTo>
                  <a:pt x="1581362" y="1111556"/>
                </a:lnTo>
                <a:lnTo>
                  <a:pt x="1581480" y="1110286"/>
                </a:lnTo>
                <a:lnTo>
                  <a:pt x="1581599" y="1109016"/>
                </a:lnTo>
                <a:lnTo>
                  <a:pt x="1581717" y="1107746"/>
                </a:lnTo>
                <a:lnTo>
                  <a:pt x="1595401" y="1107746"/>
                </a:lnTo>
                <a:lnTo>
                  <a:pt x="1595765" y="1110286"/>
                </a:lnTo>
                <a:lnTo>
                  <a:pt x="1598985" y="1115366"/>
                </a:lnTo>
                <a:lnTo>
                  <a:pt x="1599102" y="1119176"/>
                </a:lnTo>
                <a:lnTo>
                  <a:pt x="1599218" y="1122986"/>
                </a:lnTo>
                <a:close/>
              </a:path>
              <a:path w="1760220" h="2282190">
                <a:moveTo>
                  <a:pt x="1548908" y="1122986"/>
                </a:moveTo>
                <a:lnTo>
                  <a:pt x="1543580" y="1121716"/>
                </a:lnTo>
                <a:lnTo>
                  <a:pt x="1542989" y="1117906"/>
                </a:lnTo>
                <a:lnTo>
                  <a:pt x="1545905" y="1114096"/>
                </a:lnTo>
                <a:lnTo>
                  <a:pt x="1551095" y="1112826"/>
                </a:lnTo>
                <a:lnTo>
                  <a:pt x="1551987" y="1117906"/>
                </a:lnTo>
                <a:lnTo>
                  <a:pt x="1547094" y="1117906"/>
                </a:lnTo>
                <a:lnTo>
                  <a:pt x="1548908" y="1122986"/>
                </a:lnTo>
                <a:close/>
              </a:path>
              <a:path w="1760220" h="2282190">
                <a:moveTo>
                  <a:pt x="1604130" y="1120446"/>
                </a:moveTo>
                <a:lnTo>
                  <a:pt x="1603122" y="1120446"/>
                </a:lnTo>
                <a:lnTo>
                  <a:pt x="1601489" y="1117906"/>
                </a:lnTo>
                <a:lnTo>
                  <a:pt x="1603147" y="1115366"/>
                </a:lnTo>
                <a:lnTo>
                  <a:pt x="1605044" y="1116636"/>
                </a:lnTo>
                <a:lnTo>
                  <a:pt x="1604130" y="1120446"/>
                </a:lnTo>
                <a:close/>
              </a:path>
              <a:path w="1760220" h="2282190">
                <a:moveTo>
                  <a:pt x="1587284" y="1130606"/>
                </a:moveTo>
                <a:lnTo>
                  <a:pt x="1586093" y="1130606"/>
                </a:lnTo>
                <a:lnTo>
                  <a:pt x="1587683" y="1122986"/>
                </a:lnTo>
                <a:lnTo>
                  <a:pt x="1583855" y="1121716"/>
                </a:lnTo>
                <a:lnTo>
                  <a:pt x="1583906" y="1116636"/>
                </a:lnTo>
                <a:lnTo>
                  <a:pt x="1586601" y="1117906"/>
                </a:lnTo>
                <a:lnTo>
                  <a:pt x="1588404" y="1120446"/>
                </a:lnTo>
                <a:lnTo>
                  <a:pt x="1588282" y="1122986"/>
                </a:lnTo>
                <a:lnTo>
                  <a:pt x="1599218" y="1122986"/>
                </a:lnTo>
                <a:lnTo>
                  <a:pt x="1595840" y="1125526"/>
                </a:lnTo>
                <a:lnTo>
                  <a:pt x="1594042" y="1125526"/>
                </a:lnTo>
                <a:lnTo>
                  <a:pt x="1593486" y="1126796"/>
                </a:lnTo>
                <a:lnTo>
                  <a:pt x="1587284" y="1130606"/>
                </a:lnTo>
                <a:close/>
              </a:path>
              <a:path w="1760220" h="2282190">
                <a:moveTo>
                  <a:pt x="1549656" y="1122986"/>
                </a:moveTo>
                <a:lnTo>
                  <a:pt x="1552018" y="1120446"/>
                </a:lnTo>
                <a:lnTo>
                  <a:pt x="1551095" y="1121716"/>
                </a:lnTo>
                <a:lnTo>
                  <a:pt x="1549656" y="1122986"/>
                </a:lnTo>
                <a:close/>
              </a:path>
              <a:path w="1760220" h="2282190">
                <a:moveTo>
                  <a:pt x="1535769" y="1134416"/>
                </a:moveTo>
                <a:lnTo>
                  <a:pt x="1529214" y="1134416"/>
                </a:lnTo>
                <a:lnTo>
                  <a:pt x="1529164" y="1129336"/>
                </a:lnTo>
                <a:lnTo>
                  <a:pt x="1532983" y="1128066"/>
                </a:lnTo>
                <a:lnTo>
                  <a:pt x="1531403" y="1121716"/>
                </a:lnTo>
                <a:lnTo>
                  <a:pt x="1533761" y="1121716"/>
                </a:lnTo>
                <a:lnTo>
                  <a:pt x="1535769" y="1134416"/>
                </a:lnTo>
                <a:close/>
              </a:path>
              <a:path w="1760220" h="2282190">
                <a:moveTo>
                  <a:pt x="1561706" y="1145846"/>
                </a:moveTo>
                <a:lnTo>
                  <a:pt x="1557649" y="1145846"/>
                </a:lnTo>
                <a:lnTo>
                  <a:pt x="1561011" y="1136956"/>
                </a:lnTo>
                <a:lnTo>
                  <a:pt x="1566987" y="1131876"/>
                </a:lnTo>
                <a:lnTo>
                  <a:pt x="1573763" y="1126796"/>
                </a:lnTo>
                <a:lnTo>
                  <a:pt x="1579530" y="1121716"/>
                </a:lnTo>
                <a:lnTo>
                  <a:pt x="1579424" y="1126796"/>
                </a:lnTo>
                <a:lnTo>
                  <a:pt x="1579371" y="1129336"/>
                </a:lnTo>
                <a:lnTo>
                  <a:pt x="1574357" y="1136956"/>
                </a:lnTo>
                <a:lnTo>
                  <a:pt x="1566938" y="1142036"/>
                </a:lnTo>
                <a:lnTo>
                  <a:pt x="1561706" y="1145846"/>
                </a:lnTo>
                <a:close/>
              </a:path>
              <a:path w="1760220" h="2282190">
                <a:moveTo>
                  <a:pt x="1542342" y="1128066"/>
                </a:moveTo>
                <a:lnTo>
                  <a:pt x="1537967" y="1128066"/>
                </a:lnTo>
                <a:lnTo>
                  <a:pt x="1537967" y="1122986"/>
                </a:lnTo>
                <a:lnTo>
                  <a:pt x="1542342" y="1122986"/>
                </a:lnTo>
                <a:lnTo>
                  <a:pt x="1542342" y="1128066"/>
                </a:lnTo>
                <a:close/>
              </a:path>
              <a:path w="1760220" h="2282190">
                <a:moveTo>
                  <a:pt x="1531404" y="1154736"/>
                </a:moveTo>
                <a:lnTo>
                  <a:pt x="1535691" y="1148386"/>
                </a:lnTo>
                <a:lnTo>
                  <a:pt x="1548889" y="1140766"/>
                </a:lnTo>
                <a:lnTo>
                  <a:pt x="1553274" y="1134416"/>
                </a:lnTo>
                <a:lnTo>
                  <a:pt x="1552503" y="1130606"/>
                </a:lnTo>
                <a:lnTo>
                  <a:pt x="1555462" y="1130606"/>
                </a:lnTo>
                <a:lnTo>
                  <a:pt x="1557589" y="1136956"/>
                </a:lnTo>
                <a:lnTo>
                  <a:pt x="1556028" y="1143306"/>
                </a:lnTo>
                <a:lnTo>
                  <a:pt x="1557649" y="1145846"/>
                </a:lnTo>
                <a:lnTo>
                  <a:pt x="1561706" y="1145846"/>
                </a:lnTo>
                <a:lnTo>
                  <a:pt x="1558219" y="1148386"/>
                </a:lnTo>
                <a:lnTo>
                  <a:pt x="1551803" y="1150926"/>
                </a:lnTo>
                <a:lnTo>
                  <a:pt x="1531404" y="1154736"/>
                </a:lnTo>
                <a:close/>
              </a:path>
              <a:path w="1760220" h="2282190">
                <a:moveTo>
                  <a:pt x="1533682" y="1145846"/>
                </a:moveTo>
                <a:lnTo>
                  <a:pt x="1535769" y="1136956"/>
                </a:lnTo>
                <a:lnTo>
                  <a:pt x="1542323" y="1136956"/>
                </a:lnTo>
                <a:lnTo>
                  <a:pt x="1533682" y="1145846"/>
                </a:lnTo>
                <a:close/>
              </a:path>
              <a:path w="1760220" h="2282190">
                <a:moveTo>
                  <a:pt x="1521223" y="1142036"/>
                </a:moveTo>
                <a:lnTo>
                  <a:pt x="1522651" y="1140766"/>
                </a:lnTo>
                <a:lnTo>
                  <a:pt x="1523573" y="1140766"/>
                </a:lnTo>
                <a:lnTo>
                  <a:pt x="1521223" y="1142036"/>
                </a:lnTo>
                <a:close/>
              </a:path>
              <a:path w="1760220" h="2282190">
                <a:moveTo>
                  <a:pt x="1508732" y="1154736"/>
                </a:moveTo>
                <a:lnTo>
                  <a:pt x="1502959" y="1154736"/>
                </a:lnTo>
                <a:lnTo>
                  <a:pt x="1506453" y="1152196"/>
                </a:lnTo>
                <a:lnTo>
                  <a:pt x="1502451" y="1143306"/>
                </a:lnTo>
                <a:lnTo>
                  <a:pt x="1509523" y="1145846"/>
                </a:lnTo>
                <a:lnTo>
                  <a:pt x="1508601" y="1149656"/>
                </a:lnTo>
                <a:lnTo>
                  <a:pt x="1508666" y="1152196"/>
                </a:lnTo>
                <a:lnTo>
                  <a:pt x="1508732" y="1154736"/>
                </a:lnTo>
                <a:close/>
              </a:path>
              <a:path w="1760220" h="2282190">
                <a:moveTo>
                  <a:pt x="1518862" y="1159816"/>
                </a:moveTo>
                <a:lnTo>
                  <a:pt x="1516482" y="1157276"/>
                </a:lnTo>
                <a:lnTo>
                  <a:pt x="1513899" y="1156006"/>
                </a:lnTo>
                <a:lnTo>
                  <a:pt x="1515500" y="1152196"/>
                </a:lnTo>
                <a:lnTo>
                  <a:pt x="1517870" y="1156006"/>
                </a:lnTo>
                <a:lnTo>
                  <a:pt x="1520463" y="1156006"/>
                </a:lnTo>
                <a:lnTo>
                  <a:pt x="1518862" y="1159816"/>
                </a:lnTo>
                <a:close/>
              </a:path>
              <a:path w="1760220" h="2282190">
                <a:moveTo>
                  <a:pt x="1734961" y="663960"/>
                </a:moveTo>
                <a:lnTo>
                  <a:pt x="1736955" y="655298"/>
                </a:lnTo>
                <a:lnTo>
                  <a:pt x="1737057" y="654856"/>
                </a:lnTo>
                <a:lnTo>
                  <a:pt x="1743612" y="655298"/>
                </a:lnTo>
                <a:lnTo>
                  <a:pt x="1737480" y="661437"/>
                </a:lnTo>
                <a:lnTo>
                  <a:pt x="1737057" y="661437"/>
                </a:lnTo>
                <a:lnTo>
                  <a:pt x="1736956" y="661878"/>
                </a:lnTo>
                <a:lnTo>
                  <a:pt x="1734961" y="663960"/>
                </a:lnTo>
                <a:close/>
              </a:path>
              <a:path w="1760220" h="2282190">
                <a:moveTo>
                  <a:pt x="1737040" y="661878"/>
                </a:moveTo>
                <a:lnTo>
                  <a:pt x="1737057" y="661437"/>
                </a:lnTo>
                <a:lnTo>
                  <a:pt x="1737480" y="661437"/>
                </a:lnTo>
                <a:lnTo>
                  <a:pt x="1737040" y="661878"/>
                </a:lnTo>
                <a:close/>
              </a:path>
              <a:path w="1760220" h="2282190">
                <a:moveTo>
                  <a:pt x="1734961" y="670546"/>
                </a:moveTo>
                <a:lnTo>
                  <a:pt x="1736476" y="663960"/>
                </a:lnTo>
                <a:lnTo>
                  <a:pt x="1737040" y="661878"/>
                </a:lnTo>
                <a:lnTo>
                  <a:pt x="1737480" y="661437"/>
                </a:lnTo>
                <a:lnTo>
                  <a:pt x="1737057" y="661437"/>
                </a:lnTo>
                <a:lnTo>
                  <a:pt x="1743612" y="661878"/>
                </a:lnTo>
                <a:lnTo>
                  <a:pt x="1734961" y="670546"/>
                </a:lnTo>
                <a:close/>
              </a:path>
              <a:path w="1760220" h="2282190">
                <a:moveTo>
                  <a:pt x="1681162" y="942678"/>
                </a:moveTo>
                <a:lnTo>
                  <a:pt x="1678127" y="933489"/>
                </a:lnTo>
                <a:lnTo>
                  <a:pt x="1681951" y="938599"/>
                </a:lnTo>
                <a:lnTo>
                  <a:pt x="1681247" y="942240"/>
                </a:lnTo>
                <a:lnTo>
                  <a:pt x="1681162" y="942678"/>
                </a:lnTo>
                <a:close/>
              </a:path>
              <a:path w="1760220" h="2282190">
                <a:moveTo>
                  <a:pt x="1676500" y="949489"/>
                </a:moveTo>
                <a:lnTo>
                  <a:pt x="1671417" y="948761"/>
                </a:lnTo>
                <a:lnTo>
                  <a:pt x="1672131" y="942678"/>
                </a:lnTo>
                <a:lnTo>
                  <a:pt x="1672183" y="942240"/>
                </a:lnTo>
                <a:lnTo>
                  <a:pt x="1680836" y="944362"/>
                </a:lnTo>
                <a:lnTo>
                  <a:pt x="1680710" y="945017"/>
                </a:lnTo>
                <a:lnTo>
                  <a:pt x="1676500" y="949489"/>
                </a:lnTo>
                <a:close/>
              </a:path>
              <a:path w="1760220" h="2282190">
                <a:moveTo>
                  <a:pt x="1681795" y="944597"/>
                </a:moveTo>
                <a:lnTo>
                  <a:pt x="1680836" y="944362"/>
                </a:lnTo>
                <a:lnTo>
                  <a:pt x="1681162" y="942678"/>
                </a:lnTo>
                <a:lnTo>
                  <a:pt x="1681718" y="944362"/>
                </a:lnTo>
                <a:lnTo>
                  <a:pt x="1681795" y="944597"/>
                </a:lnTo>
                <a:close/>
              </a:path>
              <a:path w="1760220" h="2282190">
                <a:moveTo>
                  <a:pt x="1215668" y="1142851"/>
                </a:moveTo>
                <a:lnTo>
                  <a:pt x="1217573" y="1130888"/>
                </a:lnTo>
                <a:lnTo>
                  <a:pt x="1222911" y="1133000"/>
                </a:lnTo>
                <a:lnTo>
                  <a:pt x="1224091" y="1137412"/>
                </a:lnTo>
                <a:lnTo>
                  <a:pt x="1218565" y="1137412"/>
                </a:lnTo>
                <a:lnTo>
                  <a:pt x="1218535" y="1141774"/>
                </a:lnTo>
                <a:lnTo>
                  <a:pt x="1215668" y="1142851"/>
                </a:lnTo>
                <a:close/>
              </a:path>
              <a:path w="1760220" h="2282190">
                <a:moveTo>
                  <a:pt x="1224511" y="1138982"/>
                </a:moveTo>
                <a:lnTo>
                  <a:pt x="1218565" y="1137412"/>
                </a:lnTo>
                <a:lnTo>
                  <a:pt x="1224091" y="1137412"/>
                </a:lnTo>
                <a:lnTo>
                  <a:pt x="1224511" y="1138982"/>
                </a:lnTo>
                <a:close/>
              </a:path>
              <a:path w="1760220" h="2282190">
                <a:moveTo>
                  <a:pt x="1738255" y="683532"/>
                </a:moveTo>
                <a:lnTo>
                  <a:pt x="1736286" y="681944"/>
                </a:lnTo>
                <a:lnTo>
                  <a:pt x="1734703" y="679971"/>
                </a:lnTo>
                <a:lnTo>
                  <a:pt x="1737057" y="681173"/>
                </a:lnTo>
                <a:lnTo>
                  <a:pt x="1738255" y="683532"/>
                </a:lnTo>
                <a:close/>
              </a:path>
              <a:path w="1760220" h="2282190">
                <a:moveTo>
                  <a:pt x="1756750" y="668013"/>
                </a:moveTo>
                <a:lnTo>
                  <a:pt x="1750389" y="666108"/>
                </a:lnTo>
                <a:lnTo>
                  <a:pt x="1754289" y="664728"/>
                </a:lnTo>
                <a:lnTo>
                  <a:pt x="1754531" y="659853"/>
                </a:lnTo>
                <a:lnTo>
                  <a:pt x="1754562" y="659238"/>
                </a:lnTo>
                <a:lnTo>
                  <a:pt x="1759637" y="659853"/>
                </a:lnTo>
                <a:lnTo>
                  <a:pt x="1759586" y="665098"/>
                </a:lnTo>
                <a:lnTo>
                  <a:pt x="1756750" y="668013"/>
                </a:lnTo>
                <a:close/>
              </a:path>
              <a:path w="1760220" h="2282190">
                <a:moveTo>
                  <a:pt x="1415448" y="1354528"/>
                </a:moveTo>
                <a:lnTo>
                  <a:pt x="1411071" y="1354528"/>
                </a:lnTo>
                <a:lnTo>
                  <a:pt x="1411849" y="1349446"/>
                </a:lnTo>
                <a:lnTo>
                  <a:pt x="1415159" y="1348999"/>
                </a:lnTo>
                <a:lnTo>
                  <a:pt x="1417519" y="1351317"/>
                </a:lnTo>
                <a:lnTo>
                  <a:pt x="1415448" y="1354528"/>
                </a:lnTo>
                <a:close/>
              </a:path>
              <a:path w="1760220" h="2282190">
                <a:moveTo>
                  <a:pt x="1524274" y="1388311"/>
                </a:moveTo>
                <a:lnTo>
                  <a:pt x="1522585" y="1388311"/>
                </a:lnTo>
                <a:lnTo>
                  <a:pt x="1522651" y="1383039"/>
                </a:lnTo>
                <a:lnTo>
                  <a:pt x="1525121" y="1385768"/>
                </a:lnTo>
                <a:lnTo>
                  <a:pt x="1524274" y="1388311"/>
                </a:lnTo>
                <a:close/>
              </a:path>
              <a:path w="1760220" h="2282190">
                <a:moveTo>
                  <a:pt x="1446171" y="975418"/>
                </a:moveTo>
                <a:lnTo>
                  <a:pt x="1448155" y="966750"/>
                </a:lnTo>
                <a:lnTo>
                  <a:pt x="1448257" y="966303"/>
                </a:lnTo>
                <a:lnTo>
                  <a:pt x="1454812" y="966750"/>
                </a:lnTo>
                <a:lnTo>
                  <a:pt x="1446171" y="975418"/>
                </a:lnTo>
                <a:close/>
              </a:path>
              <a:path w="1760220" h="2282190">
                <a:moveTo>
                  <a:pt x="1437548" y="1555879"/>
                </a:moveTo>
                <a:lnTo>
                  <a:pt x="1435402" y="1555337"/>
                </a:lnTo>
                <a:lnTo>
                  <a:pt x="1437328" y="1551930"/>
                </a:lnTo>
                <a:lnTo>
                  <a:pt x="1439584" y="1554446"/>
                </a:lnTo>
                <a:lnTo>
                  <a:pt x="1437548" y="1555879"/>
                </a:lnTo>
                <a:close/>
              </a:path>
              <a:path w="1760220" h="2282190">
                <a:moveTo>
                  <a:pt x="1458753" y="1089414"/>
                </a:moveTo>
                <a:lnTo>
                  <a:pt x="1454832" y="1089130"/>
                </a:lnTo>
                <a:lnTo>
                  <a:pt x="1454832" y="1082554"/>
                </a:lnTo>
                <a:lnTo>
                  <a:pt x="1459208" y="1082554"/>
                </a:lnTo>
                <a:lnTo>
                  <a:pt x="1459945" y="1086941"/>
                </a:lnTo>
                <a:lnTo>
                  <a:pt x="1458753" y="1089414"/>
                </a:lnTo>
                <a:close/>
              </a:path>
              <a:path w="1760220" h="2282190">
                <a:moveTo>
                  <a:pt x="1446070" y="1097909"/>
                </a:moveTo>
                <a:lnTo>
                  <a:pt x="1440954" y="1097340"/>
                </a:lnTo>
                <a:lnTo>
                  <a:pt x="1444327" y="1089414"/>
                </a:lnTo>
                <a:lnTo>
                  <a:pt x="1444871" y="1088211"/>
                </a:lnTo>
                <a:lnTo>
                  <a:pt x="1446070" y="1086941"/>
                </a:lnTo>
                <a:lnTo>
                  <a:pt x="1454974" y="1089892"/>
                </a:lnTo>
                <a:lnTo>
                  <a:pt x="1446546" y="1092547"/>
                </a:lnTo>
                <a:lnTo>
                  <a:pt x="1446120" y="1097340"/>
                </a:lnTo>
                <a:lnTo>
                  <a:pt x="1446070" y="1097909"/>
                </a:lnTo>
                <a:close/>
              </a:path>
              <a:path w="1760220" h="2282190">
                <a:moveTo>
                  <a:pt x="1460505" y="1101174"/>
                </a:moveTo>
                <a:lnTo>
                  <a:pt x="1452727" y="1095716"/>
                </a:lnTo>
                <a:lnTo>
                  <a:pt x="1452961" y="1095716"/>
                </a:lnTo>
                <a:lnTo>
                  <a:pt x="1454832" y="1091324"/>
                </a:lnTo>
                <a:lnTo>
                  <a:pt x="1457699" y="1092100"/>
                </a:lnTo>
                <a:lnTo>
                  <a:pt x="1458266" y="1095188"/>
                </a:lnTo>
                <a:lnTo>
                  <a:pt x="1461396" y="1095716"/>
                </a:lnTo>
                <a:lnTo>
                  <a:pt x="1460505" y="1101174"/>
                </a:lnTo>
                <a:close/>
              </a:path>
              <a:path w="1760220" h="2282190">
                <a:moveTo>
                  <a:pt x="1435231" y="1517163"/>
                </a:moveTo>
                <a:lnTo>
                  <a:pt x="1437226" y="1508501"/>
                </a:lnTo>
                <a:lnTo>
                  <a:pt x="1437328" y="1508059"/>
                </a:lnTo>
                <a:lnTo>
                  <a:pt x="1443883" y="1508501"/>
                </a:lnTo>
                <a:lnTo>
                  <a:pt x="1435231" y="1517163"/>
                </a:lnTo>
                <a:close/>
              </a:path>
              <a:path w="1760220" h="2282190">
                <a:moveTo>
                  <a:pt x="1524838" y="1299691"/>
                </a:moveTo>
                <a:lnTo>
                  <a:pt x="1520463" y="1299691"/>
                </a:lnTo>
                <a:lnTo>
                  <a:pt x="1520463" y="1295304"/>
                </a:lnTo>
                <a:lnTo>
                  <a:pt x="1524838" y="1295304"/>
                </a:lnTo>
                <a:lnTo>
                  <a:pt x="1524838" y="1299691"/>
                </a:lnTo>
                <a:close/>
              </a:path>
              <a:path w="1760220" h="2282190">
                <a:moveTo>
                  <a:pt x="1515097" y="1299856"/>
                </a:moveTo>
                <a:lnTo>
                  <a:pt x="1513128" y="1298269"/>
                </a:lnTo>
                <a:lnTo>
                  <a:pt x="1511545" y="1296296"/>
                </a:lnTo>
                <a:lnTo>
                  <a:pt x="1513899" y="1297498"/>
                </a:lnTo>
                <a:lnTo>
                  <a:pt x="1515097" y="1299856"/>
                </a:lnTo>
                <a:close/>
              </a:path>
              <a:path w="1760220" h="2282190">
                <a:moveTo>
                  <a:pt x="1434657" y="1449893"/>
                </a:moveTo>
                <a:lnTo>
                  <a:pt x="1432557" y="1449398"/>
                </a:lnTo>
                <a:lnTo>
                  <a:pt x="1435140" y="1446646"/>
                </a:lnTo>
                <a:lnTo>
                  <a:pt x="1436999" y="1448763"/>
                </a:lnTo>
                <a:lnTo>
                  <a:pt x="1434657" y="1449893"/>
                </a:lnTo>
                <a:close/>
              </a:path>
              <a:path w="1760220" h="2282190">
                <a:moveTo>
                  <a:pt x="1420877" y="1156519"/>
                </a:moveTo>
                <a:lnTo>
                  <a:pt x="1417149" y="1144658"/>
                </a:lnTo>
                <a:lnTo>
                  <a:pt x="1415448" y="1141774"/>
                </a:lnTo>
                <a:lnTo>
                  <a:pt x="1422893" y="1140149"/>
                </a:lnTo>
                <a:lnTo>
                  <a:pt x="1419054" y="1149858"/>
                </a:lnTo>
                <a:lnTo>
                  <a:pt x="1424189" y="1150548"/>
                </a:lnTo>
                <a:lnTo>
                  <a:pt x="1420877" y="1156519"/>
                </a:lnTo>
                <a:close/>
              </a:path>
              <a:path w="1760220" h="2282190">
                <a:moveTo>
                  <a:pt x="1511266" y="1324105"/>
                </a:moveTo>
                <a:lnTo>
                  <a:pt x="1507334" y="1323820"/>
                </a:lnTo>
                <a:lnTo>
                  <a:pt x="1507334" y="1317240"/>
                </a:lnTo>
                <a:lnTo>
                  <a:pt x="1511710" y="1317240"/>
                </a:lnTo>
                <a:lnTo>
                  <a:pt x="1512450" y="1321642"/>
                </a:lnTo>
                <a:lnTo>
                  <a:pt x="1511266" y="1324105"/>
                </a:lnTo>
                <a:close/>
              </a:path>
              <a:path w="1760220" h="2282190">
                <a:moveTo>
                  <a:pt x="1424291" y="1530329"/>
                </a:moveTo>
                <a:lnTo>
                  <a:pt x="1426287" y="1521657"/>
                </a:lnTo>
                <a:lnTo>
                  <a:pt x="1426387" y="1521220"/>
                </a:lnTo>
                <a:lnTo>
                  <a:pt x="1432932" y="1521657"/>
                </a:lnTo>
                <a:lnTo>
                  <a:pt x="1424291" y="1530329"/>
                </a:lnTo>
                <a:close/>
              </a:path>
              <a:path w="1760220" h="2282190">
                <a:moveTo>
                  <a:pt x="1428667" y="1078503"/>
                </a:moveTo>
                <a:lnTo>
                  <a:pt x="1430662" y="1069835"/>
                </a:lnTo>
                <a:lnTo>
                  <a:pt x="1430763" y="1069393"/>
                </a:lnTo>
                <a:lnTo>
                  <a:pt x="1437317" y="1069835"/>
                </a:lnTo>
                <a:lnTo>
                  <a:pt x="1428667" y="1078503"/>
                </a:lnTo>
                <a:close/>
              </a:path>
              <a:path w="1760220" h="2282190">
                <a:moveTo>
                  <a:pt x="1426478" y="1519357"/>
                </a:moveTo>
                <a:lnTo>
                  <a:pt x="1428473" y="1510695"/>
                </a:lnTo>
                <a:lnTo>
                  <a:pt x="1428576" y="1510248"/>
                </a:lnTo>
                <a:lnTo>
                  <a:pt x="1435130" y="1510695"/>
                </a:lnTo>
                <a:lnTo>
                  <a:pt x="1426478" y="1519357"/>
                </a:lnTo>
                <a:close/>
              </a:path>
              <a:path w="1760220" h="2282190">
                <a:moveTo>
                  <a:pt x="1424676" y="1612200"/>
                </a:moveTo>
                <a:lnTo>
                  <a:pt x="1422335" y="1611072"/>
                </a:lnTo>
                <a:lnTo>
                  <a:pt x="1424189" y="1608955"/>
                </a:lnTo>
                <a:lnTo>
                  <a:pt x="1426773" y="1611706"/>
                </a:lnTo>
                <a:lnTo>
                  <a:pt x="1424676" y="1612200"/>
                </a:lnTo>
                <a:close/>
              </a:path>
              <a:path w="1760220" h="2282190">
                <a:moveTo>
                  <a:pt x="1450547" y="606935"/>
                </a:moveTo>
                <a:lnTo>
                  <a:pt x="1452533" y="598271"/>
                </a:lnTo>
                <a:lnTo>
                  <a:pt x="1452634" y="597831"/>
                </a:lnTo>
                <a:lnTo>
                  <a:pt x="1459187" y="598271"/>
                </a:lnTo>
                <a:lnTo>
                  <a:pt x="1450547" y="606935"/>
                </a:lnTo>
                <a:close/>
              </a:path>
              <a:path w="1760220" h="2282190">
                <a:moveTo>
                  <a:pt x="1452736" y="1304414"/>
                </a:moveTo>
                <a:lnTo>
                  <a:pt x="1454729" y="1295751"/>
                </a:lnTo>
                <a:lnTo>
                  <a:pt x="1454832" y="1295304"/>
                </a:lnTo>
                <a:lnTo>
                  <a:pt x="1461387" y="1295751"/>
                </a:lnTo>
                <a:lnTo>
                  <a:pt x="1452736" y="1304414"/>
                </a:lnTo>
                <a:close/>
              </a:path>
              <a:path w="1760220" h="2282190">
                <a:moveTo>
                  <a:pt x="1454832" y="948760"/>
                </a:moveTo>
                <a:lnTo>
                  <a:pt x="1452366" y="944752"/>
                </a:lnTo>
                <a:lnTo>
                  <a:pt x="1453132" y="942156"/>
                </a:lnTo>
                <a:lnTo>
                  <a:pt x="1454956" y="942156"/>
                </a:lnTo>
                <a:lnTo>
                  <a:pt x="1454832" y="948760"/>
                </a:lnTo>
                <a:close/>
              </a:path>
              <a:path w="1760220" h="2282190">
                <a:moveTo>
                  <a:pt x="1492246" y="1299259"/>
                </a:moveTo>
                <a:lnTo>
                  <a:pt x="1490098" y="1298715"/>
                </a:lnTo>
                <a:lnTo>
                  <a:pt x="1492019" y="1295304"/>
                </a:lnTo>
                <a:lnTo>
                  <a:pt x="1494280" y="1297826"/>
                </a:lnTo>
                <a:lnTo>
                  <a:pt x="1492246" y="1299259"/>
                </a:lnTo>
                <a:close/>
              </a:path>
              <a:path w="1760220" h="2282190">
                <a:moveTo>
                  <a:pt x="1477554" y="1343439"/>
                </a:moveTo>
                <a:lnTo>
                  <a:pt x="1482405" y="1332727"/>
                </a:lnTo>
                <a:lnTo>
                  <a:pt x="1481089" y="1328208"/>
                </a:lnTo>
                <a:lnTo>
                  <a:pt x="1484218" y="1330913"/>
                </a:lnTo>
                <a:lnTo>
                  <a:pt x="1485231" y="1335752"/>
                </a:lnTo>
                <a:lnTo>
                  <a:pt x="1485455" y="1341363"/>
                </a:lnTo>
                <a:lnTo>
                  <a:pt x="1477554" y="1343439"/>
                </a:lnTo>
                <a:close/>
              </a:path>
              <a:path w="1760220" h="2282190">
                <a:moveTo>
                  <a:pt x="1485455" y="1310659"/>
                </a:moveTo>
                <a:lnTo>
                  <a:pt x="1482979" y="1306813"/>
                </a:lnTo>
                <a:lnTo>
                  <a:pt x="1484915" y="1305392"/>
                </a:lnTo>
                <a:lnTo>
                  <a:pt x="1487121" y="1306605"/>
                </a:lnTo>
                <a:lnTo>
                  <a:pt x="1485455" y="1310659"/>
                </a:lnTo>
                <a:close/>
              </a:path>
              <a:path w="1760220" h="2282190">
                <a:moveTo>
                  <a:pt x="1472214" y="1086068"/>
                </a:moveTo>
                <a:lnTo>
                  <a:pt x="1468904" y="1085245"/>
                </a:lnTo>
                <a:lnTo>
                  <a:pt x="1466211" y="1081431"/>
                </a:lnTo>
                <a:lnTo>
                  <a:pt x="1465762" y="1075974"/>
                </a:lnTo>
                <a:lnTo>
                  <a:pt x="1468690" y="1078163"/>
                </a:lnTo>
                <a:lnTo>
                  <a:pt x="1470067" y="1081904"/>
                </a:lnTo>
                <a:lnTo>
                  <a:pt x="1474514" y="1082554"/>
                </a:lnTo>
                <a:lnTo>
                  <a:pt x="1472214" y="1086068"/>
                </a:lnTo>
                <a:close/>
              </a:path>
              <a:path w="1760220" h="2282190">
                <a:moveTo>
                  <a:pt x="1487866" y="1422083"/>
                </a:moveTo>
                <a:lnTo>
                  <a:pt x="1485718" y="1421541"/>
                </a:lnTo>
                <a:lnTo>
                  <a:pt x="1487642" y="1418131"/>
                </a:lnTo>
                <a:lnTo>
                  <a:pt x="1489903" y="1420650"/>
                </a:lnTo>
                <a:lnTo>
                  <a:pt x="1487866" y="1422083"/>
                </a:lnTo>
                <a:close/>
              </a:path>
              <a:path w="1760220" h="2282190">
                <a:moveTo>
                  <a:pt x="1481089" y="1277761"/>
                </a:moveTo>
                <a:lnTo>
                  <a:pt x="1482983" y="1274547"/>
                </a:lnTo>
                <a:lnTo>
                  <a:pt x="1484360" y="1270805"/>
                </a:lnTo>
                <a:lnTo>
                  <a:pt x="1489830" y="1271175"/>
                </a:lnTo>
                <a:lnTo>
                  <a:pt x="1490484" y="1276837"/>
                </a:lnTo>
                <a:lnTo>
                  <a:pt x="1485261" y="1276837"/>
                </a:lnTo>
                <a:lnTo>
                  <a:pt x="1481089" y="1277761"/>
                </a:lnTo>
                <a:close/>
              </a:path>
              <a:path w="1760220" h="2282190">
                <a:moveTo>
                  <a:pt x="1490499" y="1276965"/>
                </a:moveTo>
                <a:lnTo>
                  <a:pt x="1484686" y="1276965"/>
                </a:lnTo>
                <a:lnTo>
                  <a:pt x="1485261" y="1276837"/>
                </a:lnTo>
                <a:lnTo>
                  <a:pt x="1490484" y="1276837"/>
                </a:lnTo>
                <a:lnTo>
                  <a:pt x="1490499" y="1276965"/>
                </a:lnTo>
                <a:close/>
              </a:path>
              <a:path w="1760220" h="2282190">
                <a:moveTo>
                  <a:pt x="717617" y="2278249"/>
                </a:moveTo>
                <a:lnTo>
                  <a:pt x="719602" y="2269581"/>
                </a:lnTo>
                <a:lnTo>
                  <a:pt x="719704" y="2269135"/>
                </a:lnTo>
                <a:lnTo>
                  <a:pt x="726258" y="2269581"/>
                </a:lnTo>
                <a:lnTo>
                  <a:pt x="717617" y="2278249"/>
                </a:lnTo>
                <a:close/>
              </a:path>
              <a:path w="1760220" h="2282190">
                <a:moveTo>
                  <a:pt x="729971" y="2281616"/>
                </a:moveTo>
                <a:lnTo>
                  <a:pt x="724081" y="2280112"/>
                </a:lnTo>
                <a:lnTo>
                  <a:pt x="723707" y="2275584"/>
                </a:lnTo>
                <a:lnTo>
                  <a:pt x="723686" y="2275319"/>
                </a:lnTo>
                <a:lnTo>
                  <a:pt x="725873" y="2273126"/>
                </a:lnTo>
                <a:lnTo>
                  <a:pt x="730644" y="2273537"/>
                </a:lnTo>
                <a:lnTo>
                  <a:pt x="728309" y="2275584"/>
                </a:lnTo>
                <a:lnTo>
                  <a:pt x="729971" y="2281616"/>
                </a:lnTo>
                <a:close/>
              </a:path>
              <a:path w="1760220" h="2282190">
                <a:moveTo>
                  <a:pt x="706016" y="1930064"/>
                </a:moveTo>
                <a:lnTo>
                  <a:pt x="704328" y="1930064"/>
                </a:lnTo>
                <a:lnTo>
                  <a:pt x="704398" y="1924790"/>
                </a:lnTo>
                <a:lnTo>
                  <a:pt x="706865" y="1927519"/>
                </a:lnTo>
                <a:lnTo>
                  <a:pt x="706016" y="1930064"/>
                </a:lnTo>
                <a:close/>
              </a:path>
              <a:path w="1760220" h="2282190">
                <a:moveTo>
                  <a:pt x="673761" y="1984009"/>
                </a:moveTo>
                <a:lnTo>
                  <a:pt x="671071" y="1983050"/>
                </a:lnTo>
                <a:lnTo>
                  <a:pt x="669268" y="1981207"/>
                </a:lnTo>
                <a:lnTo>
                  <a:pt x="669384" y="1977429"/>
                </a:lnTo>
                <a:lnTo>
                  <a:pt x="672079" y="1978389"/>
                </a:lnTo>
                <a:lnTo>
                  <a:pt x="673873" y="1980242"/>
                </a:lnTo>
                <a:lnTo>
                  <a:pt x="673761" y="1984009"/>
                </a:lnTo>
                <a:close/>
              </a:path>
              <a:path w="1760220" h="2282190">
                <a:moveTo>
                  <a:pt x="686980" y="2010667"/>
                </a:moveTo>
                <a:lnTo>
                  <a:pt x="688974" y="2002004"/>
                </a:lnTo>
                <a:lnTo>
                  <a:pt x="689077" y="2001557"/>
                </a:lnTo>
                <a:lnTo>
                  <a:pt x="695631" y="2002004"/>
                </a:lnTo>
                <a:lnTo>
                  <a:pt x="686980" y="2010667"/>
                </a:lnTo>
                <a:close/>
              </a:path>
              <a:path w="1760220" h="2282190">
                <a:moveTo>
                  <a:pt x="717211" y="1863376"/>
                </a:moveTo>
                <a:lnTo>
                  <a:pt x="713145" y="1863376"/>
                </a:lnTo>
                <a:lnTo>
                  <a:pt x="713145" y="1856801"/>
                </a:lnTo>
                <a:lnTo>
                  <a:pt x="717522" y="1856801"/>
                </a:lnTo>
                <a:lnTo>
                  <a:pt x="718261" y="1861204"/>
                </a:lnTo>
                <a:lnTo>
                  <a:pt x="717211" y="1863376"/>
                </a:lnTo>
                <a:close/>
              </a:path>
              <a:path w="1760220" h="2282190">
                <a:moveTo>
                  <a:pt x="717211" y="1863376"/>
                </a:moveTo>
                <a:lnTo>
                  <a:pt x="717076" y="1863656"/>
                </a:lnTo>
                <a:lnTo>
                  <a:pt x="718261" y="1861204"/>
                </a:lnTo>
                <a:lnTo>
                  <a:pt x="717211" y="1863376"/>
                </a:lnTo>
                <a:close/>
              </a:path>
              <a:path w="1760220" h="2282190">
                <a:moveTo>
                  <a:pt x="715430" y="2122524"/>
                </a:moveTo>
                <a:lnTo>
                  <a:pt x="717419" y="2113863"/>
                </a:lnTo>
                <a:lnTo>
                  <a:pt x="717522" y="2113416"/>
                </a:lnTo>
                <a:lnTo>
                  <a:pt x="724070" y="2113863"/>
                </a:lnTo>
                <a:lnTo>
                  <a:pt x="715430" y="2122524"/>
                </a:lnTo>
                <a:close/>
              </a:path>
              <a:path w="1760220" h="2282190">
                <a:moveTo>
                  <a:pt x="636570" y="2041035"/>
                </a:moveTo>
                <a:lnTo>
                  <a:pt x="633880" y="2040080"/>
                </a:lnTo>
                <a:lnTo>
                  <a:pt x="632073" y="2038232"/>
                </a:lnTo>
                <a:lnTo>
                  <a:pt x="632194" y="2034455"/>
                </a:lnTo>
                <a:lnTo>
                  <a:pt x="634883" y="2035415"/>
                </a:lnTo>
                <a:lnTo>
                  <a:pt x="636691" y="2037268"/>
                </a:lnTo>
                <a:lnTo>
                  <a:pt x="636570" y="2041035"/>
                </a:lnTo>
                <a:close/>
              </a:path>
              <a:path w="1760220" h="2282190">
                <a:moveTo>
                  <a:pt x="713145" y="2069546"/>
                </a:moveTo>
                <a:lnTo>
                  <a:pt x="709610" y="2067399"/>
                </a:lnTo>
                <a:lnTo>
                  <a:pt x="708110" y="2063697"/>
                </a:lnTo>
                <a:lnTo>
                  <a:pt x="710957" y="2060777"/>
                </a:lnTo>
                <a:lnTo>
                  <a:pt x="714493" y="2062930"/>
                </a:lnTo>
                <a:lnTo>
                  <a:pt x="715992" y="2066631"/>
                </a:lnTo>
                <a:lnTo>
                  <a:pt x="713145" y="2069546"/>
                </a:lnTo>
                <a:close/>
              </a:path>
              <a:path w="1760220" h="2282190">
                <a:moveTo>
                  <a:pt x="693853" y="1997566"/>
                </a:moveTo>
                <a:lnTo>
                  <a:pt x="689077" y="1997171"/>
                </a:lnTo>
                <a:lnTo>
                  <a:pt x="691412" y="1995130"/>
                </a:lnTo>
                <a:lnTo>
                  <a:pt x="689761" y="1989077"/>
                </a:lnTo>
                <a:lnTo>
                  <a:pt x="695641" y="1990585"/>
                </a:lnTo>
                <a:lnTo>
                  <a:pt x="696021" y="1995130"/>
                </a:lnTo>
                <a:lnTo>
                  <a:pt x="696042" y="1995377"/>
                </a:lnTo>
                <a:lnTo>
                  <a:pt x="693853" y="1997566"/>
                </a:lnTo>
                <a:close/>
              </a:path>
              <a:path w="1760220" h="2282190">
                <a:moveTo>
                  <a:pt x="647600" y="1914157"/>
                </a:moveTo>
                <a:lnTo>
                  <a:pt x="648081" y="1912071"/>
                </a:lnTo>
                <a:lnTo>
                  <a:pt x="648181" y="1911634"/>
                </a:lnTo>
                <a:lnTo>
                  <a:pt x="648256" y="1911308"/>
                </a:lnTo>
                <a:lnTo>
                  <a:pt x="649754" y="1909805"/>
                </a:lnTo>
                <a:lnTo>
                  <a:pt x="648603" y="1909805"/>
                </a:lnTo>
                <a:lnTo>
                  <a:pt x="649596" y="1905491"/>
                </a:lnTo>
                <a:lnTo>
                  <a:pt x="649698" y="1905049"/>
                </a:lnTo>
                <a:lnTo>
                  <a:pt x="656246" y="1905491"/>
                </a:lnTo>
                <a:lnTo>
                  <a:pt x="651942" y="1909805"/>
                </a:lnTo>
                <a:lnTo>
                  <a:pt x="649754" y="1909805"/>
                </a:lnTo>
                <a:lnTo>
                  <a:pt x="648256" y="1911308"/>
                </a:lnTo>
                <a:lnTo>
                  <a:pt x="650442" y="1911308"/>
                </a:lnTo>
                <a:lnTo>
                  <a:pt x="650117" y="1911634"/>
                </a:lnTo>
                <a:lnTo>
                  <a:pt x="649698" y="1911634"/>
                </a:lnTo>
                <a:lnTo>
                  <a:pt x="649597" y="1912071"/>
                </a:lnTo>
                <a:lnTo>
                  <a:pt x="647600" y="1914157"/>
                </a:lnTo>
                <a:close/>
              </a:path>
              <a:path w="1760220" h="2282190">
                <a:moveTo>
                  <a:pt x="641042" y="1918549"/>
                </a:moveTo>
                <a:lnTo>
                  <a:pt x="643055" y="1909805"/>
                </a:lnTo>
                <a:lnTo>
                  <a:pt x="643139" y="1909440"/>
                </a:lnTo>
                <a:lnTo>
                  <a:pt x="648603" y="1909805"/>
                </a:lnTo>
                <a:lnTo>
                  <a:pt x="648256" y="1911308"/>
                </a:lnTo>
                <a:lnTo>
                  <a:pt x="641042" y="1918549"/>
                </a:lnTo>
                <a:close/>
              </a:path>
              <a:path w="1760220" h="2282190">
                <a:moveTo>
                  <a:pt x="649681" y="1912071"/>
                </a:moveTo>
                <a:lnTo>
                  <a:pt x="649698" y="1911634"/>
                </a:lnTo>
                <a:lnTo>
                  <a:pt x="650117" y="1911634"/>
                </a:lnTo>
                <a:lnTo>
                  <a:pt x="649681" y="1912071"/>
                </a:lnTo>
                <a:close/>
              </a:path>
              <a:path w="1760220" h="2282190">
                <a:moveTo>
                  <a:pt x="647600" y="1920742"/>
                </a:moveTo>
                <a:lnTo>
                  <a:pt x="649117" y="1914157"/>
                </a:lnTo>
                <a:lnTo>
                  <a:pt x="649681" y="1912071"/>
                </a:lnTo>
                <a:lnTo>
                  <a:pt x="650117" y="1911634"/>
                </a:lnTo>
                <a:lnTo>
                  <a:pt x="649698" y="1911634"/>
                </a:lnTo>
                <a:lnTo>
                  <a:pt x="656246" y="1912071"/>
                </a:lnTo>
                <a:lnTo>
                  <a:pt x="647600" y="1920742"/>
                </a:lnTo>
                <a:close/>
              </a:path>
              <a:path w="1760220" h="2282190">
                <a:moveTo>
                  <a:pt x="641042" y="2015054"/>
                </a:moveTo>
                <a:lnTo>
                  <a:pt x="643037" y="2006386"/>
                </a:lnTo>
                <a:lnTo>
                  <a:pt x="643139" y="2005944"/>
                </a:lnTo>
                <a:lnTo>
                  <a:pt x="649682" y="2006386"/>
                </a:lnTo>
                <a:lnTo>
                  <a:pt x="641042" y="2015054"/>
                </a:lnTo>
                <a:close/>
              </a:path>
              <a:path w="1760220" h="2282190">
                <a:moveTo>
                  <a:pt x="638854" y="1936092"/>
                </a:moveTo>
                <a:lnTo>
                  <a:pt x="640844" y="1927425"/>
                </a:lnTo>
                <a:lnTo>
                  <a:pt x="640945" y="1926983"/>
                </a:lnTo>
                <a:lnTo>
                  <a:pt x="647495" y="1927425"/>
                </a:lnTo>
                <a:lnTo>
                  <a:pt x="638854" y="1936092"/>
                </a:lnTo>
                <a:close/>
              </a:path>
              <a:path w="1760220" h="2282190">
                <a:moveTo>
                  <a:pt x="656262" y="1940145"/>
                </a:moveTo>
                <a:lnTo>
                  <a:pt x="650113" y="1939733"/>
                </a:lnTo>
                <a:lnTo>
                  <a:pt x="646938" y="1936331"/>
                </a:lnTo>
                <a:lnTo>
                  <a:pt x="647395" y="1930660"/>
                </a:lnTo>
                <a:lnTo>
                  <a:pt x="647515" y="1929177"/>
                </a:lnTo>
                <a:lnTo>
                  <a:pt x="652595" y="1930660"/>
                </a:lnTo>
                <a:lnTo>
                  <a:pt x="656698" y="1933122"/>
                </a:lnTo>
                <a:lnTo>
                  <a:pt x="656288" y="1939733"/>
                </a:lnTo>
                <a:lnTo>
                  <a:pt x="656262" y="1940145"/>
                </a:lnTo>
                <a:close/>
              </a:path>
              <a:path w="1760220" h="2282190">
                <a:moveTo>
                  <a:pt x="636280" y="2050836"/>
                </a:moveTo>
                <a:lnTo>
                  <a:pt x="636772" y="2046672"/>
                </a:lnTo>
                <a:lnTo>
                  <a:pt x="636735" y="2046037"/>
                </a:lnTo>
                <a:lnTo>
                  <a:pt x="636626" y="2044184"/>
                </a:lnTo>
                <a:lnTo>
                  <a:pt x="636570" y="2043230"/>
                </a:lnTo>
                <a:lnTo>
                  <a:pt x="639258" y="2044184"/>
                </a:lnTo>
                <a:lnTo>
                  <a:pt x="641067" y="2046037"/>
                </a:lnTo>
                <a:lnTo>
                  <a:pt x="640945" y="2049815"/>
                </a:lnTo>
                <a:lnTo>
                  <a:pt x="636280" y="2050836"/>
                </a:lnTo>
                <a:close/>
              </a:path>
              <a:path w="1760220" h="2282190">
                <a:moveTo>
                  <a:pt x="649698" y="1852414"/>
                </a:moveTo>
                <a:lnTo>
                  <a:pt x="645326" y="1852414"/>
                </a:lnTo>
                <a:lnTo>
                  <a:pt x="645326" y="1848022"/>
                </a:lnTo>
                <a:lnTo>
                  <a:pt x="649698" y="1848022"/>
                </a:lnTo>
                <a:lnTo>
                  <a:pt x="649698" y="1852414"/>
                </a:lnTo>
                <a:close/>
              </a:path>
              <a:path w="1760220" h="2282190">
                <a:moveTo>
                  <a:pt x="662260" y="2050697"/>
                </a:moveTo>
                <a:lnTo>
                  <a:pt x="660572" y="2050697"/>
                </a:lnTo>
                <a:lnTo>
                  <a:pt x="660638" y="2045423"/>
                </a:lnTo>
                <a:lnTo>
                  <a:pt x="663106" y="2048154"/>
                </a:lnTo>
                <a:lnTo>
                  <a:pt x="662260" y="2050697"/>
                </a:lnTo>
                <a:close/>
              </a:path>
              <a:path w="1760220" h="2282190">
                <a:moveTo>
                  <a:pt x="660734" y="1736499"/>
                </a:moveTo>
                <a:lnTo>
                  <a:pt x="662718" y="1727837"/>
                </a:lnTo>
                <a:lnTo>
                  <a:pt x="662821" y="1727390"/>
                </a:lnTo>
                <a:lnTo>
                  <a:pt x="669375" y="1727837"/>
                </a:lnTo>
                <a:lnTo>
                  <a:pt x="660734" y="1736499"/>
                </a:lnTo>
                <a:close/>
              </a:path>
              <a:path w="1760220" h="2282190">
                <a:moveTo>
                  <a:pt x="651622" y="1891719"/>
                </a:moveTo>
                <a:lnTo>
                  <a:pt x="646952" y="1882520"/>
                </a:lnTo>
                <a:lnTo>
                  <a:pt x="647478" y="1878974"/>
                </a:lnTo>
                <a:lnTo>
                  <a:pt x="647515" y="1878726"/>
                </a:lnTo>
                <a:lnTo>
                  <a:pt x="651643" y="1878974"/>
                </a:lnTo>
                <a:lnTo>
                  <a:pt x="649024" y="1885982"/>
                </a:lnTo>
                <a:lnTo>
                  <a:pt x="653818" y="1885982"/>
                </a:lnTo>
                <a:lnTo>
                  <a:pt x="651622" y="1891719"/>
                </a:lnTo>
                <a:close/>
              </a:path>
              <a:path w="1760220" h="2282190">
                <a:moveTo>
                  <a:pt x="653818" y="1885982"/>
                </a:moveTo>
                <a:lnTo>
                  <a:pt x="649024" y="1885982"/>
                </a:lnTo>
                <a:lnTo>
                  <a:pt x="654074" y="1885312"/>
                </a:lnTo>
                <a:lnTo>
                  <a:pt x="653818" y="1885982"/>
                </a:lnTo>
                <a:close/>
              </a:path>
              <a:path w="1760220" h="2282190">
                <a:moveTo>
                  <a:pt x="661628" y="1890673"/>
                </a:moveTo>
                <a:lnTo>
                  <a:pt x="655046" y="1890673"/>
                </a:lnTo>
                <a:lnTo>
                  <a:pt x="656262" y="1885312"/>
                </a:lnTo>
                <a:lnTo>
                  <a:pt x="662527" y="1889632"/>
                </a:lnTo>
                <a:lnTo>
                  <a:pt x="661628" y="1890673"/>
                </a:lnTo>
                <a:close/>
              </a:path>
              <a:path w="1760220" h="2282190">
                <a:moveTo>
                  <a:pt x="654930" y="1898428"/>
                </a:moveTo>
                <a:lnTo>
                  <a:pt x="649689" y="1898428"/>
                </a:lnTo>
                <a:lnTo>
                  <a:pt x="647947" y="1890673"/>
                </a:lnTo>
                <a:lnTo>
                  <a:pt x="647859" y="1890281"/>
                </a:lnTo>
                <a:lnTo>
                  <a:pt x="647793" y="1889988"/>
                </a:lnTo>
                <a:lnTo>
                  <a:pt x="650892" y="1890281"/>
                </a:lnTo>
                <a:lnTo>
                  <a:pt x="651622" y="1891719"/>
                </a:lnTo>
                <a:lnTo>
                  <a:pt x="660724" y="1891719"/>
                </a:lnTo>
                <a:lnTo>
                  <a:pt x="654930" y="1898428"/>
                </a:lnTo>
                <a:close/>
              </a:path>
              <a:path w="1760220" h="2282190">
                <a:moveTo>
                  <a:pt x="660724" y="1891719"/>
                </a:moveTo>
                <a:lnTo>
                  <a:pt x="651622" y="1891719"/>
                </a:lnTo>
                <a:lnTo>
                  <a:pt x="652173" y="1890281"/>
                </a:lnTo>
                <a:lnTo>
                  <a:pt x="650892" y="1890281"/>
                </a:lnTo>
                <a:lnTo>
                  <a:pt x="655046" y="1890673"/>
                </a:lnTo>
                <a:lnTo>
                  <a:pt x="661628" y="1890673"/>
                </a:lnTo>
                <a:lnTo>
                  <a:pt x="660724" y="1891719"/>
                </a:lnTo>
                <a:close/>
              </a:path>
              <a:path w="1760220" h="2282190">
                <a:moveTo>
                  <a:pt x="708992" y="2077890"/>
                </a:moveTo>
                <a:lnTo>
                  <a:pt x="706843" y="2077346"/>
                </a:lnTo>
                <a:lnTo>
                  <a:pt x="708769" y="2073933"/>
                </a:lnTo>
                <a:lnTo>
                  <a:pt x="711029" y="2076455"/>
                </a:lnTo>
                <a:lnTo>
                  <a:pt x="708992" y="2077890"/>
                </a:lnTo>
                <a:close/>
              </a:path>
              <a:path w="1760220" h="2282190">
                <a:moveTo>
                  <a:pt x="763977" y="2000065"/>
                </a:moveTo>
                <a:lnTo>
                  <a:pt x="763937" y="1987077"/>
                </a:lnTo>
                <a:lnTo>
                  <a:pt x="770029" y="1990585"/>
                </a:lnTo>
                <a:lnTo>
                  <a:pt x="768338" y="1992539"/>
                </a:lnTo>
                <a:lnTo>
                  <a:pt x="767679" y="1995540"/>
                </a:lnTo>
                <a:lnTo>
                  <a:pt x="767841" y="1999364"/>
                </a:lnTo>
                <a:lnTo>
                  <a:pt x="763977" y="2000065"/>
                </a:lnTo>
                <a:close/>
              </a:path>
              <a:path w="1760220" h="2282190">
                <a:moveTo>
                  <a:pt x="765173" y="1969713"/>
                </a:moveTo>
                <a:lnTo>
                  <a:pt x="763073" y="1969219"/>
                </a:lnTo>
                <a:lnTo>
                  <a:pt x="765653" y="1966466"/>
                </a:lnTo>
                <a:lnTo>
                  <a:pt x="767513" y="1968583"/>
                </a:lnTo>
                <a:lnTo>
                  <a:pt x="765173" y="1969713"/>
                </a:lnTo>
                <a:close/>
              </a:path>
              <a:path w="1760220" h="2282190">
                <a:moveTo>
                  <a:pt x="773417" y="1892055"/>
                </a:moveTo>
                <a:lnTo>
                  <a:pt x="771450" y="1890468"/>
                </a:lnTo>
                <a:lnTo>
                  <a:pt x="769867" y="1888496"/>
                </a:lnTo>
                <a:lnTo>
                  <a:pt x="772217" y="1889699"/>
                </a:lnTo>
                <a:lnTo>
                  <a:pt x="773417" y="1892055"/>
                </a:lnTo>
                <a:close/>
              </a:path>
              <a:path w="1760220" h="2282190">
                <a:moveTo>
                  <a:pt x="772313" y="2201492"/>
                </a:moveTo>
                <a:lnTo>
                  <a:pt x="774303" y="2192819"/>
                </a:lnTo>
                <a:lnTo>
                  <a:pt x="774405" y="2192377"/>
                </a:lnTo>
                <a:lnTo>
                  <a:pt x="780959" y="2192819"/>
                </a:lnTo>
                <a:lnTo>
                  <a:pt x="772313" y="2201492"/>
                </a:lnTo>
                <a:close/>
              </a:path>
              <a:path w="1760220" h="2282190">
                <a:moveTo>
                  <a:pt x="726269" y="1959881"/>
                </a:moveTo>
                <a:lnTo>
                  <a:pt x="721892" y="1959881"/>
                </a:lnTo>
                <a:lnTo>
                  <a:pt x="721892" y="1955493"/>
                </a:lnTo>
                <a:lnTo>
                  <a:pt x="726269" y="1955493"/>
                </a:lnTo>
                <a:lnTo>
                  <a:pt x="726269" y="1959881"/>
                </a:lnTo>
                <a:close/>
              </a:path>
              <a:path w="1760220" h="2282190">
                <a:moveTo>
                  <a:pt x="780965" y="1883119"/>
                </a:moveTo>
                <a:lnTo>
                  <a:pt x="775884" y="1880905"/>
                </a:lnTo>
                <a:lnTo>
                  <a:pt x="773909" y="1875568"/>
                </a:lnTo>
                <a:lnTo>
                  <a:pt x="774278" y="1869759"/>
                </a:lnTo>
                <a:lnTo>
                  <a:pt x="774405" y="1867764"/>
                </a:lnTo>
                <a:lnTo>
                  <a:pt x="779698" y="1869759"/>
                </a:lnTo>
                <a:lnTo>
                  <a:pt x="780122" y="1875568"/>
                </a:lnTo>
                <a:lnTo>
                  <a:pt x="780195" y="1876574"/>
                </a:lnTo>
                <a:lnTo>
                  <a:pt x="780965" y="1883119"/>
                </a:lnTo>
                <a:close/>
              </a:path>
              <a:path w="1760220" h="2282190">
                <a:moveTo>
                  <a:pt x="783152" y="1940145"/>
                </a:moveTo>
                <a:lnTo>
                  <a:pt x="779620" y="1937168"/>
                </a:lnTo>
                <a:lnTo>
                  <a:pt x="779735" y="1931784"/>
                </a:lnTo>
                <a:lnTo>
                  <a:pt x="781559" y="1925645"/>
                </a:lnTo>
                <a:lnTo>
                  <a:pt x="783152" y="1920403"/>
                </a:lnTo>
                <a:lnTo>
                  <a:pt x="786463" y="1923153"/>
                </a:lnTo>
                <a:lnTo>
                  <a:pt x="785006" y="1927191"/>
                </a:lnTo>
                <a:lnTo>
                  <a:pt x="782622" y="1932771"/>
                </a:lnTo>
                <a:lnTo>
                  <a:pt x="783152" y="1940145"/>
                </a:lnTo>
                <a:close/>
              </a:path>
              <a:path w="1760220" h="2282190">
                <a:moveTo>
                  <a:pt x="770125" y="1863717"/>
                </a:moveTo>
                <a:lnTo>
                  <a:pt x="772117" y="1855045"/>
                </a:lnTo>
                <a:lnTo>
                  <a:pt x="772217" y="1854608"/>
                </a:lnTo>
                <a:lnTo>
                  <a:pt x="778770" y="1855045"/>
                </a:lnTo>
                <a:lnTo>
                  <a:pt x="770125" y="1863717"/>
                </a:lnTo>
                <a:close/>
              </a:path>
              <a:path w="1760220" h="2282190">
                <a:moveTo>
                  <a:pt x="759314" y="1976996"/>
                </a:moveTo>
                <a:lnTo>
                  <a:pt x="757167" y="1976454"/>
                </a:lnTo>
                <a:lnTo>
                  <a:pt x="759094" y="1973046"/>
                </a:lnTo>
                <a:lnTo>
                  <a:pt x="761352" y="1975563"/>
                </a:lnTo>
                <a:lnTo>
                  <a:pt x="759314" y="1976996"/>
                </a:lnTo>
                <a:close/>
              </a:path>
              <a:path w="1760220" h="2282190">
                <a:moveTo>
                  <a:pt x="728457" y="2247210"/>
                </a:moveTo>
                <a:lnTo>
                  <a:pt x="725767" y="2246250"/>
                </a:lnTo>
                <a:lnTo>
                  <a:pt x="723964" y="2244407"/>
                </a:lnTo>
                <a:lnTo>
                  <a:pt x="724081" y="2240630"/>
                </a:lnTo>
                <a:lnTo>
                  <a:pt x="726780" y="2241584"/>
                </a:lnTo>
                <a:lnTo>
                  <a:pt x="728573" y="2243433"/>
                </a:lnTo>
                <a:lnTo>
                  <a:pt x="728457" y="2247210"/>
                </a:lnTo>
                <a:close/>
              </a:path>
              <a:path w="1760220" h="2282190">
                <a:moveTo>
                  <a:pt x="734342" y="2050531"/>
                </a:moveTo>
                <a:lnTo>
                  <a:pt x="728309" y="2046763"/>
                </a:lnTo>
                <a:lnTo>
                  <a:pt x="726269" y="2045423"/>
                </a:lnTo>
                <a:lnTo>
                  <a:pt x="726524" y="2043575"/>
                </a:lnTo>
                <a:lnTo>
                  <a:pt x="726623" y="2042858"/>
                </a:lnTo>
                <a:lnTo>
                  <a:pt x="730265" y="2043575"/>
                </a:lnTo>
                <a:lnTo>
                  <a:pt x="732904" y="2043575"/>
                </a:lnTo>
                <a:lnTo>
                  <a:pt x="734342" y="2050531"/>
                </a:lnTo>
                <a:close/>
              </a:path>
              <a:path w="1760220" h="2282190">
                <a:moveTo>
                  <a:pt x="732904" y="2043575"/>
                </a:moveTo>
                <a:lnTo>
                  <a:pt x="730265" y="2043575"/>
                </a:lnTo>
                <a:lnTo>
                  <a:pt x="732832" y="2043230"/>
                </a:lnTo>
                <a:lnTo>
                  <a:pt x="732904" y="2043575"/>
                </a:lnTo>
                <a:close/>
              </a:path>
              <a:path w="1760220" h="2282190">
                <a:moveTo>
                  <a:pt x="735015" y="1909440"/>
                </a:moveTo>
                <a:lnTo>
                  <a:pt x="730644" y="1909440"/>
                </a:lnTo>
                <a:lnTo>
                  <a:pt x="730644" y="1905049"/>
                </a:lnTo>
                <a:lnTo>
                  <a:pt x="735015" y="1905049"/>
                </a:lnTo>
                <a:lnTo>
                  <a:pt x="735015" y="1909440"/>
                </a:lnTo>
                <a:close/>
              </a:path>
              <a:path w="1760220" h="2282190">
                <a:moveTo>
                  <a:pt x="759787" y="2117540"/>
                </a:moveTo>
                <a:lnTo>
                  <a:pt x="759592" y="2116378"/>
                </a:lnTo>
                <a:lnTo>
                  <a:pt x="761182" y="2109472"/>
                </a:lnTo>
                <a:lnTo>
                  <a:pt x="761282" y="2109034"/>
                </a:lnTo>
                <a:lnTo>
                  <a:pt x="767827" y="2109472"/>
                </a:lnTo>
                <a:lnTo>
                  <a:pt x="759787" y="2117540"/>
                </a:lnTo>
                <a:close/>
              </a:path>
              <a:path w="1760220" h="2282190">
                <a:moveTo>
                  <a:pt x="758643" y="2120276"/>
                </a:moveTo>
                <a:lnTo>
                  <a:pt x="754718" y="2119997"/>
                </a:lnTo>
                <a:lnTo>
                  <a:pt x="754718" y="2113416"/>
                </a:lnTo>
                <a:lnTo>
                  <a:pt x="759095" y="2113416"/>
                </a:lnTo>
                <a:lnTo>
                  <a:pt x="759592" y="2116378"/>
                </a:lnTo>
                <a:lnTo>
                  <a:pt x="759325" y="2117540"/>
                </a:lnTo>
                <a:lnTo>
                  <a:pt x="759261" y="2117819"/>
                </a:lnTo>
                <a:lnTo>
                  <a:pt x="759186" y="2118144"/>
                </a:lnTo>
                <a:lnTo>
                  <a:pt x="759676" y="2118144"/>
                </a:lnTo>
                <a:lnTo>
                  <a:pt x="758643" y="2120276"/>
                </a:lnTo>
                <a:close/>
              </a:path>
              <a:path w="1760220" h="2282190">
                <a:moveTo>
                  <a:pt x="759186" y="2118144"/>
                </a:moveTo>
                <a:lnTo>
                  <a:pt x="759592" y="2116378"/>
                </a:lnTo>
                <a:lnTo>
                  <a:pt x="759787" y="2117540"/>
                </a:lnTo>
                <a:lnTo>
                  <a:pt x="759186" y="2118144"/>
                </a:lnTo>
                <a:close/>
              </a:path>
              <a:path w="1760220" h="2282190">
                <a:moveTo>
                  <a:pt x="759676" y="2118144"/>
                </a:moveTo>
                <a:lnTo>
                  <a:pt x="759186" y="2118144"/>
                </a:lnTo>
                <a:lnTo>
                  <a:pt x="759787" y="2117540"/>
                </a:lnTo>
                <a:lnTo>
                  <a:pt x="759834" y="2117819"/>
                </a:lnTo>
                <a:lnTo>
                  <a:pt x="759676" y="2118144"/>
                </a:lnTo>
                <a:close/>
              </a:path>
              <a:path w="1760220" h="2282190">
                <a:moveTo>
                  <a:pt x="736727" y="1914881"/>
                </a:moveTo>
                <a:lnTo>
                  <a:pt x="734627" y="1914387"/>
                </a:lnTo>
                <a:lnTo>
                  <a:pt x="737203" y="1911634"/>
                </a:lnTo>
                <a:lnTo>
                  <a:pt x="739065" y="1913751"/>
                </a:lnTo>
                <a:lnTo>
                  <a:pt x="736727" y="1914881"/>
                </a:lnTo>
                <a:close/>
              </a:path>
              <a:path w="1760220" h="2282190">
                <a:moveTo>
                  <a:pt x="750327" y="1963212"/>
                </a:moveTo>
                <a:lnTo>
                  <a:pt x="742846" y="1955951"/>
                </a:lnTo>
                <a:lnTo>
                  <a:pt x="743648" y="1951762"/>
                </a:lnTo>
                <a:lnTo>
                  <a:pt x="743772" y="1951112"/>
                </a:lnTo>
                <a:lnTo>
                  <a:pt x="748225" y="1951762"/>
                </a:lnTo>
                <a:lnTo>
                  <a:pt x="749602" y="1955504"/>
                </a:lnTo>
                <a:lnTo>
                  <a:pt x="752525" y="1957688"/>
                </a:lnTo>
                <a:lnTo>
                  <a:pt x="750327" y="1963212"/>
                </a:lnTo>
                <a:close/>
              </a:path>
              <a:path w="1760220" h="2282190">
                <a:moveTo>
                  <a:pt x="743137" y="1964684"/>
                </a:moveTo>
                <a:lnTo>
                  <a:pt x="741276" y="1964684"/>
                </a:lnTo>
                <a:lnTo>
                  <a:pt x="739401" y="1957688"/>
                </a:lnTo>
                <a:lnTo>
                  <a:pt x="744426" y="1959409"/>
                </a:lnTo>
                <a:lnTo>
                  <a:pt x="743189" y="1964471"/>
                </a:lnTo>
                <a:lnTo>
                  <a:pt x="743137" y="1964684"/>
                </a:lnTo>
                <a:close/>
              </a:path>
              <a:path w="1760220" h="2282190">
                <a:moveTo>
                  <a:pt x="741529" y="1971264"/>
                </a:moveTo>
                <a:lnTo>
                  <a:pt x="735016" y="1968661"/>
                </a:lnTo>
                <a:lnTo>
                  <a:pt x="735904" y="1964684"/>
                </a:lnTo>
                <a:lnTo>
                  <a:pt x="735952" y="1964471"/>
                </a:lnTo>
                <a:lnTo>
                  <a:pt x="741276" y="1964684"/>
                </a:lnTo>
                <a:lnTo>
                  <a:pt x="743137" y="1964684"/>
                </a:lnTo>
                <a:lnTo>
                  <a:pt x="741529" y="1971264"/>
                </a:lnTo>
                <a:close/>
              </a:path>
              <a:path w="1760220" h="2282190">
                <a:moveTo>
                  <a:pt x="776594" y="1907242"/>
                </a:moveTo>
                <a:lnTo>
                  <a:pt x="775203" y="1903019"/>
                </a:lnTo>
                <a:lnTo>
                  <a:pt x="776935" y="1900312"/>
                </a:lnTo>
                <a:lnTo>
                  <a:pt x="778497" y="1901070"/>
                </a:lnTo>
                <a:lnTo>
                  <a:pt x="776594" y="1907242"/>
                </a:lnTo>
                <a:close/>
              </a:path>
              <a:path w="1760220" h="2282190">
                <a:moveTo>
                  <a:pt x="1216346" y="1336981"/>
                </a:moveTo>
                <a:lnTo>
                  <a:pt x="1209985" y="1335076"/>
                </a:lnTo>
                <a:lnTo>
                  <a:pt x="1213895" y="1333696"/>
                </a:lnTo>
                <a:lnTo>
                  <a:pt x="1214130" y="1328816"/>
                </a:lnTo>
                <a:lnTo>
                  <a:pt x="1214159" y="1328207"/>
                </a:lnTo>
                <a:lnTo>
                  <a:pt x="1219233" y="1328816"/>
                </a:lnTo>
                <a:lnTo>
                  <a:pt x="1219193" y="1334062"/>
                </a:lnTo>
                <a:lnTo>
                  <a:pt x="1216346" y="1336981"/>
                </a:lnTo>
                <a:close/>
              </a:path>
              <a:path w="1760220" h="2282190">
                <a:moveTo>
                  <a:pt x="562661" y="1996030"/>
                </a:moveTo>
                <a:lnTo>
                  <a:pt x="560320" y="1994901"/>
                </a:lnTo>
                <a:lnTo>
                  <a:pt x="562176" y="1992789"/>
                </a:lnTo>
                <a:lnTo>
                  <a:pt x="564760" y="1995538"/>
                </a:lnTo>
                <a:lnTo>
                  <a:pt x="562661" y="1996030"/>
                </a:lnTo>
                <a:close/>
              </a:path>
              <a:path w="1760220" h="2282190">
                <a:moveTo>
                  <a:pt x="544683" y="2069546"/>
                </a:moveTo>
                <a:lnTo>
                  <a:pt x="542216" y="2065540"/>
                </a:lnTo>
                <a:lnTo>
                  <a:pt x="542982" y="2062944"/>
                </a:lnTo>
                <a:lnTo>
                  <a:pt x="544806" y="2062944"/>
                </a:lnTo>
                <a:lnTo>
                  <a:pt x="544683" y="2069546"/>
                </a:lnTo>
                <a:close/>
              </a:path>
              <a:path w="1760220" h="2282190">
                <a:moveTo>
                  <a:pt x="549251" y="1786172"/>
                </a:moveTo>
                <a:lnTo>
                  <a:pt x="535733" y="1786172"/>
                </a:lnTo>
                <a:lnTo>
                  <a:pt x="535882" y="1781516"/>
                </a:lnTo>
                <a:lnTo>
                  <a:pt x="535930" y="1780034"/>
                </a:lnTo>
                <a:lnTo>
                  <a:pt x="535276" y="1779345"/>
                </a:lnTo>
                <a:lnTo>
                  <a:pt x="538349" y="1780563"/>
                </a:lnTo>
                <a:lnTo>
                  <a:pt x="543493" y="1781516"/>
                </a:lnTo>
                <a:lnTo>
                  <a:pt x="549100" y="1781516"/>
                </a:lnTo>
                <a:lnTo>
                  <a:pt x="549251" y="1786172"/>
                </a:lnTo>
                <a:close/>
              </a:path>
              <a:path w="1760220" h="2282190">
                <a:moveTo>
                  <a:pt x="549100" y="1781516"/>
                </a:moveTo>
                <a:lnTo>
                  <a:pt x="543493" y="1781516"/>
                </a:lnTo>
                <a:lnTo>
                  <a:pt x="549053" y="1780034"/>
                </a:lnTo>
                <a:lnTo>
                  <a:pt x="549100" y="1781516"/>
                </a:lnTo>
                <a:close/>
              </a:path>
              <a:path w="1760220" h="2282190">
                <a:moveTo>
                  <a:pt x="536471" y="1846710"/>
                </a:moveTo>
                <a:lnTo>
                  <a:pt x="534266" y="1845498"/>
                </a:lnTo>
                <a:lnTo>
                  <a:pt x="535930" y="1841442"/>
                </a:lnTo>
                <a:lnTo>
                  <a:pt x="538406" y="1845288"/>
                </a:lnTo>
                <a:lnTo>
                  <a:pt x="536471" y="1846710"/>
                </a:lnTo>
                <a:close/>
              </a:path>
              <a:path w="1760220" h="2282190">
                <a:moveTo>
                  <a:pt x="636570" y="2058583"/>
                </a:moveTo>
                <a:lnTo>
                  <a:pt x="632194" y="2058583"/>
                </a:lnTo>
                <a:lnTo>
                  <a:pt x="632194" y="2054196"/>
                </a:lnTo>
                <a:lnTo>
                  <a:pt x="636570" y="2054196"/>
                </a:lnTo>
                <a:lnTo>
                  <a:pt x="636570" y="2058583"/>
                </a:lnTo>
                <a:close/>
              </a:path>
              <a:path w="1760220" h="2282190">
                <a:moveTo>
                  <a:pt x="559142" y="1748715"/>
                </a:moveTo>
                <a:lnTo>
                  <a:pt x="559876" y="1741043"/>
                </a:lnTo>
                <a:lnTo>
                  <a:pt x="559993" y="1731777"/>
                </a:lnTo>
                <a:lnTo>
                  <a:pt x="565150" y="1735793"/>
                </a:lnTo>
                <a:lnTo>
                  <a:pt x="562394" y="1741043"/>
                </a:lnTo>
                <a:lnTo>
                  <a:pt x="568740" y="1747131"/>
                </a:lnTo>
                <a:lnTo>
                  <a:pt x="559142" y="1748715"/>
                </a:lnTo>
                <a:close/>
              </a:path>
              <a:path w="1760220" h="2282190">
                <a:moveTo>
                  <a:pt x="562278" y="1918549"/>
                </a:moveTo>
                <a:lnTo>
                  <a:pt x="564264" y="1909877"/>
                </a:lnTo>
                <a:lnTo>
                  <a:pt x="564364" y="1909440"/>
                </a:lnTo>
                <a:lnTo>
                  <a:pt x="570928" y="1909877"/>
                </a:lnTo>
                <a:lnTo>
                  <a:pt x="562278" y="1918549"/>
                </a:lnTo>
                <a:close/>
              </a:path>
              <a:path w="1760220" h="2282190">
                <a:moveTo>
                  <a:pt x="509109" y="1921290"/>
                </a:moveTo>
                <a:lnTo>
                  <a:pt x="507419" y="1921290"/>
                </a:lnTo>
                <a:lnTo>
                  <a:pt x="507480" y="1916021"/>
                </a:lnTo>
                <a:lnTo>
                  <a:pt x="509955" y="1918746"/>
                </a:lnTo>
                <a:lnTo>
                  <a:pt x="509109" y="1921290"/>
                </a:lnTo>
                <a:close/>
              </a:path>
              <a:path w="1760220" h="2282190">
                <a:moveTo>
                  <a:pt x="509204" y="2080926"/>
                </a:moveTo>
                <a:lnTo>
                  <a:pt x="504964" y="2080926"/>
                </a:lnTo>
                <a:lnTo>
                  <a:pt x="505182" y="2079661"/>
                </a:lnTo>
                <a:lnTo>
                  <a:pt x="505292" y="2078326"/>
                </a:lnTo>
                <a:lnTo>
                  <a:pt x="509537" y="2077452"/>
                </a:lnTo>
                <a:lnTo>
                  <a:pt x="509325" y="2079661"/>
                </a:lnTo>
                <a:lnTo>
                  <a:pt x="509204" y="2080926"/>
                </a:lnTo>
                <a:close/>
              </a:path>
              <a:path w="1760220" h="2282190">
                <a:moveTo>
                  <a:pt x="508494" y="2088318"/>
                </a:moveTo>
                <a:lnTo>
                  <a:pt x="503109" y="2084906"/>
                </a:lnTo>
                <a:lnTo>
                  <a:pt x="503109" y="2080519"/>
                </a:lnTo>
                <a:lnTo>
                  <a:pt x="504964" y="2080926"/>
                </a:lnTo>
                <a:lnTo>
                  <a:pt x="509204" y="2080926"/>
                </a:lnTo>
                <a:lnTo>
                  <a:pt x="508494" y="2088318"/>
                </a:lnTo>
                <a:close/>
              </a:path>
              <a:path w="1760220" h="2282190">
                <a:moveTo>
                  <a:pt x="456683" y="1947778"/>
                </a:moveTo>
                <a:lnTo>
                  <a:pt x="454583" y="1947284"/>
                </a:lnTo>
                <a:lnTo>
                  <a:pt x="457162" y="1944531"/>
                </a:lnTo>
                <a:lnTo>
                  <a:pt x="459022" y="1946648"/>
                </a:lnTo>
                <a:lnTo>
                  <a:pt x="456683" y="1947778"/>
                </a:lnTo>
                <a:close/>
              </a:path>
              <a:path w="1760220" h="2282190">
                <a:moveTo>
                  <a:pt x="450698" y="1846169"/>
                </a:moveTo>
                <a:lnTo>
                  <a:pt x="452684" y="1837502"/>
                </a:lnTo>
                <a:lnTo>
                  <a:pt x="452785" y="1837060"/>
                </a:lnTo>
                <a:lnTo>
                  <a:pt x="459349" y="1837502"/>
                </a:lnTo>
                <a:lnTo>
                  <a:pt x="450698" y="1846169"/>
                </a:lnTo>
                <a:close/>
              </a:path>
              <a:path w="1760220" h="2282190">
                <a:moveTo>
                  <a:pt x="512084" y="2106403"/>
                </a:moveTo>
                <a:lnTo>
                  <a:pt x="509935" y="2105858"/>
                </a:lnTo>
                <a:lnTo>
                  <a:pt x="511857" y="2102444"/>
                </a:lnTo>
                <a:lnTo>
                  <a:pt x="514120" y="2104968"/>
                </a:lnTo>
                <a:lnTo>
                  <a:pt x="512084" y="2106403"/>
                </a:lnTo>
                <a:close/>
              </a:path>
              <a:path w="1760220" h="2282190">
                <a:moveTo>
                  <a:pt x="530560" y="1756068"/>
                </a:moveTo>
                <a:lnTo>
                  <a:pt x="528592" y="1754481"/>
                </a:lnTo>
                <a:lnTo>
                  <a:pt x="527009" y="1752509"/>
                </a:lnTo>
                <a:lnTo>
                  <a:pt x="529361" y="1753711"/>
                </a:lnTo>
                <a:lnTo>
                  <a:pt x="530560" y="1756068"/>
                </a:lnTo>
                <a:close/>
              </a:path>
              <a:path w="1760220" h="2282190">
                <a:moveTo>
                  <a:pt x="573128" y="1867047"/>
                </a:moveTo>
                <a:lnTo>
                  <a:pt x="570316" y="1866184"/>
                </a:lnTo>
                <a:lnTo>
                  <a:pt x="568907" y="1862822"/>
                </a:lnTo>
                <a:lnTo>
                  <a:pt x="570933" y="1858995"/>
                </a:lnTo>
                <a:lnTo>
                  <a:pt x="573314" y="1859538"/>
                </a:lnTo>
                <a:lnTo>
                  <a:pt x="572542" y="1862822"/>
                </a:lnTo>
                <a:lnTo>
                  <a:pt x="572417" y="1863351"/>
                </a:lnTo>
                <a:lnTo>
                  <a:pt x="575324" y="1863351"/>
                </a:lnTo>
                <a:lnTo>
                  <a:pt x="573128" y="1867047"/>
                </a:lnTo>
                <a:close/>
              </a:path>
              <a:path w="1760220" h="2282190">
                <a:moveTo>
                  <a:pt x="527691" y="1878647"/>
                </a:moveTo>
                <a:lnTo>
                  <a:pt x="527420" y="1878429"/>
                </a:lnTo>
                <a:lnTo>
                  <a:pt x="529260" y="1870399"/>
                </a:lnTo>
                <a:lnTo>
                  <a:pt x="529361" y="1869958"/>
                </a:lnTo>
                <a:lnTo>
                  <a:pt x="535914" y="1870399"/>
                </a:lnTo>
                <a:lnTo>
                  <a:pt x="527691" y="1878647"/>
                </a:lnTo>
                <a:close/>
              </a:path>
              <a:path w="1760220" h="2282190">
                <a:moveTo>
                  <a:pt x="527173" y="1887506"/>
                </a:moveTo>
                <a:lnTo>
                  <a:pt x="523331" y="1887506"/>
                </a:lnTo>
                <a:lnTo>
                  <a:pt x="522839" y="1884174"/>
                </a:lnTo>
                <a:lnTo>
                  <a:pt x="522873" y="1880300"/>
                </a:lnTo>
                <a:lnTo>
                  <a:pt x="520500" y="1878647"/>
                </a:lnTo>
                <a:lnTo>
                  <a:pt x="520636" y="1878647"/>
                </a:lnTo>
                <a:lnTo>
                  <a:pt x="521971" y="1874060"/>
                </a:lnTo>
                <a:lnTo>
                  <a:pt x="527420" y="1878429"/>
                </a:lnTo>
                <a:lnTo>
                  <a:pt x="527370" y="1878647"/>
                </a:lnTo>
                <a:lnTo>
                  <a:pt x="527274" y="1879066"/>
                </a:lnTo>
                <a:lnTo>
                  <a:pt x="528214" y="1879066"/>
                </a:lnTo>
                <a:lnTo>
                  <a:pt x="530146" y="1880615"/>
                </a:lnTo>
                <a:lnTo>
                  <a:pt x="527173" y="1887506"/>
                </a:lnTo>
                <a:close/>
              </a:path>
              <a:path w="1760220" h="2282190">
                <a:moveTo>
                  <a:pt x="527274" y="1879066"/>
                </a:moveTo>
                <a:lnTo>
                  <a:pt x="527370" y="1878647"/>
                </a:lnTo>
                <a:lnTo>
                  <a:pt x="527420" y="1878429"/>
                </a:lnTo>
                <a:lnTo>
                  <a:pt x="527691" y="1878647"/>
                </a:lnTo>
                <a:lnTo>
                  <a:pt x="527274" y="1879066"/>
                </a:lnTo>
                <a:close/>
              </a:path>
              <a:path w="1760220" h="2282190">
                <a:moveTo>
                  <a:pt x="528214" y="1879066"/>
                </a:moveTo>
                <a:lnTo>
                  <a:pt x="527274" y="1879066"/>
                </a:lnTo>
                <a:lnTo>
                  <a:pt x="527691" y="1878647"/>
                </a:lnTo>
                <a:lnTo>
                  <a:pt x="528214" y="1879066"/>
                </a:lnTo>
                <a:close/>
              </a:path>
              <a:path w="1760220" h="2282190">
                <a:moveTo>
                  <a:pt x="521429" y="1914771"/>
                </a:moveTo>
                <a:lnTo>
                  <a:pt x="511740" y="1910593"/>
                </a:lnTo>
                <a:lnTo>
                  <a:pt x="514045" y="1905049"/>
                </a:lnTo>
                <a:lnTo>
                  <a:pt x="520933" y="1902540"/>
                </a:lnTo>
                <a:lnTo>
                  <a:pt x="519363" y="1908491"/>
                </a:lnTo>
                <a:lnTo>
                  <a:pt x="522802" y="1909440"/>
                </a:lnTo>
                <a:lnTo>
                  <a:pt x="521429" y="1914771"/>
                </a:lnTo>
                <a:close/>
              </a:path>
              <a:path w="1760220" h="2282190">
                <a:moveTo>
                  <a:pt x="569225" y="1682382"/>
                </a:moveTo>
                <a:lnTo>
                  <a:pt x="566885" y="1681254"/>
                </a:lnTo>
                <a:lnTo>
                  <a:pt x="568741" y="1679138"/>
                </a:lnTo>
                <a:lnTo>
                  <a:pt x="571323" y="1681888"/>
                </a:lnTo>
                <a:lnTo>
                  <a:pt x="569225" y="1682382"/>
                </a:lnTo>
                <a:close/>
              </a:path>
              <a:path w="1760220" h="2282190">
                <a:moveTo>
                  <a:pt x="607063" y="1916494"/>
                </a:moveTo>
                <a:lnTo>
                  <a:pt x="605937" y="1916021"/>
                </a:lnTo>
                <a:lnTo>
                  <a:pt x="605335" y="1911634"/>
                </a:lnTo>
                <a:lnTo>
                  <a:pt x="605238" y="1910933"/>
                </a:lnTo>
                <a:lnTo>
                  <a:pt x="606291" y="1907593"/>
                </a:lnTo>
                <a:lnTo>
                  <a:pt x="608125" y="1905049"/>
                </a:lnTo>
                <a:lnTo>
                  <a:pt x="612121" y="1905922"/>
                </a:lnTo>
                <a:lnTo>
                  <a:pt x="607063" y="1916494"/>
                </a:lnTo>
                <a:close/>
              </a:path>
              <a:path w="1760220" h="2282190">
                <a:moveTo>
                  <a:pt x="610404" y="1917900"/>
                </a:moveTo>
                <a:lnTo>
                  <a:pt x="607438" y="1916652"/>
                </a:lnTo>
                <a:lnTo>
                  <a:pt x="612500" y="1911634"/>
                </a:lnTo>
                <a:lnTo>
                  <a:pt x="617991" y="1912563"/>
                </a:lnTo>
                <a:lnTo>
                  <a:pt x="610404" y="1917900"/>
                </a:lnTo>
                <a:close/>
              </a:path>
              <a:path w="1760220" h="2282190">
                <a:moveTo>
                  <a:pt x="606580" y="1917504"/>
                </a:moveTo>
                <a:lnTo>
                  <a:pt x="606987" y="1916652"/>
                </a:lnTo>
                <a:lnTo>
                  <a:pt x="607063" y="1916494"/>
                </a:lnTo>
                <a:lnTo>
                  <a:pt x="607438" y="1916652"/>
                </a:lnTo>
                <a:lnTo>
                  <a:pt x="606580" y="1917504"/>
                </a:lnTo>
                <a:close/>
              </a:path>
              <a:path w="1760220" h="2282190">
                <a:moveTo>
                  <a:pt x="606960" y="2122484"/>
                </a:moveTo>
                <a:lnTo>
                  <a:pt x="602818" y="2121982"/>
                </a:lnTo>
                <a:lnTo>
                  <a:pt x="599451" y="2121982"/>
                </a:lnTo>
                <a:lnTo>
                  <a:pt x="600330" y="2119494"/>
                </a:lnTo>
                <a:lnTo>
                  <a:pt x="602173" y="2117686"/>
                </a:lnTo>
                <a:lnTo>
                  <a:pt x="605911" y="2117686"/>
                </a:lnTo>
                <a:lnTo>
                  <a:pt x="606851" y="2121982"/>
                </a:lnTo>
                <a:lnTo>
                  <a:pt x="602818" y="2121982"/>
                </a:lnTo>
                <a:lnTo>
                  <a:pt x="599378" y="2122190"/>
                </a:lnTo>
                <a:lnTo>
                  <a:pt x="606896" y="2122190"/>
                </a:lnTo>
                <a:lnTo>
                  <a:pt x="606960" y="2122484"/>
                </a:lnTo>
                <a:close/>
              </a:path>
              <a:path w="1760220" h="2282190">
                <a:moveTo>
                  <a:pt x="595103" y="1958028"/>
                </a:moveTo>
                <a:lnTo>
                  <a:pt x="597089" y="1949360"/>
                </a:lnTo>
                <a:lnTo>
                  <a:pt x="597190" y="1948919"/>
                </a:lnTo>
                <a:lnTo>
                  <a:pt x="603733" y="1949360"/>
                </a:lnTo>
                <a:lnTo>
                  <a:pt x="595103" y="1958028"/>
                </a:lnTo>
                <a:close/>
              </a:path>
              <a:path w="1760220" h="2282190">
                <a:moveTo>
                  <a:pt x="599378" y="1540957"/>
                </a:moveTo>
                <a:lnTo>
                  <a:pt x="596679" y="1539997"/>
                </a:lnTo>
                <a:lnTo>
                  <a:pt x="594890" y="1538154"/>
                </a:lnTo>
                <a:lnTo>
                  <a:pt x="595002" y="1534376"/>
                </a:lnTo>
                <a:lnTo>
                  <a:pt x="599671" y="1533355"/>
                </a:lnTo>
                <a:lnTo>
                  <a:pt x="599165" y="1537509"/>
                </a:lnTo>
                <a:lnTo>
                  <a:pt x="599205" y="1538154"/>
                </a:lnTo>
                <a:lnTo>
                  <a:pt x="599319" y="1539997"/>
                </a:lnTo>
                <a:lnTo>
                  <a:pt x="599378" y="1540957"/>
                </a:lnTo>
                <a:close/>
              </a:path>
              <a:path w="1760220" h="2282190">
                <a:moveTo>
                  <a:pt x="616973" y="2015054"/>
                </a:moveTo>
                <a:lnTo>
                  <a:pt x="618964" y="2006386"/>
                </a:lnTo>
                <a:lnTo>
                  <a:pt x="619066" y="2005944"/>
                </a:lnTo>
                <a:lnTo>
                  <a:pt x="625624" y="2006386"/>
                </a:lnTo>
                <a:lnTo>
                  <a:pt x="616973" y="2015054"/>
                </a:lnTo>
                <a:close/>
              </a:path>
              <a:path w="1760220" h="2282190">
                <a:moveTo>
                  <a:pt x="591107" y="1857854"/>
                </a:moveTo>
                <a:lnTo>
                  <a:pt x="588769" y="1856725"/>
                </a:lnTo>
                <a:lnTo>
                  <a:pt x="590630" y="1854608"/>
                </a:lnTo>
                <a:lnTo>
                  <a:pt x="593207" y="1857360"/>
                </a:lnTo>
                <a:lnTo>
                  <a:pt x="591107" y="1857854"/>
                </a:lnTo>
                <a:close/>
              </a:path>
              <a:path w="1760220" h="2282190">
                <a:moveTo>
                  <a:pt x="625624" y="1994982"/>
                </a:moveTo>
                <a:lnTo>
                  <a:pt x="622483" y="1994480"/>
                </a:lnTo>
                <a:lnTo>
                  <a:pt x="624887" y="1988391"/>
                </a:lnTo>
                <a:lnTo>
                  <a:pt x="621248" y="1988391"/>
                </a:lnTo>
                <a:lnTo>
                  <a:pt x="623948" y="1986191"/>
                </a:lnTo>
                <a:lnTo>
                  <a:pt x="626638" y="1988122"/>
                </a:lnTo>
                <a:lnTo>
                  <a:pt x="627728" y="1991836"/>
                </a:lnTo>
                <a:lnTo>
                  <a:pt x="625624" y="1994982"/>
                </a:lnTo>
                <a:close/>
              </a:path>
              <a:path w="1760220" h="2282190">
                <a:moveTo>
                  <a:pt x="632733" y="2098352"/>
                </a:moveTo>
                <a:lnTo>
                  <a:pt x="631316" y="2096411"/>
                </a:lnTo>
                <a:lnTo>
                  <a:pt x="632525" y="2094198"/>
                </a:lnTo>
                <a:lnTo>
                  <a:pt x="636570" y="2095868"/>
                </a:lnTo>
                <a:lnTo>
                  <a:pt x="632733" y="2098352"/>
                </a:lnTo>
                <a:close/>
              </a:path>
              <a:path w="1760220" h="2282190">
                <a:moveTo>
                  <a:pt x="636005" y="1995863"/>
                </a:moveTo>
                <a:lnTo>
                  <a:pt x="634314" y="1995863"/>
                </a:lnTo>
                <a:lnTo>
                  <a:pt x="634381" y="1990585"/>
                </a:lnTo>
                <a:lnTo>
                  <a:pt x="636853" y="1993319"/>
                </a:lnTo>
                <a:lnTo>
                  <a:pt x="636005" y="1995863"/>
                </a:lnTo>
                <a:close/>
              </a:path>
              <a:path w="1760220" h="2282190">
                <a:moveTo>
                  <a:pt x="580547" y="1953174"/>
                </a:moveTo>
                <a:lnTo>
                  <a:pt x="569718" y="1952122"/>
                </a:lnTo>
                <a:lnTo>
                  <a:pt x="573122" y="1946725"/>
                </a:lnTo>
                <a:lnTo>
                  <a:pt x="576652" y="1946105"/>
                </a:lnTo>
                <a:lnTo>
                  <a:pt x="576889" y="1948791"/>
                </a:lnTo>
                <a:lnTo>
                  <a:pt x="579661" y="1948791"/>
                </a:lnTo>
                <a:lnTo>
                  <a:pt x="580547" y="1953174"/>
                </a:lnTo>
                <a:close/>
              </a:path>
              <a:path w="1760220" h="2282190">
                <a:moveTo>
                  <a:pt x="586347" y="1887846"/>
                </a:moveTo>
                <a:lnTo>
                  <a:pt x="588340" y="1879173"/>
                </a:lnTo>
                <a:lnTo>
                  <a:pt x="588443" y="1878726"/>
                </a:lnTo>
                <a:lnTo>
                  <a:pt x="594987" y="1879173"/>
                </a:lnTo>
                <a:lnTo>
                  <a:pt x="586347" y="1887846"/>
                </a:lnTo>
                <a:close/>
              </a:path>
              <a:path w="1760220" h="2282190">
                <a:moveTo>
                  <a:pt x="577589" y="1784756"/>
                </a:moveTo>
                <a:lnTo>
                  <a:pt x="579583" y="1776094"/>
                </a:lnTo>
                <a:lnTo>
                  <a:pt x="579686" y="1775646"/>
                </a:lnTo>
                <a:lnTo>
                  <a:pt x="586239" y="1776094"/>
                </a:lnTo>
                <a:lnTo>
                  <a:pt x="577589" y="1784756"/>
                </a:lnTo>
                <a:close/>
              </a:path>
              <a:path w="1760220" h="2282190">
                <a:moveTo>
                  <a:pt x="577589" y="1646575"/>
                </a:moveTo>
                <a:lnTo>
                  <a:pt x="579583" y="1637913"/>
                </a:lnTo>
                <a:lnTo>
                  <a:pt x="579686" y="1637465"/>
                </a:lnTo>
                <a:lnTo>
                  <a:pt x="586239" y="1637913"/>
                </a:lnTo>
                <a:lnTo>
                  <a:pt x="577589" y="1646575"/>
                </a:lnTo>
                <a:close/>
              </a:path>
              <a:path w="1760220" h="2282190">
                <a:moveTo>
                  <a:pt x="571562" y="2070206"/>
                </a:moveTo>
                <a:lnTo>
                  <a:pt x="569491" y="2068813"/>
                </a:lnTo>
                <a:lnTo>
                  <a:pt x="570933" y="2062971"/>
                </a:lnTo>
                <a:lnTo>
                  <a:pt x="573319" y="2067981"/>
                </a:lnTo>
                <a:lnTo>
                  <a:pt x="571562" y="2070206"/>
                </a:lnTo>
                <a:close/>
              </a:path>
              <a:path w="1760220" h="2282190">
                <a:moveTo>
                  <a:pt x="581970" y="1927319"/>
                </a:moveTo>
                <a:lnTo>
                  <a:pt x="583955" y="1918656"/>
                </a:lnTo>
                <a:lnTo>
                  <a:pt x="584057" y="1918209"/>
                </a:lnTo>
                <a:lnTo>
                  <a:pt x="590611" y="1918656"/>
                </a:lnTo>
                <a:lnTo>
                  <a:pt x="581970" y="1927319"/>
                </a:lnTo>
                <a:close/>
              </a:path>
              <a:path w="1760220" h="2282190">
                <a:moveTo>
                  <a:pt x="582390" y="1725896"/>
                </a:moveTo>
                <a:lnTo>
                  <a:pt x="582339" y="1712908"/>
                </a:lnTo>
                <a:lnTo>
                  <a:pt x="588443" y="1716427"/>
                </a:lnTo>
                <a:lnTo>
                  <a:pt x="589365" y="1721012"/>
                </a:lnTo>
                <a:lnTo>
                  <a:pt x="586939" y="1722230"/>
                </a:lnTo>
                <a:lnTo>
                  <a:pt x="586255" y="1725196"/>
                </a:lnTo>
                <a:lnTo>
                  <a:pt x="582390" y="1725896"/>
                </a:lnTo>
                <a:close/>
              </a:path>
              <a:path w="1760220" h="2282190">
                <a:moveTo>
                  <a:pt x="587877" y="2037534"/>
                </a:moveTo>
                <a:lnTo>
                  <a:pt x="586187" y="2037534"/>
                </a:lnTo>
                <a:lnTo>
                  <a:pt x="586255" y="2032262"/>
                </a:lnTo>
                <a:lnTo>
                  <a:pt x="588724" y="2034990"/>
                </a:lnTo>
                <a:lnTo>
                  <a:pt x="587877" y="2037534"/>
                </a:lnTo>
                <a:close/>
              </a:path>
              <a:path w="1760220" h="2282190">
                <a:moveTo>
                  <a:pt x="585770" y="1807403"/>
                </a:moveTo>
                <a:lnTo>
                  <a:pt x="583673" y="1806910"/>
                </a:lnTo>
                <a:lnTo>
                  <a:pt x="586255" y="1804157"/>
                </a:lnTo>
                <a:lnTo>
                  <a:pt x="588110" y="1806274"/>
                </a:lnTo>
                <a:lnTo>
                  <a:pt x="585770" y="1807403"/>
                </a:lnTo>
                <a:close/>
              </a:path>
              <a:path w="1760220" h="2282190">
                <a:moveTo>
                  <a:pt x="542200" y="1870978"/>
                </a:moveTo>
                <a:lnTo>
                  <a:pt x="542697" y="1866825"/>
                </a:lnTo>
                <a:lnTo>
                  <a:pt x="542660" y="1866191"/>
                </a:lnTo>
                <a:lnTo>
                  <a:pt x="542551" y="1864336"/>
                </a:lnTo>
                <a:lnTo>
                  <a:pt x="542494" y="1863376"/>
                </a:lnTo>
                <a:lnTo>
                  <a:pt x="545184" y="1864336"/>
                </a:lnTo>
                <a:lnTo>
                  <a:pt x="546981" y="1866191"/>
                </a:lnTo>
                <a:lnTo>
                  <a:pt x="546870" y="1869958"/>
                </a:lnTo>
                <a:lnTo>
                  <a:pt x="542200" y="1870978"/>
                </a:lnTo>
                <a:close/>
              </a:path>
              <a:path w="1760220" h="2282190">
                <a:moveTo>
                  <a:pt x="1163834" y="1957682"/>
                </a:moveTo>
                <a:lnTo>
                  <a:pt x="1161310" y="1954241"/>
                </a:lnTo>
                <a:lnTo>
                  <a:pt x="1161947" y="1950041"/>
                </a:lnTo>
                <a:lnTo>
                  <a:pt x="1157280" y="1944531"/>
                </a:lnTo>
                <a:lnTo>
                  <a:pt x="1159740" y="1945394"/>
                </a:lnTo>
                <a:lnTo>
                  <a:pt x="1161644" y="1946810"/>
                </a:lnTo>
                <a:lnTo>
                  <a:pt x="1163834" y="1947945"/>
                </a:lnTo>
                <a:lnTo>
                  <a:pt x="1163834" y="1957682"/>
                </a:lnTo>
                <a:close/>
              </a:path>
              <a:path w="1760220" h="2282190">
                <a:moveTo>
                  <a:pt x="1163844" y="1782222"/>
                </a:moveTo>
                <a:lnTo>
                  <a:pt x="1159468" y="1782222"/>
                </a:lnTo>
                <a:lnTo>
                  <a:pt x="1159468" y="1777841"/>
                </a:lnTo>
                <a:lnTo>
                  <a:pt x="1163844" y="1777841"/>
                </a:lnTo>
                <a:lnTo>
                  <a:pt x="1163844" y="1782222"/>
                </a:lnTo>
                <a:close/>
              </a:path>
              <a:path w="1760220" h="2282190">
                <a:moveTo>
                  <a:pt x="1163834" y="1843630"/>
                </a:moveTo>
                <a:lnTo>
                  <a:pt x="1161146" y="1842674"/>
                </a:lnTo>
                <a:lnTo>
                  <a:pt x="1159347" y="1840828"/>
                </a:lnTo>
                <a:lnTo>
                  <a:pt x="1159468" y="1837060"/>
                </a:lnTo>
                <a:lnTo>
                  <a:pt x="1164040" y="1836051"/>
                </a:lnTo>
                <a:lnTo>
                  <a:pt x="1163654" y="1840018"/>
                </a:lnTo>
                <a:lnTo>
                  <a:pt x="1163694" y="1840828"/>
                </a:lnTo>
                <a:lnTo>
                  <a:pt x="1163787" y="1842674"/>
                </a:lnTo>
                <a:lnTo>
                  <a:pt x="1163834" y="1843630"/>
                </a:lnTo>
                <a:close/>
              </a:path>
              <a:path w="1760220" h="2282190">
                <a:moveTo>
                  <a:pt x="1161657" y="2036648"/>
                </a:moveTo>
                <a:lnTo>
                  <a:pt x="1157281" y="2036648"/>
                </a:lnTo>
                <a:lnTo>
                  <a:pt x="1157281" y="2032262"/>
                </a:lnTo>
                <a:lnTo>
                  <a:pt x="1161657" y="2032262"/>
                </a:lnTo>
                <a:lnTo>
                  <a:pt x="1161657" y="2036648"/>
                </a:lnTo>
                <a:close/>
              </a:path>
              <a:path w="1760220" h="2282190">
                <a:moveTo>
                  <a:pt x="1161656" y="1701072"/>
                </a:moveTo>
                <a:lnTo>
                  <a:pt x="1156500" y="1699899"/>
                </a:lnTo>
                <a:lnTo>
                  <a:pt x="1160309" y="1690694"/>
                </a:lnTo>
                <a:lnTo>
                  <a:pt x="1163844" y="1696686"/>
                </a:lnTo>
                <a:lnTo>
                  <a:pt x="1163429" y="1698467"/>
                </a:lnTo>
                <a:lnTo>
                  <a:pt x="1161646" y="1698869"/>
                </a:lnTo>
                <a:lnTo>
                  <a:pt x="1161656" y="1701072"/>
                </a:lnTo>
                <a:close/>
              </a:path>
              <a:path w="1760220" h="2282190">
                <a:moveTo>
                  <a:pt x="1172587" y="1738352"/>
                </a:moveTo>
                <a:lnTo>
                  <a:pt x="1168221" y="1738352"/>
                </a:lnTo>
                <a:lnTo>
                  <a:pt x="1168221" y="1733970"/>
                </a:lnTo>
                <a:lnTo>
                  <a:pt x="1172587" y="1733970"/>
                </a:lnTo>
                <a:lnTo>
                  <a:pt x="1172587" y="1738352"/>
                </a:lnTo>
                <a:close/>
              </a:path>
              <a:path w="1760220" h="2282190">
                <a:moveTo>
                  <a:pt x="1170398" y="1648428"/>
                </a:moveTo>
                <a:lnTo>
                  <a:pt x="1168646" y="1647265"/>
                </a:lnTo>
                <a:lnTo>
                  <a:pt x="1166852" y="1646149"/>
                </a:lnTo>
                <a:lnTo>
                  <a:pt x="1163844" y="1646149"/>
                </a:lnTo>
                <a:lnTo>
                  <a:pt x="1163844" y="1641853"/>
                </a:lnTo>
                <a:lnTo>
                  <a:pt x="1167673" y="1637811"/>
                </a:lnTo>
                <a:lnTo>
                  <a:pt x="1171441" y="1641588"/>
                </a:lnTo>
                <a:lnTo>
                  <a:pt x="1170398" y="1648428"/>
                </a:lnTo>
                <a:close/>
              </a:path>
              <a:path w="1760220" h="2282190">
                <a:moveTo>
                  <a:pt x="1097605" y="2106617"/>
                </a:moveTo>
                <a:lnTo>
                  <a:pt x="1095763" y="2104900"/>
                </a:lnTo>
                <a:lnTo>
                  <a:pt x="1094052" y="2103057"/>
                </a:lnTo>
                <a:lnTo>
                  <a:pt x="1096025" y="2104647"/>
                </a:lnTo>
                <a:lnTo>
                  <a:pt x="1097605" y="2106617"/>
                </a:lnTo>
                <a:close/>
              </a:path>
              <a:path w="1760220" h="2282190">
                <a:moveTo>
                  <a:pt x="1133313" y="2111562"/>
                </a:moveTo>
                <a:lnTo>
                  <a:pt x="1135297" y="2102891"/>
                </a:lnTo>
                <a:lnTo>
                  <a:pt x="1135400" y="2102444"/>
                </a:lnTo>
                <a:lnTo>
                  <a:pt x="1141953" y="2102891"/>
                </a:lnTo>
                <a:lnTo>
                  <a:pt x="1133313" y="2111562"/>
                </a:lnTo>
                <a:close/>
              </a:path>
              <a:path w="1760220" h="2282190">
                <a:moveTo>
                  <a:pt x="1136622" y="2110161"/>
                </a:moveTo>
                <a:lnTo>
                  <a:pt x="1137296" y="2109444"/>
                </a:lnTo>
                <a:lnTo>
                  <a:pt x="1137406" y="2109289"/>
                </a:lnTo>
                <a:lnTo>
                  <a:pt x="1137318" y="2109737"/>
                </a:lnTo>
                <a:lnTo>
                  <a:pt x="1136622" y="2110161"/>
                </a:lnTo>
                <a:close/>
              </a:path>
              <a:path w="1760220" h="2282190">
                <a:moveTo>
                  <a:pt x="1148528" y="2093674"/>
                </a:moveTo>
                <a:lnTo>
                  <a:pt x="1146062" y="2089669"/>
                </a:lnTo>
                <a:lnTo>
                  <a:pt x="1146828" y="2087072"/>
                </a:lnTo>
                <a:lnTo>
                  <a:pt x="1148652" y="2087072"/>
                </a:lnTo>
                <a:lnTo>
                  <a:pt x="1148528" y="2093674"/>
                </a:lnTo>
                <a:close/>
              </a:path>
              <a:path w="1760220" h="2282190">
                <a:moveTo>
                  <a:pt x="1154610" y="1478403"/>
                </a:moveTo>
                <a:lnTo>
                  <a:pt x="1152509" y="1477909"/>
                </a:lnTo>
                <a:lnTo>
                  <a:pt x="1155092" y="1475156"/>
                </a:lnTo>
                <a:lnTo>
                  <a:pt x="1156951" y="1477274"/>
                </a:lnTo>
                <a:lnTo>
                  <a:pt x="1154610" y="1478403"/>
                </a:lnTo>
                <a:close/>
              </a:path>
              <a:path w="1760220" h="2282190">
                <a:moveTo>
                  <a:pt x="1141964" y="2082712"/>
                </a:moveTo>
                <a:lnTo>
                  <a:pt x="1143868" y="2079497"/>
                </a:lnTo>
                <a:lnTo>
                  <a:pt x="1145246" y="2075756"/>
                </a:lnTo>
                <a:lnTo>
                  <a:pt x="1150716" y="2076131"/>
                </a:lnTo>
                <a:lnTo>
                  <a:pt x="1151370" y="2081788"/>
                </a:lnTo>
                <a:lnTo>
                  <a:pt x="1146147" y="2081788"/>
                </a:lnTo>
                <a:lnTo>
                  <a:pt x="1141964" y="2082712"/>
                </a:lnTo>
                <a:close/>
              </a:path>
              <a:path w="1760220" h="2282190">
                <a:moveTo>
                  <a:pt x="1105292" y="2117927"/>
                </a:moveTo>
                <a:lnTo>
                  <a:pt x="1101240" y="2117927"/>
                </a:lnTo>
                <a:lnTo>
                  <a:pt x="1102291" y="2116296"/>
                </a:lnTo>
                <a:lnTo>
                  <a:pt x="1103688" y="2115015"/>
                </a:lnTo>
                <a:lnTo>
                  <a:pt x="1102579" y="2111223"/>
                </a:lnTo>
                <a:lnTo>
                  <a:pt x="1104444" y="2111223"/>
                </a:lnTo>
                <a:lnTo>
                  <a:pt x="1105489" y="2114689"/>
                </a:lnTo>
                <a:lnTo>
                  <a:pt x="1105391" y="2116296"/>
                </a:lnTo>
                <a:lnTo>
                  <a:pt x="1105292" y="2117927"/>
                </a:lnTo>
                <a:close/>
              </a:path>
              <a:path w="1760220" h="2282190">
                <a:moveTo>
                  <a:pt x="1152904" y="1744943"/>
                </a:moveTo>
                <a:lnTo>
                  <a:pt x="1150424" y="1741094"/>
                </a:lnTo>
                <a:lnTo>
                  <a:pt x="1152361" y="1739672"/>
                </a:lnTo>
                <a:lnTo>
                  <a:pt x="1154569" y="1740886"/>
                </a:lnTo>
                <a:lnTo>
                  <a:pt x="1152904" y="1744943"/>
                </a:lnTo>
                <a:close/>
              </a:path>
              <a:path w="1760220" h="2282190">
                <a:moveTo>
                  <a:pt x="1154102" y="2067523"/>
                </a:moveTo>
                <a:lnTo>
                  <a:pt x="1152133" y="2065936"/>
                </a:lnTo>
                <a:lnTo>
                  <a:pt x="1150549" y="2063963"/>
                </a:lnTo>
                <a:lnTo>
                  <a:pt x="1152904" y="2065164"/>
                </a:lnTo>
                <a:lnTo>
                  <a:pt x="1154102" y="2067523"/>
                </a:lnTo>
                <a:close/>
              </a:path>
              <a:path w="1760220" h="2282190">
                <a:moveTo>
                  <a:pt x="1170500" y="1565420"/>
                </a:moveTo>
                <a:lnTo>
                  <a:pt x="1172484" y="1556758"/>
                </a:lnTo>
                <a:lnTo>
                  <a:pt x="1172587" y="1556311"/>
                </a:lnTo>
                <a:lnTo>
                  <a:pt x="1179140" y="1556758"/>
                </a:lnTo>
                <a:lnTo>
                  <a:pt x="1170500" y="1565420"/>
                </a:lnTo>
                <a:close/>
              </a:path>
              <a:path w="1760220" h="2282190">
                <a:moveTo>
                  <a:pt x="1203229" y="1617724"/>
                </a:moveTo>
                <a:lnTo>
                  <a:pt x="1196783" y="1617724"/>
                </a:lnTo>
                <a:lnTo>
                  <a:pt x="1199117" y="1604411"/>
                </a:lnTo>
                <a:lnTo>
                  <a:pt x="1207605" y="1606762"/>
                </a:lnTo>
                <a:lnTo>
                  <a:pt x="1206653" y="1610931"/>
                </a:lnTo>
                <a:lnTo>
                  <a:pt x="1202885" y="1612266"/>
                </a:lnTo>
                <a:lnTo>
                  <a:pt x="1203229" y="1617724"/>
                </a:lnTo>
                <a:close/>
              </a:path>
              <a:path w="1760220" h="2282190">
                <a:moveTo>
                  <a:pt x="1190100" y="1510249"/>
                </a:moveTo>
                <a:lnTo>
                  <a:pt x="1186397" y="1507749"/>
                </a:lnTo>
                <a:lnTo>
                  <a:pt x="1186593" y="1504557"/>
                </a:lnTo>
                <a:lnTo>
                  <a:pt x="1186636" y="1503852"/>
                </a:lnTo>
                <a:lnTo>
                  <a:pt x="1187862" y="1499476"/>
                </a:lnTo>
                <a:lnTo>
                  <a:pt x="1187913" y="1492710"/>
                </a:lnTo>
                <a:lnTo>
                  <a:pt x="1191802" y="1495396"/>
                </a:lnTo>
                <a:lnTo>
                  <a:pt x="1191742" y="1499476"/>
                </a:lnTo>
                <a:lnTo>
                  <a:pt x="1190314" y="1504557"/>
                </a:lnTo>
                <a:lnTo>
                  <a:pt x="1190194" y="1507749"/>
                </a:lnTo>
                <a:lnTo>
                  <a:pt x="1190100" y="1510249"/>
                </a:lnTo>
                <a:close/>
              </a:path>
              <a:path w="1760220" h="2282190">
                <a:moveTo>
                  <a:pt x="1209439" y="1588980"/>
                </a:moveTo>
                <a:lnTo>
                  <a:pt x="1208567" y="1588980"/>
                </a:lnTo>
                <a:lnTo>
                  <a:pt x="1209793" y="1582634"/>
                </a:lnTo>
                <a:lnTo>
                  <a:pt x="1214463" y="1577216"/>
                </a:lnTo>
                <a:lnTo>
                  <a:pt x="1209439" y="1588980"/>
                </a:lnTo>
                <a:close/>
              </a:path>
              <a:path w="1760220" h="2282190">
                <a:moveTo>
                  <a:pt x="1207604" y="1591402"/>
                </a:moveTo>
                <a:lnTo>
                  <a:pt x="1204343" y="1589549"/>
                </a:lnTo>
                <a:lnTo>
                  <a:pt x="1204434" y="1584340"/>
                </a:lnTo>
                <a:lnTo>
                  <a:pt x="1203229" y="1580441"/>
                </a:lnTo>
                <a:lnTo>
                  <a:pt x="1206368" y="1579272"/>
                </a:lnTo>
                <a:lnTo>
                  <a:pt x="1208567" y="1588980"/>
                </a:lnTo>
                <a:lnTo>
                  <a:pt x="1209439" y="1588980"/>
                </a:lnTo>
                <a:lnTo>
                  <a:pt x="1209196" y="1589549"/>
                </a:lnTo>
                <a:lnTo>
                  <a:pt x="1207604" y="1591402"/>
                </a:lnTo>
                <a:close/>
              </a:path>
              <a:path w="1760220" h="2282190">
                <a:moveTo>
                  <a:pt x="1201031" y="1674751"/>
                </a:moveTo>
                <a:lnTo>
                  <a:pt x="1198346" y="1673796"/>
                </a:lnTo>
                <a:lnTo>
                  <a:pt x="1196543" y="1671938"/>
                </a:lnTo>
                <a:lnTo>
                  <a:pt x="1196655" y="1668171"/>
                </a:lnTo>
                <a:lnTo>
                  <a:pt x="1201325" y="1667144"/>
                </a:lnTo>
                <a:lnTo>
                  <a:pt x="1200828" y="1671302"/>
                </a:lnTo>
                <a:lnTo>
                  <a:pt x="1200866" y="1671938"/>
                </a:lnTo>
                <a:lnTo>
                  <a:pt x="1200975" y="1673796"/>
                </a:lnTo>
                <a:lnTo>
                  <a:pt x="1201031" y="1674751"/>
                </a:lnTo>
                <a:close/>
              </a:path>
              <a:path w="1760220" h="2282190">
                <a:moveTo>
                  <a:pt x="1217545" y="1668338"/>
                </a:moveTo>
                <a:lnTo>
                  <a:pt x="1215576" y="1666751"/>
                </a:lnTo>
                <a:lnTo>
                  <a:pt x="1213992" y="1664779"/>
                </a:lnTo>
                <a:lnTo>
                  <a:pt x="1216347" y="1665981"/>
                </a:lnTo>
                <a:lnTo>
                  <a:pt x="1217545" y="1668338"/>
                </a:lnTo>
                <a:close/>
              </a:path>
              <a:path w="1760220" h="2282190">
                <a:moveTo>
                  <a:pt x="1211981" y="1549736"/>
                </a:moveTo>
                <a:lnTo>
                  <a:pt x="1210092" y="1546304"/>
                </a:lnTo>
                <a:lnTo>
                  <a:pt x="1212224" y="1544468"/>
                </a:lnTo>
                <a:lnTo>
                  <a:pt x="1214234" y="1545265"/>
                </a:lnTo>
                <a:lnTo>
                  <a:pt x="1211981" y="1549736"/>
                </a:lnTo>
                <a:close/>
              </a:path>
              <a:path w="1760220" h="2282190">
                <a:moveTo>
                  <a:pt x="1207695" y="1576383"/>
                </a:moveTo>
                <a:lnTo>
                  <a:pt x="1209690" y="1567721"/>
                </a:lnTo>
                <a:lnTo>
                  <a:pt x="1209793" y="1567273"/>
                </a:lnTo>
                <a:lnTo>
                  <a:pt x="1216347" y="1567721"/>
                </a:lnTo>
                <a:lnTo>
                  <a:pt x="1207695" y="1576383"/>
                </a:lnTo>
                <a:close/>
              </a:path>
              <a:path w="1760220" h="2282190">
                <a:moveTo>
                  <a:pt x="1172687" y="1203523"/>
                </a:moveTo>
                <a:lnTo>
                  <a:pt x="1172765" y="1203181"/>
                </a:lnTo>
                <a:lnTo>
                  <a:pt x="1172818" y="1202951"/>
                </a:lnTo>
                <a:lnTo>
                  <a:pt x="1173508" y="1202263"/>
                </a:lnTo>
                <a:lnTo>
                  <a:pt x="1172976" y="1202263"/>
                </a:lnTo>
                <a:lnTo>
                  <a:pt x="1174673" y="1194855"/>
                </a:lnTo>
                <a:lnTo>
                  <a:pt x="1174774" y="1194414"/>
                </a:lnTo>
                <a:lnTo>
                  <a:pt x="1181328" y="1194855"/>
                </a:lnTo>
                <a:lnTo>
                  <a:pt x="1173943" y="1202263"/>
                </a:lnTo>
                <a:lnTo>
                  <a:pt x="1173508" y="1202263"/>
                </a:lnTo>
                <a:lnTo>
                  <a:pt x="1172824" y="1202951"/>
                </a:lnTo>
                <a:lnTo>
                  <a:pt x="1173258" y="1202951"/>
                </a:lnTo>
                <a:lnTo>
                  <a:pt x="1172687" y="1203523"/>
                </a:lnTo>
                <a:close/>
              </a:path>
              <a:path w="1760220" h="2282190">
                <a:moveTo>
                  <a:pt x="1190100" y="1633079"/>
                </a:moveTo>
                <a:lnTo>
                  <a:pt x="1185725" y="1633079"/>
                </a:lnTo>
                <a:lnTo>
                  <a:pt x="1185725" y="1628687"/>
                </a:lnTo>
                <a:lnTo>
                  <a:pt x="1190100" y="1628687"/>
                </a:lnTo>
                <a:lnTo>
                  <a:pt x="1190100" y="1633079"/>
                </a:lnTo>
                <a:close/>
              </a:path>
              <a:path w="1760220" h="2282190">
                <a:moveTo>
                  <a:pt x="1170500" y="1501819"/>
                </a:moveTo>
                <a:lnTo>
                  <a:pt x="1172487" y="1493146"/>
                </a:lnTo>
                <a:lnTo>
                  <a:pt x="1172587" y="1492710"/>
                </a:lnTo>
                <a:lnTo>
                  <a:pt x="1179140" y="1493146"/>
                </a:lnTo>
                <a:lnTo>
                  <a:pt x="1170500" y="1501819"/>
                </a:lnTo>
                <a:close/>
              </a:path>
              <a:path w="1760220" h="2282190">
                <a:moveTo>
                  <a:pt x="1178678" y="1656062"/>
                </a:moveTo>
                <a:lnTo>
                  <a:pt x="1176578" y="1655568"/>
                </a:lnTo>
                <a:lnTo>
                  <a:pt x="1179161" y="1652816"/>
                </a:lnTo>
                <a:lnTo>
                  <a:pt x="1181020" y="1654932"/>
                </a:lnTo>
                <a:lnTo>
                  <a:pt x="1178678" y="1656062"/>
                </a:lnTo>
                <a:close/>
              </a:path>
              <a:path w="1760220" h="2282190">
                <a:moveTo>
                  <a:pt x="1187913" y="1545339"/>
                </a:moveTo>
                <a:lnTo>
                  <a:pt x="1183276" y="1544561"/>
                </a:lnTo>
                <a:lnTo>
                  <a:pt x="1181246" y="1540611"/>
                </a:lnTo>
                <a:lnTo>
                  <a:pt x="1182550" y="1536833"/>
                </a:lnTo>
                <a:lnTo>
                  <a:pt x="1187913" y="1536570"/>
                </a:lnTo>
                <a:lnTo>
                  <a:pt x="1187913" y="1545339"/>
                </a:lnTo>
                <a:close/>
              </a:path>
              <a:path w="1760220" h="2282190">
                <a:moveTo>
                  <a:pt x="1177064" y="1780369"/>
                </a:moveTo>
                <a:lnTo>
                  <a:pt x="1179060" y="1771696"/>
                </a:lnTo>
                <a:lnTo>
                  <a:pt x="1179161" y="1771259"/>
                </a:lnTo>
                <a:lnTo>
                  <a:pt x="1185714" y="1771696"/>
                </a:lnTo>
                <a:lnTo>
                  <a:pt x="1177064" y="1780369"/>
                </a:lnTo>
                <a:close/>
              </a:path>
              <a:path w="1760220" h="2282190">
                <a:moveTo>
                  <a:pt x="796285" y="1953301"/>
                </a:moveTo>
                <a:lnTo>
                  <a:pt x="793317" y="1952625"/>
                </a:lnTo>
                <a:lnTo>
                  <a:pt x="794386" y="1948149"/>
                </a:lnTo>
                <a:lnTo>
                  <a:pt x="794328" y="1946584"/>
                </a:lnTo>
                <a:lnTo>
                  <a:pt x="794097" y="1944531"/>
                </a:lnTo>
                <a:lnTo>
                  <a:pt x="796047" y="1945877"/>
                </a:lnTo>
                <a:lnTo>
                  <a:pt x="798012" y="1947176"/>
                </a:lnTo>
                <a:lnTo>
                  <a:pt x="800413" y="1947176"/>
                </a:lnTo>
                <a:lnTo>
                  <a:pt x="799292" y="1948149"/>
                </a:lnTo>
                <a:lnTo>
                  <a:pt x="796529" y="1950098"/>
                </a:lnTo>
                <a:lnTo>
                  <a:pt x="796336" y="1952625"/>
                </a:lnTo>
                <a:lnTo>
                  <a:pt x="796285" y="1953301"/>
                </a:lnTo>
                <a:close/>
              </a:path>
              <a:path w="1760220" h="2282190">
                <a:moveTo>
                  <a:pt x="800413" y="1947176"/>
                </a:moveTo>
                <a:lnTo>
                  <a:pt x="798012" y="1947176"/>
                </a:lnTo>
                <a:lnTo>
                  <a:pt x="798469" y="1944531"/>
                </a:lnTo>
                <a:lnTo>
                  <a:pt x="801096" y="1946584"/>
                </a:lnTo>
                <a:lnTo>
                  <a:pt x="800413" y="1947176"/>
                </a:lnTo>
                <a:close/>
              </a:path>
              <a:path w="1760220" h="2282190">
                <a:moveTo>
                  <a:pt x="901300" y="1956741"/>
                </a:moveTo>
                <a:lnTo>
                  <a:pt x="901300" y="1955493"/>
                </a:lnTo>
                <a:lnTo>
                  <a:pt x="903456" y="1955493"/>
                </a:lnTo>
                <a:lnTo>
                  <a:pt x="901300" y="1956741"/>
                </a:lnTo>
                <a:close/>
              </a:path>
              <a:path w="1760220" h="2282190">
                <a:moveTo>
                  <a:pt x="1041391" y="1948435"/>
                </a:moveTo>
                <a:lnTo>
                  <a:pt x="1039674" y="1948435"/>
                </a:lnTo>
                <a:lnTo>
                  <a:pt x="1039674" y="1935752"/>
                </a:lnTo>
                <a:lnTo>
                  <a:pt x="1041325" y="1935752"/>
                </a:lnTo>
                <a:lnTo>
                  <a:pt x="1041733" y="1933078"/>
                </a:lnTo>
                <a:lnTo>
                  <a:pt x="1040814" y="1931735"/>
                </a:lnTo>
                <a:lnTo>
                  <a:pt x="1039674" y="1930612"/>
                </a:lnTo>
                <a:lnTo>
                  <a:pt x="1039674" y="1924540"/>
                </a:lnTo>
                <a:lnTo>
                  <a:pt x="1043305" y="1929245"/>
                </a:lnTo>
                <a:lnTo>
                  <a:pt x="1043402" y="1930612"/>
                </a:lnTo>
                <a:lnTo>
                  <a:pt x="1043482" y="1931735"/>
                </a:lnTo>
                <a:lnTo>
                  <a:pt x="1043577" y="1933078"/>
                </a:lnTo>
                <a:lnTo>
                  <a:pt x="1043670" y="1934380"/>
                </a:lnTo>
                <a:lnTo>
                  <a:pt x="1042450" y="1940690"/>
                </a:lnTo>
                <a:lnTo>
                  <a:pt x="1041391" y="1948435"/>
                </a:lnTo>
                <a:close/>
              </a:path>
              <a:path w="1760220" h="2282190">
                <a:moveTo>
                  <a:pt x="1041391" y="1948435"/>
                </a:moveTo>
                <a:lnTo>
                  <a:pt x="1041360" y="1948663"/>
                </a:lnTo>
                <a:lnTo>
                  <a:pt x="1042450" y="1940690"/>
                </a:lnTo>
                <a:lnTo>
                  <a:pt x="1041391" y="1948435"/>
                </a:lnTo>
                <a:close/>
              </a:path>
              <a:path w="1760220" h="2282190">
                <a:moveTo>
                  <a:pt x="1041360" y="1948663"/>
                </a:moveTo>
                <a:lnTo>
                  <a:pt x="1041336" y="1948833"/>
                </a:lnTo>
                <a:lnTo>
                  <a:pt x="1041391" y="1948435"/>
                </a:lnTo>
                <a:lnTo>
                  <a:pt x="1041360" y="1948663"/>
                </a:lnTo>
                <a:close/>
              </a:path>
              <a:path w="1760220" h="2282190">
                <a:moveTo>
                  <a:pt x="1047889" y="1672557"/>
                </a:moveTo>
                <a:lnTo>
                  <a:pt x="1043512" y="1672557"/>
                </a:lnTo>
                <a:lnTo>
                  <a:pt x="1043512" y="1668171"/>
                </a:lnTo>
                <a:lnTo>
                  <a:pt x="1047889" y="1668171"/>
                </a:lnTo>
                <a:lnTo>
                  <a:pt x="1047889" y="1672557"/>
                </a:lnTo>
                <a:close/>
              </a:path>
              <a:path w="1760220" h="2282190">
                <a:moveTo>
                  <a:pt x="1041009" y="2012377"/>
                </a:moveTo>
                <a:lnTo>
                  <a:pt x="1039674" y="2012377"/>
                </a:lnTo>
                <a:lnTo>
                  <a:pt x="1039674" y="2008419"/>
                </a:lnTo>
                <a:lnTo>
                  <a:pt x="1041207" y="2009530"/>
                </a:lnTo>
                <a:lnTo>
                  <a:pt x="1041009" y="2012377"/>
                </a:lnTo>
                <a:close/>
              </a:path>
              <a:path w="1760220" h="2282190">
                <a:moveTo>
                  <a:pt x="1043835" y="2014507"/>
                </a:moveTo>
                <a:lnTo>
                  <a:pt x="1041652" y="2014507"/>
                </a:lnTo>
                <a:lnTo>
                  <a:pt x="1039674" y="2013450"/>
                </a:lnTo>
                <a:lnTo>
                  <a:pt x="1039674" y="2012519"/>
                </a:lnTo>
                <a:lnTo>
                  <a:pt x="1043512" y="2012519"/>
                </a:lnTo>
                <a:lnTo>
                  <a:pt x="1043835" y="2014507"/>
                </a:lnTo>
                <a:close/>
              </a:path>
              <a:path w="1760220" h="2282190">
                <a:moveTo>
                  <a:pt x="1041150" y="1962559"/>
                </a:moveTo>
                <a:lnTo>
                  <a:pt x="1039675" y="1961415"/>
                </a:lnTo>
                <a:lnTo>
                  <a:pt x="1039675" y="1959683"/>
                </a:lnTo>
                <a:lnTo>
                  <a:pt x="1039979" y="1959141"/>
                </a:lnTo>
                <a:lnTo>
                  <a:pt x="1040490" y="1958489"/>
                </a:lnTo>
                <a:lnTo>
                  <a:pt x="1041325" y="1957688"/>
                </a:lnTo>
                <a:lnTo>
                  <a:pt x="1046713" y="1960258"/>
                </a:lnTo>
                <a:lnTo>
                  <a:pt x="1041150" y="1962559"/>
                </a:lnTo>
                <a:close/>
              </a:path>
              <a:path w="1760220" h="2282190">
                <a:moveTo>
                  <a:pt x="1050168" y="1887846"/>
                </a:moveTo>
                <a:lnTo>
                  <a:pt x="1052162" y="1879173"/>
                </a:lnTo>
                <a:lnTo>
                  <a:pt x="1052265" y="1878726"/>
                </a:lnTo>
                <a:lnTo>
                  <a:pt x="1058819" y="1879173"/>
                </a:lnTo>
                <a:lnTo>
                  <a:pt x="1050168" y="1887846"/>
                </a:lnTo>
                <a:close/>
              </a:path>
              <a:path w="1760220" h="2282190">
                <a:moveTo>
                  <a:pt x="1052356" y="1979963"/>
                </a:moveTo>
                <a:lnTo>
                  <a:pt x="1054341" y="1971295"/>
                </a:lnTo>
                <a:lnTo>
                  <a:pt x="1054443" y="1970854"/>
                </a:lnTo>
                <a:lnTo>
                  <a:pt x="1060997" y="1971295"/>
                </a:lnTo>
                <a:lnTo>
                  <a:pt x="1052356" y="1979963"/>
                </a:lnTo>
                <a:close/>
              </a:path>
              <a:path w="1760220" h="2282190">
                <a:moveTo>
                  <a:pt x="1050293" y="2071309"/>
                </a:moveTo>
                <a:lnTo>
                  <a:pt x="1048146" y="2070764"/>
                </a:lnTo>
                <a:lnTo>
                  <a:pt x="1050077" y="2067353"/>
                </a:lnTo>
                <a:lnTo>
                  <a:pt x="1052331" y="2069876"/>
                </a:lnTo>
                <a:lnTo>
                  <a:pt x="1050293" y="2071309"/>
                </a:lnTo>
                <a:close/>
              </a:path>
              <a:path w="1760220" h="2282190">
                <a:moveTo>
                  <a:pt x="1043604" y="2032602"/>
                </a:moveTo>
                <a:lnTo>
                  <a:pt x="1045599" y="2023929"/>
                </a:lnTo>
                <a:lnTo>
                  <a:pt x="1045700" y="2023493"/>
                </a:lnTo>
                <a:lnTo>
                  <a:pt x="1052255" y="2023929"/>
                </a:lnTo>
                <a:lnTo>
                  <a:pt x="1043604" y="2032602"/>
                </a:lnTo>
                <a:close/>
              </a:path>
              <a:path w="1760220" h="2282190">
                <a:moveTo>
                  <a:pt x="1159468" y="1216343"/>
                </a:moveTo>
                <a:lnTo>
                  <a:pt x="1153117" y="1215953"/>
                </a:lnTo>
                <a:lnTo>
                  <a:pt x="1154201" y="1205919"/>
                </a:lnTo>
                <a:lnTo>
                  <a:pt x="1161656" y="1207574"/>
                </a:lnTo>
                <a:lnTo>
                  <a:pt x="1162578" y="1212159"/>
                </a:lnTo>
                <a:lnTo>
                  <a:pt x="1160157" y="1213383"/>
                </a:lnTo>
                <a:lnTo>
                  <a:pt x="1159559" y="1215953"/>
                </a:lnTo>
                <a:lnTo>
                  <a:pt x="1159468" y="1216343"/>
                </a:lnTo>
                <a:close/>
              </a:path>
              <a:path w="1760220" h="2282190">
                <a:moveTo>
                  <a:pt x="793479" y="2231728"/>
                </a:moveTo>
                <a:lnTo>
                  <a:pt x="788414" y="2231728"/>
                </a:lnTo>
                <a:lnTo>
                  <a:pt x="789711" y="2229668"/>
                </a:lnTo>
                <a:lnTo>
                  <a:pt x="793251" y="2229042"/>
                </a:lnTo>
                <a:lnTo>
                  <a:pt x="793479" y="2231728"/>
                </a:lnTo>
                <a:close/>
              </a:path>
              <a:path w="1760220" h="2282190">
                <a:moveTo>
                  <a:pt x="797146" y="2236116"/>
                </a:moveTo>
                <a:lnTo>
                  <a:pt x="786318" y="2235059"/>
                </a:lnTo>
                <a:lnTo>
                  <a:pt x="788331" y="2231860"/>
                </a:lnTo>
                <a:lnTo>
                  <a:pt x="796285" y="2231860"/>
                </a:lnTo>
                <a:lnTo>
                  <a:pt x="797146" y="2236116"/>
                </a:lnTo>
                <a:close/>
              </a:path>
              <a:path w="1760220" h="2282190">
                <a:moveTo>
                  <a:pt x="784778" y="2048504"/>
                </a:moveTo>
                <a:lnTo>
                  <a:pt x="783087" y="2048504"/>
                </a:lnTo>
                <a:lnTo>
                  <a:pt x="783152" y="2043230"/>
                </a:lnTo>
                <a:lnTo>
                  <a:pt x="785624" y="2045961"/>
                </a:lnTo>
                <a:lnTo>
                  <a:pt x="784778" y="2048504"/>
                </a:lnTo>
                <a:close/>
              </a:path>
              <a:path w="1760220" h="2282190">
                <a:moveTo>
                  <a:pt x="778878" y="2251938"/>
                </a:moveTo>
                <a:lnTo>
                  <a:pt x="780862" y="2243270"/>
                </a:lnTo>
                <a:lnTo>
                  <a:pt x="780965" y="2242823"/>
                </a:lnTo>
                <a:lnTo>
                  <a:pt x="787518" y="2243270"/>
                </a:lnTo>
                <a:lnTo>
                  <a:pt x="778878" y="2251938"/>
                </a:lnTo>
                <a:close/>
              </a:path>
              <a:path w="1760220" h="2282190">
                <a:moveTo>
                  <a:pt x="802622" y="1726436"/>
                </a:moveTo>
                <a:lnTo>
                  <a:pt x="794098" y="1725197"/>
                </a:lnTo>
                <a:lnTo>
                  <a:pt x="794488" y="1720285"/>
                </a:lnTo>
                <a:lnTo>
                  <a:pt x="796566" y="1719312"/>
                </a:lnTo>
                <a:lnTo>
                  <a:pt x="799050" y="1718540"/>
                </a:lnTo>
                <a:lnTo>
                  <a:pt x="800657" y="1714234"/>
                </a:lnTo>
                <a:lnTo>
                  <a:pt x="802418" y="1715391"/>
                </a:lnTo>
                <a:lnTo>
                  <a:pt x="804068" y="1716428"/>
                </a:lnTo>
                <a:lnTo>
                  <a:pt x="807220" y="1716428"/>
                </a:lnTo>
                <a:lnTo>
                  <a:pt x="801765" y="1718266"/>
                </a:lnTo>
                <a:lnTo>
                  <a:pt x="802622" y="1726436"/>
                </a:lnTo>
                <a:close/>
              </a:path>
              <a:path w="1760220" h="2282190">
                <a:moveTo>
                  <a:pt x="806230" y="2093842"/>
                </a:moveTo>
                <a:lnTo>
                  <a:pt x="804261" y="2092254"/>
                </a:lnTo>
                <a:lnTo>
                  <a:pt x="802678" y="2090280"/>
                </a:lnTo>
                <a:lnTo>
                  <a:pt x="805033" y="2091481"/>
                </a:lnTo>
                <a:lnTo>
                  <a:pt x="806230" y="2093842"/>
                </a:lnTo>
                <a:close/>
              </a:path>
              <a:path w="1760220" h="2282190">
                <a:moveTo>
                  <a:pt x="815213" y="2045806"/>
                </a:moveTo>
                <a:lnTo>
                  <a:pt x="814383" y="2044572"/>
                </a:lnTo>
                <a:lnTo>
                  <a:pt x="813639" y="2043230"/>
                </a:lnTo>
                <a:lnTo>
                  <a:pt x="811602" y="2043230"/>
                </a:lnTo>
                <a:lnTo>
                  <a:pt x="811881" y="2041329"/>
                </a:lnTo>
                <a:lnTo>
                  <a:pt x="812258" y="2041329"/>
                </a:lnTo>
                <a:lnTo>
                  <a:pt x="813450" y="2040976"/>
                </a:lnTo>
                <a:lnTo>
                  <a:pt x="815213" y="2041329"/>
                </a:lnTo>
                <a:lnTo>
                  <a:pt x="815213" y="2045806"/>
                </a:lnTo>
                <a:close/>
              </a:path>
              <a:path w="1760220" h="2282190">
                <a:moveTo>
                  <a:pt x="805129" y="2052338"/>
                </a:moveTo>
                <a:lnTo>
                  <a:pt x="807119" y="2043670"/>
                </a:lnTo>
                <a:lnTo>
                  <a:pt x="807220" y="2043230"/>
                </a:lnTo>
                <a:lnTo>
                  <a:pt x="813775" y="2043670"/>
                </a:lnTo>
                <a:lnTo>
                  <a:pt x="805129" y="2052338"/>
                </a:lnTo>
                <a:close/>
              </a:path>
              <a:path w="1760220" h="2282190">
                <a:moveTo>
                  <a:pt x="1080699" y="2073933"/>
                </a:moveTo>
                <a:lnTo>
                  <a:pt x="1076817" y="2071252"/>
                </a:lnTo>
                <a:lnTo>
                  <a:pt x="1077299" y="2067597"/>
                </a:lnTo>
                <a:lnTo>
                  <a:pt x="1081122" y="2064918"/>
                </a:lnTo>
                <a:lnTo>
                  <a:pt x="1087264" y="2065164"/>
                </a:lnTo>
                <a:lnTo>
                  <a:pt x="1086898" y="2066895"/>
                </a:lnTo>
                <a:lnTo>
                  <a:pt x="1078785" y="2066895"/>
                </a:lnTo>
                <a:lnTo>
                  <a:pt x="1080699" y="2073933"/>
                </a:lnTo>
                <a:close/>
              </a:path>
              <a:path w="1760220" h="2282190">
                <a:moveTo>
                  <a:pt x="1086371" y="2069389"/>
                </a:moveTo>
                <a:lnTo>
                  <a:pt x="1078785" y="2066895"/>
                </a:lnTo>
                <a:lnTo>
                  <a:pt x="1086898" y="2066895"/>
                </a:lnTo>
                <a:lnTo>
                  <a:pt x="1086371" y="2069389"/>
                </a:lnTo>
                <a:close/>
              </a:path>
              <a:path w="1760220" h="2282190">
                <a:moveTo>
                  <a:pt x="1085177" y="2083052"/>
                </a:moveTo>
                <a:lnTo>
                  <a:pt x="1087161" y="2074380"/>
                </a:lnTo>
                <a:lnTo>
                  <a:pt x="1087264" y="2073933"/>
                </a:lnTo>
                <a:lnTo>
                  <a:pt x="1093817" y="2074380"/>
                </a:lnTo>
                <a:lnTo>
                  <a:pt x="1085177" y="2083052"/>
                </a:lnTo>
                <a:close/>
              </a:path>
              <a:path w="1760220" h="2282190">
                <a:moveTo>
                  <a:pt x="1091113" y="1966746"/>
                </a:moveTo>
                <a:lnTo>
                  <a:pt x="1080749" y="1963593"/>
                </a:lnTo>
                <a:lnTo>
                  <a:pt x="1082887" y="1955493"/>
                </a:lnTo>
                <a:lnTo>
                  <a:pt x="1089968" y="1952782"/>
                </a:lnTo>
                <a:lnTo>
                  <a:pt x="1084558" y="1962593"/>
                </a:lnTo>
                <a:lnTo>
                  <a:pt x="1091431" y="1962593"/>
                </a:lnTo>
                <a:lnTo>
                  <a:pt x="1091113" y="1966746"/>
                </a:lnTo>
                <a:close/>
              </a:path>
              <a:path w="1760220" h="2282190">
                <a:moveTo>
                  <a:pt x="1091431" y="1962593"/>
                </a:moveTo>
                <a:lnTo>
                  <a:pt x="1084558" y="1962593"/>
                </a:lnTo>
                <a:lnTo>
                  <a:pt x="1091640" y="1959881"/>
                </a:lnTo>
                <a:lnTo>
                  <a:pt x="1091431" y="1962593"/>
                </a:lnTo>
                <a:close/>
              </a:path>
              <a:path w="1760220" h="2282190">
                <a:moveTo>
                  <a:pt x="1087264" y="2100254"/>
                </a:moveTo>
                <a:lnTo>
                  <a:pt x="1082887" y="2100254"/>
                </a:lnTo>
                <a:lnTo>
                  <a:pt x="1082887" y="2095868"/>
                </a:lnTo>
                <a:lnTo>
                  <a:pt x="1087264" y="2095868"/>
                </a:lnTo>
                <a:lnTo>
                  <a:pt x="1087264" y="2100254"/>
                </a:lnTo>
                <a:close/>
              </a:path>
              <a:path w="1760220" h="2282190">
                <a:moveTo>
                  <a:pt x="1061138" y="1941013"/>
                </a:moveTo>
                <a:lnTo>
                  <a:pt x="1062192" y="1930157"/>
                </a:lnTo>
                <a:lnTo>
                  <a:pt x="1067581" y="1933559"/>
                </a:lnTo>
                <a:lnTo>
                  <a:pt x="1068189" y="1937103"/>
                </a:lnTo>
                <a:lnTo>
                  <a:pt x="1065504" y="1937337"/>
                </a:lnTo>
                <a:lnTo>
                  <a:pt x="1065393" y="1940145"/>
                </a:lnTo>
                <a:lnTo>
                  <a:pt x="1061138" y="1941013"/>
                </a:lnTo>
                <a:close/>
              </a:path>
              <a:path w="1760220" h="2282190">
                <a:moveTo>
                  <a:pt x="1095539" y="1684572"/>
                </a:moveTo>
                <a:lnTo>
                  <a:pt x="1093441" y="1684078"/>
                </a:lnTo>
                <a:lnTo>
                  <a:pt x="1096025" y="1681326"/>
                </a:lnTo>
                <a:lnTo>
                  <a:pt x="1097880" y="1683443"/>
                </a:lnTo>
                <a:lnTo>
                  <a:pt x="1095539" y="1684572"/>
                </a:lnTo>
                <a:close/>
              </a:path>
              <a:path w="1760220" h="2282190">
                <a:moveTo>
                  <a:pt x="1093838" y="1543150"/>
                </a:moveTo>
                <a:lnTo>
                  <a:pt x="1087122" y="1540998"/>
                </a:lnTo>
                <a:lnTo>
                  <a:pt x="1096340" y="1537296"/>
                </a:lnTo>
                <a:lnTo>
                  <a:pt x="1096025" y="1534377"/>
                </a:lnTo>
                <a:lnTo>
                  <a:pt x="1102732" y="1536539"/>
                </a:lnTo>
                <a:lnTo>
                  <a:pt x="1093502" y="1540231"/>
                </a:lnTo>
                <a:lnTo>
                  <a:pt x="1093838" y="1543150"/>
                </a:lnTo>
                <a:close/>
              </a:path>
              <a:path w="1760220" h="2282190">
                <a:moveTo>
                  <a:pt x="1065484" y="1348279"/>
                </a:moveTo>
                <a:lnTo>
                  <a:pt x="1067478" y="1339616"/>
                </a:lnTo>
                <a:lnTo>
                  <a:pt x="1067581" y="1339169"/>
                </a:lnTo>
                <a:lnTo>
                  <a:pt x="1074136" y="1339616"/>
                </a:lnTo>
                <a:lnTo>
                  <a:pt x="1065484" y="1348279"/>
                </a:lnTo>
                <a:close/>
              </a:path>
              <a:path w="1760220" h="2282190">
                <a:moveTo>
                  <a:pt x="1080344" y="1790747"/>
                </a:moveTo>
                <a:lnTo>
                  <a:pt x="1077174" y="1782816"/>
                </a:lnTo>
                <a:lnTo>
                  <a:pt x="1074145" y="1780034"/>
                </a:lnTo>
                <a:lnTo>
                  <a:pt x="1076283" y="1773305"/>
                </a:lnTo>
                <a:lnTo>
                  <a:pt x="1079980" y="1782552"/>
                </a:lnTo>
                <a:lnTo>
                  <a:pt x="1082788" y="1782552"/>
                </a:lnTo>
                <a:lnTo>
                  <a:pt x="1080344" y="1790747"/>
                </a:lnTo>
                <a:close/>
              </a:path>
              <a:path w="1760220" h="2282190">
                <a:moveTo>
                  <a:pt x="1082788" y="1782552"/>
                </a:moveTo>
                <a:lnTo>
                  <a:pt x="1079980" y="1782552"/>
                </a:lnTo>
                <a:lnTo>
                  <a:pt x="1082887" y="1782222"/>
                </a:lnTo>
                <a:lnTo>
                  <a:pt x="1082788" y="1782552"/>
                </a:lnTo>
                <a:close/>
              </a:path>
              <a:path w="1760220" h="2282190">
                <a:moveTo>
                  <a:pt x="1081897" y="2014880"/>
                </a:moveTo>
                <a:lnTo>
                  <a:pt x="1079928" y="2013293"/>
                </a:lnTo>
                <a:lnTo>
                  <a:pt x="1078345" y="2011319"/>
                </a:lnTo>
                <a:lnTo>
                  <a:pt x="1080699" y="2012519"/>
                </a:lnTo>
                <a:lnTo>
                  <a:pt x="1081897" y="2014880"/>
                </a:lnTo>
                <a:close/>
              </a:path>
              <a:path w="1760220" h="2282190">
                <a:moveTo>
                  <a:pt x="1158697" y="2085675"/>
                </a:moveTo>
                <a:lnTo>
                  <a:pt x="1157170" y="2084145"/>
                </a:lnTo>
                <a:lnTo>
                  <a:pt x="1155925" y="2082414"/>
                </a:lnTo>
                <a:lnTo>
                  <a:pt x="1159166" y="2084699"/>
                </a:lnTo>
                <a:lnTo>
                  <a:pt x="1158697" y="2085675"/>
                </a:lnTo>
                <a:close/>
              </a:path>
              <a:path w="1760220" h="2282190">
                <a:moveTo>
                  <a:pt x="1472428" y="699056"/>
                </a:moveTo>
                <a:lnTo>
                  <a:pt x="1474413" y="690389"/>
                </a:lnTo>
                <a:lnTo>
                  <a:pt x="1474514" y="689948"/>
                </a:lnTo>
                <a:lnTo>
                  <a:pt x="1481068" y="690389"/>
                </a:lnTo>
                <a:lnTo>
                  <a:pt x="1472428" y="699056"/>
                </a:lnTo>
                <a:close/>
              </a:path>
              <a:path w="1760220" h="2282190">
                <a:moveTo>
                  <a:pt x="1472428" y="957870"/>
                </a:moveTo>
                <a:lnTo>
                  <a:pt x="1474413" y="949202"/>
                </a:lnTo>
                <a:lnTo>
                  <a:pt x="1474514" y="948760"/>
                </a:lnTo>
                <a:lnTo>
                  <a:pt x="1481068" y="949202"/>
                </a:lnTo>
                <a:lnTo>
                  <a:pt x="1472428" y="957870"/>
                </a:lnTo>
                <a:close/>
              </a:path>
              <a:path w="1760220" h="2282190">
                <a:moveTo>
                  <a:pt x="1475101" y="921962"/>
                </a:moveTo>
                <a:lnTo>
                  <a:pt x="1472732" y="918372"/>
                </a:lnTo>
                <a:lnTo>
                  <a:pt x="1470138" y="918052"/>
                </a:lnTo>
                <a:lnTo>
                  <a:pt x="1471738" y="914147"/>
                </a:lnTo>
                <a:lnTo>
                  <a:pt x="1474119" y="917736"/>
                </a:lnTo>
                <a:lnTo>
                  <a:pt x="1476702" y="918052"/>
                </a:lnTo>
                <a:lnTo>
                  <a:pt x="1475101" y="921962"/>
                </a:lnTo>
                <a:close/>
              </a:path>
              <a:path w="1760220" h="2282190">
                <a:moveTo>
                  <a:pt x="1481305" y="941746"/>
                </a:moveTo>
                <a:lnTo>
                  <a:pt x="1479158" y="941203"/>
                </a:lnTo>
                <a:lnTo>
                  <a:pt x="1481089" y="937793"/>
                </a:lnTo>
                <a:lnTo>
                  <a:pt x="1483344" y="940312"/>
                </a:lnTo>
                <a:lnTo>
                  <a:pt x="1481305" y="941746"/>
                </a:lnTo>
                <a:close/>
              </a:path>
              <a:path w="1760220" h="2282190">
                <a:moveTo>
                  <a:pt x="1494308" y="1196941"/>
                </a:moveTo>
                <a:lnTo>
                  <a:pt x="1495614" y="1191239"/>
                </a:lnTo>
                <a:lnTo>
                  <a:pt x="1496424" y="1190429"/>
                </a:lnTo>
                <a:lnTo>
                  <a:pt x="1495800" y="1190429"/>
                </a:lnTo>
                <a:lnTo>
                  <a:pt x="1496294" y="1188274"/>
                </a:lnTo>
                <a:lnTo>
                  <a:pt x="1496395" y="1187833"/>
                </a:lnTo>
                <a:lnTo>
                  <a:pt x="1502949" y="1188274"/>
                </a:lnTo>
                <a:lnTo>
                  <a:pt x="1500801" y="1190429"/>
                </a:lnTo>
                <a:lnTo>
                  <a:pt x="1496424" y="1190429"/>
                </a:lnTo>
                <a:lnTo>
                  <a:pt x="1495614" y="1191239"/>
                </a:lnTo>
                <a:lnTo>
                  <a:pt x="1499992" y="1191239"/>
                </a:lnTo>
                <a:lnTo>
                  <a:pt x="1494308" y="1196941"/>
                </a:lnTo>
                <a:close/>
              </a:path>
              <a:path w="1760220" h="2282190">
                <a:moveTo>
                  <a:pt x="1487734" y="1199135"/>
                </a:moveTo>
                <a:lnTo>
                  <a:pt x="1489737" y="1190429"/>
                </a:lnTo>
                <a:lnTo>
                  <a:pt x="1489830" y="1190026"/>
                </a:lnTo>
                <a:lnTo>
                  <a:pt x="1495800" y="1190429"/>
                </a:lnTo>
                <a:lnTo>
                  <a:pt x="1495614" y="1191239"/>
                </a:lnTo>
                <a:lnTo>
                  <a:pt x="1487734" y="1199135"/>
                </a:lnTo>
                <a:close/>
              </a:path>
              <a:path w="1760220" h="2282190">
                <a:moveTo>
                  <a:pt x="1482972" y="855470"/>
                </a:moveTo>
                <a:lnTo>
                  <a:pt x="1483479" y="851312"/>
                </a:lnTo>
                <a:lnTo>
                  <a:pt x="1483441" y="850672"/>
                </a:lnTo>
                <a:lnTo>
                  <a:pt x="1483332" y="848824"/>
                </a:lnTo>
                <a:lnTo>
                  <a:pt x="1483276" y="847870"/>
                </a:lnTo>
                <a:lnTo>
                  <a:pt x="1485961" y="848824"/>
                </a:lnTo>
                <a:lnTo>
                  <a:pt x="1487764" y="850672"/>
                </a:lnTo>
                <a:lnTo>
                  <a:pt x="1487642" y="854445"/>
                </a:lnTo>
                <a:lnTo>
                  <a:pt x="1482972" y="855470"/>
                </a:lnTo>
                <a:close/>
              </a:path>
              <a:path w="1760220" h="2282190">
                <a:moveTo>
                  <a:pt x="1469659" y="789700"/>
                </a:moveTo>
                <a:lnTo>
                  <a:pt x="1467559" y="789206"/>
                </a:lnTo>
                <a:lnTo>
                  <a:pt x="1470138" y="786451"/>
                </a:lnTo>
                <a:lnTo>
                  <a:pt x="1471998" y="788569"/>
                </a:lnTo>
                <a:lnTo>
                  <a:pt x="1469659" y="789700"/>
                </a:lnTo>
                <a:close/>
              </a:path>
              <a:path w="1760220" h="2282190">
                <a:moveTo>
                  <a:pt x="1487642" y="1170285"/>
                </a:moveTo>
                <a:lnTo>
                  <a:pt x="1481017" y="1167604"/>
                </a:lnTo>
                <a:lnTo>
                  <a:pt x="1489192" y="1161917"/>
                </a:lnTo>
                <a:lnTo>
                  <a:pt x="1489830" y="1159318"/>
                </a:lnTo>
                <a:lnTo>
                  <a:pt x="1494216" y="1153727"/>
                </a:lnTo>
                <a:lnTo>
                  <a:pt x="1489141" y="1168091"/>
                </a:lnTo>
                <a:lnTo>
                  <a:pt x="1487642" y="1170285"/>
                </a:lnTo>
                <a:close/>
              </a:path>
              <a:path w="1760220" h="2282190">
                <a:moveTo>
                  <a:pt x="1487734" y="1065342"/>
                </a:moveTo>
                <a:lnTo>
                  <a:pt x="1489728" y="1056675"/>
                </a:lnTo>
                <a:lnTo>
                  <a:pt x="1489830" y="1056233"/>
                </a:lnTo>
                <a:lnTo>
                  <a:pt x="1496384" y="1056675"/>
                </a:lnTo>
                <a:lnTo>
                  <a:pt x="1487734" y="1065342"/>
                </a:lnTo>
                <a:close/>
              </a:path>
              <a:path w="1760220" h="2282190">
                <a:moveTo>
                  <a:pt x="1469148" y="703271"/>
                </a:moveTo>
                <a:lnTo>
                  <a:pt x="1467179" y="701684"/>
                </a:lnTo>
                <a:lnTo>
                  <a:pt x="1465596" y="699712"/>
                </a:lnTo>
                <a:lnTo>
                  <a:pt x="1467950" y="700914"/>
                </a:lnTo>
                <a:lnTo>
                  <a:pt x="1469148" y="703271"/>
                </a:lnTo>
                <a:close/>
              </a:path>
              <a:path w="1760220" h="2282190">
                <a:moveTo>
                  <a:pt x="1463676" y="1071922"/>
                </a:moveTo>
                <a:lnTo>
                  <a:pt x="1465661" y="1063255"/>
                </a:lnTo>
                <a:lnTo>
                  <a:pt x="1465762" y="1062813"/>
                </a:lnTo>
                <a:lnTo>
                  <a:pt x="1472316" y="1063255"/>
                </a:lnTo>
                <a:lnTo>
                  <a:pt x="1463676" y="1071922"/>
                </a:lnTo>
                <a:close/>
              </a:path>
              <a:path w="1760220" h="2282190">
                <a:moveTo>
                  <a:pt x="1463959" y="591823"/>
                </a:moveTo>
                <a:lnTo>
                  <a:pt x="1461396" y="589051"/>
                </a:lnTo>
                <a:lnTo>
                  <a:pt x="1462835" y="586111"/>
                </a:lnTo>
                <a:lnTo>
                  <a:pt x="1466066" y="584968"/>
                </a:lnTo>
                <a:lnTo>
                  <a:pt x="1470138" y="584669"/>
                </a:lnTo>
                <a:lnTo>
                  <a:pt x="1470376" y="589051"/>
                </a:lnTo>
                <a:lnTo>
                  <a:pt x="1470472" y="590813"/>
                </a:lnTo>
                <a:lnTo>
                  <a:pt x="1463959" y="591823"/>
                </a:lnTo>
                <a:close/>
              </a:path>
              <a:path w="1760220" h="2282190">
                <a:moveTo>
                  <a:pt x="1466960" y="872158"/>
                </a:moveTo>
                <a:lnTo>
                  <a:pt x="1464991" y="870571"/>
                </a:lnTo>
                <a:lnTo>
                  <a:pt x="1463407" y="868598"/>
                </a:lnTo>
                <a:lnTo>
                  <a:pt x="1465762" y="869800"/>
                </a:lnTo>
                <a:lnTo>
                  <a:pt x="1466960" y="872158"/>
                </a:lnTo>
                <a:close/>
              </a:path>
              <a:path w="1760220" h="2282190">
                <a:moveTo>
                  <a:pt x="1461477" y="815302"/>
                </a:moveTo>
                <a:lnTo>
                  <a:pt x="1463472" y="806635"/>
                </a:lnTo>
                <a:lnTo>
                  <a:pt x="1463574" y="806194"/>
                </a:lnTo>
                <a:lnTo>
                  <a:pt x="1470128" y="806635"/>
                </a:lnTo>
                <a:lnTo>
                  <a:pt x="1461477" y="815302"/>
                </a:lnTo>
                <a:close/>
              </a:path>
              <a:path w="1760220" h="2282190">
                <a:moveTo>
                  <a:pt x="1460606" y="959785"/>
                </a:moveTo>
                <a:lnTo>
                  <a:pt x="1464546" y="950710"/>
                </a:lnTo>
                <a:lnTo>
                  <a:pt x="1463574" y="946567"/>
                </a:lnTo>
                <a:lnTo>
                  <a:pt x="1467950" y="946567"/>
                </a:lnTo>
                <a:lnTo>
                  <a:pt x="1467950" y="957535"/>
                </a:lnTo>
                <a:lnTo>
                  <a:pt x="1460606" y="959785"/>
                </a:lnTo>
                <a:close/>
              </a:path>
              <a:path w="1760220" h="2282190">
                <a:moveTo>
                  <a:pt x="1461926" y="837191"/>
                </a:moveTo>
                <a:lnTo>
                  <a:pt x="1460508" y="835249"/>
                </a:lnTo>
                <a:lnTo>
                  <a:pt x="1461718" y="833038"/>
                </a:lnTo>
                <a:lnTo>
                  <a:pt x="1465762" y="834709"/>
                </a:lnTo>
                <a:lnTo>
                  <a:pt x="1461926" y="837191"/>
                </a:lnTo>
                <a:close/>
              </a:path>
              <a:path w="1760220" h="2282190">
                <a:moveTo>
                  <a:pt x="1463574" y="1045265"/>
                </a:moveTo>
                <a:lnTo>
                  <a:pt x="1459248" y="1043569"/>
                </a:lnTo>
                <a:lnTo>
                  <a:pt x="1462399" y="1031129"/>
                </a:lnTo>
                <a:lnTo>
                  <a:pt x="1467950" y="1032104"/>
                </a:lnTo>
                <a:lnTo>
                  <a:pt x="1468518" y="1038527"/>
                </a:lnTo>
                <a:lnTo>
                  <a:pt x="1463006" y="1038847"/>
                </a:lnTo>
                <a:lnTo>
                  <a:pt x="1463574" y="1045265"/>
                </a:lnTo>
                <a:close/>
              </a:path>
              <a:path w="1760220" h="2282190">
                <a:moveTo>
                  <a:pt x="1461194" y="728167"/>
                </a:moveTo>
                <a:lnTo>
                  <a:pt x="1459968" y="725729"/>
                </a:lnTo>
                <a:lnTo>
                  <a:pt x="1457021" y="725039"/>
                </a:lnTo>
                <a:lnTo>
                  <a:pt x="1457340" y="719759"/>
                </a:lnTo>
                <a:lnTo>
                  <a:pt x="1457405" y="718677"/>
                </a:lnTo>
                <a:lnTo>
                  <a:pt x="1467413" y="719759"/>
                </a:lnTo>
                <a:lnTo>
                  <a:pt x="1465762" y="727232"/>
                </a:lnTo>
                <a:lnTo>
                  <a:pt x="1461194" y="728167"/>
                </a:lnTo>
                <a:close/>
              </a:path>
              <a:path w="1760220" h="2282190">
                <a:moveTo>
                  <a:pt x="1461396" y="986046"/>
                </a:moveTo>
                <a:lnTo>
                  <a:pt x="1457975" y="982232"/>
                </a:lnTo>
                <a:lnTo>
                  <a:pt x="1458649" y="979465"/>
                </a:lnTo>
                <a:lnTo>
                  <a:pt x="1458755" y="979033"/>
                </a:lnTo>
                <a:lnTo>
                  <a:pt x="1462493" y="977695"/>
                </a:lnTo>
                <a:lnTo>
                  <a:pt x="1467950" y="979465"/>
                </a:lnTo>
                <a:lnTo>
                  <a:pt x="1467861" y="980989"/>
                </a:lnTo>
                <a:lnTo>
                  <a:pt x="1460717" y="980989"/>
                </a:lnTo>
                <a:lnTo>
                  <a:pt x="1461396" y="986046"/>
                </a:lnTo>
                <a:close/>
              </a:path>
              <a:path w="1760220" h="2282190">
                <a:moveTo>
                  <a:pt x="1467707" y="983613"/>
                </a:moveTo>
                <a:lnTo>
                  <a:pt x="1460717" y="980989"/>
                </a:lnTo>
                <a:lnTo>
                  <a:pt x="1467861" y="980989"/>
                </a:lnTo>
                <a:lnTo>
                  <a:pt x="1467788" y="982232"/>
                </a:lnTo>
                <a:lnTo>
                  <a:pt x="1467707" y="983613"/>
                </a:lnTo>
                <a:close/>
              </a:path>
              <a:path w="1760220" h="2282190">
                <a:moveTo>
                  <a:pt x="1485546" y="1043407"/>
                </a:moveTo>
                <a:lnTo>
                  <a:pt x="1487539" y="1034744"/>
                </a:lnTo>
                <a:lnTo>
                  <a:pt x="1487642" y="1034297"/>
                </a:lnTo>
                <a:lnTo>
                  <a:pt x="1494196" y="1034744"/>
                </a:lnTo>
                <a:lnTo>
                  <a:pt x="1485546" y="1043407"/>
                </a:lnTo>
                <a:close/>
              </a:path>
              <a:path w="1760220" h="2282190">
                <a:moveTo>
                  <a:pt x="1472457" y="1006655"/>
                </a:moveTo>
                <a:lnTo>
                  <a:pt x="1473511" y="995795"/>
                </a:lnTo>
                <a:lnTo>
                  <a:pt x="1478890" y="999206"/>
                </a:lnTo>
                <a:lnTo>
                  <a:pt x="1479508" y="1002745"/>
                </a:lnTo>
                <a:lnTo>
                  <a:pt x="1476823" y="1002984"/>
                </a:lnTo>
                <a:lnTo>
                  <a:pt x="1476702" y="1005787"/>
                </a:lnTo>
                <a:lnTo>
                  <a:pt x="1472457" y="1006655"/>
                </a:lnTo>
                <a:close/>
              </a:path>
              <a:path w="1760220" h="2282190">
                <a:moveTo>
                  <a:pt x="1491983" y="713132"/>
                </a:moveTo>
                <a:lnTo>
                  <a:pt x="1488888" y="713132"/>
                </a:lnTo>
                <a:lnTo>
                  <a:pt x="1489830" y="709689"/>
                </a:lnTo>
                <a:lnTo>
                  <a:pt x="1492707" y="708603"/>
                </a:lnTo>
                <a:lnTo>
                  <a:pt x="1491983" y="713132"/>
                </a:lnTo>
                <a:close/>
              </a:path>
              <a:path w="1760220" h="2282190">
                <a:moveTo>
                  <a:pt x="1490793" y="720570"/>
                </a:moveTo>
                <a:lnTo>
                  <a:pt x="1485455" y="718463"/>
                </a:lnTo>
                <a:lnTo>
                  <a:pt x="1482953" y="711563"/>
                </a:lnTo>
                <a:lnTo>
                  <a:pt x="1488888" y="713132"/>
                </a:lnTo>
                <a:lnTo>
                  <a:pt x="1491983" y="713132"/>
                </a:lnTo>
                <a:lnTo>
                  <a:pt x="1490793" y="720570"/>
                </a:lnTo>
                <a:close/>
              </a:path>
              <a:path w="1760220" h="2282190">
                <a:moveTo>
                  <a:pt x="1459289" y="679315"/>
                </a:moveTo>
                <a:lnTo>
                  <a:pt x="1461293" y="670653"/>
                </a:lnTo>
                <a:lnTo>
                  <a:pt x="1461396" y="670206"/>
                </a:lnTo>
                <a:lnTo>
                  <a:pt x="1467940" y="670653"/>
                </a:lnTo>
                <a:lnTo>
                  <a:pt x="1459289" y="679315"/>
                </a:lnTo>
                <a:close/>
              </a:path>
              <a:path w="1760220" h="2282190">
                <a:moveTo>
                  <a:pt x="1493728" y="508953"/>
                </a:moveTo>
                <a:lnTo>
                  <a:pt x="1491628" y="508458"/>
                </a:lnTo>
                <a:lnTo>
                  <a:pt x="1494206" y="505708"/>
                </a:lnTo>
                <a:lnTo>
                  <a:pt x="1496067" y="507824"/>
                </a:lnTo>
                <a:lnTo>
                  <a:pt x="1493728" y="508953"/>
                </a:lnTo>
                <a:close/>
              </a:path>
              <a:path w="1760220" h="2282190">
                <a:moveTo>
                  <a:pt x="1494541" y="574102"/>
                </a:moveTo>
                <a:lnTo>
                  <a:pt x="1494327" y="572848"/>
                </a:lnTo>
                <a:lnTo>
                  <a:pt x="1494206" y="567120"/>
                </a:lnTo>
                <a:lnTo>
                  <a:pt x="1495968" y="568279"/>
                </a:lnTo>
                <a:lnTo>
                  <a:pt x="1497609" y="569315"/>
                </a:lnTo>
                <a:lnTo>
                  <a:pt x="1500770" y="569315"/>
                </a:lnTo>
                <a:lnTo>
                  <a:pt x="1500429" y="570802"/>
                </a:lnTo>
                <a:lnTo>
                  <a:pt x="1496414" y="570802"/>
                </a:lnTo>
                <a:lnTo>
                  <a:pt x="1496395" y="573702"/>
                </a:lnTo>
                <a:lnTo>
                  <a:pt x="1494541" y="574102"/>
                </a:lnTo>
                <a:close/>
              </a:path>
              <a:path w="1760220" h="2282190">
                <a:moveTo>
                  <a:pt x="1500223" y="571696"/>
                </a:moveTo>
                <a:lnTo>
                  <a:pt x="1496414" y="570802"/>
                </a:lnTo>
                <a:lnTo>
                  <a:pt x="1500429" y="570802"/>
                </a:lnTo>
                <a:lnTo>
                  <a:pt x="1500266" y="571508"/>
                </a:lnTo>
                <a:lnTo>
                  <a:pt x="1500223" y="571696"/>
                </a:lnTo>
                <a:close/>
              </a:path>
              <a:path w="1760220" h="2282190">
                <a:moveTo>
                  <a:pt x="1496619" y="645648"/>
                </a:moveTo>
                <a:lnTo>
                  <a:pt x="1494470" y="645105"/>
                </a:lnTo>
                <a:lnTo>
                  <a:pt x="1496395" y="641695"/>
                </a:lnTo>
                <a:lnTo>
                  <a:pt x="1498655" y="644214"/>
                </a:lnTo>
                <a:lnTo>
                  <a:pt x="1496619" y="645648"/>
                </a:lnTo>
                <a:close/>
              </a:path>
              <a:path w="1760220" h="2282190">
                <a:moveTo>
                  <a:pt x="1492120" y="738540"/>
                </a:moveTo>
                <a:lnTo>
                  <a:pt x="1494104" y="729872"/>
                </a:lnTo>
                <a:lnTo>
                  <a:pt x="1494206" y="729425"/>
                </a:lnTo>
                <a:lnTo>
                  <a:pt x="1500761" y="729872"/>
                </a:lnTo>
                <a:lnTo>
                  <a:pt x="1492120" y="738540"/>
                </a:lnTo>
                <a:close/>
              </a:path>
              <a:path w="1760220" h="2282190">
                <a:moveTo>
                  <a:pt x="1494206" y="635115"/>
                </a:moveTo>
                <a:lnTo>
                  <a:pt x="1487500" y="632962"/>
                </a:lnTo>
                <a:lnTo>
                  <a:pt x="1496718" y="629265"/>
                </a:lnTo>
                <a:lnTo>
                  <a:pt x="1496395" y="626341"/>
                </a:lnTo>
                <a:lnTo>
                  <a:pt x="1503100" y="628499"/>
                </a:lnTo>
                <a:lnTo>
                  <a:pt x="1493882" y="632196"/>
                </a:lnTo>
                <a:lnTo>
                  <a:pt x="1494206" y="635115"/>
                </a:lnTo>
                <a:close/>
              </a:path>
              <a:path w="1760220" h="2282190">
                <a:moveTo>
                  <a:pt x="1482286" y="968662"/>
                </a:moveTo>
                <a:lnTo>
                  <a:pt x="1480317" y="967075"/>
                </a:lnTo>
                <a:lnTo>
                  <a:pt x="1478734" y="965102"/>
                </a:lnTo>
                <a:lnTo>
                  <a:pt x="1481089" y="966303"/>
                </a:lnTo>
                <a:lnTo>
                  <a:pt x="1482286" y="968662"/>
                </a:lnTo>
                <a:close/>
              </a:path>
              <a:path w="1760220" h="2282190">
                <a:moveTo>
                  <a:pt x="1463574" y="556154"/>
                </a:moveTo>
                <a:lnTo>
                  <a:pt x="1458417" y="554981"/>
                </a:lnTo>
                <a:lnTo>
                  <a:pt x="1462237" y="545775"/>
                </a:lnTo>
                <a:lnTo>
                  <a:pt x="1465761" y="551772"/>
                </a:lnTo>
                <a:lnTo>
                  <a:pt x="1465357" y="553544"/>
                </a:lnTo>
                <a:lnTo>
                  <a:pt x="1463574" y="553955"/>
                </a:lnTo>
                <a:lnTo>
                  <a:pt x="1463574" y="556154"/>
                </a:lnTo>
                <a:close/>
              </a:path>
              <a:path w="1760220" h="2282190">
                <a:moveTo>
                  <a:pt x="1470240" y="523591"/>
                </a:moveTo>
                <a:lnTo>
                  <a:pt x="1472223" y="514929"/>
                </a:lnTo>
                <a:lnTo>
                  <a:pt x="1472326" y="514482"/>
                </a:lnTo>
                <a:lnTo>
                  <a:pt x="1478880" y="514929"/>
                </a:lnTo>
                <a:lnTo>
                  <a:pt x="1470240" y="523591"/>
                </a:lnTo>
                <a:close/>
              </a:path>
              <a:path w="1760220" h="2282190">
                <a:moveTo>
                  <a:pt x="1463676" y="541134"/>
                </a:moveTo>
                <a:lnTo>
                  <a:pt x="1465659" y="532472"/>
                </a:lnTo>
                <a:lnTo>
                  <a:pt x="1465762" y="532025"/>
                </a:lnTo>
                <a:lnTo>
                  <a:pt x="1472316" y="532472"/>
                </a:lnTo>
                <a:lnTo>
                  <a:pt x="1463676" y="541134"/>
                </a:lnTo>
                <a:close/>
              </a:path>
              <a:path w="1760220" h="2282190">
                <a:moveTo>
                  <a:pt x="1469574" y="504402"/>
                </a:moveTo>
                <a:lnTo>
                  <a:pt x="1467885" y="504402"/>
                </a:lnTo>
                <a:lnTo>
                  <a:pt x="1467950" y="499128"/>
                </a:lnTo>
                <a:lnTo>
                  <a:pt x="1470420" y="501859"/>
                </a:lnTo>
                <a:lnTo>
                  <a:pt x="1469574" y="504402"/>
                </a:lnTo>
                <a:close/>
              </a:path>
              <a:path w="1760220" h="2282190">
                <a:moveTo>
                  <a:pt x="1478991" y="523591"/>
                </a:moveTo>
                <a:lnTo>
                  <a:pt x="1480986" y="514929"/>
                </a:lnTo>
                <a:lnTo>
                  <a:pt x="1481089" y="514482"/>
                </a:lnTo>
                <a:lnTo>
                  <a:pt x="1487632" y="514929"/>
                </a:lnTo>
                <a:lnTo>
                  <a:pt x="1478991" y="523591"/>
                </a:lnTo>
                <a:close/>
              </a:path>
              <a:path w="1760220" h="2282190">
                <a:moveTo>
                  <a:pt x="1465284" y="1013418"/>
                </a:moveTo>
                <a:lnTo>
                  <a:pt x="1463184" y="1012926"/>
                </a:lnTo>
                <a:lnTo>
                  <a:pt x="1465762" y="1010174"/>
                </a:lnTo>
                <a:lnTo>
                  <a:pt x="1467622" y="1012289"/>
                </a:lnTo>
                <a:lnTo>
                  <a:pt x="1465284" y="1013418"/>
                </a:lnTo>
                <a:close/>
              </a:path>
              <a:path w="1760220" h="2282190">
                <a:moveTo>
                  <a:pt x="1466350" y="998724"/>
                </a:moveTo>
                <a:lnTo>
                  <a:pt x="1463969" y="995134"/>
                </a:lnTo>
                <a:lnTo>
                  <a:pt x="1461396" y="994819"/>
                </a:lnTo>
                <a:lnTo>
                  <a:pt x="1462996" y="990914"/>
                </a:lnTo>
                <a:lnTo>
                  <a:pt x="1465367" y="994505"/>
                </a:lnTo>
                <a:lnTo>
                  <a:pt x="1467950" y="994819"/>
                </a:lnTo>
                <a:lnTo>
                  <a:pt x="1466350" y="998724"/>
                </a:lnTo>
                <a:close/>
              </a:path>
              <a:path w="1760220" h="2282190">
                <a:moveTo>
                  <a:pt x="1484330" y="546450"/>
                </a:moveTo>
                <a:lnTo>
                  <a:pt x="1481089" y="542992"/>
                </a:lnTo>
                <a:lnTo>
                  <a:pt x="1481605" y="539138"/>
                </a:lnTo>
                <a:lnTo>
                  <a:pt x="1484847" y="537997"/>
                </a:lnTo>
                <a:lnTo>
                  <a:pt x="1489830" y="538610"/>
                </a:lnTo>
                <a:lnTo>
                  <a:pt x="1490853" y="545441"/>
                </a:lnTo>
                <a:lnTo>
                  <a:pt x="1484330" y="546450"/>
                </a:lnTo>
                <a:close/>
              </a:path>
              <a:path w="1760220" h="2282190">
                <a:moveTo>
                  <a:pt x="1481169" y="835044"/>
                </a:moveTo>
                <a:lnTo>
                  <a:pt x="1483174" y="826376"/>
                </a:lnTo>
                <a:lnTo>
                  <a:pt x="1483276" y="825935"/>
                </a:lnTo>
                <a:lnTo>
                  <a:pt x="1489821" y="826376"/>
                </a:lnTo>
                <a:lnTo>
                  <a:pt x="1481169" y="835044"/>
                </a:lnTo>
                <a:close/>
              </a:path>
              <a:path w="1760220" h="2282190">
                <a:moveTo>
                  <a:pt x="1481624" y="739079"/>
                </a:moveTo>
                <a:lnTo>
                  <a:pt x="1479418" y="737867"/>
                </a:lnTo>
                <a:lnTo>
                  <a:pt x="1481089" y="733817"/>
                </a:lnTo>
                <a:lnTo>
                  <a:pt x="1483563" y="737660"/>
                </a:lnTo>
                <a:lnTo>
                  <a:pt x="1481624" y="739079"/>
                </a:lnTo>
                <a:close/>
              </a:path>
              <a:path w="1760220" h="2282190">
                <a:moveTo>
                  <a:pt x="1487642" y="490353"/>
                </a:moveTo>
                <a:lnTo>
                  <a:pt x="1480946" y="488206"/>
                </a:lnTo>
                <a:lnTo>
                  <a:pt x="1488615" y="482961"/>
                </a:lnTo>
                <a:lnTo>
                  <a:pt x="1489830" y="481585"/>
                </a:lnTo>
                <a:lnTo>
                  <a:pt x="1496546" y="483732"/>
                </a:lnTo>
                <a:lnTo>
                  <a:pt x="1487319" y="487434"/>
                </a:lnTo>
                <a:lnTo>
                  <a:pt x="1487642" y="490353"/>
                </a:lnTo>
                <a:close/>
              </a:path>
              <a:path w="1760220" h="2282190">
                <a:moveTo>
                  <a:pt x="726365" y="238461"/>
                </a:moveTo>
                <a:lnTo>
                  <a:pt x="728354" y="229794"/>
                </a:lnTo>
                <a:lnTo>
                  <a:pt x="728457" y="229346"/>
                </a:lnTo>
                <a:lnTo>
                  <a:pt x="735015" y="229794"/>
                </a:lnTo>
                <a:lnTo>
                  <a:pt x="726365" y="238461"/>
                </a:lnTo>
                <a:close/>
              </a:path>
              <a:path w="1760220" h="2282190">
                <a:moveTo>
                  <a:pt x="715430" y="249429"/>
                </a:moveTo>
                <a:lnTo>
                  <a:pt x="717419" y="240761"/>
                </a:lnTo>
                <a:lnTo>
                  <a:pt x="717522" y="240314"/>
                </a:lnTo>
                <a:lnTo>
                  <a:pt x="724070" y="240761"/>
                </a:lnTo>
                <a:lnTo>
                  <a:pt x="715430" y="249429"/>
                </a:lnTo>
                <a:close/>
              </a:path>
              <a:path w="1760220" h="2282190">
                <a:moveTo>
                  <a:pt x="728461" y="260194"/>
                </a:moveTo>
                <a:lnTo>
                  <a:pt x="723619" y="258855"/>
                </a:lnTo>
                <a:lnTo>
                  <a:pt x="720101" y="254826"/>
                </a:lnTo>
                <a:lnTo>
                  <a:pt x="719804" y="250530"/>
                </a:lnTo>
                <a:lnTo>
                  <a:pt x="719704" y="249088"/>
                </a:lnTo>
                <a:lnTo>
                  <a:pt x="722642" y="250530"/>
                </a:lnTo>
                <a:lnTo>
                  <a:pt x="723787" y="253780"/>
                </a:lnTo>
                <a:lnTo>
                  <a:pt x="724081" y="257862"/>
                </a:lnTo>
                <a:lnTo>
                  <a:pt x="732832" y="257862"/>
                </a:lnTo>
                <a:lnTo>
                  <a:pt x="728461" y="260194"/>
                </a:lnTo>
                <a:close/>
              </a:path>
              <a:path w="1760220" h="2282190">
                <a:moveTo>
                  <a:pt x="732832" y="257862"/>
                </a:moveTo>
                <a:lnTo>
                  <a:pt x="724081" y="257862"/>
                </a:lnTo>
                <a:lnTo>
                  <a:pt x="727322" y="255319"/>
                </a:lnTo>
                <a:lnTo>
                  <a:pt x="729601" y="255319"/>
                </a:lnTo>
                <a:lnTo>
                  <a:pt x="732832" y="257862"/>
                </a:lnTo>
                <a:close/>
              </a:path>
              <a:path w="1760220" h="2282190">
                <a:moveTo>
                  <a:pt x="730644" y="207416"/>
                </a:moveTo>
                <a:lnTo>
                  <a:pt x="728164" y="203573"/>
                </a:lnTo>
                <a:lnTo>
                  <a:pt x="730099" y="202152"/>
                </a:lnTo>
                <a:lnTo>
                  <a:pt x="732307" y="203363"/>
                </a:lnTo>
                <a:lnTo>
                  <a:pt x="730644" y="207416"/>
                </a:lnTo>
                <a:close/>
              </a:path>
              <a:path w="1760220" h="2282190">
                <a:moveTo>
                  <a:pt x="1038965" y="1242"/>
                </a:moveTo>
                <a:lnTo>
                  <a:pt x="1036949" y="1242"/>
                </a:lnTo>
                <a:lnTo>
                  <a:pt x="1036949" y="0"/>
                </a:lnTo>
                <a:lnTo>
                  <a:pt x="1040535" y="0"/>
                </a:lnTo>
                <a:lnTo>
                  <a:pt x="1039799" y="876"/>
                </a:lnTo>
                <a:lnTo>
                  <a:pt x="1038965" y="1242"/>
                </a:lnTo>
                <a:close/>
              </a:path>
              <a:path w="1760220" h="2282190">
                <a:moveTo>
                  <a:pt x="671573" y="192063"/>
                </a:moveTo>
                <a:lnTo>
                  <a:pt x="668645" y="190620"/>
                </a:lnTo>
                <a:lnTo>
                  <a:pt x="667501" y="187371"/>
                </a:lnTo>
                <a:lnTo>
                  <a:pt x="667197" y="183288"/>
                </a:lnTo>
                <a:lnTo>
                  <a:pt x="673761" y="183288"/>
                </a:lnTo>
                <a:lnTo>
                  <a:pt x="672064" y="185243"/>
                </a:lnTo>
                <a:lnTo>
                  <a:pt x="671406" y="188244"/>
                </a:lnTo>
                <a:lnTo>
                  <a:pt x="671510" y="190620"/>
                </a:lnTo>
                <a:lnTo>
                  <a:pt x="671573" y="192063"/>
                </a:lnTo>
                <a:close/>
              </a:path>
              <a:path w="1760220" h="2282190">
                <a:moveTo>
                  <a:pt x="1482790" y="1134051"/>
                </a:moveTo>
                <a:lnTo>
                  <a:pt x="1480692" y="1133557"/>
                </a:lnTo>
                <a:lnTo>
                  <a:pt x="1483276" y="1130807"/>
                </a:lnTo>
                <a:lnTo>
                  <a:pt x="1485131" y="1132923"/>
                </a:lnTo>
                <a:lnTo>
                  <a:pt x="1482790" y="1134051"/>
                </a:lnTo>
                <a:close/>
              </a:path>
              <a:path w="1760220" h="2282190">
                <a:moveTo>
                  <a:pt x="713242" y="192397"/>
                </a:moveTo>
                <a:lnTo>
                  <a:pt x="713319" y="192063"/>
                </a:lnTo>
                <a:lnTo>
                  <a:pt x="713370" y="191839"/>
                </a:lnTo>
                <a:lnTo>
                  <a:pt x="714068" y="191143"/>
                </a:lnTo>
                <a:lnTo>
                  <a:pt x="713530" y="191143"/>
                </a:lnTo>
                <a:lnTo>
                  <a:pt x="715230" y="183735"/>
                </a:lnTo>
                <a:lnTo>
                  <a:pt x="715333" y="183288"/>
                </a:lnTo>
                <a:lnTo>
                  <a:pt x="721888" y="183735"/>
                </a:lnTo>
                <a:lnTo>
                  <a:pt x="714493" y="191143"/>
                </a:lnTo>
                <a:lnTo>
                  <a:pt x="714068" y="191143"/>
                </a:lnTo>
                <a:lnTo>
                  <a:pt x="713372" y="191839"/>
                </a:lnTo>
                <a:lnTo>
                  <a:pt x="713799" y="191839"/>
                </a:lnTo>
                <a:lnTo>
                  <a:pt x="713242" y="192397"/>
                </a:lnTo>
                <a:close/>
              </a:path>
              <a:path w="1760220" h="2282190">
                <a:moveTo>
                  <a:pt x="724081" y="196449"/>
                </a:moveTo>
                <a:lnTo>
                  <a:pt x="719704" y="196449"/>
                </a:lnTo>
                <a:lnTo>
                  <a:pt x="719704" y="192063"/>
                </a:lnTo>
                <a:lnTo>
                  <a:pt x="724081" y="192063"/>
                </a:lnTo>
                <a:lnTo>
                  <a:pt x="724081" y="196449"/>
                </a:lnTo>
                <a:close/>
              </a:path>
              <a:path w="1760220" h="2282190">
                <a:moveTo>
                  <a:pt x="1358659" y="385411"/>
                </a:moveTo>
                <a:lnTo>
                  <a:pt x="1360644" y="376748"/>
                </a:lnTo>
                <a:lnTo>
                  <a:pt x="1360746" y="376301"/>
                </a:lnTo>
                <a:lnTo>
                  <a:pt x="1367300" y="376748"/>
                </a:lnTo>
                <a:lnTo>
                  <a:pt x="1358659" y="385411"/>
                </a:lnTo>
                <a:close/>
              </a:path>
              <a:path w="1760220" h="2282190">
                <a:moveTo>
                  <a:pt x="1341642" y="393367"/>
                </a:moveTo>
                <a:lnTo>
                  <a:pt x="1339272" y="389777"/>
                </a:lnTo>
                <a:lnTo>
                  <a:pt x="1336678" y="389463"/>
                </a:lnTo>
                <a:lnTo>
                  <a:pt x="1338279" y="385553"/>
                </a:lnTo>
                <a:lnTo>
                  <a:pt x="1340659" y="389142"/>
                </a:lnTo>
                <a:lnTo>
                  <a:pt x="1343252" y="389463"/>
                </a:lnTo>
                <a:lnTo>
                  <a:pt x="1341642" y="393367"/>
                </a:lnTo>
                <a:close/>
              </a:path>
              <a:path w="1760220" h="2282190">
                <a:moveTo>
                  <a:pt x="1269058" y="264458"/>
                </a:moveTo>
                <a:lnTo>
                  <a:pt x="1265602" y="264458"/>
                </a:lnTo>
                <a:lnTo>
                  <a:pt x="1267437" y="261715"/>
                </a:lnTo>
                <a:lnTo>
                  <a:pt x="1269487" y="262794"/>
                </a:lnTo>
                <a:lnTo>
                  <a:pt x="1270487" y="263388"/>
                </a:lnTo>
                <a:lnTo>
                  <a:pt x="1269058" y="264458"/>
                </a:lnTo>
                <a:close/>
              </a:path>
              <a:path w="1760220" h="2282190">
                <a:moveTo>
                  <a:pt x="189785" y="1788287"/>
                </a:moveTo>
                <a:lnTo>
                  <a:pt x="189702" y="1785898"/>
                </a:lnTo>
                <a:lnTo>
                  <a:pt x="190246" y="1784416"/>
                </a:lnTo>
                <a:lnTo>
                  <a:pt x="191070" y="1785297"/>
                </a:lnTo>
                <a:lnTo>
                  <a:pt x="191713" y="1786075"/>
                </a:lnTo>
                <a:lnTo>
                  <a:pt x="192271" y="1786802"/>
                </a:lnTo>
                <a:lnTo>
                  <a:pt x="189785" y="1788287"/>
                </a:lnTo>
                <a:close/>
              </a:path>
              <a:path w="1760220" h="2282190">
                <a:moveTo>
                  <a:pt x="1061108" y="372250"/>
                </a:moveTo>
                <a:lnTo>
                  <a:pt x="1063092" y="363587"/>
                </a:lnTo>
                <a:lnTo>
                  <a:pt x="1063195" y="363140"/>
                </a:lnTo>
                <a:lnTo>
                  <a:pt x="1069749" y="363587"/>
                </a:lnTo>
                <a:lnTo>
                  <a:pt x="1061108" y="372250"/>
                </a:lnTo>
                <a:close/>
              </a:path>
              <a:path w="1760220" h="2282190">
                <a:moveTo>
                  <a:pt x="1058920" y="89312"/>
                </a:moveTo>
                <a:lnTo>
                  <a:pt x="1060905" y="80645"/>
                </a:lnTo>
                <a:lnTo>
                  <a:pt x="1061006" y="80203"/>
                </a:lnTo>
                <a:lnTo>
                  <a:pt x="1067561" y="80645"/>
                </a:lnTo>
                <a:lnTo>
                  <a:pt x="1058920" y="89312"/>
                </a:lnTo>
                <a:close/>
              </a:path>
              <a:path w="1760220" h="2282190">
                <a:moveTo>
                  <a:pt x="1301680" y="496933"/>
                </a:moveTo>
                <a:lnTo>
                  <a:pt x="1299792" y="493507"/>
                </a:lnTo>
                <a:lnTo>
                  <a:pt x="1301924" y="491671"/>
                </a:lnTo>
                <a:lnTo>
                  <a:pt x="1303934" y="492467"/>
                </a:lnTo>
                <a:lnTo>
                  <a:pt x="1301680" y="496933"/>
                </a:lnTo>
                <a:close/>
              </a:path>
              <a:path w="1760220" h="2282190">
                <a:moveTo>
                  <a:pt x="1364644" y="508953"/>
                </a:moveTo>
                <a:lnTo>
                  <a:pt x="1362544" y="508458"/>
                </a:lnTo>
                <a:lnTo>
                  <a:pt x="1365123" y="505708"/>
                </a:lnTo>
                <a:lnTo>
                  <a:pt x="1366983" y="507824"/>
                </a:lnTo>
                <a:lnTo>
                  <a:pt x="1364644" y="508953"/>
                </a:lnTo>
                <a:close/>
              </a:path>
              <a:path w="1760220" h="2282190">
                <a:moveTo>
                  <a:pt x="756997" y="2069886"/>
                </a:moveTo>
                <a:lnTo>
                  <a:pt x="758992" y="2061223"/>
                </a:lnTo>
                <a:lnTo>
                  <a:pt x="759094" y="2060777"/>
                </a:lnTo>
                <a:lnTo>
                  <a:pt x="765638" y="2061223"/>
                </a:lnTo>
                <a:lnTo>
                  <a:pt x="756997" y="2069886"/>
                </a:lnTo>
                <a:close/>
              </a:path>
              <a:path w="1760220" h="2282190">
                <a:moveTo>
                  <a:pt x="747587" y="2090175"/>
                </a:moveTo>
                <a:lnTo>
                  <a:pt x="745895" y="2090175"/>
                </a:lnTo>
                <a:lnTo>
                  <a:pt x="745961" y="2084906"/>
                </a:lnTo>
                <a:lnTo>
                  <a:pt x="748435" y="2087633"/>
                </a:lnTo>
                <a:lnTo>
                  <a:pt x="747587" y="2090175"/>
                </a:lnTo>
                <a:close/>
              </a:path>
              <a:path w="1760220" h="2282190">
                <a:moveTo>
                  <a:pt x="741676" y="2190514"/>
                </a:moveTo>
                <a:lnTo>
                  <a:pt x="743670" y="2181857"/>
                </a:lnTo>
                <a:lnTo>
                  <a:pt x="743772" y="2181409"/>
                </a:lnTo>
                <a:lnTo>
                  <a:pt x="750327" y="2181857"/>
                </a:lnTo>
                <a:lnTo>
                  <a:pt x="741676" y="2190514"/>
                </a:lnTo>
                <a:close/>
              </a:path>
              <a:path w="1760220" h="2282190">
                <a:moveTo>
                  <a:pt x="1516460" y="1451053"/>
                </a:moveTo>
                <a:lnTo>
                  <a:pt x="1515578" y="1451053"/>
                </a:lnTo>
                <a:lnTo>
                  <a:pt x="1516087" y="1448840"/>
                </a:lnTo>
                <a:lnTo>
                  <a:pt x="1516953" y="1448840"/>
                </a:lnTo>
                <a:lnTo>
                  <a:pt x="1516460" y="1451053"/>
                </a:lnTo>
                <a:close/>
              </a:path>
              <a:path w="1760220" h="2282190">
                <a:moveTo>
                  <a:pt x="1349633" y="1697248"/>
                </a:moveTo>
                <a:lnTo>
                  <a:pt x="1349331" y="1696408"/>
                </a:lnTo>
                <a:lnTo>
                  <a:pt x="1349359" y="1694494"/>
                </a:lnTo>
                <a:lnTo>
                  <a:pt x="1349806" y="1692299"/>
                </a:lnTo>
                <a:lnTo>
                  <a:pt x="1351845" y="1693093"/>
                </a:lnTo>
                <a:lnTo>
                  <a:pt x="1352402" y="1694494"/>
                </a:lnTo>
                <a:lnTo>
                  <a:pt x="1352361" y="1694886"/>
                </a:lnTo>
                <a:lnTo>
                  <a:pt x="1352274" y="1695720"/>
                </a:lnTo>
                <a:lnTo>
                  <a:pt x="1349633" y="1697248"/>
                </a:lnTo>
                <a:close/>
              </a:path>
              <a:path w="1760220" h="2282190">
                <a:moveTo>
                  <a:pt x="451077" y="1945584"/>
                </a:moveTo>
                <a:lnTo>
                  <a:pt x="448737" y="1944455"/>
                </a:lnTo>
                <a:lnTo>
                  <a:pt x="450596" y="1942338"/>
                </a:lnTo>
                <a:lnTo>
                  <a:pt x="453177" y="1945090"/>
                </a:lnTo>
                <a:lnTo>
                  <a:pt x="451077" y="1945584"/>
                </a:lnTo>
                <a:close/>
              </a:path>
              <a:path w="1760220" h="2282190">
                <a:moveTo>
                  <a:pt x="1046403" y="2088967"/>
                </a:moveTo>
                <a:lnTo>
                  <a:pt x="1045226" y="2086803"/>
                </a:lnTo>
                <a:lnTo>
                  <a:pt x="1044241" y="2084527"/>
                </a:lnTo>
                <a:lnTo>
                  <a:pt x="1043354" y="2082201"/>
                </a:lnTo>
                <a:lnTo>
                  <a:pt x="1044301" y="2081073"/>
                </a:lnTo>
                <a:lnTo>
                  <a:pt x="1045706" y="2080405"/>
                </a:lnTo>
                <a:lnTo>
                  <a:pt x="1047894" y="2080405"/>
                </a:lnTo>
                <a:lnTo>
                  <a:pt x="1047810" y="2082201"/>
                </a:lnTo>
                <a:lnTo>
                  <a:pt x="1047701" y="2084527"/>
                </a:lnTo>
                <a:lnTo>
                  <a:pt x="1047594" y="2086803"/>
                </a:lnTo>
                <a:lnTo>
                  <a:pt x="1046403" y="2088967"/>
                </a:lnTo>
                <a:close/>
              </a:path>
              <a:path w="1760220" h="2282190">
                <a:moveTo>
                  <a:pt x="397625" y="1640060"/>
                </a:moveTo>
                <a:lnTo>
                  <a:pt x="393384" y="1640060"/>
                </a:lnTo>
                <a:lnTo>
                  <a:pt x="393602" y="1638801"/>
                </a:lnTo>
                <a:lnTo>
                  <a:pt x="393714" y="1637465"/>
                </a:lnTo>
                <a:lnTo>
                  <a:pt x="397957" y="1636593"/>
                </a:lnTo>
                <a:lnTo>
                  <a:pt x="397745" y="1638801"/>
                </a:lnTo>
                <a:lnTo>
                  <a:pt x="397625" y="1640060"/>
                </a:lnTo>
                <a:close/>
              </a:path>
              <a:path w="1760220" h="2282190">
                <a:moveTo>
                  <a:pt x="396915" y="1647459"/>
                </a:moveTo>
                <a:lnTo>
                  <a:pt x="391525" y="1644046"/>
                </a:lnTo>
                <a:lnTo>
                  <a:pt x="391525" y="1639659"/>
                </a:lnTo>
                <a:lnTo>
                  <a:pt x="393384" y="1640060"/>
                </a:lnTo>
                <a:lnTo>
                  <a:pt x="397625" y="1640060"/>
                </a:lnTo>
                <a:lnTo>
                  <a:pt x="396915" y="1647459"/>
                </a:lnTo>
                <a:close/>
              </a:path>
              <a:path w="1760220" h="2282190">
                <a:moveTo>
                  <a:pt x="529361" y="1951112"/>
                </a:moveTo>
                <a:lnTo>
                  <a:pt x="525873" y="1949125"/>
                </a:lnTo>
                <a:lnTo>
                  <a:pt x="525098" y="1944419"/>
                </a:lnTo>
                <a:lnTo>
                  <a:pt x="523720" y="1940318"/>
                </a:lnTo>
                <a:lnTo>
                  <a:pt x="518426" y="1940145"/>
                </a:lnTo>
                <a:lnTo>
                  <a:pt x="517762" y="1934361"/>
                </a:lnTo>
                <a:lnTo>
                  <a:pt x="523541" y="1934361"/>
                </a:lnTo>
                <a:lnTo>
                  <a:pt x="527174" y="1933559"/>
                </a:lnTo>
                <a:lnTo>
                  <a:pt x="527646" y="1942902"/>
                </a:lnTo>
                <a:lnTo>
                  <a:pt x="527722" y="1944419"/>
                </a:lnTo>
                <a:lnTo>
                  <a:pt x="528325" y="1944419"/>
                </a:lnTo>
                <a:lnTo>
                  <a:pt x="529361" y="1951112"/>
                </a:lnTo>
                <a:close/>
              </a:path>
              <a:path w="1760220" h="2282190">
                <a:moveTo>
                  <a:pt x="528325" y="1944419"/>
                </a:moveTo>
                <a:lnTo>
                  <a:pt x="527740" y="1944419"/>
                </a:lnTo>
                <a:lnTo>
                  <a:pt x="528090" y="1942902"/>
                </a:lnTo>
                <a:lnTo>
                  <a:pt x="528325" y="1944419"/>
                </a:lnTo>
                <a:close/>
              </a:path>
              <a:path w="1760220" h="2282190">
                <a:moveTo>
                  <a:pt x="537638" y="2114469"/>
                </a:moveTo>
                <a:lnTo>
                  <a:pt x="535538" y="2113975"/>
                </a:lnTo>
                <a:lnTo>
                  <a:pt x="538118" y="2111223"/>
                </a:lnTo>
                <a:lnTo>
                  <a:pt x="539978" y="2113339"/>
                </a:lnTo>
                <a:lnTo>
                  <a:pt x="537638" y="2114469"/>
                </a:lnTo>
                <a:close/>
              </a:path>
              <a:path w="1760220" h="2282190">
                <a:moveTo>
                  <a:pt x="524990" y="1994982"/>
                </a:moveTo>
                <a:lnTo>
                  <a:pt x="522524" y="1990971"/>
                </a:lnTo>
                <a:lnTo>
                  <a:pt x="523290" y="1988376"/>
                </a:lnTo>
                <a:lnTo>
                  <a:pt x="525114" y="1988376"/>
                </a:lnTo>
                <a:lnTo>
                  <a:pt x="524990" y="1994982"/>
                </a:lnTo>
                <a:close/>
              </a:path>
              <a:path w="1760220" h="2282190">
                <a:moveTo>
                  <a:pt x="387250" y="1887846"/>
                </a:moveTo>
                <a:lnTo>
                  <a:pt x="389240" y="1879173"/>
                </a:lnTo>
                <a:lnTo>
                  <a:pt x="389343" y="1878726"/>
                </a:lnTo>
                <a:lnTo>
                  <a:pt x="395896" y="1879173"/>
                </a:lnTo>
                <a:lnTo>
                  <a:pt x="387250" y="1887846"/>
                </a:lnTo>
                <a:close/>
              </a:path>
              <a:path w="1760220" h="2282190">
                <a:moveTo>
                  <a:pt x="594435" y="1873038"/>
                </a:moveTo>
                <a:lnTo>
                  <a:pt x="592746" y="1873038"/>
                </a:lnTo>
                <a:lnTo>
                  <a:pt x="592814" y="1867764"/>
                </a:lnTo>
                <a:lnTo>
                  <a:pt x="595283" y="1870493"/>
                </a:lnTo>
                <a:lnTo>
                  <a:pt x="594435" y="1873038"/>
                </a:lnTo>
                <a:close/>
              </a:path>
              <a:path w="1760220" h="2282190">
                <a:moveTo>
                  <a:pt x="671019" y="2090027"/>
                </a:moveTo>
                <a:lnTo>
                  <a:pt x="670715" y="2088749"/>
                </a:lnTo>
                <a:lnTo>
                  <a:pt x="670289" y="2087715"/>
                </a:lnTo>
                <a:lnTo>
                  <a:pt x="669384" y="2087099"/>
                </a:lnTo>
                <a:lnTo>
                  <a:pt x="670222" y="2085747"/>
                </a:lnTo>
                <a:lnTo>
                  <a:pt x="671788" y="2086665"/>
                </a:lnTo>
                <a:lnTo>
                  <a:pt x="673227" y="2088749"/>
                </a:lnTo>
                <a:lnTo>
                  <a:pt x="671019" y="2090027"/>
                </a:lnTo>
                <a:close/>
              </a:path>
              <a:path w="1760220" h="2282190">
                <a:moveTo>
                  <a:pt x="580311" y="1866068"/>
                </a:moveTo>
                <a:lnTo>
                  <a:pt x="579679" y="1861128"/>
                </a:lnTo>
                <a:lnTo>
                  <a:pt x="583030" y="1861128"/>
                </a:lnTo>
                <a:lnTo>
                  <a:pt x="582332" y="1864403"/>
                </a:lnTo>
                <a:lnTo>
                  <a:pt x="580311" y="1866068"/>
                </a:lnTo>
                <a:close/>
              </a:path>
              <a:path w="1760220" h="2282190">
                <a:moveTo>
                  <a:pt x="569073" y="2133751"/>
                </a:moveTo>
                <a:lnTo>
                  <a:pt x="563495" y="2133751"/>
                </a:lnTo>
                <a:lnTo>
                  <a:pt x="564122" y="2132777"/>
                </a:lnTo>
                <a:lnTo>
                  <a:pt x="565290" y="2131688"/>
                </a:lnTo>
                <a:lnTo>
                  <a:pt x="566324" y="2131100"/>
                </a:lnTo>
                <a:lnTo>
                  <a:pt x="568696" y="2131100"/>
                </a:lnTo>
                <a:lnTo>
                  <a:pt x="569227" y="2132288"/>
                </a:lnTo>
                <a:lnTo>
                  <a:pt x="569175" y="2132777"/>
                </a:lnTo>
                <a:lnTo>
                  <a:pt x="569073" y="2133751"/>
                </a:lnTo>
                <a:close/>
              </a:path>
              <a:path w="1760220" h="2282190">
                <a:moveTo>
                  <a:pt x="1523046" y="1181653"/>
                </a:moveTo>
                <a:lnTo>
                  <a:pt x="1518275" y="1181253"/>
                </a:lnTo>
                <a:lnTo>
                  <a:pt x="1517870" y="1176469"/>
                </a:lnTo>
                <a:lnTo>
                  <a:pt x="1520068" y="1174276"/>
                </a:lnTo>
                <a:lnTo>
                  <a:pt x="1524838" y="1174671"/>
                </a:lnTo>
                <a:lnTo>
                  <a:pt x="1525233" y="1179455"/>
                </a:lnTo>
                <a:lnTo>
                  <a:pt x="1523046" y="1181653"/>
                </a:lnTo>
                <a:close/>
              </a:path>
              <a:path w="1760220" h="2282190">
                <a:moveTo>
                  <a:pt x="1506940" y="1210164"/>
                </a:moveTo>
                <a:lnTo>
                  <a:pt x="1504751" y="1207971"/>
                </a:lnTo>
                <a:lnTo>
                  <a:pt x="1505146" y="1203182"/>
                </a:lnTo>
                <a:lnTo>
                  <a:pt x="1509918" y="1202791"/>
                </a:lnTo>
                <a:lnTo>
                  <a:pt x="1512105" y="1204980"/>
                </a:lnTo>
                <a:lnTo>
                  <a:pt x="1511710" y="1209767"/>
                </a:lnTo>
                <a:lnTo>
                  <a:pt x="1506940" y="1210164"/>
                </a:lnTo>
                <a:close/>
              </a:path>
              <a:path w="1760220" h="2282190">
                <a:moveTo>
                  <a:pt x="1524838" y="1198801"/>
                </a:moveTo>
                <a:lnTo>
                  <a:pt x="1516336" y="1195556"/>
                </a:lnTo>
                <a:lnTo>
                  <a:pt x="1520926" y="1190578"/>
                </a:lnTo>
                <a:lnTo>
                  <a:pt x="1525693" y="1186479"/>
                </a:lnTo>
                <a:lnTo>
                  <a:pt x="1525693" y="1195556"/>
                </a:lnTo>
                <a:lnTo>
                  <a:pt x="1525201" y="1196663"/>
                </a:lnTo>
                <a:lnTo>
                  <a:pt x="1524865" y="1197736"/>
                </a:lnTo>
                <a:lnTo>
                  <a:pt x="1524838" y="1198801"/>
                </a:lnTo>
                <a:close/>
              </a:path>
              <a:path w="1760220" h="2282190">
                <a:moveTo>
                  <a:pt x="1513990" y="1207909"/>
                </a:moveTo>
                <a:lnTo>
                  <a:pt x="1515985" y="1199242"/>
                </a:lnTo>
                <a:lnTo>
                  <a:pt x="1516087" y="1198801"/>
                </a:lnTo>
                <a:lnTo>
                  <a:pt x="1522641" y="1199242"/>
                </a:lnTo>
                <a:lnTo>
                  <a:pt x="1513990" y="1207909"/>
                </a:lnTo>
                <a:close/>
              </a:path>
              <a:path w="1760220" h="2282190">
                <a:moveTo>
                  <a:pt x="1524838" y="1310659"/>
                </a:moveTo>
                <a:lnTo>
                  <a:pt x="1521120" y="1308389"/>
                </a:lnTo>
                <a:lnTo>
                  <a:pt x="1522831" y="1305080"/>
                </a:lnTo>
                <a:lnTo>
                  <a:pt x="1525693" y="1303295"/>
                </a:lnTo>
                <a:lnTo>
                  <a:pt x="1525693" y="1309159"/>
                </a:lnTo>
                <a:lnTo>
                  <a:pt x="1525251" y="1309501"/>
                </a:lnTo>
                <a:lnTo>
                  <a:pt x="1524926" y="1309961"/>
                </a:lnTo>
                <a:lnTo>
                  <a:pt x="1524838" y="1310659"/>
                </a:lnTo>
                <a:close/>
              </a:path>
              <a:path w="1760220" h="2282190">
                <a:moveTo>
                  <a:pt x="1496074" y="1275569"/>
                </a:moveTo>
                <a:lnTo>
                  <a:pt x="1492019" y="1275569"/>
                </a:lnTo>
                <a:lnTo>
                  <a:pt x="1492019" y="1268988"/>
                </a:lnTo>
                <a:lnTo>
                  <a:pt x="1496395" y="1268988"/>
                </a:lnTo>
                <a:lnTo>
                  <a:pt x="1497134" y="1273390"/>
                </a:lnTo>
                <a:lnTo>
                  <a:pt x="1496074" y="1275569"/>
                </a:lnTo>
                <a:close/>
              </a:path>
              <a:path w="1760220" h="2282190">
                <a:moveTo>
                  <a:pt x="1496074" y="1275569"/>
                </a:moveTo>
                <a:lnTo>
                  <a:pt x="1495938" y="1275847"/>
                </a:lnTo>
                <a:lnTo>
                  <a:pt x="1497134" y="1273390"/>
                </a:lnTo>
                <a:lnTo>
                  <a:pt x="1496074" y="1275569"/>
                </a:lnTo>
                <a:close/>
              </a:path>
              <a:path w="1760220" h="2282190">
                <a:moveTo>
                  <a:pt x="1494413" y="1031355"/>
                </a:moveTo>
                <a:lnTo>
                  <a:pt x="1490350" y="1029395"/>
                </a:lnTo>
                <a:lnTo>
                  <a:pt x="1487669" y="1026050"/>
                </a:lnTo>
                <a:lnTo>
                  <a:pt x="1489830" y="1023335"/>
                </a:lnTo>
                <a:lnTo>
                  <a:pt x="1494206" y="1023335"/>
                </a:lnTo>
                <a:lnTo>
                  <a:pt x="1493851" y="1029395"/>
                </a:lnTo>
                <a:lnTo>
                  <a:pt x="1493842" y="1029545"/>
                </a:lnTo>
                <a:lnTo>
                  <a:pt x="1496395" y="1029915"/>
                </a:lnTo>
                <a:lnTo>
                  <a:pt x="1494413" y="1031355"/>
                </a:lnTo>
                <a:close/>
              </a:path>
              <a:path w="1760220" h="2282190">
                <a:moveTo>
                  <a:pt x="1496074" y="970696"/>
                </a:moveTo>
                <a:lnTo>
                  <a:pt x="1492019" y="970696"/>
                </a:lnTo>
                <a:lnTo>
                  <a:pt x="1492019" y="964110"/>
                </a:lnTo>
                <a:lnTo>
                  <a:pt x="1496395" y="964110"/>
                </a:lnTo>
                <a:lnTo>
                  <a:pt x="1497134" y="968512"/>
                </a:lnTo>
                <a:lnTo>
                  <a:pt x="1496074" y="970696"/>
                </a:lnTo>
                <a:close/>
              </a:path>
              <a:path w="1760220" h="2282190">
                <a:moveTo>
                  <a:pt x="1496074" y="970696"/>
                </a:moveTo>
                <a:lnTo>
                  <a:pt x="1495938" y="970975"/>
                </a:lnTo>
                <a:lnTo>
                  <a:pt x="1497134" y="968512"/>
                </a:lnTo>
                <a:lnTo>
                  <a:pt x="1496074" y="970696"/>
                </a:lnTo>
                <a:close/>
              </a:path>
              <a:path w="1760220" h="2282190">
                <a:moveTo>
                  <a:pt x="1504158" y="810745"/>
                </a:moveTo>
                <a:lnTo>
                  <a:pt x="1502191" y="809158"/>
                </a:lnTo>
                <a:lnTo>
                  <a:pt x="1500608" y="807185"/>
                </a:lnTo>
                <a:lnTo>
                  <a:pt x="1502959" y="808386"/>
                </a:lnTo>
                <a:lnTo>
                  <a:pt x="1504158" y="810745"/>
                </a:lnTo>
                <a:close/>
              </a:path>
              <a:path w="1760220" h="2282190">
                <a:moveTo>
                  <a:pt x="1494206" y="784258"/>
                </a:moveTo>
                <a:lnTo>
                  <a:pt x="1488837" y="782192"/>
                </a:lnTo>
                <a:lnTo>
                  <a:pt x="1497023" y="775631"/>
                </a:lnTo>
                <a:lnTo>
                  <a:pt x="1500770" y="775488"/>
                </a:lnTo>
                <a:lnTo>
                  <a:pt x="1502013" y="780033"/>
                </a:lnTo>
                <a:lnTo>
                  <a:pt x="1495098" y="780033"/>
                </a:lnTo>
                <a:lnTo>
                  <a:pt x="1494206" y="784258"/>
                </a:lnTo>
                <a:close/>
              </a:path>
              <a:path w="1760220" h="2282190">
                <a:moveTo>
                  <a:pt x="1502695" y="782527"/>
                </a:moveTo>
                <a:lnTo>
                  <a:pt x="1495098" y="780033"/>
                </a:lnTo>
                <a:lnTo>
                  <a:pt x="1502013" y="780033"/>
                </a:lnTo>
                <a:lnTo>
                  <a:pt x="1502603" y="782192"/>
                </a:lnTo>
                <a:lnTo>
                  <a:pt x="1502695" y="782527"/>
                </a:lnTo>
                <a:close/>
              </a:path>
              <a:path w="1760220" h="2282190">
                <a:moveTo>
                  <a:pt x="1518816" y="1214446"/>
                </a:moveTo>
                <a:lnTo>
                  <a:pt x="1517401" y="1212504"/>
                </a:lnTo>
                <a:lnTo>
                  <a:pt x="1518611" y="1210291"/>
                </a:lnTo>
                <a:lnTo>
                  <a:pt x="1522651" y="1211961"/>
                </a:lnTo>
                <a:lnTo>
                  <a:pt x="1518816" y="1214446"/>
                </a:lnTo>
                <a:close/>
              </a:path>
              <a:path w="1760220" h="2282190">
                <a:moveTo>
                  <a:pt x="1522996" y="1414018"/>
                </a:moveTo>
                <a:lnTo>
                  <a:pt x="1522086" y="1414018"/>
                </a:lnTo>
                <a:lnTo>
                  <a:pt x="1522651" y="1411554"/>
                </a:lnTo>
                <a:lnTo>
                  <a:pt x="1523303" y="1411554"/>
                </a:lnTo>
                <a:lnTo>
                  <a:pt x="1522996" y="1414018"/>
                </a:lnTo>
                <a:close/>
              </a:path>
              <a:path w="1760220" h="2282190">
                <a:moveTo>
                  <a:pt x="1478991" y="1479884"/>
                </a:moveTo>
                <a:lnTo>
                  <a:pt x="1480987" y="1471216"/>
                </a:lnTo>
                <a:lnTo>
                  <a:pt x="1481089" y="1470775"/>
                </a:lnTo>
                <a:lnTo>
                  <a:pt x="1487632" y="1471216"/>
                </a:lnTo>
                <a:lnTo>
                  <a:pt x="1478991" y="1479884"/>
                </a:lnTo>
                <a:close/>
              </a:path>
              <a:path w="1760220" h="2282190">
                <a:moveTo>
                  <a:pt x="1493138" y="1475242"/>
                </a:moveTo>
                <a:lnTo>
                  <a:pt x="1489192" y="1475242"/>
                </a:lnTo>
                <a:lnTo>
                  <a:pt x="1489767" y="1471216"/>
                </a:lnTo>
                <a:lnTo>
                  <a:pt x="1489830" y="1470775"/>
                </a:lnTo>
                <a:lnTo>
                  <a:pt x="1495331" y="1472973"/>
                </a:lnTo>
                <a:lnTo>
                  <a:pt x="1493138" y="1475242"/>
                </a:lnTo>
                <a:close/>
              </a:path>
              <a:path w="1760220" h="2282190">
                <a:moveTo>
                  <a:pt x="1488088" y="1480468"/>
                </a:moveTo>
                <a:lnTo>
                  <a:pt x="1483276" y="1479543"/>
                </a:lnTo>
                <a:lnTo>
                  <a:pt x="1483820" y="1475242"/>
                </a:lnTo>
                <a:lnTo>
                  <a:pt x="1483861" y="1474923"/>
                </a:lnTo>
                <a:lnTo>
                  <a:pt x="1481852" y="1474923"/>
                </a:lnTo>
                <a:lnTo>
                  <a:pt x="1489192" y="1475242"/>
                </a:lnTo>
                <a:lnTo>
                  <a:pt x="1493138" y="1475242"/>
                </a:lnTo>
                <a:lnTo>
                  <a:pt x="1488088" y="1480468"/>
                </a:lnTo>
                <a:close/>
              </a:path>
              <a:path w="1760220" h="2282190">
                <a:moveTo>
                  <a:pt x="1468690" y="1447413"/>
                </a:moveTo>
                <a:lnTo>
                  <a:pt x="1472529" y="1441462"/>
                </a:lnTo>
                <a:lnTo>
                  <a:pt x="1472366" y="1437781"/>
                </a:lnTo>
                <a:lnTo>
                  <a:pt x="1473360" y="1435407"/>
                </a:lnTo>
                <a:lnTo>
                  <a:pt x="1474605" y="1437781"/>
                </a:lnTo>
                <a:lnTo>
                  <a:pt x="1474711" y="1441300"/>
                </a:lnTo>
                <a:lnTo>
                  <a:pt x="1472326" y="1442259"/>
                </a:lnTo>
                <a:lnTo>
                  <a:pt x="1468690" y="1447413"/>
                </a:lnTo>
                <a:close/>
              </a:path>
              <a:path w="1760220" h="2282190">
                <a:moveTo>
                  <a:pt x="1450547" y="1372407"/>
                </a:moveTo>
                <a:lnTo>
                  <a:pt x="1452531" y="1363745"/>
                </a:lnTo>
                <a:lnTo>
                  <a:pt x="1452634" y="1363298"/>
                </a:lnTo>
                <a:lnTo>
                  <a:pt x="1459187" y="1363745"/>
                </a:lnTo>
                <a:lnTo>
                  <a:pt x="1450547" y="1372407"/>
                </a:lnTo>
                <a:close/>
              </a:path>
              <a:path w="1760220" h="2282190">
                <a:moveTo>
                  <a:pt x="1457021" y="1448840"/>
                </a:moveTo>
                <a:lnTo>
                  <a:pt x="1454554" y="1444833"/>
                </a:lnTo>
                <a:lnTo>
                  <a:pt x="1455320" y="1442236"/>
                </a:lnTo>
                <a:lnTo>
                  <a:pt x="1457144" y="1442236"/>
                </a:lnTo>
                <a:lnTo>
                  <a:pt x="1457021" y="1448840"/>
                </a:lnTo>
                <a:close/>
              </a:path>
              <a:path w="1760220" h="2282190">
                <a:moveTo>
                  <a:pt x="1472793" y="1269638"/>
                </a:moveTo>
                <a:lnTo>
                  <a:pt x="1476570" y="1260472"/>
                </a:lnTo>
                <a:lnTo>
                  <a:pt x="1481089" y="1262408"/>
                </a:lnTo>
                <a:lnTo>
                  <a:pt x="1481856" y="1265529"/>
                </a:lnTo>
                <a:lnTo>
                  <a:pt x="1476895" y="1265529"/>
                </a:lnTo>
                <a:lnTo>
                  <a:pt x="1476798" y="1267266"/>
                </a:lnTo>
                <a:lnTo>
                  <a:pt x="1476702" y="1268988"/>
                </a:lnTo>
                <a:lnTo>
                  <a:pt x="1472793" y="1269638"/>
                </a:lnTo>
                <a:close/>
              </a:path>
              <a:path w="1760220" h="2282190">
                <a:moveTo>
                  <a:pt x="1482283" y="1267266"/>
                </a:moveTo>
                <a:lnTo>
                  <a:pt x="1476895" y="1265529"/>
                </a:lnTo>
                <a:lnTo>
                  <a:pt x="1481856" y="1265529"/>
                </a:lnTo>
                <a:lnTo>
                  <a:pt x="1482283" y="1267266"/>
                </a:lnTo>
                <a:close/>
              </a:path>
              <a:path w="1760220" h="2282190">
                <a:moveTo>
                  <a:pt x="1469353" y="1108147"/>
                </a:moveTo>
                <a:lnTo>
                  <a:pt x="1469167" y="1108147"/>
                </a:lnTo>
                <a:lnTo>
                  <a:pt x="1465762" y="1106684"/>
                </a:lnTo>
                <a:lnTo>
                  <a:pt x="1466542" y="1103241"/>
                </a:lnTo>
                <a:lnTo>
                  <a:pt x="1469353" y="1108147"/>
                </a:lnTo>
                <a:close/>
              </a:path>
              <a:path w="1760220" h="2282190">
                <a:moveTo>
                  <a:pt x="1474495" y="1108597"/>
                </a:moveTo>
                <a:lnTo>
                  <a:pt x="1469611" y="1108597"/>
                </a:lnTo>
                <a:lnTo>
                  <a:pt x="1470138" y="1104484"/>
                </a:lnTo>
                <a:lnTo>
                  <a:pt x="1476245" y="1106684"/>
                </a:lnTo>
                <a:lnTo>
                  <a:pt x="1474495" y="1108597"/>
                </a:lnTo>
                <a:close/>
              </a:path>
              <a:path w="1760220" h="2282190">
                <a:moveTo>
                  <a:pt x="1470138" y="1117646"/>
                </a:moveTo>
                <a:lnTo>
                  <a:pt x="1467847" y="1114820"/>
                </a:lnTo>
                <a:lnTo>
                  <a:pt x="1468809" y="1111306"/>
                </a:lnTo>
                <a:lnTo>
                  <a:pt x="1469276" y="1108597"/>
                </a:lnTo>
                <a:lnTo>
                  <a:pt x="1469353" y="1108147"/>
                </a:lnTo>
                <a:lnTo>
                  <a:pt x="1469611" y="1108597"/>
                </a:lnTo>
                <a:lnTo>
                  <a:pt x="1474495" y="1108597"/>
                </a:lnTo>
                <a:lnTo>
                  <a:pt x="1469541" y="1113802"/>
                </a:lnTo>
                <a:lnTo>
                  <a:pt x="1470138" y="1117646"/>
                </a:lnTo>
                <a:close/>
              </a:path>
              <a:path w="1760220" h="2282190">
                <a:moveTo>
                  <a:pt x="1484299" y="1124043"/>
                </a:moveTo>
                <a:lnTo>
                  <a:pt x="1471303" y="1124043"/>
                </a:lnTo>
                <a:lnTo>
                  <a:pt x="1474514" y="1117646"/>
                </a:lnTo>
                <a:lnTo>
                  <a:pt x="1481089" y="1117646"/>
                </a:lnTo>
                <a:lnTo>
                  <a:pt x="1484299" y="1124043"/>
                </a:lnTo>
                <a:close/>
              </a:path>
              <a:path w="1760220" h="2282190">
                <a:moveTo>
                  <a:pt x="1369499" y="492548"/>
                </a:moveTo>
                <a:lnTo>
                  <a:pt x="1365123" y="492548"/>
                </a:lnTo>
                <a:lnTo>
                  <a:pt x="1365123" y="488160"/>
                </a:lnTo>
                <a:lnTo>
                  <a:pt x="1369499" y="488160"/>
                </a:lnTo>
                <a:lnTo>
                  <a:pt x="1369499" y="492548"/>
                </a:lnTo>
                <a:close/>
              </a:path>
              <a:path w="1760220" h="2282190">
                <a:moveTo>
                  <a:pt x="1513899" y="825935"/>
                </a:moveTo>
                <a:lnTo>
                  <a:pt x="1511433" y="821926"/>
                </a:lnTo>
                <a:lnTo>
                  <a:pt x="1512198" y="819330"/>
                </a:lnTo>
                <a:lnTo>
                  <a:pt x="1514023" y="819330"/>
                </a:lnTo>
                <a:lnTo>
                  <a:pt x="1513899" y="825935"/>
                </a:lnTo>
                <a:close/>
              </a:path>
              <a:path w="1760220" h="2282190">
                <a:moveTo>
                  <a:pt x="1527118" y="756083"/>
                </a:moveTo>
                <a:lnTo>
                  <a:pt x="1529113" y="747415"/>
                </a:lnTo>
                <a:lnTo>
                  <a:pt x="1529214" y="746973"/>
                </a:lnTo>
                <a:lnTo>
                  <a:pt x="1535769" y="747415"/>
                </a:lnTo>
                <a:lnTo>
                  <a:pt x="1527118" y="756083"/>
                </a:lnTo>
                <a:close/>
              </a:path>
              <a:path w="1760220" h="2282190">
                <a:moveTo>
                  <a:pt x="1509523" y="867606"/>
                </a:moveTo>
                <a:lnTo>
                  <a:pt x="1507750" y="867190"/>
                </a:lnTo>
                <a:lnTo>
                  <a:pt x="1507334" y="865408"/>
                </a:lnTo>
                <a:lnTo>
                  <a:pt x="1505147" y="865408"/>
                </a:lnTo>
                <a:lnTo>
                  <a:pt x="1505147" y="861025"/>
                </a:lnTo>
                <a:lnTo>
                  <a:pt x="1511711" y="861025"/>
                </a:lnTo>
                <a:lnTo>
                  <a:pt x="1510556" y="862792"/>
                </a:lnTo>
                <a:lnTo>
                  <a:pt x="1509432" y="864590"/>
                </a:lnTo>
                <a:lnTo>
                  <a:pt x="1509523" y="867606"/>
                </a:lnTo>
                <a:close/>
              </a:path>
              <a:path w="1760220" h="2282190">
                <a:moveTo>
                  <a:pt x="1510721" y="834873"/>
                </a:moveTo>
                <a:lnTo>
                  <a:pt x="1508752" y="833286"/>
                </a:lnTo>
                <a:lnTo>
                  <a:pt x="1507168" y="831313"/>
                </a:lnTo>
                <a:lnTo>
                  <a:pt x="1509523" y="832515"/>
                </a:lnTo>
                <a:lnTo>
                  <a:pt x="1510721" y="834873"/>
                </a:lnTo>
                <a:close/>
              </a:path>
              <a:path w="1760220" h="2282190">
                <a:moveTo>
                  <a:pt x="1547917" y="733982"/>
                </a:moveTo>
                <a:lnTo>
                  <a:pt x="1545948" y="732393"/>
                </a:lnTo>
                <a:lnTo>
                  <a:pt x="1544364" y="730420"/>
                </a:lnTo>
                <a:lnTo>
                  <a:pt x="1546719" y="731625"/>
                </a:lnTo>
                <a:lnTo>
                  <a:pt x="1547917" y="733982"/>
                </a:lnTo>
                <a:close/>
              </a:path>
              <a:path w="1760220" h="2282190">
                <a:moveTo>
                  <a:pt x="1548907" y="777683"/>
                </a:moveTo>
                <a:lnTo>
                  <a:pt x="1550862" y="771757"/>
                </a:lnTo>
                <a:lnTo>
                  <a:pt x="1556095" y="777007"/>
                </a:lnTo>
                <a:lnTo>
                  <a:pt x="1553952" y="777007"/>
                </a:lnTo>
                <a:lnTo>
                  <a:pt x="1548907" y="777683"/>
                </a:lnTo>
                <a:close/>
              </a:path>
              <a:path w="1760220" h="2282190">
                <a:moveTo>
                  <a:pt x="1555461" y="784258"/>
                </a:moveTo>
                <a:lnTo>
                  <a:pt x="1551338" y="784015"/>
                </a:lnTo>
                <a:lnTo>
                  <a:pt x="1553952" y="777007"/>
                </a:lnTo>
                <a:lnTo>
                  <a:pt x="1556095" y="777007"/>
                </a:lnTo>
                <a:lnTo>
                  <a:pt x="1557780" y="778698"/>
                </a:lnTo>
                <a:lnTo>
                  <a:pt x="1555563" y="784015"/>
                </a:lnTo>
                <a:lnTo>
                  <a:pt x="1555461" y="784258"/>
                </a:lnTo>
                <a:close/>
              </a:path>
              <a:path w="1760220" h="2282190">
                <a:moveTo>
                  <a:pt x="1510002" y="585722"/>
                </a:moveTo>
                <a:lnTo>
                  <a:pt x="1507662" y="584593"/>
                </a:lnTo>
                <a:lnTo>
                  <a:pt x="1509523" y="582476"/>
                </a:lnTo>
                <a:lnTo>
                  <a:pt x="1512101" y="585228"/>
                </a:lnTo>
                <a:lnTo>
                  <a:pt x="1510002" y="585722"/>
                </a:lnTo>
                <a:close/>
              </a:path>
              <a:path w="1760220" h="2282190">
                <a:moveTo>
                  <a:pt x="1570787" y="714071"/>
                </a:moveTo>
                <a:lnTo>
                  <a:pt x="1566412" y="714071"/>
                </a:lnTo>
                <a:lnTo>
                  <a:pt x="1566412" y="709689"/>
                </a:lnTo>
                <a:lnTo>
                  <a:pt x="1570787" y="709689"/>
                </a:lnTo>
                <a:lnTo>
                  <a:pt x="1570787" y="714071"/>
                </a:lnTo>
                <a:close/>
              </a:path>
              <a:path w="1760220" h="2282190">
                <a:moveTo>
                  <a:pt x="1513990" y="795566"/>
                </a:moveTo>
                <a:lnTo>
                  <a:pt x="1515984" y="786898"/>
                </a:lnTo>
                <a:lnTo>
                  <a:pt x="1516087" y="786451"/>
                </a:lnTo>
                <a:lnTo>
                  <a:pt x="1522641" y="786898"/>
                </a:lnTo>
                <a:lnTo>
                  <a:pt x="1513990" y="795566"/>
                </a:lnTo>
                <a:close/>
              </a:path>
              <a:path w="1760220" h="2282190">
                <a:moveTo>
                  <a:pt x="1517646" y="533101"/>
                </a:moveTo>
                <a:lnTo>
                  <a:pt x="1515123" y="533101"/>
                </a:lnTo>
                <a:lnTo>
                  <a:pt x="1511753" y="531745"/>
                </a:lnTo>
                <a:lnTo>
                  <a:pt x="1515642" y="530032"/>
                </a:lnTo>
                <a:lnTo>
                  <a:pt x="1516393" y="530032"/>
                </a:lnTo>
                <a:lnTo>
                  <a:pt x="1516849" y="530373"/>
                </a:lnTo>
                <a:lnTo>
                  <a:pt x="1517646" y="533101"/>
                </a:lnTo>
                <a:close/>
              </a:path>
              <a:path w="1760220" h="2282190">
                <a:moveTo>
                  <a:pt x="1523849" y="738366"/>
                </a:moveTo>
                <a:lnTo>
                  <a:pt x="1521880" y="736779"/>
                </a:lnTo>
                <a:lnTo>
                  <a:pt x="1520296" y="734807"/>
                </a:lnTo>
                <a:lnTo>
                  <a:pt x="1522651" y="736007"/>
                </a:lnTo>
                <a:lnTo>
                  <a:pt x="1523849" y="738366"/>
                </a:lnTo>
                <a:close/>
              </a:path>
              <a:path w="1760220" h="2282190">
                <a:moveTo>
                  <a:pt x="1527027" y="771097"/>
                </a:moveTo>
                <a:lnTo>
                  <a:pt x="1523504" y="766877"/>
                </a:lnTo>
                <a:lnTo>
                  <a:pt x="1523627" y="764170"/>
                </a:lnTo>
                <a:lnTo>
                  <a:pt x="1525450" y="764927"/>
                </a:lnTo>
                <a:lnTo>
                  <a:pt x="1527027" y="771097"/>
                </a:lnTo>
                <a:close/>
              </a:path>
              <a:path w="1760220" h="2282190">
                <a:moveTo>
                  <a:pt x="1522752" y="806534"/>
                </a:moveTo>
                <a:lnTo>
                  <a:pt x="1524736" y="797866"/>
                </a:lnTo>
                <a:lnTo>
                  <a:pt x="1524838" y="797419"/>
                </a:lnTo>
                <a:lnTo>
                  <a:pt x="1531393" y="797866"/>
                </a:lnTo>
                <a:lnTo>
                  <a:pt x="1522752" y="806534"/>
                </a:lnTo>
                <a:close/>
              </a:path>
              <a:path w="1760220" h="2282190">
                <a:moveTo>
                  <a:pt x="1577342" y="727232"/>
                </a:moveTo>
                <a:lnTo>
                  <a:pt x="1570788" y="727232"/>
                </a:lnTo>
                <a:lnTo>
                  <a:pt x="1571943" y="725471"/>
                </a:lnTo>
                <a:lnTo>
                  <a:pt x="1573068" y="723673"/>
                </a:lnTo>
                <a:lnTo>
                  <a:pt x="1572976" y="720657"/>
                </a:lnTo>
                <a:lnTo>
                  <a:pt x="1574739" y="721073"/>
                </a:lnTo>
                <a:lnTo>
                  <a:pt x="1575154" y="722850"/>
                </a:lnTo>
                <a:lnTo>
                  <a:pt x="1577342" y="722850"/>
                </a:lnTo>
                <a:lnTo>
                  <a:pt x="1577342" y="727232"/>
                </a:lnTo>
                <a:close/>
              </a:path>
              <a:path w="1760220" h="2282190">
                <a:moveTo>
                  <a:pt x="1525693" y="630727"/>
                </a:moveTo>
                <a:lnTo>
                  <a:pt x="1522651" y="630727"/>
                </a:lnTo>
                <a:lnTo>
                  <a:pt x="1523600" y="629116"/>
                </a:lnTo>
                <a:lnTo>
                  <a:pt x="1524421" y="627375"/>
                </a:lnTo>
                <a:lnTo>
                  <a:pt x="1525693" y="626084"/>
                </a:lnTo>
                <a:lnTo>
                  <a:pt x="1525693" y="630727"/>
                </a:lnTo>
                <a:close/>
              </a:path>
              <a:path w="1760220" h="2282190">
                <a:moveTo>
                  <a:pt x="1525693" y="631555"/>
                </a:moveTo>
                <a:lnTo>
                  <a:pt x="1524741" y="631555"/>
                </a:lnTo>
                <a:lnTo>
                  <a:pt x="1523833" y="631003"/>
                </a:lnTo>
                <a:lnTo>
                  <a:pt x="1525693" y="631003"/>
                </a:lnTo>
                <a:lnTo>
                  <a:pt x="1525693" y="631555"/>
                </a:lnTo>
                <a:close/>
              </a:path>
              <a:path w="1760220" h="2282190">
                <a:moveTo>
                  <a:pt x="1551186" y="734147"/>
                </a:moveTo>
                <a:lnTo>
                  <a:pt x="1553171" y="725485"/>
                </a:lnTo>
                <a:lnTo>
                  <a:pt x="1553274" y="725039"/>
                </a:lnTo>
                <a:lnTo>
                  <a:pt x="1559827" y="725485"/>
                </a:lnTo>
                <a:lnTo>
                  <a:pt x="1551186" y="734147"/>
                </a:lnTo>
                <a:close/>
              </a:path>
              <a:path w="1760220" h="2282190">
                <a:moveTo>
                  <a:pt x="1562025" y="738200"/>
                </a:moveTo>
                <a:lnTo>
                  <a:pt x="1563889" y="734950"/>
                </a:lnTo>
                <a:lnTo>
                  <a:pt x="1567536" y="733488"/>
                </a:lnTo>
                <a:lnTo>
                  <a:pt x="1572976" y="733817"/>
                </a:lnTo>
                <a:lnTo>
                  <a:pt x="1574012" y="737229"/>
                </a:lnTo>
                <a:lnTo>
                  <a:pt x="1566157" y="737229"/>
                </a:lnTo>
                <a:lnTo>
                  <a:pt x="1562025" y="738200"/>
                </a:lnTo>
                <a:close/>
              </a:path>
              <a:path w="1760220" h="2282190">
                <a:moveTo>
                  <a:pt x="1575214" y="741185"/>
                </a:moveTo>
                <a:lnTo>
                  <a:pt x="1566157" y="737229"/>
                </a:lnTo>
                <a:lnTo>
                  <a:pt x="1574012" y="737229"/>
                </a:lnTo>
                <a:lnTo>
                  <a:pt x="1575109" y="740839"/>
                </a:lnTo>
                <a:lnTo>
                  <a:pt x="1575214" y="741185"/>
                </a:lnTo>
                <a:close/>
              </a:path>
              <a:path w="1760220" h="2282190">
                <a:moveTo>
                  <a:pt x="1555563" y="749502"/>
                </a:moveTo>
                <a:lnTo>
                  <a:pt x="1557468" y="741185"/>
                </a:lnTo>
                <a:lnTo>
                  <a:pt x="1557547" y="740839"/>
                </a:lnTo>
                <a:lnTo>
                  <a:pt x="1557649" y="740392"/>
                </a:lnTo>
                <a:lnTo>
                  <a:pt x="1564203" y="740839"/>
                </a:lnTo>
                <a:lnTo>
                  <a:pt x="1555563" y="749502"/>
                </a:lnTo>
                <a:close/>
              </a:path>
              <a:path w="1760220" h="2282190">
                <a:moveTo>
                  <a:pt x="1525693" y="941072"/>
                </a:moveTo>
                <a:lnTo>
                  <a:pt x="1523603" y="939925"/>
                </a:lnTo>
                <a:lnTo>
                  <a:pt x="1521898" y="937858"/>
                </a:lnTo>
                <a:lnTo>
                  <a:pt x="1522663" y="935561"/>
                </a:lnTo>
                <a:lnTo>
                  <a:pt x="1525693" y="935561"/>
                </a:lnTo>
                <a:lnTo>
                  <a:pt x="1525693" y="941072"/>
                </a:lnTo>
                <a:close/>
              </a:path>
              <a:path w="1760220" h="2282190">
                <a:moveTo>
                  <a:pt x="1564213" y="687754"/>
                </a:moveTo>
                <a:lnTo>
                  <a:pt x="1559837" y="687754"/>
                </a:lnTo>
                <a:lnTo>
                  <a:pt x="1559837" y="683367"/>
                </a:lnTo>
                <a:lnTo>
                  <a:pt x="1564213" y="683367"/>
                </a:lnTo>
                <a:lnTo>
                  <a:pt x="1564213" y="687754"/>
                </a:lnTo>
                <a:close/>
              </a:path>
              <a:path w="1760220" h="2282190">
                <a:moveTo>
                  <a:pt x="1559837" y="698721"/>
                </a:moveTo>
                <a:lnTo>
                  <a:pt x="1557153" y="697761"/>
                </a:lnTo>
                <a:lnTo>
                  <a:pt x="1555350" y="695914"/>
                </a:lnTo>
                <a:lnTo>
                  <a:pt x="1555461" y="692141"/>
                </a:lnTo>
                <a:lnTo>
                  <a:pt x="1560142" y="691115"/>
                </a:lnTo>
                <a:lnTo>
                  <a:pt x="1559634" y="695274"/>
                </a:lnTo>
                <a:lnTo>
                  <a:pt x="1559672" y="695914"/>
                </a:lnTo>
                <a:lnTo>
                  <a:pt x="1559781" y="697761"/>
                </a:lnTo>
                <a:lnTo>
                  <a:pt x="1559837" y="698721"/>
                </a:lnTo>
                <a:close/>
              </a:path>
              <a:path w="1760220" h="2282190">
                <a:moveTo>
                  <a:pt x="1555943" y="721709"/>
                </a:moveTo>
                <a:lnTo>
                  <a:pt x="1553602" y="720580"/>
                </a:lnTo>
                <a:lnTo>
                  <a:pt x="1555461" y="718463"/>
                </a:lnTo>
                <a:lnTo>
                  <a:pt x="1558044" y="721215"/>
                </a:lnTo>
                <a:lnTo>
                  <a:pt x="1555943" y="721709"/>
                </a:lnTo>
                <a:close/>
              </a:path>
              <a:path w="1760220" h="2282190">
                <a:moveTo>
                  <a:pt x="1647450" y="683707"/>
                </a:moveTo>
                <a:lnTo>
                  <a:pt x="1649443" y="675040"/>
                </a:lnTo>
                <a:lnTo>
                  <a:pt x="1649546" y="674593"/>
                </a:lnTo>
                <a:lnTo>
                  <a:pt x="1656091" y="675040"/>
                </a:lnTo>
                <a:lnTo>
                  <a:pt x="1647450" y="683707"/>
                </a:lnTo>
                <a:close/>
              </a:path>
              <a:path w="1760220" h="2282190">
                <a:moveTo>
                  <a:pt x="1647348" y="760135"/>
                </a:moveTo>
                <a:lnTo>
                  <a:pt x="1642167" y="756298"/>
                </a:lnTo>
                <a:lnTo>
                  <a:pt x="1642533" y="753115"/>
                </a:lnTo>
                <a:lnTo>
                  <a:pt x="1645344" y="753115"/>
                </a:lnTo>
                <a:lnTo>
                  <a:pt x="1647348" y="760135"/>
                </a:lnTo>
                <a:close/>
              </a:path>
              <a:path w="1760220" h="2282190">
                <a:moveTo>
                  <a:pt x="1665465" y="753333"/>
                </a:moveTo>
                <a:lnTo>
                  <a:pt x="1667051" y="751360"/>
                </a:lnTo>
                <a:lnTo>
                  <a:pt x="1669018" y="749773"/>
                </a:lnTo>
                <a:lnTo>
                  <a:pt x="1667305" y="751617"/>
                </a:lnTo>
                <a:lnTo>
                  <a:pt x="1665465" y="753333"/>
                </a:lnTo>
                <a:close/>
              </a:path>
              <a:path w="1760220" h="2282190">
                <a:moveTo>
                  <a:pt x="1653923" y="744785"/>
                </a:moveTo>
                <a:lnTo>
                  <a:pt x="1651491" y="740632"/>
                </a:lnTo>
                <a:lnTo>
                  <a:pt x="1648462" y="737094"/>
                </a:lnTo>
                <a:lnTo>
                  <a:pt x="1647348" y="731625"/>
                </a:lnTo>
                <a:lnTo>
                  <a:pt x="1649121" y="732782"/>
                </a:lnTo>
                <a:lnTo>
                  <a:pt x="1650760" y="733817"/>
                </a:lnTo>
                <a:lnTo>
                  <a:pt x="1653923" y="733817"/>
                </a:lnTo>
                <a:lnTo>
                  <a:pt x="1653923" y="744785"/>
                </a:lnTo>
                <a:close/>
              </a:path>
              <a:path w="1760220" h="2282190">
                <a:moveTo>
                  <a:pt x="1654014" y="696863"/>
                </a:moveTo>
                <a:lnTo>
                  <a:pt x="1656008" y="688196"/>
                </a:lnTo>
                <a:lnTo>
                  <a:pt x="1656110" y="687754"/>
                </a:lnTo>
                <a:lnTo>
                  <a:pt x="1662665" y="688196"/>
                </a:lnTo>
                <a:lnTo>
                  <a:pt x="1654014" y="696863"/>
                </a:lnTo>
                <a:close/>
              </a:path>
              <a:path w="1760220" h="2282190">
                <a:moveTo>
                  <a:pt x="1657620" y="672653"/>
                </a:moveTo>
                <a:lnTo>
                  <a:pt x="1650701" y="665712"/>
                </a:lnTo>
                <a:lnTo>
                  <a:pt x="1651673" y="661691"/>
                </a:lnTo>
                <a:lnTo>
                  <a:pt x="1651735" y="661437"/>
                </a:lnTo>
                <a:lnTo>
                  <a:pt x="1650761" y="661437"/>
                </a:lnTo>
                <a:lnTo>
                  <a:pt x="1647349" y="652663"/>
                </a:lnTo>
                <a:lnTo>
                  <a:pt x="1654500" y="654272"/>
                </a:lnTo>
                <a:lnTo>
                  <a:pt x="1653279" y="661437"/>
                </a:lnTo>
                <a:lnTo>
                  <a:pt x="1651735" y="661437"/>
                </a:lnTo>
                <a:lnTo>
                  <a:pt x="1650860" y="661691"/>
                </a:lnTo>
                <a:lnTo>
                  <a:pt x="1653236" y="661691"/>
                </a:lnTo>
                <a:lnTo>
                  <a:pt x="1652697" y="664854"/>
                </a:lnTo>
                <a:lnTo>
                  <a:pt x="1658299" y="668012"/>
                </a:lnTo>
                <a:lnTo>
                  <a:pt x="1657620" y="672653"/>
                </a:lnTo>
                <a:close/>
              </a:path>
              <a:path w="1760220" h="2282190">
                <a:moveTo>
                  <a:pt x="1651278" y="663327"/>
                </a:moveTo>
                <a:lnTo>
                  <a:pt x="1644495" y="662910"/>
                </a:lnTo>
                <a:lnTo>
                  <a:pt x="1646649" y="662910"/>
                </a:lnTo>
                <a:lnTo>
                  <a:pt x="1650860" y="661691"/>
                </a:lnTo>
                <a:lnTo>
                  <a:pt x="1651334" y="662910"/>
                </a:lnTo>
                <a:lnTo>
                  <a:pt x="1651278" y="663327"/>
                </a:lnTo>
                <a:close/>
              </a:path>
              <a:path w="1760220" h="2282190">
                <a:moveTo>
                  <a:pt x="1650083" y="672942"/>
                </a:moveTo>
                <a:lnTo>
                  <a:pt x="1640795" y="670206"/>
                </a:lnTo>
                <a:lnTo>
                  <a:pt x="1644742" y="662910"/>
                </a:lnTo>
                <a:lnTo>
                  <a:pt x="1646649" y="662910"/>
                </a:lnTo>
                <a:lnTo>
                  <a:pt x="1649985" y="672653"/>
                </a:lnTo>
                <a:lnTo>
                  <a:pt x="1650083" y="672942"/>
                </a:lnTo>
                <a:close/>
              </a:path>
              <a:path w="1760220" h="2282190">
                <a:moveTo>
                  <a:pt x="1640885" y="642031"/>
                </a:moveTo>
                <a:lnTo>
                  <a:pt x="1642881" y="633363"/>
                </a:lnTo>
                <a:lnTo>
                  <a:pt x="1642982" y="632921"/>
                </a:lnTo>
                <a:lnTo>
                  <a:pt x="1649536" y="633363"/>
                </a:lnTo>
                <a:lnTo>
                  <a:pt x="1640885" y="642031"/>
                </a:lnTo>
                <a:close/>
              </a:path>
              <a:path w="1760220" h="2282190">
                <a:moveTo>
                  <a:pt x="1638707" y="648611"/>
                </a:moveTo>
                <a:lnTo>
                  <a:pt x="1640692" y="639949"/>
                </a:lnTo>
                <a:lnTo>
                  <a:pt x="1640795" y="639502"/>
                </a:lnTo>
                <a:lnTo>
                  <a:pt x="1641467" y="639502"/>
                </a:lnTo>
                <a:lnTo>
                  <a:pt x="1640885" y="642031"/>
                </a:lnTo>
                <a:lnTo>
                  <a:pt x="1645272" y="642031"/>
                </a:lnTo>
                <a:lnTo>
                  <a:pt x="1638707" y="648611"/>
                </a:lnTo>
                <a:close/>
              </a:path>
              <a:path w="1760220" h="2282190">
                <a:moveTo>
                  <a:pt x="1645272" y="642031"/>
                </a:moveTo>
                <a:lnTo>
                  <a:pt x="1640885" y="642031"/>
                </a:lnTo>
                <a:lnTo>
                  <a:pt x="1643410" y="639502"/>
                </a:lnTo>
                <a:lnTo>
                  <a:pt x="1640795" y="639502"/>
                </a:lnTo>
                <a:lnTo>
                  <a:pt x="1647348" y="639949"/>
                </a:lnTo>
                <a:lnTo>
                  <a:pt x="1645272" y="642031"/>
                </a:lnTo>
                <a:close/>
              </a:path>
              <a:path w="1760220" h="2282190">
                <a:moveTo>
                  <a:pt x="1669229" y="740392"/>
                </a:moveTo>
                <a:lnTo>
                  <a:pt x="1665390" y="739865"/>
                </a:lnTo>
                <a:lnTo>
                  <a:pt x="1664255" y="736620"/>
                </a:lnTo>
                <a:lnTo>
                  <a:pt x="1664862" y="731624"/>
                </a:lnTo>
                <a:lnTo>
                  <a:pt x="1671416" y="731624"/>
                </a:lnTo>
                <a:lnTo>
                  <a:pt x="1671701" y="735554"/>
                </a:lnTo>
                <a:lnTo>
                  <a:pt x="1668742" y="736244"/>
                </a:lnTo>
                <a:lnTo>
                  <a:pt x="1669167" y="739865"/>
                </a:lnTo>
                <a:lnTo>
                  <a:pt x="1669229" y="740392"/>
                </a:lnTo>
                <a:close/>
              </a:path>
              <a:path w="1760220" h="2282190">
                <a:moveTo>
                  <a:pt x="1686723" y="659259"/>
                </a:moveTo>
                <a:lnTo>
                  <a:pt x="1689427" y="652161"/>
                </a:lnTo>
                <a:lnTo>
                  <a:pt x="1688931" y="648275"/>
                </a:lnTo>
                <a:lnTo>
                  <a:pt x="1693297" y="648275"/>
                </a:lnTo>
                <a:lnTo>
                  <a:pt x="1693297" y="657045"/>
                </a:lnTo>
                <a:lnTo>
                  <a:pt x="1686723" y="659259"/>
                </a:lnTo>
                <a:close/>
              </a:path>
              <a:path w="1760220" h="2282190">
                <a:moveTo>
                  <a:pt x="1689023" y="740734"/>
                </a:moveTo>
                <a:lnTo>
                  <a:pt x="1691007" y="732066"/>
                </a:lnTo>
                <a:lnTo>
                  <a:pt x="1691109" y="731625"/>
                </a:lnTo>
                <a:lnTo>
                  <a:pt x="1697663" y="732066"/>
                </a:lnTo>
                <a:lnTo>
                  <a:pt x="1689023" y="740734"/>
                </a:lnTo>
                <a:close/>
              </a:path>
              <a:path w="1760220" h="2282190">
                <a:moveTo>
                  <a:pt x="1502564" y="927222"/>
                </a:moveTo>
                <a:lnTo>
                  <a:pt x="1500376" y="925033"/>
                </a:lnTo>
                <a:lnTo>
                  <a:pt x="1500770" y="920245"/>
                </a:lnTo>
                <a:lnTo>
                  <a:pt x="1505542" y="919844"/>
                </a:lnTo>
                <a:lnTo>
                  <a:pt x="1507730" y="922043"/>
                </a:lnTo>
                <a:lnTo>
                  <a:pt x="1507334" y="926830"/>
                </a:lnTo>
                <a:lnTo>
                  <a:pt x="1504398" y="926830"/>
                </a:lnTo>
                <a:lnTo>
                  <a:pt x="1504347" y="927064"/>
                </a:lnTo>
                <a:lnTo>
                  <a:pt x="1504482" y="927064"/>
                </a:lnTo>
                <a:lnTo>
                  <a:pt x="1502564" y="927222"/>
                </a:lnTo>
                <a:close/>
              </a:path>
              <a:path w="1760220" h="2282190">
                <a:moveTo>
                  <a:pt x="1511387" y="938865"/>
                </a:moveTo>
                <a:lnTo>
                  <a:pt x="1504296" y="934051"/>
                </a:lnTo>
                <a:lnTo>
                  <a:pt x="1502959" y="933407"/>
                </a:lnTo>
                <a:lnTo>
                  <a:pt x="1504312" y="927222"/>
                </a:lnTo>
                <a:lnTo>
                  <a:pt x="1504398" y="926830"/>
                </a:lnTo>
                <a:lnTo>
                  <a:pt x="1507638" y="935503"/>
                </a:lnTo>
                <a:lnTo>
                  <a:pt x="1511586" y="935503"/>
                </a:lnTo>
                <a:lnTo>
                  <a:pt x="1511387" y="938865"/>
                </a:lnTo>
                <a:close/>
              </a:path>
              <a:path w="1760220" h="2282190">
                <a:moveTo>
                  <a:pt x="1504482" y="927064"/>
                </a:moveTo>
                <a:lnTo>
                  <a:pt x="1504394" y="926830"/>
                </a:lnTo>
                <a:lnTo>
                  <a:pt x="1507334" y="926830"/>
                </a:lnTo>
                <a:lnTo>
                  <a:pt x="1504482" y="927064"/>
                </a:lnTo>
                <a:close/>
              </a:path>
              <a:path w="1760220" h="2282190">
                <a:moveTo>
                  <a:pt x="1511586" y="935503"/>
                </a:moveTo>
                <a:lnTo>
                  <a:pt x="1507638" y="935503"/>
                </a:lnTo>
                <a:lnTo>
                  <a:pt x="1511710" y="933407"/>
                </a:lnTo>
                <a:lnTo>
                  <a:pt x="1511586" y="935503"/>
                </a:lnTo>
                <a:close/>
              </a:path>
              <a:path w="1760220" h="2282190">
                <a:moveTo>
                  <a:pt x="1660092" y="628035"/>
                </a:moveTo>
                <a:lnTo>
                  <a:pt x="1657504" y="627601"/>
                </a:lnTo>
                <a:lnTo>
                  <a:pt x="1657502" y="625439"/>
                </a:lnTo>
                <a:lnTo>
                  <a:pt x="1662674" y="624147"/>
                </a:lnTo>
                <a:lnTo>
                  <a:pt x="1660092" y="628035"/>
                </a:lnTo>
                <a:close/>
              </a:path>
              <a:path w="1760220" h="2282190">
                <a:moveTo>
                  <a:pt x="1505293" y="949977"/>
                </a:moveTo>
                <a:lnTo>
                  <a:pt x="1506686" y="947913"/>
                </a:lnTo>
                <a:lnTo>
                  <a:pt x="1507334" y="946567"/>
                </a:lnTo>
                <a:lnTo>
                  <a:pt x="1512967" y="947095"/>
                </a:lnTo>
                <a:lnTo>
                  <a:pt x="1505293" y="949977"/>
                </a:lnTo>
                <a:close/>
              </a:path>
              <a:path w="1760220" h="2282190">
                <a:moveTo>
                  <a:pt x="1504666" y="950905"/>
                </a:moveTo>
                <a:lnTo>
                  <a:pt x="1504326" y="950340"/>
                </a:lnTo>
                <a:lnTo>
                  <a:pt x="1505293" y="949977"/>
                </a:lnTo>
                <a:lnTo>
                  <a:pt x="1504666" y="950905"/>
                </a:lnTo>
                <a:close/>
              </a:path>
              <a:path w="1760220" h="2282190">
                <a:moveTo>
                  <a:pt x="1507334" y="955341"/>
                </a:moveTo>
                <a:lnTo>
                  <a:pt x="1501894" y="955011"/>
                </a:lnTo>
                <a:lnTo>
                  <a:pt x="1504666" y="950905"/>
                </a:lnTo>
                <a:lnTo>
                  <a:pt x="1507334" y="955341"/>
                </a:lnTo>
                <a:close/>
              </a:path>
              <a:path w="1760220" h="2282190">
                <a:moveTo>
                  <a:pt x="1612451" y="788980"/>
                </a:moveTo>
                <a:lnTo>
                  <a:pt x="1614437" y="780318"/>
                </a:lnTo>
                <a:lnTo>
                  <a:pt x="1614538" y="779876"/>
                </a:lnTo>
                <a:lnTo>
                  <a:pt x="1621092" y="780318"/>
                </a:lnTo>
                <a:lnTo>
                  <a:pt x="1612451" y="788980"/>
                </a:lnTo>
                <a:close/>
              </a:path>
              <a:path w="1760220" h="2282190">
                <a:moveTo>
                  <a:pt x="1626405" y="645172"/>
                </a:moveTo>
                <a:lnTo>
                  <a:pt x="1624469" y="643401"/>
                </a:lnTo>
                <a:lnTo>
                  <a:pt x="1622943" y="641692"/>
                </a:lnTo>
                <a:lnTo>
                  <a:pt x="1623288" y="641692"/>
                </a:lnTo>
                <a:lnTo>
                  <a:pt x="1626405" y="645172"/>
                </a:lnTo>
                <a:close/>
              </a:path>
              <a:path w="1760220" h="2282190">
                <a:moveTo>
                  <a:pt x="1511243" y="696928"/>
                </a:moveTo>
                <a:lnTo>
                  <a:pt x="1507010" y="696928"/>
                </a:lnTo>
                <a:lnTo>
                  <a:pt x="1507203" y="695670"/>
                </a:lnTo>
                <a:lnTo>
                  <a:pt x="1507334" y="694334"/>
                </a:lnTo>
                <a:lnTo>
                  <a:pt x="1511578" y="693466"/>
                </a:lnTo>
                <a:lnTo>
                  <a:pt x="1511365" y="695670"/>
                </a:lnTo>
                <a:lnTo>
                  <a:pt x="1511243" y="696928"/>
                </a:lnTo>
                <a:close/>
              </a:path>
              <a:path w="1760220" h="2282190">
                <a:moveTo>
                  <a:pt x="1510526" y="704327"/>
                </a:moveTo>
                <a:lnTo>
                  <a:pt x="1505147" y="700914"/>
                </a:lnTo>
                <a:lnTo>
                  <a:pt x="1505147" y="696528"/>
                </a:lnTo>
                <a:lnTo>
                  <a:pt x="1507010" y="696928"/>
                </a:lnTo>
                <a:lnTo>
                  <a:pt x="1511243" y="696928"/>
                </a:lnTo>
                <a:lnTo>
                  <a:pt x="1510526" y="704327"/>
                </a:lnTo>
                <a:close/>
              </a:path>
              <a:path w="1760220" h="2282190">
                <a:moveTo>
                  <a:pt x="1674808" y="698887"/>
                </a:moveTo>
                <a:lnTo>
                  <a:pt x="1672841" y="697299"/>
                </a:lnTo>
                <a:lnTo>
                  <a:pt x="1671255" y="695327"/>
                </a:lnTo>
                <a:lnTo>
                  <a:pt x="1673604" y="696529"/>
                </a:lnTo>
                <a:lnTo>
                  <a:pt x="1674808" y="698887"/>
                </a:lnTo>
                <a:close/>
              </a:path>
              <a:path w="1760220" h="2282190">
                <a:moveTo>
                  <a:pt x="1671518" y="644224"/>
                </a:moveTo>
                <a:lnTo>
                  <a:pt x="1673503" y="635557"/>
                </a:lnTo>
                <a:lnTo>
                  <a:pt x="1673604" y="635115"/>
                </a:lnTo>
                <a:lnTo>
                  <a:pt x="1680159" y="635557"/>
                </a:lnTo>
                <a:lnTo>
                  <a:pt x="1671518" y="644224"/>
                </a:lnTo>
                <a:close/>
              </a:path>
              <a:path w="1760220" h="2282190">
                <a:moveTo>
                  <a:pt x="1626916" y="644242"/>
                </a:moveTo>
                <a:lnTo>
                  <a:pt x="1627338" y="639539"/>
                </a:lnTo>
                <a:lnTo>
                  <a:pt x="1627378" y="639088"/>
                </a:lnTo>
                <a:lnTo>
                  <a:pt x="1629498" y="637843"/>
                </a:lnTo>
                <a:lnTo>
                  <a:pt x="1631908" y="639539"/>
                </a:lnTo>
                <a:lnTo>
                  <a:pt x="1626916" y="644242"/>
                </a:lnTo>
                <a:close/>
              </a:path>
              <a:path w="1760220" h="2282190">
                <a:moveTo>
                  <a:pt x="1628407" y="753714"/>
                </a:moveTo>
                <a:lnTo>
                  <a:pt x="1626243" y="751846"/>
                </a:lnTo>
                <a:lnTo>
                  <a:pt x="1627666" y="746973"/>
                </a:lnTo>
                <a:lnTo>
                  <a:pt x="1630200" y="752211"/>
                </a:lnTo>
                <a:lnTo>
                  <a:pt x="1628407" y="753714"/>
                </a:lnTo>
                <a:close/>
              </a:path>
              <a:path w="1760220" h="2282190">
                <a:moveTo>
                  <a:pt x="1675938" y="611928"/>
                </a:moveTo>
                <a:lnTo>
                  <a:pt x="1673628" y="611928"/>
                </a:lnTo>
                <a:lnTo>
                  <a:pt x="1675946" y="610567"/>
                </a:lnTo>
                <a:lnTo>
                  <a:pt x="1675938" y="611928"/>
                </a:lnTo>
                <a:close/>
              </a:path>
              <a:path w="1760220" h="2282190">
                <a:moveTo>
                  <a:pt x="1675938" y="611928"/>
                </a:moveTo>
                <a:lnTo>
                  <a:pt x="1675936" y="612241"/>
                </a:lnTo>
                <a:lnTo>
                  <a:pt x="1675946" y="610567"/>
                </a:lnTo>
                <a:lnTo>
                  <a:pt x="1675938" y="611928"/>
                </a:lnTo>
                <a:close/>
              </a:path>
              <a:path w="1760220" h="2282190">
                <a:moveTo>
                  <a:pt x="1675936" y="612241"/>
                </a:moveTo>
                <a:lnTo>
                  <a:pt x="1675862" y="612725"/>
                </a:lnTo>
                <a:lnTo>
                  <a:pt x="1675938" y="611928"/>
                </a:lnTo>
                <a:lnTo>
                  <a:pt x="1675936" y="612241"/>
                </a:lnTo>
                <a:close/>
              </a:path>
              <a:path w="1760220" h="2282190">
                <a:moveTo>
                  <a:pt x="1675862" y="612725"/>
                </a:moveTo>
                <a:lnTo>
                  <a:pt x="1675793" y="613179"/>
                </a:lnTo>
                <a:lnTo>
                  <a:pt x="1675862" y="612725"/>
                </a:lnTo>
                <a:lnTo>
                  <a:pt x="1675936" y="612241"/>
                </a:lnTo>
                <a:lnTo>
                  <a:pt x="1675862" y="612725"/>
                </a:lnTo>
                <a:close/>
              </a:path>
              <a:path w="1760220" h="2282190">
                <a:moveTo>
                  <a:pt x="1606984" y="709854"/>
                </a:moveTo>
                <a:lnTo>
                  <a:pt x="1605015" y="708267"/>
                </a:lnTo>
                <a:lnTo>
                  <a:pt x="1603431" y="706294"/>
                </a:lnTo>
                <a:lnTo>
                  <a:pt x="1605786" y="707496"/>
                </a:lnTo>
                <a:lnTo>
                  <a:pt x="1606984" y="709854"/>
                </a:lnTo>
                <a:close/>
              </a:path>
              <a:path w="1760220" h="2282190">
                <a:moveTo>
                  <a:pt x="1607974" y="736007"/>
                </a:moveTo>
                <a:lnTo>
                  <a:pt x="1603598" y="736007"/>
                </a:lnTo>
                <a:lnTo>
                  <a:pt x="1603598" y="731625"/>
                </a:lnTo>
                <a:lnTo>
                  <a:pt x="1607974" y="731625"/>
                </a:lnTo>
                <a:lnTo>
                  <a:pt x="1607974" y="736007"/>
                </a:lnTo>
                <a:close/>
              </a:path>
              <a:path w="1760220" h="2282190">
                <a:moveTo>
                  <a:pt x="1695390" y="931187"/>
                </a:moveTo>
                <a:lnTo>
                  <a:pt x="1693276" y="931187"/>
                </a:lnTo>
                <a:lnTo>
                  <a:pt x="1693297" y="926830"/>
                </a:lnTo>
                <a:lnTo>
                  <a:pt x="1696265" y="927506"/>
                </a:lnTo>
                <a:lnTo>
                  <a:pt x="1695390" y="931187"/>
                </a:lnTo>
                <a:close/>
              </a:path>
              <a:path w="1760220" h="2282190">
                <a:moveTo>
                  <a:pt x="1695484" y="935600"/>
                </a:moveTo>
                <a:lnTo>
                  <a:pt x="1688931" y="935600"/>
                </a:lnTo>
                <a:lnTo>
                  <a:pt x="1687331" y="929613"/>
                </a:lnTo>
                <a:lnTo>
                  <a:pt x="1693276" y="931187"/>
                </a:lnTo>
                <a:lnTo>
                  <a:pt x="1695390" y="931187"/>
                </a:lnTo>
                <a:lnTo>
                  <a:pt x="1695120" y="932320"/>
                </a:lnTo>
                <a:lnTo>
                  <a:pt x="1695484" y="935600"/>
                </a:lnTo>
                <a:close/>
              </a:path>
              <a:path w="1760220" h="2282190">
                <a:moveTo>
                  <a:pt x="1608075" y="683707"/>
                </a:moveTo>
                <a:lnTo>
                  <a:pt x="1610059" y="675040"/>
                </a:lnTo>
                <a:lnTo>
                  <a:pt x="1610161" y="674593"/>
                </a:lnTo>
                <a:lnTo>
                  <a:pt x="1616716" y="675040"/>
                </a:lnTo>
                <a:lnTo>
                  <a:pt x="1608075" y="683707"/>
                </a:lnTo>
                <a:close/>
              </a:path>
              <a:path w="1760220" h="2282190">
                <a:moveTo>
                  <a:pt x="1566351" y="817454"/>
                </a:moveTo>
                <a:lnTo>
                  <a:pt x="1566274" y="817836"/>
                </a:lnTo>
                <a:lnTo>
                  <a:pt x="1566351" y="817454"/>
                </a:lnTo>
                <a:lnTo>
                  <a:pt x="1566411" y="817161"/>
                </a:lnTo>
                <a:lnTo>
                  <a:pt x="1566351" y="817454"/>
                </a:lnTo>
                <a:close/>
              </a:path>
              <a:path w="1760220" h="2282190">
                <a:moveTo>
                  <a:pt x="1566274" y="817836"/>
                </a:moveTo>
                <a:lnTo>
                  <a:pt x="1566228" y="818059"/>
                </a:lnTo>
                <a:lnTo>
                  <a:pt x="1566351" y="817454"/>
                </a:lnTo>
                <a:lnTo>
                  <a:pt x="1566274" y="817836"/>
                </a:lnTo>
                <a:close/>
              </a:path>
              <a:path w="1760220" h="2282190">
                <a:moveTo>
                  <a:pt x="1589991" y="723901"/>
                </a:moveTo>
                <a:lnTo>
                  <a:pt x="1587891" y="723407"/>
                </a:lnTo>
                <a:lnTo>
                  <a:pt x="1590470" y="720657"/>
                </a:lnTo>
                <a:lnTo>
                  <a:pt x="1592330" y="722773"/>
                </a:lnTo>
                <a:lnTo>
                  <a:pt x="1589991" y="723901"/>
                </a:lnTo>
                <a:close/>
              </a:path>
              <a:path w="1760220" h="2282190">
                <a:moveTo>
                  <a:pt x="1587720" y="668899"/>
                </a:moveTo>
                <a:lnTo>
                  <a:pt x="1586029" y="668899"/>
                </a:lnTo>
                <a:lnTo>
                  <a:pt x="1586093" y="663631"/>
                </a:lnTo>
                <a:lnTo>
                  <a:pt x="1588568" y="666356"/>
                </a:lnTo>
                <a:lnTo>
                  <a:pt x="1587720" y="668899"/>
                </a:lnTo>
                <a:close/>
              </a:path>
              <a:path w="1760220" h="2282190">
                <a:moveTo>
                  <a:pt x="1581819" y="784598"/>
                </a:moveTo>
                <a:lnTo>
                  <a:pt x="1583804" y="775931"/>
                </a:lnTo>
                <a:lnTo>
                  <a:pt x="1583906" y="775488"/>
                </a:lnTo>
                <a:lnTo>
                  <a:pt x="1590459" y="775931"/>
                </a:lnTo>
                <a:lnTo>
                  <a:pt x="1581819" y="784598"/>
                </a:lnTo>
                <a:close/>
              </a:path>
              <a:path w="1760220" h="2282190">
                <a:moveTo>
                  <a:pt x="1610045" y="665365"/>
                </a:moveTo>
                <a:lnTo>
                  <a:pt x="1607454" y="663381"/>
                </a:lnTo>
                <a:lnTo>
                  <a:pt x="1607974" y="654856"/>
                </a:lnTo>
                <a:lnTo>
                  <a:pt x="1611600" y="662094"/>
                </a:lnTo>
                <a:lnTo>
                  <a:pt x="1610045" y="665365"/>
                </a:lnTo>
                <a:close/>
              </a:path>
              <a:path w="1760220" h="2282190">
                <a:moveTo>
                  <a:pt x="1595448" y="667796"/>
                </a:moveTo>
                <a:lnTo>
                  <a:pt x="1597033" y="665823"/>
                </a:lnTo>
                <a:lnTo>
                  <a:pt x="1599001" y="664234"/>
                </a:lnTo>
                <a:lnTo>
                  <a:pt x="1597288" y="666079"/>
                </a:lnTo>
                <a:lnTo>
                  <a:pt x="1595448" y="667796"/>
                </a:lnTo>
                <a:close/>
              </a:path>
              <a:path w="1760220" h="2282190">
                <a:moveTo>
                  <a:pt x="1750186" y="681173"/>
                </a:moveTo>
                <a:lnTo>
                  <a:pt x="1745810" y="681173"/>
                </a:lnTo>
                <a:lnTo>
                  <a:pt x="1745810" y="676791"/>
                </a:lnTo>
                <a:lnTo>
                  <a:pt x="1750186" y="676791"/>
                </a:lnTo>
                <a:lnTo>
                  <a:pt x="1750186" y="681173"/>
                </a:lnTo>
                <a:close/>
              </a:path>
              <a:path w="1760220" h="2282190">
                <a:moveTo>
                  <a:pt x="1741496" y="1039024"/>
                </a:moveTo>
                <a:lnTo>
                  <a:pt x="1741286" y="1037889"/>
                </a:lnTo>
                <a:lnTo>
                  <a:pt x="1741247" y="1037679"/>
                </a:lnTo>
                <a:lnTo>
                  <a:pt x="1740819" y="1036491"/>
                </a:lnTo>
                <a:lnTo>
                  <a:pt x="1739246" y="1036491"/>
                </a:lnTo>
                <a:lnTo>
                  <a:pt x="1739849" y="1032928"/>
                </a:lnTo>
                <a:lnTo>
                  <a:pt x="1742282" y="1034868"/>
                </a:lnTo>
                <a:lnTo>
                  <a:pt x="1743340" y="1037679"/>
                </a:lnTo>
                <a:lnTo>
                  <a:pt x="1743420" y="1037889"/>
                </a:lnTo>
                <a:lnTo>
                  <a:pt x="1741496" y="1039024"/>
                </a:lnTo>
                <a:close/>
              </a:path>
              <a:path w="1760220" h="2282190">
                <a:moveTo>
                  <a:pt x="1606001" y="795361"/>
                </a:moveTo>
                <a:lnTo>
                  <a:pt x="1605786" y="795226"/>
                </a:lnTo>
                <a:lnTo>
                  <a:pt x="1606032" y="793439"/>
                </a:lnTo>
                <a:lnTo>
                  <a:pt x="1609405" y="793439"/>
                </a:lnTo>
                <a:lnTo>
                  <a:pt x="1607343" y="794678"/>
                </a:lnTo>
                <a:lnTo>
                  <a:pt x="1606001" y="795361"/>
                </a:lnTo>
                <a:close/>
              </a:path>
              <a:path w="1760220" h="2282190">
                <a:moveTo>
                  <a:pt x="1741565" y="994551"/>
                </a:moveTo>
                <a:lnTo>
                  <a:pt x="1737057" y="992626"/>
                </a:lnTo>
                <a:lnTo>
                  <a:pt x="1737837" y="989747"/>
                </a:lnTo>
                <a:lnTo>
                  <a:pt x="1740907" y="989179"/>
                </a:lnTo>
                <a:lnTo>
                  <a:pt x="1741433" y="986046"/>
                </a:lnTo>
                <a:lnTo>
                  <a:pt x="1746884" y="986939"/>
                </a:lnTo>
                <a:lnTo>
                  <a:pt x="1741565" y="994551"/>
                </a:lnTo>
                <a:close/>
              </a:path>
              <a:path w="1760220" h="2282190">
                <a:moveTo>
                  <a:pt x="787756" y="2178784"/>
                </a:moveTo>
                <a:lnTo>
                  <a:pt x="785607" y="2178239"/>
                </a:lnTo>
                <a:lnTo>
                  <a:pt x="787528" y="2174834"/>
                </a:lnTo>
                <a:lnTo>
                  <a:pt x="789792" y="2177354"/>
                </a:lnTo>
                <a:lnTo>
                  <a:pt x="787756" y="2178784"/>
                </a:lnTo>
                <a:close/>
              </a:path>
              <a:path w="1760220" h="2282190">
                <a:moveTo>
                  <a:pt x="1109244" y="2091821"/>
                </a:moveTo>
                <a:lnTo>
                  <a:pt x="1111229" y="2083159"/>
                </a:lnTo>
                <a:lnTo>
                  <a:pt x="1111331" y="2082712"/>
                </a:lnTo>
                <a:lnTo>
                  <a:pt x="1117885" y="2083159"/>
                </a:lnTo>
                <a:lnTo>
                  <a:pt x="1109244" y="2091821"/>
                </a:lnTo>
                <a:close/>
              </a:path>
              <a:path w="1760220" h="2282190">
                <a:moveTo>
                  <a:pt x="1111047" y="2059605"/>
                </a:moveTo>
                <a:lnTo>
                  <a:pt x="1111544" y="2055451"/>
                </a:lnTo>
                <a:lnTo>
                  <a:pt x="1111505" y="2054811"/>
                </a:lnTo>
                <a:lnTo>
                  <a:pt x="1111390" y="2052963"/>
                </a:lnTo>
                <a:lnTo>
                  <a:pt x="1111331" y="2052009"/>
                </a:lnTo>
                <a:lnTo>
                  <a:pt x="1114026" y="2052963"/>
                </a:lnTo>
                <a:lnTo>
                  <a:pt x="1115829" y="2054811"/>
                </a:lnTo>
                <a:lnTo>
                  <a:pt x="1115708" y="2058584"/>
                </a:lnTo>
                <a:lnTo>
                  <a:pt x="1111047" y="2059605"/>
                </a:lnTo>
                <a:close/>
              </a:path>
              <a:path w="1760220" h="2282190">
                <a:moveTo>
                  <a:pt x="1106955" y="2082712"/>
                </a:moveTo>
                <a:lnTo>
                  <a:pt x="1105068" y="2079280"/>
                </a:lnTo>
                <a:lnTo>
                  <a:pt x="1107202" y="2077444"/>
                </a:lnTo>
                <a:lnTo>
                  <a:pt x="1109213" y="2078241"/>
                </a:lnTo>
                <a:lnTo>
                  <a:pt x="1106955" y="2082712"/>
                </a:lnTo>
                <a:close/>
              </a:path>
              <a:path w="1760220" h="2282190">
                <a:moveTo>
                  <a:pt x="1115809" y="2115950"/>
                </a:moveTo>
                <a:lnTo>
                  <a:pt x="1117795" y="2107277"/>
                </a:lnTo>
                <a:lnTo>
                  <a:pt x="1117895" y="2106841"/>
                </a:lnTo>
                <a:lnTo>
                  <a:pt x="1124449" y="2107277"/>
                </a:lnTo>
                <a:lnTo>
                  <a:pt x="1115809" y="2115950"/>
                </a:lnTo>
                <a:close/>
              </a:path>
              <a:path w="1760220" h="2282190">
                <a:moveTo>
                  <a:pt x="1117335" y="1690993"/>
                </a:moveTo>
                <a:lnTo>
                  <a:pt x="1115644" y="1690993"/>
                </a:lnTo>
                <a:lnTo>
                  <a:pt x="1115708" y="1685724"/>
                </a:lnTo>
                <a:lnTo>
                  <a:pt x="1118182" y="1688451"/>
                </a:lnTo>
                <a:lnTo>
                  <a:pt x="1117335" y="1690993"/>
                </a:lnTo>
                <a:close/>
              </a:path>
              <a:path w="1760220" h="2282190">
                <a:moveTo>
                  <a:pt x="1087364" y="799948"/>
                </a:moveTo>
                <a:lnTo>
                  <a:pt x="1089351" y="791280"/>
                </a:lnTo>
                <a:lnTo>
                  <a:pt x="1089451" y="790844"/>
                </a:lnTo>
                <a:lnTo>
                  <a:pt x="1096005" y="791280"/>
                </a:lnTo>
                <a:lnTo>
                  <a:pt x="1087364" y="799948"/>
                </a:lnTo>
                <a:close/>
              </a:path>
              <a:path w="1760220" h="2282190">
                <a:moveTo>
                  <a:pt x="1096025" y="803999"/>
                </a:moveTo>
                <a:lnTo>
                  <a:pt x="1093321" y="803040"/>
                </a:lnTo>
                <a:lnTo>
                  <a:pt x="1091528" y="801197"/>
                </a:lnTo>
                <a:lnTo>
                  <a:pt x="1091640" y="797419"/>
                </a:lnTo>
                <a:lnTo>
                  <a:pt x="1094333" y="798378"/>
                </a:lnTo>
                <a:lnTo>
                  <a:pt x="1096136" y="800226"/>
                </a:lnTo>
                <a:lnTo>
                  <a:pt x="1096025" y="803999"/>
                </a:lnTo>
                <a:close/>
              </a:path>
              <a:path w="1760220" h="2282190">
                <a:moveTo>
                  <a:pt x="1103748" y="891862"/>
                </a:moveTo>
                <a:lnTo>
                  <a:pt x="1099783" y="891862"/>
                </a:lnTo>
                <a:lnTo>
                  <a:pt x="1098283" y="885490"/>
                </a:lnTo>
                <a:lnTo>
                  <a:pt x="1098204" y="885154"/>
                </a:lnTo>
                <a:lnTo>
                  <a:pt x="1105021" y="885490"/>
                </a:lnTo>
                <a:lnTo>
                  <a:pt x="1103799" y="891607"/>
                </a:lnTo>
                <a:lnTo>
                  <a:pt x="1103748" y="891862"/>
                </a:lnTo>
                <a:close/>
              </a:path>
              <a:path w="1760220" h="2282190">
                <a:moveTo>
                  <a:pt x="1102407" y="898569"/>
                </a:moveTo>
                <a:lnTo>
                  <a:pt x="1096025" y="898311"/>
                </a:lnTo>
                <a:lnTo>
                  <a:pt x="1094496" y="891862"/>
                </a:lnTo>
                <a:lnTo>
                  <a:pt x="1094435" y="891607"/>
                </a:lnTo>
                <a:lnTo>
                  <a:pt x="1099783" y="891862"/>
                </a:lnTo>
                <a:lnTo>
                  <a:pt x="1103748" y="891862"/>
                </a:lnTo>
                <a:lnTo>
                  <a:pt x="1102459" y="898311"/>
                </a:lnTo>
                <a:lnTo>
                  <a:pt x="1102407" y="898569"/>
                </a:lnTo>
                <a:close/>
              </a:path>
              <a:path w="1760220" h="2282190">
                <a:moveTo>
                  <a:pt x="1124459" y="2043229"/>
                </a:moveTo>
                <a:lnTo>
                  <a:pt x="1123202" y="2034413"/>
                </a:lnTo>
                <a:lnTo>
                  <a:pt x="1128900" y="2029371"/>
                </a:lnTo>
                <a:lnTo>
                  <a:pt x="1136754" y="2025227"/>
                </a:lnTo>
                <a:lnTo>
                  <a:pt x="1141964" y="2019105"/>
                </a:lnTo>
                <a:lnTo>
                  <a:pt x="1148700" y="2017460"/>
                </a:lnTo>
                <a:lnTo>
                  <a:pt x="1144628" y="2026666"/>
                </a:lnTo>
                <a:lnTo>
                  <a:pt x="1152904" y="2026666"/>
                </a:lnTo>
                <a:lnTo>
                  <a:pt x="1152904" y="2030073"/>
                </a:lnTo>
                <a:lnTo>
                  <a:pt x="1143599" y="2031163"/>
                </a:lnTo>
                <a:lnTo>
                  <a:pt x="1137702" y="2035669"/>
                </a:lnTo>
                <a:lnTo>
                  <a:pt x="1132294" y="2040665"/>
                </a:lnTo>
                <a:lnTo>
                  <a:pt x="1124459" y="2043229"/>
                </a:lnTo>
                <a:close/>
              </a:path>
              <a:path w="1760220" h="2282190">
                <a:moveTo>
                  <a:pt x="1123061" y="2026666"/>
                </a:moveTo>
                <a:lnTo>
                  <a:pt x="1122599" y="2026666"/>
                </a:lnTo>
                <a:lnTo>
                  <a:pt x="1120412" y="2025610"/>
                </a:lnTo>
                <a:lnTo>
                  <a:pt x="1122273" y="2023492"/>
                </a:lnTo>
                <a:lnTo>
                  <a:pt x="1124850" y="2026245"/>
                </a:lnTo>
                <a:lnTo>
                  <a:pt x="1123061" y="2026666"/>
                </a:lnTo>
                <a:close/>
              </a:path>
              <a:path w="1760220" h="2282190">
                <a:moveTo>
                  <a:pt x="1152904" y="2026666"/>
                </a:moveTo>
                <a:lnTo>
                  <a:pt x="1144628" y="2026666"/>
                </a:lnTo>
                <a:lnTo>
                  <a:pt x="1152904" y="2023492"/>
                </a:lnTo>
                <a:lnTo>
                  <a:pt x="1152904" y="2026666"/>
                </a:lnTo>
                <a:close/>
              </a:path>
              <a:path w="1760220" h="2282190">
                <a:moveTo>
                  <a:pt x="1148528" y="2056390"/>
                </a:moveTo>
                <a:lnTo>
                  <a:pt x="1141215" y="2052247"/>
                </a:lnTo>
                <a:lnTo>
                  <a:pt x="1147139" y="2047530"/>
                </a:lnTo>
                <a:lnTo>
                  <a:pt x="1146340" y="2038842"/>
                </a:lnTo>
                <a:lnTo>
                  <a:pt x="1151329" y="2040665"/>
                </a:lnTo>
                <a:lnTo>
                  <a:pt x="1152320" y="2052247"/>
                </a:lnTo>
                <a:lnTo>
                  <a:pt x="1151388" y="2053324"/>
                </a:lnTo>
                <a:lnTo>
                  <a:pt x="1148528" y="2056390"/>
                </a:lnTo>
                <a:close/>
              </a:path>
              <a:path w="1760220" h="2282190">
                <a:moveTo>
                  <a:pt x="1141499" y="2056796"/>
                </a:moveTo>
                <a:lnTo>
                  <a:pt x="1137254" y="2056796"/>
                </a:lnTo>
                <a:lnTo>
                  <a:pt x="1137466" y="2055532"/>
                </a:lnTo>
                <a:lnTo>
                  <a:pt x="1137588" y="2054196"/>
                </a:lnTo>
                <a:lnTo>
                  <a:pt x="1141832" y="2053324"/>
                </a:lnTo>
                <a:lnTo>
                  <a:pt x="1141620" y="2055532"/>
                </a:lnTo>
                <a:lnTo>
                  <a:pt x="1141499" y="2056796"/>
                </a:lnTo>
                <a:close/>
              </a:path>
              <a:path w="1760220" h="2282190">
                <a:moveTo>
                  <a:pt x="1140788" y="2064189"/>
                </a:moveTo>
                <a:lnTo>
                  <a:pt x="1135400" y="2060777"/>
                </a:lnTo>
                <a:lnTo>
                  <a:pt x="1135400" y="2056390"/>
                </a:lnTo>
                <a:lnTo>
                  <a:pt x="1137254" y="2056796"/>
                </a:lnTo>
                <a:lnTo>
                  <a:pt x="1141499" y="2056796"/>
                </a:lnTo>
                <a:lnTo>
                  <a:pt x="1140788" y="2064189"/>
                </a:lnTo>
                <a:close/>
              </a:path>
              <a:path w="1760220" h="2282190">
                <a:moveTo>
                  <a:pt x="1096603" y="1281996"/>
                </a:moveTo>
                <a:lnTo>
                  <a:pt x="1096814" y="1279955"/>
                </a:lnTo>
                <a:lnTo>
                  <a:pt x="1096901" y="1279056"/>
                </a:lnTo>
                <a:lnTo>
                  <a:pt x="1098101" y="1273816"/>
                </a:lnTo>
                <a:lnTo>
                  <a:pt x="1098203" y="1273370"/>
                </a:lnTo>
                <a:lnTo>
                  <a:pt x="1104757" y="1273816"/>
                </a:lnTo>
                <a:lnTo>
                  <a:pt x="1096603" y="1281996"/>
                </a:lnTo>
                <a:close/>
              </a:path>
              <a:path w="1760220" h="2282190">
                <a:moveTo>
                  <a:pt x="1096025" y="1288729"/>
                </a:moveTo>
                <a:lnTo>
                  <a:pt x="1092924" y="1287201"/>
                </a:lnTo>
                <a:lnTo>
                  <a:pt x="1093059" y="1287201"/>
                </a:lnTo>
                <a:lnTo>
                  <a:pt x="1092137" y="1284586"/>
                </a:lnTo>
                <a:lnTo>
                  <a:pt x="1091938" y="1283961"/>
                </a:lnTo>
                <a:lnTo>
                  <a:pt x="1091828" y="1282484"/>
                </a:lnTo>
                <a:lnTo>
                  <a:pt x="1091734" y="1281224"/>
                </a:lnTo>
                <a:lnTo>
                  <a:pt x="1091640" y="1279955"/>
                </a:lnTo>
                <a:lnTo>
                  <a:pt x="1096907" y="1279056"/>
                </a:lnTo>
                <a:lnTo>
                  <a:pt x="1096229" y="1281996"/>
                </a:lnTo>
                <a:lnTo>
                  <a:pt x="1096117" y="1282484"/>
                </a:lnTo>
                <a:lnTo>
                  <a:pt x="1096553" y="1282484"/>
                </a:lnTo>
                <a:lnTo>
                  <a:pt x="1096439" y="1283585"/>
                </a:lnTo>
                <a:lnTo>
                  <a:pt x="1096400" y="1283961"/>
                </a:lnTo>
                <a:lnTo>
                  <a:pt x="1102820" y="1283961"/>
                </a:lnTo>
                <a:lnTo>
                  <a:pt x="1102902" y="1284586"/>
                </a:lnTo>
                <a:lnTo>
                  <a:pt x="1096259" y="1284586"/>
                </a:lnTo>
                <a:lnTo>
                  <a:pt x="1096111" y="1287201"/>
                </a:lnTo>
                <a:lnTo>
                  <a:pt x="1096025" y="1288729"/>
                </a:lnTo>
                <a:close/>
              </a:path>
              <a:path w="1760220" h="2282190">
                <a:moveTo>
                  <a:pt x="1096117" y="1282484"/>
                </a:moveTo>
                <a:lnTo>
                  <a:pt x="1096696" y="1279955"/>
                </a:lnTo>
                <a:lnTo>
                  <a:pt x="1096603" y="1281996"/>
                </a:lnTo>
                <a:lnTo>
                  <a:pt x="1096117" y="1282484"/>
                </a:lnTo>
                <a:close/>
              </a:path>
              <a:path w="1760220" h="2282190">
                <a:moveTo>
                  <a:pt x="1096553" y="1282484"/>
                </a:moveTo>
                <a:lnTo>
                  <a:pt x="1096117" y="1282484"/>
                </a:lnTo>
                <a:lnTo>
                  <a:pt x="1096603" y="1281996"/>
                </a:lnTo>
                <a:lnTo>
                  <a:pt x="1096553" y="1282484"/>
                </a:lnTo>
                <a:close/>
              </a:path>
              <a:path w="1760220" h="2282190">
                <a:moveTo>
                  <a:pt x="1102820" y="1283961"/>
                </a:moveTo>
                <a:lnTo>
                  <a:pt x="1096400" y="1283961"/>
                </a:lnTo>
                <a:lnTo>
                  <a:pt x="1102579" y="1282143"/>
                </a:lnTo>
                <a:lnTo>
                  <a:pt x="1102770" y="1283585"/>
                </a:lnTo>
                <a:lnTo>
                  <a:pt x="1102820" y="1283961"/>
                </a:lnTo>
                <a:close/>
              </a:path>
              <a:path w="1760220" h="2282190">
                <a:moveTo>
                  <a:pt x="1103248" y="1287201"/>
                </a:moveTo>
                <a:lnTo>
                  <a:pt x="1096259" y="1284586"/>
                </a:lnTo>
                <a:lnTo>
                  <a:pt x="1102902" y="1284586"/>
                </a:lnTo>
                <a:lnTo>
                  <a:pt x="1103248" y="1287201"/>
                </a:lnTo>
                <a:close/>
              </a:path>
              <a:path w="1760220" h="2282190">
                <a:moveTo>
                  <a:pt x="1096923" y="1486709"/>
                </a:moveTo>
                <a:lnTo>
                  <a:pt x="1094618" y="1484715"/>
                </a:lnTo>
                <a:lnTo>
                  <a:pt x="1098203" y="1479543"/>
                </a:lnTo>
                <a:lnTo>
                  <a:pt x="1099748" y="1484715"/>
                </a:lnTo>
                <a:lnTo>
                  <a:pt x="1099868" y="1485119"/>
                </a:lnTo>
                <a:lnTo>
                  <a:pt x="1096923" y="1486709"/>
                </a:lnTo>
                <a:close/>
              </a:path>
              <a:path w="1760220" h="2282190">
                <a:moveTo>
                  <a:pt x="1095035" y="973054"/>
                </a:moveTo>
                <a:lnTo>
                  <a:pt x="1093066" y="971467"/>
                </a:lnTo>
                <a:lnTo>
                  <a:pt x="1091483" y="969494"/>
                </a:lnTo>
                <a:lnTo>
                  <a:pt x="1093837" y="970696"/>
                </a:lnTo>
                <a:lnTo>
                  <a:pt x="1095035" y="973054"/>
                </a:lnTo>
                <a:close/>
              </a:path>
              <a:path w="1760220" h="2282190">
                <a:moveTo>
                  <a:pt x="1096117" y="1640000"/>
                </a:moveTo>
                <a:lnTo>
                  <a:pt x="1098103" y="1631327"/>
                </a:lnTo>
                <a:lnTo>
                  <a:pt x="1098203" y="1630891"/>
                </a:lnTo>
                <a:lnTo>
                  <a:pt x="1104757" y="1631327"/>
                </a:lnTo>
                <a:lnTo>
                  <a:pt x="1096117" y="1640000"/>
                </a:lnTo>
                <a:close/>
              </a:path>
              <a:path w="1760220" h="2282190">
                <a:moveTo>
                  <a:pt x="1112213" y="1873030"/>
                </a:moveTo>
                <a:lnTo>
                  <a:pt x="1107797" y="1868606"/>
                </a:lnTo>
                <a:lnTo>
                  <a:pt x="1109314" y="1861153"/>
                </a:lnTo>
                <a:lnTo>
                  <a:pt x="1112618" y="1860569"/>
                </a:lnTo>
                <a:lnTo>
                  <a:pt x="1112213" y="1873030"/>
                </a:lnTo>
                <a:close/>
              </a:path>
              <a:path w="1760220" h="2282190">
                <a:moveTo>
                  <a:pt x="1178216" y="520468"/>
                </a:moveTo>
                <a:lnTo>
                  <a:pt x="1177242" y="517469"/>
                </a:lnTo>
                <a:lnTo>
                  <a:pt x="1178321" y="515171"/>
                </a:lnTo>
                <a:lnTo>
                  <a:pt x="1181348" y="518869"/>
                </a:lnTo>
                <a:lnTo>
                  <a:pt x="1178216" y="520468"/>
                </a:lnTo>
                <a:close/>
              </a:path>
              <a:path w="1760220" h="2282190">
                <a:moveTo>
                  <a:pt x="1207825" y="489921"/>
                </a:moveTo>
                <a:lnTo>
                  <a:pt x="1205676" y="489377"/>
                </a:lnTo>
                <a:lnTo>
                  <a:pt x="1207605" y="485966"/>
                </a:lnTo>
                <a:lnTo>
                  <a:pt x="1209864" y="488488"/>
                </a:lnTo>
                <a:lnTo>
                  <a:pt x="1207825" y="489921"/>
                </a:lnTo>
                <a:close/>
              </a:path>
              <a:path w="1760220" h="2282190">
                <a:moveTo>
                  <a:pt x="1198842" y="652663"/>
                </a:moveTo>
                <a:lnTo>
                  <a:pt x="1192278" y="652663"/>
                </a:lnTo>
                <a:lnTo>
                  <a:pt x="1194871" y="649402"/>
                </a:lnTo>
                <a:lnTo>
                  <a:pt x="1194282" y="643889"/>
                </a:lnTo>
                <a:lnTo>
                  <a:pt x="1194172" y="642857"/>
                </a:lnTo>
                <a:lnTo>
                  <a:pt x="1201031" y="643889"/>
                </a:lnTo>
                <a:lnTo>
                  <a:pt x="1199374" y="645620"/>
                </a:lnTo>
                <a:lnTo>
                  <a:pt x="1197029" y="645620"/>
                </a:lnTo>
                <a:lnTo>
                  <a:pt x="1196989" y="648113"/>
                </a:lnTo>
                <a:lnTo>
                  <a:pt x="1197671" y="648113"/>
                </a:lnTo>
                <a:lnTo>
                  <a:pt x="1198842" y="652663"/>
                </a:lnTo>
                <a:close/>
              </a:path>
              <a:path w="1760220" h="2282190">
                <a:moveTo>
                  <a:pt x="1196989" y="648113"/>
                </a:moveTo>
                <a:lnTo>
                  <a:pt x="1197029" y="645620"/>
                </a:lnTo>
                <a:lnTo>
                  <a:pt x="1197526" y="647552"/>
                </a:lnTo>
                <a:lnTo>
                  <a:pt x="1196989" y="648113"/>
                </a:lnTo>
                <a:close/>
              </a:path>
              <a:path w="1760220" h="2282190">
                <a:moveTo>
                  <a:pt x="1197526" y="647552"/>
                </a:moveTo>
                <a:lnTo>
                  <a:pt x="1197029" y="645620"/>
                </a:lnTo>
                <a:lnTo>
                  <a:pt x="1199374" y="645620"/>
                </a:lnTo>
                <a:lnTo>
                  <a:pt x="1197526" y="647552"/>
                </a:lnTo>
                <a:close/>
              </a:path>
              <a:path w="1760220" h="2282190">
                <a:moveTo>
                  <a:pt x="1197671" y="648113"/>
                </a:moveTo>
                <a:lnTo>
                  <a:pt x="1196989" y="648113"/>
                </a:lnTo>
                <a:lnTo>
                  <a:pt x="1197526" y="647552"/>
                </a:lnTo>
                <a:lnTo>
                  <a:pt x="1197671" y="648113"/>
                </a:lnTo>
                <a:close/>
              </a:path>
              <a:path w="1760220" h="2282190">
                <a:moveTo>
                  <a:pt x="1206430" y="1416226"/>
                </a:moveTo>
                <a:lnTo>
                  <a:pt x="1202277" y="1415724"/>
                </a:lnTo>
                <a:lnTo>
                  <a:pt x="1198921" y="1415724"/>
                </a:lnTo>
                <a:lnTo>
                  <a:pt x="1199805" y="1413235"/>
                </a:lnTo>
                <a:lnTo>
                  <a:pt x="1201648" y="1411433"/>
                </a:lnTo>
                <a:lnTo>
                  <a:pt x="1205391" y="1411433"/>
                </a:lnTo>
                <a:lnTo>
                  <a:pt x="1206321" y="1415724"/>
                </a:lnTo>
                <a:lnTo>
                  <a:pt x="1202277" y="1415724"/>
                </a:lnTo>
                <a:lnTo>
                  <a:pt x="1198843" y="1415942"/>
                </a:lnTo>
                <a:lnTo>
                  <a:pt x="1206368" y="1415942"/>
                </a:lnTo>
                <a:lnTo>
                  <a:pt x="1206430" y="1416226"/>
                </a:lnTo>
                <a:close/>
              </a:path>
              <a:path w="1760220" h="2282190">
                <a:moveTo>
                  <a:pt x="1150808" y="1392149"/>
                </a:moveTo>
                <a:lnTo>
                  <a:pt x="1152803" y="1383476"/>
                </a:lnTo>
                <a:lnTo>
                  <a:pt x="1152904" y="1383039"/>
                </a:lnTo>
                <a:lnTo>
                  <a:pt x="1159458" y="1383476"/>
                </a:lnTo>
                <a:lnTo>
                  <a:pt x="1150808" y="1392149"/>
                </a:lnTo>
                <a:close/>
              </a:path>
              <a:path w="1760220" h="2282190">
                <a:moveTo>
                  <a:pt x="1151194" y="1610007"/>
                </a:moveTo>
                <a:lnTo>
                  <a:pt x="1148856" y="1608878"/>
                </a:lnTo>
                <a:lnTo>
                  <a:pt x="1150716" y="1606762"/>
                </a:lnTo>
                <a:lnTo>
                  <a:pt x="1153294" y="1609512"/>
                </a:lnTo>
                <a:lnTo>
                  <a:pt x="1151194" y="1610007"/>
                </a:lnTo>
                <a:close/>
              </a:path>
              <a:path w="1760220" h="2282190">
                <a:moveTo>
                  <a:pt x="1144669" y="1581131"/>
                </a:moveTo>
                <a:lnTo>
                  <a:pt x="1144628" y="1568152"/>
                </a:lnTo>
                <a:lnTo>
                  <a:pt x="1150716" y="1571661"/>
                </a:lnTo>
                <a:lnTo>
                  <a:pt x="1151638" y="1576251"/>
                </a:lnTo>
                <a:lnTo>
                  <a:pt x="1149217" y="1577475"/>
                </a:lnTo>
                <a:lnTo>
                  <a:pt x="1148528" y="1580441"/>
                </a:lnTo>
                <a:lnTo>
                  <a:pt x="1144669" y="1581131"/>
                </a:lnTo>
                <a:close/>
              </a:path>
              <a:path w="1760220" h="2282190">
                <a:moveTo>
                  <a:pt x="1155092" y="1674751"/>
                </a:moveTo>
                <a:lnTo>
                  <a:pt x="1148869" y="1674068"/>
                </a:lnTo>
                <a:lnTo>
                  <a:pt x="1148285" y="1671807"/>
                </a:lnTo>
                <a:lnTo>
                  <a:pt x="1151103" y="1671018"/>
                </a:lnTo>
                <a:lnTo>
                  <a:pt x="1155092" y="1674751"/>
                </a:lnTo>
                <a:close/>
              </a:path>
              <a:path w="1760220" h="2282190">
                <a:moveTo>
                  <a:pt x="1150940" y="1437438"/>
                </a:moveTo>
                <a:lnTo>
                  <a:pt x="1148792" y="1436893"/>
                </a:lnTo>
                <a:lnTo>
                  <a:pt x="1150716" y="1433479"/>
                </a:lnTo>
                <a:lnTo>
                  <a:pt x="1152977" y="1436004"/>
                </a:lnTo>
                <a:lnTo>
                  <a:pt x="1150940" y="1437438"/>
                </a:lnTo>
                <a:close/>
              </a:path>
              <a:path w="1760220" h="2282190">
                <a:moveTo>
                  <a:pt x="1148528" y="1358916"/>
                </a:moveTo>
                <a:lnTo>
                  <a:pt x="1143635" y="1357322"/>
                </a:lnTo>
                <a:lnTo>
                  <a:pt x="1147475" y="1346410"/>
                </a:lnTo>
                <a:lnTo>
                  <a:pt x="1152904" y="1347943"/>
                </a:lnTo>
                <a:lnTo>
                  <a:pt x="1153924" y="1352163"/>
                </a:lnTo>
                <a:lnTo>
                  <a:pt x="1146897" y="1352163"/>
                </a:lnTo>
                <a:lnTo>
                  <a:pt x="1148528" y="1358916"/>
                </a:lnTo>
                <a:close/>
              </a:path>
              <a:path w="1760220" h="2282190">
                <a:moveTo>
                  <a:pt x="1152904" y="1354152"/>
                </a:moveTo>
                <a:lnTo>
                  <a:pt x="1146897" y="1352163"/>
                </a:lnTo>
                <a:lnTo>
                  <a:pt x="1153924" y="1352163"/>
                </a:lnTo>
                <a:lnTo>
                  <a:pt x="1153965" y="1352336"/>
                </a:lnTo>
                <a:lnTo>
                  <a:pt x="1152904" y="1352336"/>
                </a:lnTo>
                <a:lnTo>
                  <a:pt x="1152904" y="1354152"/>
                </a:lnTo>
                <a:close/>
              </a:path>
              <a:path w="1760220" h="2282190">
                <a:moveTo>
                  <a:pt x="1154535" y="1354692"/>
                </a:moveTo>
                <a:lnTo>
                  <a:pt x="1152904" y="1354152"/>
                </a:lnTo>
                <a:lnTo>
                  <a:pt x="1152904" y="1352336"/>
                </a:lnTo>
                <a:lnTo>
                  <a:pt x="1153965" y="1352336"/>
                </a:lnTo>
                <a:lnTo>
                  <a:pt x="1154535" y="1354692"/>
                </a:lnTo>
                <a:close/>
              </a:path>
              <a:path w="1760220" h="2282190">
                <a:moveTo>
                  <a:pt x="1157281" y="1354692"/>
                </a:moveTo>
                <a:lnTo>
                  <a:pt x="1154535" y="1354692"/>
                </a:lnTo>
                <a:lnTo>
                  <a:pt x="1153965" y="1352336"/>
                </a:lnTo>
                <a:lnTo>
                  <a:pt x="1157281" y="1352336"/>
                </a:lnTo>
                <a:lnTo>
                  <a:pt x="1157281" y="1354692"/>
                </a:lnTo>
                <a:close/>
              </a:path>
              <a:path w="1760220" h="2282190">
                <a:moveTo>
                  <a:pt x="1157281" y="1356723"/>
                </a:moveTo>
                <a:lnTo>
                  <a:pt x="1152904" y="1356723"/>
                </a:lnTo>
                <a:lnTo>
                  <a:pt x="1152904" y="1354152"/>
                </a:lnTo>
                <a:lnTo>
                  <a:pt x="1154535" y="1354692"/>
                </a:lnTo>
                <a:lnTo>
                  <a:pt x="1157281" y="1354692"/>
                </a:lnTo>
                <a:lnTo>
                  <a:pt x="1157281" y="1356723"/>
                </a:lnTo>
                <a:close/>
              </a:path>
              <a:path w="1760220" h="2282190">
                <a:moveTo>
                  <a:pt x="1148619" y="1960220"/>
                </a:moveTo>
                <a:lnTo>
                  <a:pt x="1150615" y="1951553"/>
                </a:lnTo>
                <a:lnTo>
                  <a:pt x="1150716" y="1951112"/>
                </a:lnTo>
                <a:lnTo>
                  <a:pt x="1157270" y="1951553"/>
                </a:lnTo>
                <a:lnTo>
                  <a:pt x="1148619" y="1960220"/>
                </a:lnTo>
                <a:close/>
              </a:path>
              <a:path w="1760220" h="2282190">
                <a:moveTo>
                  <a:pt x="1161656" y="1501479"/>
                </a:moveTo>
                <a:lnTo>
                  <a:pt x="1156500" y="1500301"/>
                </a:lnTo>
                <a:lnTo>
                  <a:pt x="1160309" y="1491100"/>
                </a:lnTo>
                <a:lnTo>
                  <a:pt x="1163844" y="1497091"/>
                </a:lnTo>
                <a:lnTo>
                  <a:pt x="1163429" y="1498863"/>
                </a:lnTo>
                <a:lnTo>
                  <a:pt x="1161646" y="1499280"/>
                </a:lnTo>
                <a:lnTo>
                  <a:pt x="1161656" y="1501479"/>
                </a:lnTo>
                <a:close/>
              </a:path>
              <a:path w="1760220" h="2282190">
                <a:moveTo>
                  <a:pt x="1161656" y="1328207"/>
                </a:moveTo>
                <a:lnTo>
                  <a:pt x="1157280" y="1328207"/>
                </a:lnTo>
                <a:lnTo>
                  <a:pt x="1157280" y="1323820"/>
                </a:lnTo>
                <a:lnTo>
                  <a:pt x="1161656" y="1323820"/>
                </a:lnTo>
                <a:lnTo>
                  <a:pt x="1161656" y="1328207"/>
                </a:lnTo>
                <a:close/>
              </a:path>
              <a:path w="1760220" h="2282190">
                <a:moveTo>
                  <a:pt x="1150716" y="1374261"/>
                </a:moveTo>
                <a:lnTo>
                  <a:pt x="1146340" y="1374261"/>
                </a:lnTo>
                <a:lnTo>
                  <a:pt x="1146340" y="1369879"/>
                </a:lnTo>
                <a:lnTo>
                  <a:pt x="1150716" y="1369879"/>
                </a:lnTo>
                <a:lnTo>
                  <a:pt x="1150716" y="1374261"/>
                </a:lnTo>
                <a:close/>
              </a:path>
              <a:path w="1760220" h="2282190">
                <a:moveTo>
                  <a:pt x="1144243" y="1431627"/>
                </a:moveTo>
                <a:lnTo>
                  <a:pt x="1146237" y="1422964"/>
                </a:lnTo>
                <a:lnTo>
                  <a:pt x="1146340" y="1422517"/>
                </a:lnTo>
                <a:lnTo>
                  <a:pt x="1152884" y="1422964"/>
                </a:lnTo>
                <a:lnTo>
                  <a:pt x="1144243" y="1431627"/>
                </a:lnTo>
                <a:close/>
              </a:path>
              <a:path w="1760220" h="2282190">
                <a:moveTo>
                  <a:pt x="1142987" y="804295"/>
                </a:moveTo>
                <a:lnTo>
                  <a:pt x="1138834" y="803791"/>
                </a:lnTo>
                <a:lnTo>
                  <a:pt x="1135473" y="803791"/>
                </a:lnTo>
                <a:lnTo>
                  <a:pt x="1136352" y="801304"/>
                </a:lnTo>
                <a:lnTo>
                  <a:pt x="1138195" y="799495"/>
                </a:lnTo>
                <a:lnTo>
                  <a:pt x="1141938" y="799495"/>
                </a:lnTo>
                <a:lnTo>
                  <a:pt x="1142877" y="803791"/>
                </a:lnTo>
                <a:lnTo>
                  <a:pt x="1138834" y="803791"/>
                </a:lnTo>
                <a:lnTo>
                  <a:pt x="1135400" y="803999"/>
                </a:lnTo>
                <a:lnTo>
                  <a:pt x="1142922" y="803999"/>
                </a:lnTo>
                <a:lnTo>
                  <a:pt x="1142987" y="804295"/>
                </a:lnTo>
                <a:close/>
              </a:path>
              <a:path w="1760220" h="2282190">
                <a:moveTo>
                  <a:pt x="1144152" y="865413"/>
                </a:moveTo>
                <a:lnTo>
                  <a:pt x="1141458" y="864459"/>
                </a:lnTo>
                <a:lnTo>
                  <a:pt x="1139655" y="862605"/>
                </a:lnTo>
                <a:lnTo>
                  <a:pt x="1139776" y="858838"/>
                </a:lnTo>
                <a:lnTo>
                  <a:pt x="1142470" y="859792"/>
                </a:lnTo>
                <a:lnTo>
                  <a:pt x="1144274" y="861640"/>
                </a:lnTo>
                <a:lnTo>
                  <a:pt x="1144152" y="865413"/>
                </a:lnTo>
                <a:close/>
              </a:path>
              <a:path w="1760220" h="2282190">
                <a:moveTo>
                  <a:pt x="1144243" y="1561033"/>
                </a:moveTo>
                <a:lnTo>
                  <a:pt x="1146239" y="1552366"/>
                </a:lnTo>
                <a:lnTo>
                  <a:pt x="1146340" y="1551930"/>
                </a:lnTo>
                <a:lnTo>
                  <a:pt x="1152884" y="1552366"/>
                </a:lnTo>
                <a:lnTo>
                  <a:pt x="1144243" y="1561033"/>
                </a:lnTo>
                <a:close/>
              </a:path>
              <a:path w="1760220" h="2282190">
                <a:moveTo>
                  <a:pt x="1131631" y="1885091"/>
                </a:moveTo>
                <a:lnTo>
                  <a:pt x="1133212" y="1883119"/>
                </a:lnTo>
                <a:lnTo>
                  <a:pt x="1135180" y="1881529"/>
                </a:lnTo>
                <a:lnTo>
                  <a:pt x="1133470" y="1883374"/>
                </a:lnTo>
                <a:lnTo>
                  <a:pt x="1131631" y="1885091"/>
                </a:lnTo>
                <a:close/>
              </a:path>
              <a:path w="1760220" h="2282190">
                <a:moveTo>
                  <a:pt x="1140652" y="1622085"/>
                </a:moveTo>
                <a:lnTo>
                  <a:pt x="1137558" y="1622085"/>
                </a:lnTo>
                <a:lnTo>
                  <a:pt x="1137588" y="1617724"/>
                </a:lnTo>
                <a:lnTo>
                  <a:pt x="1142227" y="1618415"/>
                </a:lnTo>
                <a:lnTo>
                  <a:pt x="1140652" y="1622085"/>
                </a:lnTo>
                <a:close/>
              </a:path>
              <a:path w="1760220" h="2282190">
                <a:moveTo>
                  <a:pt x="1138064" y="1628118"/>
                </a:moveTo>
                <a:lnTo>
                  <a:pt x="1133212" y="1626494"/>
                </a:lnTo>
                <a:lnTo>
                  <a:pt x="1132383" y="1623374"/>
                </a:lnTo>
                <a:lnTo>
                  <a:pt x="1133273" y="1622482"/>
                </a:lnTo>
                <a:lnTo>
                  <a:pt x="1132145" y="1622482"/>
                </a:lnTo>
                <a:lnTo>
                  <a:pt x="1131621" y="1620512"/>
                </a:lnTo>
                <a:lnTo>
                  <a:pt x="1137558" y="1622085"/>
                </a:lnTo>
                <a:lnTo>
                  <a:pt x="1140652" y="1622085"/>
                </a:lnTo>
                <a:lnTo>
                  <a:pt x="1140482" y="1622482"/>
                </a:lnTo>
                <a:lnTo>
                  <a:pt x="1133273" y="1622482"/>
                </a:lnTo>
                <a:lnTo>
                  <a:pt x="1132383" y="1623374"/>
                </a:lnTo>
                <a:lnTo>
                  <a:pt x="1140099" y="1623374"/>
                </a:lnTo>
                <a:lnTo>
                  <a:pt x="1138064" y="1628118"/>
                </a:lnTo>
                <a:close/>
              </a:path>
              <a:path w="1760220" h="2282190">
                <a:moveTo>
                  <a:pt x="1124551" y="1631221"/>
                </a:moveTo>
                <a:lnTo>
                  <a:pt x="1126563" y="1622482"/>
                </a:lnTo>
                <a:lnTo>
                  <a:pt x="1126654" y="1622085"/>
                </a:lnTo>
                <a:lnTo>
                  <a:pt x="1126257" y="1622085"/>
                </a:lnTo>
                <a:lnTo>
                  <a:pt x="1132145" y="1622482"/>
                </a:lnTo>
                <a:lnTo>
                  <a:pt x="1132383" y="1623374"/>
                </a:lnTo>
                <a:lnTo>
                  <a:pt x="1124551" y="1631221"/>
                </a:lnTo>
                <a:close/>
              </a:path>
              <a:path w="1760220" h="2282190">
                <a:moveTo>
                  <a:pt x="1139776" y="1376453"/>
                </a:moveTo>
                <a:lnTo>
                  <a:pt x="1143629" y="1374582"/>
                </a:lnTo>
                <a:lnTo>
                  <a:pt x="1144405" y="1375926"/>
                </a:lnTo>
                <a:lnTo>
                  <a:pt x="1139776" y="1376453"/>
                </a:lnTo>
                <a:close/>
              </a:path>
              <a:path w="1760220" h="2282190">
                <a:moveTo>
                  <a:pt x="1145480" y="1377791"/>
                </a:moveTo>
                <a:lnTo>
                  <a:pt x="1144405" y="1375926"/>
                </a:lnTo>
                <a:lnTo>
                  <a:pt x="1148731" y="1375433"/>
                </a:lnTo>
                <a:lnTo>
                  <a:pt x="1145480" y="1377791"/>
                </a:lnTo>
                <a:close/>
              </a:path>
              <a:path w="1760220" h="2282190">
                <a:moveTo>
                  <a:pt x="1139776" y="1385233"/>
                </a:moveTo>
                <a:lnTo>
                  <a:pt x="1139705" y="1381978"/>
                </a:lnTo>
                <a:lnTo>
                  <a:pt x="1145480" y="1377791"/>
                </a:lnTo>
                <a:lnTo>
                  <a:pt x="1146017" y="1378721"/>
                </a:lnTo>
                <a:lnTo>
                  <a:pt x="1145284" y="1383921"/>
                </a:lnTo>
                <a:lnTo>
                  <a:pt x="1139776" y="1385233"/>
                </a:lnTo>
                <a:close/>
              </a:path>
              <a:path w="1760220" h="2282190">
                <a:moveTo>
                  <a:pt x="1135502" y="1804497"/>
                </a:moveTo>
                <a:lnTo>
                  <a:pt x="1137485" y="1795826"/>
                </a:lnTo>
                <a:lnTo>
                  <a:pt x="1137588" y="1795378"/>
                </a:lnTo>
                <a:lnTo>
                  <a:pt x="1144142" y="1795826"/>
                </a:lnTo>
                <a:lnTo>
                  <a:pt x="1135502" y="1804497"/>
                </a:lnTo>
                <a:close/>
              </a:path>
              <a:path w="1760220" h="2282190">
                <a:moveTo>
                  <a:pt x="1142055" y="1975575"/>
                </a:moveTo>
                <a:lnTo>
                  <a:pt x="1144052" y="1966903"/>
                </a:lnTo>
                <a:lnTo>
                  <a:pt x="1144152" y="1966466"/>
                </a:lnTo>
                <a:lnTo>
                  <a:pt x="1150706" y="1966903"/>
                </a:lnTo>
                <a:lnTo>
                  <a:pt x="1142055" y="1975575"/>
                </a:lnTo>
                <a:close/>
              </a:path>
              <a:path w="1760220" h="2282190">
                <a:moveTo>
                  <a:pt x="1134093" y="1723886"/>
                </a:moveTo>
                <a:lnTo>
                  <a:pt x="1129676" y="1719462"/>
                </a:lnTo>
                <a:lnTo>
                  <a:pt x="1131187" y="1712006"/>
                </a:lnTo>
                <a:lnTo>
                  <a:pt x="1134498" y="1711425"/>
                </a:lnTo>
                <a:lnTo>
                  <a:pt x="1134093" y="1723886"/>
                </a:lnTo>
                <a:close/>
              </a:path>
              <a:path w="1760220" h="2282190">
                <a:moveTo>
                  <a:pt x="1147372" y="1718435"/>
                </a:moveTo>
                <a:lnTo>
                  <a:pt x="1134368" y="1718435"/>
                </a:lnTo>
                <a:lnTo>
                  <a:pt x="1137602" y="1712006"/>
                </a:lnTo>
                <a:lnTo>
                  <a:pt x="1144138" y="1712006"/>
                </a:lnTo>
                <a:lnTo>
                  <a:pt x="1147372" y="1718435"/>
                </a:lnTo>
                <a:close/>
              </a:path>
              <a:path w="1760220" h="2282190">
                <a:moveTo>
                  <a:pt x="1148528" y="1486124"/>
                </a:moveTo>
                <a:lnTo>
                  <a:pt x="1146062" y="1482118"/>
                </a:lnTo>
                <a:lnTo>
                  <a:pt x="1146828" y="1479520"/>
                </a:lnTo>
                <a:lnTo>
                  <a:pt x="1148652" y="1479520"/>
                </a:lnTo>
                <a:lnTo>
                  <a:pt x="1148528" y="1486124"/>
                </a:lnTo>
                <a:close/>
              </a:path>
              <a:path w="1760220" h="2282190">
                <a:moveTo>
                  <a:pt x="1098203" y="615374"/>
                </a:moveTo>
                <a:lnTo>
                  <a:pt x="1095102" y="609449"/>
                </a:lnTo>
                <a:lnTo>
                  <a:pt x="1095829" y="605710"/>
                </a:lnTo>
                <a:lnTo>
                  <a:pt x="1097743" y="606803"/>
                </a:lnTo>
                <a:lnTo>
                  <a:pt x="1098203" y="615374"/>
                </a:lnTo>
                <a:close/>
              </a:path>
              <a:path w="1760220" h="2282190">
                <a:moveTo>
                  <a:pt x="1099165" y="670815"/>
                </a:moveTo>
                <a:lnTo>
                  <a:pt x="1091923" y="666977"/>
                </a:lnTo>
                <a:lnTo>
                  <a:pt x="1093837" y="659238"/>
                </a:lnTo>
                <a:lnTo>
                  <a:pt x="1096704" y="660015"/>
                </a:lnTo>
                <a:lnTo>
                  <a:pt x="1097271" y="663102"/>
                </a:lnTo>
                <a:lnTo>
                  <a:pt x="1100391" y="663631"/>
                </a:lnTo>
                <a:lnTo>
                  <a:pt x="1099165" y="670815"/>
                </a:lnTo>
                <a:close/>
              </a:path>
              <a:path w="1760220" h="2282190">
                <a:moveTo>
                  <a:pt x="1134721" y="778353"/>
                </a:moveTo>
                <a:lnTo>
                  <a:pt x="1137344" y="771341"/>
                </a:lnTo>
                <a:lnTo>
                  <a:pt x="1133212" y="771097"/>
                </a:lnTo>
                <a:lnTo>
                  <a:pt x="1135166" y="765176"/>
                </a:lnTo>
                <a:lnTo>
                  <a:pt x="1142095" y="772118"/>
                </a:lnTo>
                <a:lnTo>
                  <a:pt x="1139776" y="777683"/>
                </a:lnTo>
                <a:lnTo>
                  <a:pt x="1134721" y="778353"/>
                </a:lnTo>
                <a:close/>
              </a:path>
              <a:path w="1760220" h="2282190">
                <a:moveTo>
                  <a:pt x="1093351" y="717317"/>
                </a:moveTo>
                <a:lnTo>
                  <a:pt x="1091253" y="716824"/>
                </a:lnTo>
                <a:lnTo>
                  <a:pt x="1093837" y="714071"/>
                </a:lnTo>
                <a:lnTo>
                  <a:pt x="1095692" y="716188"/>
                </a:lnTo>
                <a:lnTo>
                  <a:pt x="1093351" y="717317"/>
                </a:lnTo>
                <a:close/>
              </a:path>
              <a:path w="1760220" h="2282190">
                <a:moveTo>
                  <a:pt x="1122750" y="662487"/>
                </a:moveTo>
                <a:lnTo>
                  <a:pt x="1120412" y="661356"/>
                </a:lnTo>
                <a:lnTo>
                  <a:pt x="1122272" y="659238"/>
                </a:lnTo>
                <a:lnTo>
                  <a:pt x="1124850" y="661993"/>
                </a:lnTo>
                <a:lnTo>
                  <a:pt x="1122750" y="662487"/>
                </a:lnTo>
                <a:close/>
              </a:path>
              <a:path w="1760220" h="2282190">
                <a:moveTo>
                  <a:pt x="1129231" y="732021"/>
                </a:moveTo>
                <a:lnTo>
                  <a:pt x="1124460" y="731625"/>
                </a:lnTo>
                <a:lnTo>
                  <a:pt x="1124064" y="726836"/>
                </a:lnTo>
                <a:lnTo>
                  <a:pt x="1126242" y="724643"/>
                </a:lnTo>
                <a:lnTo>
                  <a:pt x="1131023" y="725039"/>
                </a:lnTo>
                <a:lnTo>
                  <a:pt x="1131419" y="729827"/>
                </a:lnTo>
                <a:lnTo>
                  <a:pt x="1129231" y="732021"/>
                </a:lnTo>
                <a:close/>
              </a:path>
              <a:path w="1760220" h="2282190">
                <a:moveTo>
                  <a:pt x="1119519" y="789532"/>
                </a:moveTo>
                <a:lnTo>
                  <a:pt x="1117830" y="789532"/>
                </a:lnTo>
                <a:lnTo>
                  <a:pt x="1117895" y="784258"/>
                </a:lnTo>
                <a:lnTo>
                  <a:pt x="1120365" y="786989"/>
                </a:lnTo>
                <a:lnTo>
                  <a:pt x="1119519" y="789532"/>
                </a:lnTo>
                <a:close/>
              </a:path>
              <a:path w="1760220" h="2282190">
                <a:moveTo>
                  <a:pt x="1133212" y="749167"/>
                </a:moveTo>
                <a:lnTo>
                  <a:pt x="1127165" y="748223"/>
                </a:lnTo>
                <a:lnTo>
                  <a:pt x="1133100" y="742267"/>
                </a:lnTo>
                <a:lnTo>
                  <a:pt x="1137587" y="744785"/>
                </a:lnTo>
                <a:lnTo>
                  <a:pt x="1137246" y="746268"/>
                </a:lnTo>
                <a:lnTo>
                  <a:pt x="1133232" y="746268"/>
                </a:lnTo>
                <a:lnTo>
                  <a:pt x="1133212" y="749167"/>
                </a:lnTo>
                <a:close/>
              </a:path>
              <a:path w="1760220" h="2282190">
                <a:moveTo>
                  <a:pt x="1137041" y="747161"/>
                </a:moveTo>
                <a:lnTo>
                  <a:pt x="1133232" y="746268"/>
                </a:lnTo>
                <a:lnTo>
                  <a:pt x="1137246" y="746268"/>
                </a:lnTo>
                <a:lnTo>
                  <a:pt x="1137041" y="747161"/>
                </a:lnTo>
                <a:close/>
              </a:path>
              <a:path w="1760220" h="2282190">
                <a:moveTo>
                  <a:pt x="1101537" y="626935"/>
                </a:moveTo>
                <a:lnTo>
                  <a:pt x="1105183" y="612911"/>
                </a:lnTo>
                <a:lnTo>
                  <a:pt x="1109144" y="619759"/>
                </a:lnTo>
                <a:lnTo>
                  <a:pt x="1109144" y="623791"/>
                </a:lnTo>
                <a:lnTo>
                  <a:pt x="1106601" y="623791"/>
                </a:lnTo>
                <a:lnTo>
                  <a:pt x="1105254" y="624630"/>
                </a:lnTo>
                <a:lnTo>
                  <a:pt x="1104768" y="626341"/>
                </a:lnTo>
                <a:lnTo>
                  <a:pt x="1101537" y="626935"/>
                </a:lnTo>
                <a:close/>
              </a:path>
              <a:path w="1760220" h="2282190">
                <a:moveTo>
                  <a:pt x="1109144" y="624147"/>
                </a:moveTo>
                <a:lnTo>
                  <a:pt x="1106601" y="623791"/>
                </a:lnTo>
                <a:lnTo>
                  <a:pt x="1109144" y="623791"/>
                </a:lnTo>
                <a:lnTo>
                  <a:pt x="1109144" y="624147"/>
                </a:lnTo>
                <a:close/>
              </a:path>
              <a:path w="1760220" h="2282190">
                <a:moveTo>
                  <a:pt x="1117825" y="532431"/>
                </a:moveTo>
                <a:lnTo>
                  <a:pt x="1113185" y="532431"/>
                </a:lnTo>
                <a:lnTo>
                  <a:pt x="1113398" y="531172"/>
                </a:lnTo>
                <a:lnTo>
                  <a:pt x="1113519" y="529837"/>
                </a:lnTo>
                <a:lnTo>
                  <a:pt x="1116031" y="530609"/>
                </a:lnTo>
                <a:lnTo>
                  <a:pt x="1117825" y="532431"/>
                </a:lnTo>
                <a:close/>
              </a:path>
              <a:path w="1760220" h="2282190">
                <a:moveTo>
                  <a:pt x="1111331" y="536417"/>
                </a:moveTo>
                <a:lnTo>
                  <a:pt x="1111331" y="532025"/>
                </a:lnTo>
                <a:lnTo>
                  <a:pt x="1113185" y="532431"/>
                </a:lnTo>
                <a:lnTo>
                  <a:pt x="1117825" y="532431"/>
                </a:lnTo>
                <a:lnTo>
                  <a:pt x="1119071" y="533696"/>
                </a:lnTo>
                <a:lnTo>
                  <a:pt x="1115708" y="534219"/>
                </a:lnTo>
                <a:lnTo>
                  <a:pt x="1116264" y="535095"/>
                </a:lnTo>
                <a:lnTo>
                  <a:pt x="1111331" y="536417"/>
                </a:lnTo>
                <a:close/>
              </a:path>
              <a:path w="1760220" h="2282190">
                <a:moveTo>
                  <a:pt x="1116945" y="536167"/>
                </a:moveTo>
                <a:lnTo>
                  <a:pt x="1116264" y="535095"/>
                </a:lnTo>
                <a:lnTo>
                  <a:pt x="1117298" y="534818"/>
                </a:lnTo>
                <a:lnTo>
                  <a:pt x="1116945" y="536167"/>
                </a:lnTo>
                <a:close/>
              </a:path>
              <a:path w="1760220" h="2282190">
                <a:moveTo>
                  <a:pt x="1120088" y="540773"/>
                </a:moveTo>
                <a:lnTo>
                  <a:pt x="1115738" y="540773"/>
                </a:lnTo>
                <a:lnTo>
                  <a:pt x="1116879" y="536417"/>
                </a:lnTo>
                <a:lnTo>
                  <a:pt x="1116945" y="536167"/>
                </a:lnTo>
                <a:lnTo>
                  <a:pt x="1117104" y="536417"/>
                </a:lnTo>
                <a:lnTo>
                  <a:pt x="1120753" y="536417"/>
                </a:lnTo>
                <a:lnTo>
                  <a:pt x="1120088" y="540773"/>
                </a:lnTo>
                <a:close/>
              </a:path>
              <a:path w="1760220" h="2282190">
                <a:moveTo>
                  <a:pt x="1109372" y="542561"/>
                </a:moveTo>
                <a:lnTo>
                  <a:pt x="1107224" y="542018"/>
                </a:lnTo>
                <a:lnTo>
                  <a:pt x="1109144" y="538610"/>
                </a:lnTo>
                <a:lnTo>
                  <a:pt x="1111406" y="541129"/>
                </a:lnTo>
                <a:lnTo>
                  <a:pt x="1109372" y="542561"/>
                </a:lnTo>
                <a:close/>
              </a:path>
              <a:path w="1760220" h="2282190">
                <a:moveTo>
                  <a:pt x="1103122" y="552644"/>
                </a:moveTo>
                <a:lnTo>
                  <a:pt x="1100914" y="551431"/>
                </a:lnTo>
                <a:lnTo>
                  <a:pt x="1102579" y="547380"/>
                </a:lnTo>
                <a:lnTo>
                  <a:pt x="1105059" y="551224"/>
                </a:lnTo>
                <a:lnTo>
                  <a:pt x="1103122" y="552644"/>
                </a:lnTo>
                <a:close/>
              </a:path>
              <a:path w="1760220" h="2282190">
                <a:moveTo>
                  <a:pt x="1183768" y="1166092"/>
                </a:moveTo>
                <a:lnTo>
                  <a:pt x="1183704" y="1165903"/>
                </a:lnTo>
                <a:lnTo>
                  <a:pt x="1184938" y="1160542"/>
                </a:lnTo>
                <a:lnTo>
                  <a:pt x="1185754" y="1159723"/>
                </a:lnTo>
                <a:lnTo>
                  <a:pt x="1185126" y="1159723"/>
                </a:lnTo>
                <a:lnTo>
                  <a:pt x="1185622" y="1157570"/>
                </a:lnTo>
                <a:lnTo>
                  <a:pt x="1185725" y="1157123"/>
                </a:lnTo>
                <a:lnTo>
                  <a:pt x="1192279" y="1157570"/>
                </a:lnTo>
                <a:lnTo>
                  <a:pt x="1190128" y="1159723"/>
                </a:lnTo>
                <a:lnTo>
                  <a:pt x="1185754" y="1159723"/>
                </a:lnTo>
                <a:lnTo>
                  <a:pt x="1184938" y="1160542"/>
                </a:lnTo>
                <a:lnTo>
                  <a:pt x="1189311" y="1160542"/>
                </a:lnTo>
                <a:lnTo>
                  <a:pt x="1183768" y="1166092"/>
                </a:lnTo>
                <a:close/>
              </a:path>
              <a:path w="1760220" h="2282190">
                <a:moveTo>
                  <a:pt x="1177064" y="1168431"/>
                </a:moveTo>
                <a:lnTo>
                  <a:pt x="1179067" y="1159723"/>
                </a:lnTo>
                <a:lnTo>
                  <a:pt x="1179161" y="1159317"/>
                </a:lnTo>
                <a:lnTo>
                  <a:pt x="1185126" y="1159723"/>
                </a:lnTo>
                <a:lnTo>
                  <a:pt x="1184938" y="1160542"/>
                </a:lnTo>
                <a:lnTo>
                  <a:pt x="1177064" y="1168431"/>
                </a:lnTo>
                <a:close/>
              </a:path>
              <a:path w="1760220" h="2282190">
                <a:moveTo>
                  <a:pt x="1172687" y="1175007"/>
                </a:moveTo>
                <a:lnTo>
                  <a:pt x="1174731" y="1166092"/>
                </a:lnTo>
                <a:lnTo>
                  <a:pt x="1174774" y="1165903"/>
                </a:lnTo>
                <a:lnTo>
                  <a:pt x="1177602" y="1166092"/>
                </a:lnTo>
                <a:lnTo>
                  <a:pt x="1177064" y="1168431"/>
                </a:lnTo>
                <a:lnTo>
                  <a:pt x="1179243" y="1168431"/>
                </a:lnTo>
                <a:lnTo>
                  <a:pt x="1172687" y="1175007"/>
                </a:lnTo>
                <a:close/>
              </a:path>
              <a:path w="1760220" h="2282190">
                <a:moveTo>
                  <a:pt x="1179243" y="1168431"/>
                </a:moveTo>
                <a:lnTo>
                  <a:pt x="1177064" y="1168431"/>
                </a:lnTo>
                <a:lnTo>
                  <a:pt x="1179399" y="1166092"/>
                </a:lnTo>
                <a:lnTo>
                  <a:pt x="1181576" y="1166092"/>
                </a:lnTo>
                <a:lnTo>
                  <a:pt x="1179243" y="1168431"/>
                </a:lnTo>
                <a:close/>
              </a:path>
              <a:path w="1760220" h="2282190">
                <a:moveTo>
                  <a:pt x="1185816" y="1183786"/>
                </a:moveTo>
                <a:lnTo>
                  <a:pt x="1187835" y="1175007"/>
                </a:lnTo>
                <a:lnTo>
                  <a:pt x="1187913" y="1174671"/>
                </a:lnTo>
                <a:lnTo>
                  <a:pt x="1192837" y="1175007"/>
                </a:lnTo>
                <a:lnTo>
                  <a:pt x="1194577" y="1175007"/>
                </a:lnTo>
                <a:lnTo>
                  <a:pt x="1185816" y="1183786"/>
                </a:lnTo>
                <a:close/>
              </a:path>
              <a:path w="1760220" h="2282190">
                <a:moveTo>
                  <a:pt x="1176304" y="1112202"/>
                </a:moveTo>
                <a:lnTo>
                  <a:pt x="1177692" y="1111045"/>
                </a:lnTo>
                <a:lnTo>
                  <a:pt x="1179161" y="1106684"/>
                </a:lnTo>
                <a:lnTo>
                  <a:pt x="1185572" y="1108547"/>
                </a:lnTo>
                <a:lnTo>
                  <a:pt x="1176304" y="1112202"/>
                </a:lnTo>
                <a:close/>
              </a:path>
              <a:path w="1760220" h="2282190">
                <a:moveTo>
                  <a:pt x="1179161" y="1117646"/>
                </a:moveTo>
                <a:lnTo>
                  <a:pt x="1171614" y="1116051"/>
                </a:lnTo>
                <a:lnTo>
                  <a:pt x="1176287" y="1112202"/>
                </a:lnTo>
                <a:lnTo>
                  <a:pt x="1179161" y="1117646"/>
                </a:lnTo>
                <a:close/>
              </a:path>
              <a:path w="1760220" h="2282190">
                <a:moveTo>
                  <a:pt x="1180781" y="1258905"/>
                </a:moveTo>
                <a:lnTo>
                  <a:pt x="1179091" y="1258905"/>
                </a:lnTo>
                <a:lnTo>
                  <a:pt x="1179161" y="1253633"/>
                </a:lnTo>
                <a:lnTo>
                  <a:pt x="1181629" y="1256363"/>
                </a:lnTo>
                <a:lnTo>
                  <a:pt x="1180781" y="1258905"/>
                </a:lnTo>
                <a:close/>
              </a:path>
              <a:path w="1760220" h="2282190">
                <a:moveTo>
                  <a:pt x="1176402" y="1037379"/>
                </a:moveTo>
                <a:lnTo>
                  <a:pt x="1174710" y="1037379"/>
                </a:lnTo>
                <a:lnTo>
                  <a:pt x="1174774" y="1032104"/>
                </a:lnTo>
                <a:lnTo>
                  <a:pt x="1177249" y="1034835"/>
                </a:lnTo>
                <a:lnTo>
                  <a:pt x="1176402" y="1037379"/>
                </a:lnTo>
                <a:close/>
              </a:path>
              <a:path w="1760220" h="2282190">
                <a:moveTo>
                  <a:pt x="1179251" y="885490"/>
                </a:moveTo>
                <a:lnTo>
                  <a:pt x="1181246" y="876823"/>
                </a:lnTo>
                <a:lnTo>
                  <a:pt x="1181348" y="876380"/>
                </a:lnTo>
                <a:lnTo>
                  <a:pt x="1187902" y="876823"/>
                </a:lnTo>
                <a:lnTo>
                  <a:pt x="1179251" y="885490"/>
                </a:lnTo>
                <a:close/>
              </a:path>
              <a:path w="1760220" h="2282190">
                <a:moveTo>
                  <a:pt x="1189626" y="971098"/>
                </a:moveTo>
                <a:lnTo>
                  <a:pt x="1185390" y="971098"/>
                </a:lnTo>
                <a:lnTo>
                  <a:pt x="1185602" y="969838"/>
                </a:lnTo>
                <a:lnTo>
                  <a:pt x="1185725" y="968503"/>
                </a:lnTo>
                <a:lnTo>
                  <a:pt x="1189959" y="967634"/>
                </a:lnTo>
                <a:lnTo>
                  <a:pt x="1189747" y="969838"/>
                </a:lnTo>
                <a:lnTo>
                  <a:pt x="1189626" y="971098"/>
                </a:lnTo>
                <a:close/>
              </a:path>
              <a:path w="1760220" h="2282190">
                <a:moveTo>
                  <a:pt x="1188916" y="978490"/>
                </a:moveTo>
                <a:lnTo>
                  <a:pt x="1183536" y="975078"/>
                </a:lnTo>
                <a:lnTo>
                  <a:pt x="1183536" y="970696"/>
                </a:lnTo>
                <a:lnTo>
                  <a:pt x="1185390" y="971098"/>
                </a:lnTo>
                <a:lnTo>
                  <a:pt x="1189626" y="971098"/>
                </a:lnTo>
                <a:lnTo>
                  <a:pt x="1188916" y="978490"/>
                </a:lnTo>
                <a:close/>
              </a:path>
              <a:path w="1760220" h="2282190">
                <a:moveTo>
                  <a:pt x="1188452" y="1355404"/>
                </a:moveTo>
                <a:lnTo>
                  <a:pt x="1186246" y="1354191"/>
                </a:lnTo>
                <a:lnTo>
                  <a:pt x="1187913" y="1350137"/>
                </a:lnTo>
                <a:lnTo>
                  <a:pt x="1190388" y="1353983"/>
                </a:lnTo>
                <a:lnTo>
                  <a:pt x="1188452" y="1355404"/>
                </a:lnTo>
                <a:close/>
              </a:path>
              <a:path w="1760220" h="2282190">
                <a:moveTo>
                  <a:pt x="1177064" y="1337317"/>
                </a:moveTo>
                <a:lnTo>
                  <a:pt x="1179060" y="1328644"/>
                </a:lnTo>
                <a:lnTo>
                  <a:pt x="1179161" y="1328207"/>
                </a:lnTo>
                <a:lnTo>
                  <a:pt x="1185714" y="1328644"/>
                </a:lnTo>
                <a:lnTo>
                  <a:pt x="1177064" y="1337317"/>
                </a:lnTo>
                <a:close/>
              </a:path>
              <a:path w="1760220" h="2282190">
                <a:moveTo>
                  <a:pt x="1179697" y="1285220"/>
                </a:moveTo>
                <a:lnTo>
                  <a:pt x="1177490" y="1284007"/>
                </a:lnTo>
                <a:lnTo>
                  <a:pt x="1179161" y="1279955"/>
                </a:lnTo>
                <a:lnTo>
                  <a:pt x="1181635" y="1283800"/>
                </a:lnTo>
                <a:lnTo>
                  <a:pt x="1179697" y="1285220"/>
                </a:lnTo>
                <a:close/>
              </a:path>
              <a:path w="1760220" h="2282190">
                <a:moveTo>
                  <a:pt x="1177428" y="918336"/>
                </a:moveTo>
                <a:lnTo>
                  <a:pt x="1176847" y="915864"/>
                </a:lnTo>
                <a:lnTo>
                  <a:pt x="1176730" y="915366"/>
                </a:lnTo>
                <a:lnTo>
                  <a:pt x="1172546" y="915366"/>
                </a:lnTo>
                <a:lnTo>
                  <a:pt x="1172205" y="911232"/>
                </a:lnTo>
                <a:lnTo>
                  <a:pt x="1172192" y="911075"/>
                </a:lnTo>
                <a:lnTo>
                  <a:pt x="1174379" y="908882"/>
                </a:lnTo>
                <a:lnTo>
                  <a:pt x="1179161" y="909278"/>
                </a:lnTo>
                <a:lnTo>
                  <a:pt x="1180852" y="911232"/>
                </a:lnTo>
                <a:lnTo>
                  <a:pt x="1181510" y="914233"/>
                </a:lnTo>
                <a:lnTo>
                  <a:pt x="1181462" y="915366"/>
                </a:lnTo>
                <a:lnTo>
                  <a:pt x="1176730" y="915366"/>
                </a:lnTo>
                <a:lnTo>
                  <a:pt x="1172587" y="915864"/>
                </a:lnTo>
                <a:lnTo>
                  <a:pt x="1181441" y="915864"/>
                </a:lnTo>
                <a:lnTo>
                  <a:pt x="1181348" y="918052"/>
                </a:lnTo>
                <a:lnTo>
                  <a:pt x="1177428" y="918336"/>
                </a:lnTo>
                <a:close/>
              </a:path>
              <a:path w="1760220" h="2282190">
                <a:moveTo>
                  <a:pt x="1186747" y="718275"/>
                </a:moveTo>
                <a:lnTo>
                  <a:pt x="1173752" y="718275"/>
                </a:lnTo>
                <a:lnTo>
                  <a:pt x="1176973" y="711882"/>
                </a:lnTo>
                <a:lnTo>
                  <a:pt x="1183536" y="711882"/>
                </a:lnTo>
                <a:lnTo>
                  <a:pt x="1186747" y="718275"/>
                </a:lnTo>
                <a:close/>
              </a:path>
              <a:path w="1760220" h="2282190">
                <a:moveTo>
                  <a:pt x="1187913" y="812774"/>
                </a:moveTo>
                <a:lnTo>
                  <a:pt x="1183536" y="812774"/>
                </a:lnTo>
                <a:lnTo>
                  <a:pt x="1183536" y="808386"/>
                </a:lnTo>
                <a:lnTo>
                  <a:pt x="1187913" y="808386"/>
                </a:lnTo>
                <a:lnTo>
                  <a:pt x="1187913" y="812774"/>
                </a:lnTo>
                <a:close/>
              </a:path>
              <a:path w="1760220" h="2282190">
                <a:moveTo>
                  <a:pt x="1182968" y="745667"/>
                </a:moveTo>
                <a:lnTo>
                  <a:pt x="1181278" y="745667"/>
                </a:lnTo>
                <a:lnTo>
                  <a:pt x="1181348" y="740392"/>
                </a:lnTo>
                <a:lnTo>
                  <a:pt x="1183817" y="743124"/>
                </a:lnTo>
                <a:lnTo>
                  <a:pt x="1182968" y="745667"/>
                </a:lnTo>
                <a:close/>
              </a:path>
              <a:path w="1760220" h="2282190">
                <a:moveTo>
                  <a:pt x="1174218" y="690832"/>
                </a:moveTo>
                <a:lnTo>
                  <a:pt x="1172527" y="690832"/>
                </a:lnTo>
                <a:lnTo>
                  <a:pt x="1172587" y="685560"/>
                </a:lnTo>
                <a:lnTo>
                  <a:pt x="1175062" y="688289"/>
                </a:lnTo>
                <a:lnTo>
                  <a:pt x="1174218" y="690832"/>
                </a:lnTo>
                <a:close/>
              </a:path>
              <a:path w="1760220" h="2282190">
                <a:moveTo>
                  <a:pt x="1176401" y="500014"/>
                </a:moveTo>
                <a:lnTo>
                  <a:pt x="1174710" y="500014"/>
                </a:lnTo>
                <a:lnTo>
                  <a:pt x="1174774" y="494746"/>
                </a:lnTo>
                <a:lnTo>
                  <a:pt x="1177249" y="497471"/>
                </a:lnTo>
                <a:lnTo>
                  <a:pt x="1176401" y="500014"/>
                </a:lnTo>
                <a:close/>
              </a:path>
              <a:path w="1760220" h="2282190">
                <a:moveTo>
                  <a:pt x="1179161" y="661437"/>
                </a:moveTo>
                <a:lnTo>
                  <a:pt x="1176743" y="657277"/>
                </a:lnTo>
                <a:lnTo>
                  <a:pt x="1180106" y="655122"/>
                </a:lnTo>
                <a:lnTo>
                  <a:pt x="1185185" y="655575"/>
                </a:lnTo>
                <a:lnTo>
                  <a:pt x="1187523" y="658714"/>
                </a:lnTo>
                <a:lnTo>
                  <a:pt x="1180907" y="658714"/>
                </a:lnTo>
                <a:lnTo>
                  <a:pt x="1179161" y="661437"/>
                </a:lnTo>
                <a:close/>
              </a:path>
              <a:path w="1760220" h="2282190">
                <a:moveTo>
                  <a:pt x="1187021" y="661098"/>
                </a:moveTo>
                <a:lnTo>
                  <a:pt x="1184106" y="659762"/>
                </a:lnTo>
                <a:lnTo>
                  <a:pt x="1180907" y="658714"/>
                </a:lnTo>
                <a:lnTo>
                  <a:pt x="1187523" y="658714"/>
                </a:lnTo>
                <a:lnTo>
                  <a:pt x="1187913" y="659237"/>
                </a:lnTo>
                <a:lnTo>
                  <a:pt x="1187021" y="661098"/>
                </a:lnTo>
                <a:close/>
              </a:path>
              <a:path w="1760220" h="2282190">
                <a:moveTo>
                  <a:pt x="1186264" y="532908"/>
                </a:moveTo>
                <a:lnTo>
                  <a:pt x="1184058" y="531695"/>
                </a:lnTo>
                <a:lnTo>
                  <a:pt x="1185725" y="527644"/>
                </a:lnTo>
                <a:lnTo>
                  <a:pt x="1188200" y="531489"/>
                </a:lnTo>
                <a:lnTo>
                  <a:pt x="1186264" y="532908"/>
                </a:lnTo>
                <a:close/>
              </a:path>
              <a:path w="1760220" h="2282190">
                <a:moveTo>
                  <a:pt x="1181440" y="650805"/>
                </a:moveTo>
                <a:lnTo>
                  <a:pt x="1183435" y="642137"/>
                </a:lnTo>
                <a:lnTo>
                  <a:pt x="1183536" y="641695"/>
                </a:lnTo>
                <a:lnTo>
                  <a:pt x="1190091" y="642137"/>
                </a:lnTo>
                <a:lnTo>
                  <a:pt x="1181440" y="650805"/>
                </a:lnTo>
                <a:close/>
              </a:path>
              <a:path w="1760220" h="2282190">
                <a:moveTo>
                  <a:pt x="1187345" y="410089"/>
                </a:moveTo>
                <a:lnTo>
                  <a:pt x="1185655" y="410089"/>
                </a:lnTo>
                <a:lnTo>
                  <a:pt x="1185725" y="404817"/>
                </a:lnTo>
                <a:lnTo>
                  <a:pt x="1188193" y="407545"/>
                </a:lnTo>
                <a:lnTo>
                  <a:pt x="1187345" y="410089"/>
                </a:lnTo>
                <a:close/>
              </a:path>
              <a:path w="1760220" h="2282190">
                <a:moveTo>
                  <a:pt x="1183628" y="1196941"/>
                </a:moveTo>
                <a:lnTo>
                  <a:pt x="1185623" y="1188274"/>
                </a:lnTo>
                <a:lnTo>
                  <a:pt x="1185725" y="1187833"/>
                </a:lnTo>
                <a:lnTo>
                  <a:pt x="1192279" y="1188274"/>
                </a:lnTo>
                <a:lnTo>
                  <a:pt x="1183628" y="1196941"/>
                </a:lnTo>
                <a:close/>
              </a:path>
              <a:path w="1760220" h="2282190">
                <a:moveTo>
                  <a:pt x="1205508" y="1352665"/>
                </a:moveTo>
                <a:lnTo>
                  <a:pt x="1207502" y="1344003"/>
                </a:lnTo>
                <a:lnTo>
                  <a:pt x="1207605" y="1343557"/>
                </a:lnTo>
                <a:lnTo>
                  <a:pt x="1214159" y="1344003"/>
                </a:lnTo>
                <a:lnTo>
                  <a:pt x="1205508" y="1352665"/>
                </a:lnTo>
                <a:close/>
              </a:path>
              <a:path w="1760220" h="2282190">
                <a:moveTo>
                  <a:pt x="1211981" y="1356722"/>
                </a:moveTo>
                <a:lnTo>
                  <a:pt x="1210218" y="1355560"/>
                </a:lnTo>
                <a:lnTo>
                  <a:pt x="1208425" y="1354427"/>
                </a:lnTo>
                <a:lnTo>
                  <a:pt x="1205453" y="1354427"/>
                </a:lnTo>
                <a:lnTo>
                  <a:pt x="1206073" y="1352665"/>
                </a:lnTo>
                <a:lnTo>
                  <a:pt x="1206400" y="1351792"/>
                </a:lnTo>
                <a:lnTo>
                  <a:pt x="1208214" y="1350017"/>
                </a:lnTo>
                <a:lnTo>
                  <a:pt x="1211981" y="1350017"/>
                </a:lnTo>
                <a:lnTo>
                  <a:pt x="1211981" y="1356722"/>
                </a:lnTo>
                <a:close/>
              </a:path>
              <a:path w="1760220" h="2282190">
                <a:moveTo>
                  <a:pt x="1205637" y="1154499"/>
                </a:moveTo>
                <a:lnTo>
                  <a:pt x="1203488" y="1153956"/>
                </a:lnTo>
                <a:lnTo>
                  <a:pt x="1205417" y="1150548"/>
                </a:lnTo>
                <a:lnTo>
                  <a:pt x="1207676" y="1153067"/>
                </a:lnTo>
                <a:lnTo>
                  <a:pt x="1205637" y="1154499"/>
                </a:lnTo>
                <a:close/>
              </a:path>
              <a:path w="1760220" h="2282190">
                <a:moveTo>
                  <a:pt x="1206525" y="1209084"/>
                </a:moveTo>
                <a:lnTo>
                  <a:pt x="1205842" y="1208651"/>
                </a:lnTo>
                <a:lnTo>
                  <a:pt x="1207503" y="1201436"/>
                </a:lnTo>
                <a:lnTo>
                  <a:pt x="1207605" y="1200994"/>
                </a:lnTo>
                <a:lnTo>
                  <a:pt x="1214159" y="1201436"/>
                </a:lnTo>
                <a:lnTo>
                  <a:pt x="1206525" y="1209084"/>
                </a:lnTo>
                <a:close/>
              </a:path>
              <a:path w="1760220" h="2282190">
                <a:moveTo>
                  <a:pt x="1201162" y="1217217"/>
                </a:moveTo>
                <a:lnTo>
                  <a:pt x="1202216" y="1206355"/>
                </a:lnTo>
                <a:lnTo>
                  <a:pt x="1205842" y="1208651"/>
                </a:lnTo>
                <a:lnTo>
                  <a:pt x="1205590" y="1209747"/>
                </a:lnTo>
                <a:lnTo>
                  <a:pt x="1205508" y="1210103"/>
                </a:lnTo>
                <a:lnTo>
                  <a:pt x="1207662" y="1210103"/>
                </a:lnTo>
                <a:lnTo>
                  <a:pt x="1208212" y="1213307"/>
                </a:lnTo>
                <a:lnTo>
                  <a:pt x="1205528" y="1213540"/>
                </a:lnTo>
                <a:lnTo>
                  <a:pt x="1205417" y="1216343"/>
                </a:lnTo>
                <a:lnTo>
                  <a:pt x="1201162" y="1217217"/>
                </a:lnTo>
                <a:close/>
              </a:path>
              <a:path w="1760220" h="2282190">
                <a:moveTo>
                  <a:pt x="1205508" y="1210103"/>
                </a:moveTo>
                <a:lnTo>
                  <a:pt x="1205743" y="1209084"/>
                </a:lnTo>
                <a:lnTo>
                  <a:pt x="1205842" y="1208651"/>
                </a:lnTo>
                <a:lnTo>
                  <a:pt x="1206525" y="1209084"/>
                </a:lnTo>
                <a:lnTo>
                  <a:pt x="1205508" y="1210103"/>
                </a:lnTo>
                <a:close/>
              </a:path>
              <a:path w="1760220" h="2282190">
                <a:moveTo>
                  <a:pt x="1207662" y="1210103"/>
                </a:moveTo>
                <a:lnTo>
                  <a:pt x="1205508" y="1210103"/>
                </a:lnTo>
                <a:lnTo>
                  <a:pt x="1206525" y="1209084"/>
                </a:lnTo>
                <a:lnTo>
                  <a:pt x="1207573" y="1209747"/>
                </a:lnTo>
                <a:lnTo>
                  <a:pt x="1207662" y="1210103"/>
                </a:lnTo>
                <a:close/>
              </a:path>
              <a:path w="1760220" h="2282190">
                <a:moveTo>
                  <a:pt x="1216347" y="1220735"/>
                </a:moveTo>
                <a:lnTo>
                  <a:pt x="1212497" y="1220203"/>
                </a:lnTo>
                <a:lnTo>
                  <a:pt x="1211454" y="1217217"/>
                </a:lnTo>
                <a:lnTo>
                  <a:pt x="1211439" y="1216343"/>
                </a:lnTo>
                <a:lnTo>
                  <a:pt x="1211981" y="1211961"/>
                </a:lnTo>
                <a:lnTo>
                  <a:pt x="1218555" y="1209747"/>
                </a:lnTo>
                <a:lnTo>
                  <a:pt x="1215851" y="1216840"/>
                </a:lnTo>
                <a:lnTo>
                  <a:pt x="1216279" y="1220203"/>
                </a:lnTo>
                <a:lnTo>
                  <a:pt x="1216347" y="1220735"/>
                </a:lnTo>
                <a:close/>
              </a:path>
              <a:path w="1760220" h="2282190">
                <a:moveTo>
                  <a:pt x="1201010" y="1301905"/>
                </a:moveTo>
                <a:lnTo>
                  <a:pt x="1203725" y="1294807"/>
                </a:lnTo>
                <a:lnTo>
                  <a:pt x="1203229" y="1290922"/>
                </a:lnTo>
                <a:lnTo>
                  <a:pt x="1207605" y="1290922"/>
                </a:lnTo>
                <a:lnTo>
                  <a:pt x="1207605" y="1299691"/>
                </a:lnTo>
                <a:lnTo>
                  <a:pt x="1201010" y="1301905"/>
                </a:lnTo>
                <a:close/>
              </a:path>
              <a:path w="1760220" h="2282190">
                <a:moveTo>
                  <a:pt x="1202761" y="813176"/>
                </a:moveTo>
                <a:lnTo>
                  <a:pt x="1198528" y="813176"/>
                </a:lnTo>
                <a:lnTo>
                  <a:pt x="1198721" y="811921"/>
                </a:lnTo>
                <a:lnTo>
                  <a:pt x="1198842" y="810580"/>
                </a:lnTo>
                <a:lnTo>
                  <a:pt x="1203097" y="809712"/>
                </a:lnTo>
                <a:lnTo>
                  <a:pt x="1202883" y="811921"/>
                </a:lnTo>
                <a:lnTo>
                  <a:pt x="1202761" y="813176"/>
                </a:lnTo>
                <a:close/>
              </a:path>
              <a:path w="1760220" h="2282190">
                <a:moveTo>
                  <a:pt x="1202044" y="820573"/>
                </a:moveTo>
                <a:lnTo>
                  <a:pt x="1196655" y="817161"/>
                </a:lnTo>
                <a:lnTo>
                  <a:pt x="1196655" y="812774"/>
                </a:lnTo>
                <a:lnTo>
                  <a:pt x="1198528" y="813176"/>
                </a:lnTo>
                <a:lnTo>
                  <a:pt x="1202761" y="813176"/>
                </a:lnTo>
                <a:lnTo>
                  <a:pt x="1202044" y="820573"/>
                </a:lnTo>
                <a:close/>
              </a:path>
              <a:path w="1760220" h="2282190">
                <a:moveTo>
                  <a:pt x="1199325" y="835761"/>
                </a:moveTo>
                <a:lnTo>
                  <a:pt x="1196984" y="834632"/>
                </a:lnTo>
                <a:lnTo>
                  <a:pt x="1198842" y="832515"/>
                </a:lnTo>
                <a:lnTo>
                  <a:pt x="1201425" y="835268"/>
                </a:lnTo>
                <a:lnTo>
                  <a:pt x="1199325" y="835761"/>
                </a:lnTo>
                <a:close/>
              </a:path>
              <a:path w="1760220" h="2282190">
                <a:moveTo>
                  <a:pt x="1201263" y="871559"/>
                </a:moveTo>
                <a:lnTo>
                  <a:pt x="1199112" y="871016"/>
                </a:lnTo>
                <a:lnTo>
                  <a:pt x="1201031" y="867606"/>
                </a:lnTo>
                <a:lnTo>
                  <a:pt x="1203297" y="870125"/>
                </a:lnTo>
                <a:lnTo>
                  <a:pt x="1201263" y="871559"/>
                </a:lnTo>
                <a:close/>
              </a:path>
              <a:path w="1760220" h="2282190">
                <a:moveTo>
                  <a:pt x="1210142" y="1126073"/>
                </a:moveTo>
                <a:lnTo>
                  <a:pt x="1205801" y="1124395"/>
                </a:lnTo>
                <a:lnTo>
                  <a:pt x="1201815" y="1121536"/>
                </a:lnTo>
                <a:lnTo>
                  <a:pt x="1205417" y="1122032"/>
                </a:lnTo>
                <a:lnTo>
                  <a:pt x="1206330" y="1122032"/>
                </a:lnTo>
                <a:lnTo>
                  <a:pt x="1205832" y="1122190"/>
                </a:lnTo>
                <a:lnTo>
                  <a:pt x="1207704" y="1122190"/>
                </a:lnTo>
                <a:lnTo>
                  <a:pt x="1210142" y="1126073"/>
                </a:lnTo>
                <a:close/>
              </a:path>
              <a:path w="1760220" h="2282190">
                <a:moveTo>
                  <a:pt x="1207704" y="1122190"/>
                </a:moveTo>
                <a:lnTo>
                  <a:pt x="1205832" y="1122190"/>
                </a:lnTo>
                <a:lnTo>
                  <a:pt x="1207291" y="1121727"/>
                </a:lnTo>
                <a:lnTo>
                  <a:pt x="1207605" y="1122032"/>
                </a:lnTo>
                <a:lnTo>
                  <a:pt x="1207704" y="1122190"/>
                </a:lnTo>
                <a:close/>
              </a:path>
              <a:path w="1760220" h="2282190">
                <a:moveTo>
                  <a:pt x="1192380" y="1078503"/>
                </a:moveTo>
                <a:lnTo>
                  <a:pt x="1194365" y="1069835"/>
                </a:lnTo>
                <a:lnTo>
                  <a:pt x="1194467" y="1069393"/>
                </a:lnTo>
                <a:lnTo>
                  <a:pt x="1201021" y="1069835"/>
                </a:lnTo>
                <a:lnTo>
                  <a:pt x="1192380" y="1078503"/>
                </a:lnTo>
                <a:close/>
              </a:path>
              <a:path w="1760220" h="2282190">
                <a:moveTo>
                  <a:pt x="1209105" y="567837"/>
                </a:moveTo>
                <a:lnTo>
                  <a:pt x="1203077" y="564075"/>
                </a:lnTo>
                <a:lnTo>
                  <a:pt x="1201031" y="562735"/>
                </a:lnTo>
                <a:lnTo>
                  <a:pt x="1201293" y="560886"/>
                </a:lnTo>
                <a:lnTo>
                  <a:pt x="1201395" y="560165"/>
                </a:lnTo>
                <a:lnTo>
                  <a:pt x="1205032" y="560886"/>
                </a:lnTo>
                <a:lnTo>
                  <a:pt x="1207675" y="560886"/>
                </a:lnTo>
                <a:lnTo>
                  <a:pt x="1209105" y="567837"/>
                </a:lnTo>
                <a:close/>
              </a:path>
              <a:path w="1760220" h="2282190">
                <a:moveTo>
                  <a:pt x="1207675" y="560886"/>
                </a:moveTo>
                <a:lnTo>
                  <a:pt x="1205032" y="560886"/>
                </a:lnTo>
                <a:lnTo>
                  <a:pt x="1207605" y="560541"/>
                </a:lnTo>
                <a:lnTo>
                  <a:pt x="1207675" y="560886"/>
                </a:lnTo>
                <a:close/>
              </a:path>
              <a:path w="1760220" h="2282190">
                <a:moveTo>
                  <a:pt x="1204810" y="767417"/>
                </a:moveTo>
                <a:lnTo>
                  <a:pt x="1202220" y="766151"/>
                </a:lnTo>
                <a:lnTo>
                  <a:pt x="1198842" y="757941"/>
                </a:lnTo>
                <a:lnTo>
                  <a:pt x="1204417" y="763945"/>
                </a:lnTo>
                <a:lnTo>
                  <a:pt x="1204810" y="767417"/>
                </a:lnTo>
                <a:close/>
              </a:path>
              <a:path w="1760220" h="2282190">
                <a:moveTo>
                  <a:pt x="1200636" y="512685"/>
                </a:moveTo>
                <a:lnTo>
                  <a:pt x="1198447" y="510491"/>
                </a:lnTo>
                <a:lnTo>
                  <a:pt x="1198843" y="505708"/>
                </a:lnTo>
                <a:lnTo>
                  <a:pt x="1203625" y="505312"/>
                </a:lnTo>
                <a:lnTo>
                  <a:pt x="1205812" y="507505"/>
                </a:lnTo>
                <a:lnTo>
                  <a:pt x="1205417" y="512288"/>
                </a:lnTo>
                <a:lnTo>
                  <a:pt x="1200636" y="512685"/>
                </a:lnTo>
                <a:close/>
              </a:path>
              <a:path w="1760220" h="2282190">
                <a:moveTo>
                  <a:pt x="1185858" y="516968"/>
                </a:moveTo>
                <a:lnTo>
                  <a:pt x="1185926" y="516533"/>
                </a:lnTo>
                <a:lnTo>
                  <a:pt x="1187811" y="508343"/>
                </a:lnTo>
                <a:lnTo>
                  <a:pt x="1187913" y="507902"/>
                </a:lnTo>
                <a:lnTo>
                  <a:pt x="1194467" y="508343"/>
                </a:lnTo>
                <a:lnTo>
                  <a:pt x="1185858" y="516968"/>
                </a:lnTo>
                <a:close/>
              </a:path>
              <a:path w="1760220" h="2282190">
                <a:moveTo>
                  <a:pt x="1192279" y="527643"/>
                </a:moveTo>
                <a:lnTo>
                  <a:pt x="1189951" y="522571"/>
                </a:lnTo>
                <a:lnTo>
                  <a:pt x="1189850" y="522349"/>
                </a:lnTo>
                <a:lnTo>
                  <a:pt x="1192647" y="516968"/>
                </a:lnTo>
                <a:lnTo>
                  <a:pt x="1196901" y="515278"/>
                </a:lnTo>
                <a:lnTo>
                  <a:pt x="1197323" y="516533"/>
                </a:lnTo>
                <a:lnTo>
                  <a:pt x="1194527" y="516533"/>
                </a:lnTo>
                <a:lnTo>
                  <a:pt x="1193074" y="522349"/>
                </a:lnTo>
                <a:lnTo>
                  <a:pt x="1193018" y="522571"/>
                </a:lnTo>
                <a:lnTo>
                  <a:pt x="1192279" y="527643"/>
                </a:lnTo>
                <a:close/>
              </a:path>
              <a:path w="1760220" h="2282190">
                <a:moveTo>
                  <a:pt x="1198843" y="521058"/>
                </a:moveTo>
                <a:lnTo>
                  <a:pt x="1194527" y="516533"/>
                </a:lnTo>
                <a:lnTo>
                  <a:pt x="1197323" y="516533"/>
                </a:lnTo>
                <a:lnTo>
                  <a:pt x="1198843" y="521058"/>
                </a:lnTo>
                <a:close/>
              </a:path>
              <a:path w="1760220" h="2282190">
                <a:moveTo>
                  <a:pt x="1196655" y="549572"/>
                </a:moveTo>
                <a:lnTo>
                  <a:pt x="1195750" y="544267"/>
                </a:lnTo>
                <a:lnTo>
                  <a:pt x="1195663" y="543757"/>
                </a:lnTo>
                <a:lnTo>
                  <a:pt x="1195250" y="536216"/>
                </a:lnTo>
                <a:lnTo>
                  <a:pt x="1197730" y="529871"/>
                </a:lnTo>
                <a:lnTo>
                  <a:pt x="1205417" y="527643"/>
                </a:lnTo>
                <a:lnTo>
                  <a:pt x="1205360" y="535261"/>
                </a:lnTo>
                <a:lnTo>
                  <a:pt x="1202301" y="539872"/>
                </a:lnTo>
                <a:lnTo>
                  <a:pt x="1198697" y="543757"/>
                </a:lnTo>
                <a:lnTo>
                  <a:pt x="1198467" y="544267"/>
                </a:lnTo>
                <a:lnTo>
                  <a:pt x="1196655" y="549572"/>
                </a:lnTo>
                <a:close/>
              </a:path>
              <a:path w="1760220" h="2282190">
                <a:moveTo>
                  <a:pt x="1204809" y="788424"/>
                </a:moveTo>
                <a:lnTo>
                  <a:pt x="1202967" y="786709"/>
                </a:lnTo>
                <a:lnTo>
                  <a:pt x="1201256" y="784864"/>
                </a:lnTo>
                <a:lnTo>
                  <a:pt x="1203229" y="786451"/>
                </a:lnTo>
                <a:lnTo>
                  <a:pt x="1204809" y="788424"/>
                </a:lnTo>
                <a:close/>
              </a:path>
              <a:path w="1760220" h="2282190">
                <a:moveTo>
                  <a:pt x="1201263" y="590814"/>
                </a:moveTo>
                <a:lnTo>
                  <a:pt x="1199112" y="590271"/>
                </a:lnTo>
                <a:lnTo>
                  <a:pt x="1201031" y="586863"/>
                </a:lnTo>
                <a:lnTo>
                  <a:pt x="1203297" y="589381"/>
                </a:lnTo>
                <a:lnTo>
                  <a:pt x="1201263" y="590814"/>
                </a:lnTo>
                <a:close/>
              </a:path>
              <a:path w="1760220" h="2282190">
                <a:moveTo>
                  <a:pt x="1207402" y="1410286"/>
                </a:moveTo>
                <a:lnTo>
                  <a:pt x="1206176" y="1407854"/>
                </a:lnTo>
                <a:lnTo>
                  <a:pt x="1203229" y="1407168"/>
                </a:lnTo>
                <a:lnTo>
                  <a:pt x="1203746" y="1403309"/>
                </a:lnTo>
                <a:lnTo>
                  <a:pt x="1206987" y="1402167"/>
                </a:lnTo>
                <a:lnTo>
                  <a:pt x="1211981" y="1402776"/>
                </a:lnTo>
                <a:lnTo>
                  <a:pt x="1211981" y="1409361"/>
                </a:lnTo>
                <a:lnTo>
                  <a:pt x="1207402" y="1410286"/>
                </a:lnTo>
                <a:close/>
              </a:path>
              <a:path w="1760220" h="2282190">
                <a:moveTo>
                  <a:pt x="1207605" y="779876"/>
                </a:moveTo>
                <a:lnTo>
                  <a:pt x="1203229" y="779876"/>
                </a:lnTo>
                <a:lnTo>
                  <a:pt x="1203229" y="775488"/>
                </a:lnTo>
                <a:lnTo>
                  <a:pt x="1207605" y="775488"/>
                </a:lnTo>
                <a:lnTo>
                  <a:pt x="1207605" y="779876"/>
                </a:lnTo>
                <a:close/>
              </a:path>
              <a:path w="1760220" h="2282190">
                <a:moveTo>
                  <a:pt x="1205508" y="666154"/>
                </a:moveTo>
                <a:lnTo>
                  <a:pt x="1207502" y="657492"/>
                </a:lnTo>
                <a:lnTo>
                  <a:pt x="1207605" y="657045"/>
                </a:lnTo>
                <a:lnTo>
                  <a:pt x="1214159" y="657492"/>
                </a:lnTo>
                <a:lnTo>
                  <a:pt x="1205508" y="666154"/>
                </a:lnTo>
                <a:close/>
              </a:path>
              <a:path w="1760220" h="2282190">
                <a:moveTo>
                  <a:pt x="1205508" y="595967"/>
                </a:moveTo>
                <a:lnTo>
                  <a:pt x="1207503" y="587305"/>
                </a:lnTo>
                <a:lnTo>
                  <a:pt x="1207605" y="586863"/>
                </a:lnTo>
                <a:lnTo>
                  <a:pt x="1214159" y="587305"/>
                </a:lnTo>
                <a:lnTo>
                  <a:pt x="1205508" y="595967"/>
                </a:lnTo>
                <a:close/>
              </a:path>
              <a:path w="1760220" h="2282190">
                <a:moveTo>
                  <a:pt x="1192647" y="1363760"/>
                </a:moveTo>
                <a:lnTo>
                  <a:pt x="1189634" y="1363760"/>
                </a:lnTo>
                <a:lnTo>
                  <a:pt x="1190100" y="1361104"/>
                </a:lnTo>
                <a:lnTo>
                  <a:pt x="1194010" y="1360455"/>
                </a:lnTo>
                <a:lnTo>
                  <a:pt x="1192647" y="1363760"/>
                </a:lnTo>
                <a:close/>
              </a:path>
              <a:path w="1760220" h="2282190">
                <a:moveTo>
                  <a:pt x="1190232" y="1369614"/>
                </a:moveTo>
                <a:lnTo>
                  <a:pt x="1185725" y="1367685"/>
                </a:lnTo>
                <a:lnTo>
                  <a:pt x="1185725" y="1361104"/>
                </a:lnTo>
                <a:lnTo>
                  <a:pt x="1187669" y="1362459"/>
                </a:lnTo>
                <a:lnTo>
                  <a:pt x="1189634" y="1363760"/>
                </a:lnTo>
                <a:lnTo>
                  <a:pt x="1192647" y="1363760"/>
                </a:lnTo>
                <a:lnTo>
                  <a:pt x="1190232" y="1369614"/>
                </a:lnTo>
                <a:close/>
              </a:path>
              <a:path w="1760220" h="2282190">
                <a:moveTo>
                  <a:pt x="1189615" y="892944"/>
                </a:moveTo>
                <a:lnTo>
                  <a:pt x="1191356" y="887545"/>
                </a:lnTo>
                <a:lnTo>
                  <a:pt x="1187913" y="887348"/>
                </a:lnTo>
                <a:lnTo>
                  <a:pt x="1188794" y="881884"/>
                </a:lnTo>
                <a:lnTo>
                  <a:pt x="1196381" y="887216"/>
                </a:lnTo>
                <a:lnTo>
                  <a:pt x="1194467" y="891734"/>
                </a:lnTo>
                <a:lnTo>
                  <a:pt x="1189615" y="892944"/>
                </a:lnTo>
                <a:close/>
              </a:path>
              <a:path w="1760220" h="2282190">
                <a:moveTo>
                  <a:pt x="1198363" y="1015614"/>
                </a:moveTo>
                <a:lnTo>
                  <a:pt x="1196264" y="1015120"/>
                </a:lnTo>
                <a:lnTo>
                  <a:pt x="1198842" y="1012367"/>
                </a:lnTo>
                <a:lnTo>
                  <a:pt x="1200702" y="1014484"/>
                </a:lnTo>
                <a:lnTo>
                  <a:pt x="1198363" y="1015614"/>
                </a:lnTo>
                <a:close/>
              </a:path>
              <a:path w="1760220" h="2282190">
                <a:moveTo>
                  <a:pt x="1202658" y="1272066"/>
                </a:moveTo>
                <a:lnTo>
                  <a:pt x="1200967" y="1272066"/>
                </a:lnTo>
                <a:lnTo>
                  <a:pt x="1201031" y="1266794"/>
                </a:lnTo>
                <a:lnTo>
                  <a:pt x="1203505" y="1269522"/>
                </a:lnTo>
                <a:lnTo>
                  <a:pt x="1202658" y="1272066"/>
                </a:lnTo>
                <a:close/>
              </a:path>
              <a:path w="1760220" h="2282190">
                <a:moveTo>
                  <a:pt x="1211981" y="1089130"/>
                </a:moveTo>
                <a:lnTo>
                  <a:pt x="1207605" y="1089130"/>
                </a:lnTo>
                <a:lnTo>
                  <a:pt x="1207605" y="1084748"/>
                </a:lnTo>
                <a:lnTo>
                  <a:pt x="1211981" y="1084748"/>
                </a:lnTo>
                <a:lnTo>
                  <a:pt x="1211981" y="1089130"/>
                </a:lnTo>
                <a:close/>
              </a:path>
              <a:path w="1760220" h="2282190">
                <a:moveTo>
                  <a:pt x="1201031" y="705302"/>
                </a:moveTo>
                <a:lnTo>
                  <a:pt x="1196655" y="705302"/>
                </a:lnTo>
                <a:lnTo>
                  <a:pt x="1196655" y="700914"/>
                </a:lnTo>
                <a:lnTo>
                  <a:pt x="1201031" y="700914"/>
                </a:lnTo>
                <a:lnTo>
                  <a:pt x="1201031" y="705302"/>
                </a:lnTo>
                <a:close/>
              </a:path>
              <a:path w="1760220" h="2282190">
                <a:moveTo>
                  <a:pt x="1211031" y="1143373"/>
                </a:moveTo>
                <a:lnTo>
                  <a:pt x="1210056" y="1140374"/>
                </a:lnTo>
                <a:lnTo>
                  <a:pt x="1211133" y="1138076"/>
                </a:lnTo>
                <a:lnTo>
                  <a:pt x="1214159" y="1141774"/>
                </a:lnTo>
                <a:lnTo>
                  <a:pt x="1211031" y="1143373"/>
                </a:lnTo>
                <a:close/>
              </a:path>
              <a:path w="1760220" h="2282190">
                <a:moveTo>
                  <a:pt x="1207695" y="1457949"/>
                </a:moveTo>
                <a:lnTo>
                  <a:pt x="1209691" y="1449282"/>
                </a:lnTo>
                <a:lnTo>
                  <a:pt x="1209793" y="1448840"/>
                </a:lnTo>
                <a:lnTo>
                  <a:pt x="1216347" y="1449282"/>
                </a:lnTo>
                <a:lnTo>
                  <a:pt x="1207695" y="1457949"/>
                </a:lnTo>
                <a:close/>
              </a:path>
              <a:path w="1760220" h="2282190">
                <a:moveTo>
                  <a:pt x="1131023" y="1347943"/>
                </a:moveTo>
                <a:lnTo>
                  <a:pt x="1131271" y="1342161"/>
                </a:lnTo>
                <a:lnTo>
                  <a:pt x="1134389" y="1339258"/>
                </a:lnTo>
                <a:lnTo>
                  <a:pt x="1138012" y="1336860"/>
                </a:lnTo>
                <a:lnTo>
                  <a:pt x="1139776" y="1332594"/>
                </a:lnTo>
                <a:lnTo>
                  <a:pt x="1141856" y="1337270"/>
                </a:lnTo>
                <a:lnTo>
                  <a:pt x="1139388" y="1341543"/>
                </a:lnTo>
                <a:lnTo>
                  <a:pt x="1134927" y="1345179"/>
                </a:lnTo>
                <a:lnTo>
                  <a:pt x="1131023" y="1347943"/>
                </a:lnTo>
                <a:close/>
              </a:path>
              <a:path w="1760220" h="2282190">
                <a:moveTo>
                  <a:pt x="1139169" y="1369660"/>
                </a:moveTo>
                <a:lnTo>
                  <a:pt x="1137329" y="1367944"/>
                </a:lnTo>
                <a:lnTo>
                  <a:pt x="1135619" y="1366098"/>
                </a:lnTo>
                <a:lnTo>
                  <a:pt x="1137588" y="1367685"/>
                </a:lnTo>
                <a:lnTo>
                  <a:pt x="1139169" y="1369660"/>
                </a:lnTo>
                <a:close/>
              </a:path>
              <a:path w="1760220" h="2282190">
                <a:moveTo>
                  <a:pt x="1117896" y="1681326"/>
                </a:moveTo>
                <a:lnTo>
                  <a:pt x="1112314" y="1681088"/>
                </a:lnTo>
                <a:lnTo>
                  <a:pt x="1113550" y="1673985"/>
                </a:lnTo>
                <a:lnTo>
                  <a:pt x="1113519" y="1668171"/>
                </a:lnTo>
                <a:lnTo>
                  <a:pt x="1121431" y="1666093"/>
                </a:lnTo>
                <a:lnTo>
                  <a:pt x="1116569" y="1676811"/>
                </a:lnTo>
                <a:lnTo>
                  <a:pt x="1117826" y="1681088"/>
                </a:lnTo>
                <a:lnTo>
                  <a:pt x="1117896" y="1681326"/>
                </a:lnTo>
                <a:close/>
              </a:path>
              <a:path w="1760220" h="2282190">
                <a:moveTo>
                  <a:pt x="1124460" y="1685724"/>
                </a:moveTo>
                <a:lnTo>
                  <a:pt x="1119020" y="1685393"/>
                </a:lnTo>
                <a:lnTo>
                  <a:pt x="1123821" y="1678284"/>
                </a:lnTo>
                <a:lnTo>
                  <a:pt x="1124460" y="1676944"/>
                </a:lnTo>
                <a:lnTo>
                  <a:pt x="1130549" y="1678284"/>
                </a:lnTo>
                <a:lnTo>
                  <a:pt x="1131286" y="1678284"/>
                </a:lnTo>
                <a:lnTo>
                  <a:pt x="1122363" y="1681636"/>
                </a:lnTo>
                <a:lnTo>
                  <a:pt x="1124460" y="1685724"/>
                </a:lnTo>
                <a:close/>
              </a:path>
              <a:path w="1760220" h="2282190">
                <a:moveTo>
                  <a:pt x="1130034" y="1688078"/>
                </a:moveTo>
                <a:lnTo>
                  <a:pt x="1128065" y="1686489"/>
                </a:lnTo>
                <a:lnTo>
                  <a:pt x="1126481" y="1684516"/>
                </a:lnTo>
                <a:lnTo>
                  <a:pt x="1128836" y="1685724"/>
                </a:lnTo>
                <a:lnTo>
                  <a:pt x="1130034" y="1688078"/>
                </a:lnTo>
                <a:close/>
              </a:path>
              <a:path w="1760220" h="2282190">
                <a:moveTo>
                  <a:pt x="1107057" y="1357053"/>
                </a:moveTo>
                <a:lnTo>
                  <a:pt x="1109043" y="1348385"/>
                </a:lnTo>
                <a:lnTo>
                  <a:pt x="1109144" y="1347943"/>
                </a:lnTo>
                <a:lnTo>
                  <a:pt x="1115697" y="1348385"/>
                </a:lnTo>
                <a:lnTo>
                  <a:pt x="1107057" y="1357053"/>
                </a:lnTo>
                <a:close/>
              </a:path>
              <a:path w="1760220" h="2282190">
                <a:moveTo>
                  <a:pt x="1102681" y="1363638"/>
                </a:moveTo>
                <a:lnTo>
                  <a:pt x="1104668" y="1354966"/>
                </a:lnTo>
                <a:lnTo>
                  <a:pt x="1104768" y="1354528"/>
                </a:lnTo>
                <a:lnTo>
                  <a:pt x="1107592" y="1354717"/>
                </a:lnTo>
                <a:lnTo>
                  <a:pt x="1107057" y="1357053"/>
                </a:lnTo>
                <a:lnTo>
                  <a:pt x="1109242" y="1357053"/>
                </a:lnTo>
                <a:lnTo>
                  <a:pt x="1102681" y="1363638"/>
                </a:lnTo>
                <a:close/>
              </a:path>
              <a:path w="1760220" h="2282190">
                <a:moveTo>
                  <a:pt x="1109242" y="1357053"/>
                </a:moveTo>
                <a:lnTo>
                  <a:pt x="1107057" y="1357053"/>
                </a:lnTo>
                <a:lnTo>
                  <a:pt x="1109385" y="1354717"/>
                </a:lnTo>
                <a:lnTo>
                  <a:pt x="1107592" y="1354717"/>
                </a:lnTo>
                <a:lnTo>
                  <a:pt x="1111321" y="1354966"/>
                </a:lnTo>
                <a:lnTo>
                  <a:pt x="1109242" y="1357053"/>
                </a:lnTo>
                <a:close/>
              </a:path>
              <a:path w="1760220" h="2282190">
                <a:moveTo>
                  <a:pt x="1111331" y="1389620"/>
                </a:moveTo>
                <a:lnTo>
                  <a:pt x="1109691" y="1381394"/>
                </a:lnTo>
                <a:lnTo>
                  <a:pt x="1113804" y="1378926"/>
                </a:lnTo>
                <a:lnTo>
                  <a:pt x="1120083" y="1378647"/>
                </a:lnTo>
                <a:lnTo>
                  <a:pt x="1120083" y="1383213"/>
                </a:lnTo>
                <a:lnTo>
                  <a:pt x="1116918" y="1383213"/>
                </a:lnTo>
                <a:lnTo>
                  <a:pt x="1116210" y="1385233"/>
                </a:lnTo>
                <a:lnTo>
                  <a:pt x="1115078" y="1388840"/>
                </a:lnTo>
                <a:lnTo>
                  <a:pt x="1111331" y="1389620"/>
                </a:lnTo>
                <a:close/>
              </a:path>
              <a:path w="1760220" h="2282190">
                <a:moveTo>
                  <a:pt x="1120083" y="1385233"/>
                </a:moveTo>
                <a:lnTo>
                  <a:pt x="1116918" y="1383213"/>
                </a:lnTo>
                <a:lnTo>
                  <a:pt x="1120083" y="1383213"/>
                </a:lnTo>
                <a:lnTo>
                  <a:pt x="1120083" y="1385233"/>
                </a:lnTo>
                <a:close/>
              </a:path>
              <a:path w="1760220" h="2282190">
                <a:moveTo>
                  <a:pt x="1135502" y="1484266"/>
                </a:moveTo>
                <a:lnTo>
                  <a:pt x="1137485" y="1475603"/>
                </a:lnTo>
                <a:lnTo>
                  <a:pt x="1137588" y="1475156"/>
                </a:lnTo>
                <a:lnTo>
                  <a:pt x="1144142" y="1475603"/>
                </a:lnTo>
                <a:lnTo>
                  <a:pt x="1135502" y="1484266"/>
                </a:lnTo>
                <a:close/>
              </a:path>
              <a:path w="1760220" h="2282190">
                <a:moveTo>
                  <a:pt x="1141963" y="1492710"/>
                </a:moveTo>
                <a:lnTo>
                  <a:pt x="1138429" y="1490547"/>
                </a:lnTo>
                <a:lnTo>
                  <a:pt x="1136929" y="1486855"/>
                </a:lnTo>
                <a:lnTo>
                  <a:pt x="1139776" y="1483931"/>
                </a:lnTo>
                <a:lnTo>
                  <a:pt x="1144851" y="1484550"/>
                </a:lnTo>
                <a:lnTo>
                  <a:pt x="1144810" y="1489791"/>
                </a:lnTo>
                <a:lnTo>
                  <a:pt x="1141963" y="1492710"/>
                </a:lnTo>
                <a:close/>
              </a:path>
              <a:path w="1760220" h="2282190">
                <a:moveTo>
                  <a:pt x="1140000" y="1637030"/>
                </a:moveTo>
                <a:lnTo>
                  <a:pt x="1137852" y="1636487"/>
                </a:lnTo>
                <a:lnTo>
                  <a:pt x="1139776" y="1633079"/>
                </a:lnTo>
                <a:lnTo>
                  <a:pt x="1142037" y="1635598"/>
                </a:lnTo>
                <a:lnTo>
                  <a:pt x="1140000" y="1637030"/>
                </a:lnTo>
                <a:close/>
              </a:path>
              <a:path w="1760220" h="2282190">
                <a:moveTo>
                  <a:pt x="1135624" y="1000964"/>
                </a:moveTo>
                <a:lnTo>
                  <a:pt x="1133475" y="1000421"/>
                </a:lnTo>
                <a:lnTo>
                  <a:pt x="1135400" y="997013"/>
                </a:lnTo>
                <a:lnTo>
                  <a:pt x="1137660" y="999532"/>
                </a:lnTo>
                <a:lnTo>
                  <a:pt x="1135624" y="1000964"/>
                </a:lnTo>
                <a:close/>
              </a:path>
              <a:path w="1760220" h="2282190">
                <a:moveTo>
                  <a:pt x="1140000" y="1661158"/>
                </a:moveTo>
                <a:lnTo>
                  <a:pt x="1137852" y="1660614"/>
                </a:lnTo>
                <a:lnTo>
                  <a:pt x="1139776" y="1657202"/>
                </a:lnTo>
                <a:lnTo>
                  <a:pt x="1142037" y="1659724"/>
                </a:lnTo>
                <a:lnTo>
                  <a:pt x="1140000" y="1661158"/>
                </a:lnTo>
                <a:close/>
              </a:path>
              <a:path w="1760220" h="2282190">
                <a:moveTo>
                  <a:pt x="1142511" y="1605097"/>
                </a:moveTo>
                <a:lnTo>
                  <a:pt x="1140163" y="1604439"/>
                </a:lnTo>
                <a:lnTo>
                  <a:pt x="1137588" y="1597983"/>
                </a:lnTo>
                <a:lnTo>
                  <a:pt x="1142397" y="1602197"/>
                </a:lnTo>
                <a:lnTo>
                  <a:pt x="1142511" y="1605097"/>
                </a:lnTo>
                <a:close/>
              </a:path>
              <a:path w="1760220" h="2282190">
                <a:moveTo>
                  <a:pt x="1141964" y="1459802"/>
                </a:moveTo>
                <a:lnTo>
                  <a:pt x="1139918" y="1457462"/>
                </a:lnTo>
                <a:lnTo>
                  <a:pt x="1134316" y="1457462"/>
                </a:lnTo>
                <a:lnTo>
                  <a:pt x="1135310" y="1453577"/>
                </a:lnTo>
                <a:lnTo>
                  <a:pt x="1135400" y="1453222"/>
                </a:lnTo>
                <a:lnTo>
                  <a:pt x="1137345" y="1454577"/>
                </a:lnTo>
                <a:lnTo>
                  <a:pt x="1139311" y="1455877"/>
                </a:lnTo>
                <a:lnTo>
                  <a:pt x="1141885" y="1455877"/>
                </a:lnTo>
                <a:lnTo>
                  <a:pt x="1141619" y="1457222"/>
                </a:lnTo>
                <a:lnTo>
                  <a:pt x="1141651" y="1457462"/>
                </a:lnTo>
                <a:lnTo>
                  <a:pt x="1139918" y="1457462"/>
                </a:lnTo>
                <a:lnTo>
                  <a:pt x="1133890" y="1459126"/>
                </a:lnTo>
                <a:lnTo>
                  <a:pt x="1141874" y="1459126"/>
                </a:lnTo>
                <a:lnTo>
                  <a:pt x="1141964" y="1459802"/>
                </a:lnTo>
                <a:close/>
              </a:path>
              <a:path w="1760220" h="2282190">
                <a:moveTo>
                  <a:pt x="1141885" y="1455877"/>
                </a:moveTo>
                <a:lnTo>
                  <a:pt x="1139311" y="1455877"/>
                </a:lnTo>
                <a:lnTo>
                  <a:pt x="1139714" y="1453577"/>
                </a:lnTo>
                <a:lnTo>
                  <a:pt x="1139777" y="1453222"/>
                </a:lnTo>
                <a:lnTo>
                  <a:pt x="1142339" y="1453577"/>
                </a:lnTo>
                <a:lnTo>
                  <a:pt x="1141885" y="1455877"/>
                </a:lnTo>
                <a:close/>
              </a:path>
              <a:path w="1760220" h="2282190">
                <a:moveTo>
                  <a:pt x="1113011" y="1220902"/>
                </a:moveTo>
                <a:lnTo>
                  <a:pt x="1112593" y="1219372"/>
                </a:lnTo>
                <a:lnTo>
                  <a:pt x="1111331" y="1214149"/>
                </a:lnTo>
                <a:lnTo>
                  <a:pt x="1114790" y="1216724"/>
                </a:lnTo>
                <a:lnTo>
                  <a:pt x="1113785" y="1219372"/>
                </a:lnTo>
                <a:lnTo>
                  <a:pt x="1113011" y="1220902"/>
                </a:lnTo>
                <a:close/>
              </a:path>
              <a:path w="1760220" h="2282190">
                <a:moveTo>
                  <a:pt x="1113519" y="1227311"/>
                </a:moveTo>
                <a:lnTo>
                  <a:pt x="1111757" y="1226148"/>
                </a:lnTo>
                <a:lnTo>
                  <a:pt x="1109964" y="1225025"/>
                </a:lnTo>
                <a:lnTo>
                  <a:pt x="1106933" y="1225025"/>
                </a:lnTo>
                <a:lnTo>
                  <a:pt x="1105325" y="1218369"/>
                </a:lnTo>
                <a:lnTo>
                  <a:pt x="1112962" y="1220902"/>
                </a:lnTo>
                <a:lnTo>
                  <a:pt x="1112101" y="1222700"/>
                </a:lnTo>
                <a:lnTo>
                  <a:pt x="1113519" y="1227311"/>
                </a:lnTo>
                <a:close/>
              </a:path>
              <a:path w="1760220" h="2282190">
                <a:moveTo>
                  <a:pt x="1119605" y="1098960"/>
                </a:moveTo>
                <a:lnTo>
                  <a:pt x="1117505" y="1098466"/>
                </a:lnTo>
                <a:lnTo>
                  <a:pt x="1120083" y="1095716"/>
                </a:lnTo>
                <a:lnTo>
                  <a:pt x="1121944" y="1097832"/>
                </a:lnTo>
                <a:lnTo>
                  <a:pt x="1119605" y="1098960"/>
                </a:lnTo>
                <a:close/>
              </a:path>
              <a:path w="1760220" h="2282190">
                <a:moveTo>
                  <a:pt x="1119519" y="1300579"/>
                </a:moveTo>
                <a:lnTo>
                  <a:pt x="1117830" y="1300579"/>
                </a:lnTo>
                <a:lnTo>
                  <a:pt x="1117895" y="1295304"/>
                </a:lnTo>
                <a:lnTo>
                  <a:pt x="1120365" y="1298035"/>
                </a:lnTo>
                <a:lnTo>
                  <a:pt x="1119519" y="1300579"/>
                </a:lnTo>
                <a:close/>
              </a:path>
              <a:path w="1760220" h="2282190">
                <a:moveTo>
                  <a:pt x="1121583" y="1275832"/>
                </a:moveTo>
                <a:lnTo>
                  <a:pt x="1111899" y="1271658"/>
                </a:lnTo>
                <a:lnTo>
                  <a:pt x="1113519" y="1266793"/>
                </a:lnTo>
                <a:lnTo>
                  <a:pt x="1120398" y="1264280"/>
                </a:lnTo>
                <a:lnTo>
                  <a:pt x="1118838" y="1270236"/>
                </a:lnTo>
                <a:lnTo>
                  <a:pt x="1122272" y="1271175"/>
                </a:lnTo>
                <a:lnTo>
                  <a:pt x="1121583" y="1275832"/>
                </a:lnTo>
                <a:close/>
              </a:path>
              <a:path w="1760220" h="2282190">
                <a:moveTo>
                  <a:pt x="1115809" y="1337317"/>
                </a:moveTo>
                <a:lnTo>
                  <a:pt x="1117795" y="1328644"/>
                </a:lnTo>
                <a:lnTo>
                  <a:pt x="1117895" y="1328207"/>
                </a:lnTo>
                <a:lnTo>
                  <a:pt x="1124449" y="1328644"/>
                </a:lnTo>
                <a:lnTo>
                  <a:pt x="1115809" y="1337317"/>
                </a:lnTo>
                <a:close/>
              </a:path>
              <a:path w="1760220" h="2282190">
                <a:moveTo>
                  <a:pt x="1120083" y="990433"/>
                </a:moveTo>
                <a:lnTo>
                  <a:pt x="1116234" y="989905"/>
                </a:lnTo>
                <a:lnTo>
                  <a:pt x="1115114" y="986548"/>
                </a:lnTo>
                <a:lnTo>
                  <a:pt x="1115708" y="981658"/>
                </a:lnTo>
                <a:lnTo>
                  <a:pt x="1122292" y="979449"/>
                </a:lnTo>
                <a:lnTo>
                  <a:pt x="1119587" y="986548"/>
                </a:lnTo>
                <a:lnTo>
                  <a:pt x="1120016" y="989905"/>
                </a:lnTo>
                <a:lnTo>
                  <a:pt x="1120083" y="990433"/>
                </a:lnTo>
                <a:close/>
              </a:path>
              <a:path w="1760220" h="2282190">
                <a:moveTo>
                  <a:pt x="1115101" y="737981"/>
                </a:moveTo>
                <a:lnTo>
                  <a:pt x="1113261" y="736265"/>
                </a:lnTo>
                <a:lnTo>
                  <a:pt x="1111551" y="734420"/>
                </a:lnTo>
                <a:lnTo>
                  <a:pt x="1113519" y="736007"/>
                </a:lnTo>
                <a:lnTo>
                  <a:pt x="1115101" y="737981"/>
                </a:lnTo>
                <a:close/>
              </a:path>
              <a:path w="1760220" h="2282190">
                <a:moveTo>
                  <a:pt x="1111331" y="760135"/>
                </a:moveTo>
                <a:lnTo>
                  <a:pt x="1114302" y="755354"/>
                </a:lnTo>
                <a:lnTo>
                  <a:pt x="1116659" y="755354"/>
                </a:lnTo>
                <a:lnTo>
                  <a:pt x="1116390" y="757446"/>
                </a:lnTo>
                <a:lnTo>
                  <a:pt x="1111331" y="760135"/>
                </a:lnTo>
                <a:close/>
              </a:path>
              <a:path w="1760220" h="2282190">
                <a:moveTo>
                  <a:pt x="1110849" y="822600"/>
                </a:moveTo>
                <a:lnTo>
                  <a:pt x="1108749" y="822107"/>
                </a:lnTo>
                <a:lnTo>
                  <a:pt x="1111331" y="819354"/>
                </a:lnTo>
                <a:lnTo>
                  <a:pt x="1113190" y="821471"/>
                </a:lnTo>
                <a:lnTo>
                  <a:pt x="1110849" y="822600"/>
                </a:lnTo>
                <a:close/>
              </a:path>
              <a:path w="1760220" h="2282190">
                <a:moveTo>
                  <a:pt x="1113519" y="790844"/>
                </a:moveTo>
                <a:lnTo>
                  <a:pt x="1109144" y="790844"/>
                </a:lnTo>
                <a:lnTo>
                  <a:pt x="1109144" y="786451"/>
                </a:lnTo>
                <a:lnTo>
                  <a:pt x="1113519" y="786451"/>
                </a:lnTo>
                <a:lnTo>
                  <a:pt x="1113519" y="790844"/>
                </a:lnTo>
                <a:close/>
              </a:path>
              <a:path w="1760220" h="2282190">
                <a:moveTo>
                  <a:pt x="1108698" y="775768"/>
                </a:moveTo>
                <a:lnTo>
                  <a:pt x="1104768" y="775488"/>
                </a:lnTo>
                <a:lnTo>
                  <a:pt x="1104768" y="768908"/>
                </a:lnTo>
                <a:lnTo>
                  <a:pt x="1109144" y="768908"/>
                </a:lnTo>
                <a:lnTo>
                  <a:pt x="1109893" y="773306"/>
                </a:lnTo>
                <a:lnTo>
                  <a:pt x="1108698" y="775768"/>
                </a:lnTo>
                <a:close/>
              </a:path>
              <a:path w="1760220" h="2282190">
                <a:moveTo>
                  <a:pt x="1117450" y="909563"/>
                </a:moveTo>
                <a:lnTo>
                  <a:pt x="1113519" y="909278"/>
                </a:lnTo>
                <a:lnTo>
                  <a:pt x="1113519" y="902702"/>
                </a:lnTo>
                <a:lnTo>
                  <a:pt x="1117896" y="902702"/>
                </a:lnTo>
                <a:lnTo>
                  <a:pt x="1118646" y="907105"/>
                </a:lnTo>
                <a:lnTo>
                  <a:pt x="1117450" y="909563"/>
                </a:lnTo>
                <a:close/>
              </a:path>
              <a:path w="1760220" h="2282190">
                <a:moveTo>
                  <a:pt x="1100493" y="968838"/>
                </a:moveTo>
                <a:lnTo>
                  <a:pt x="1102478" y="960170"/>
                </a:lnTo>
                <a:lnTo>
                  <a:pt x="1102579" y="959728"/>
                </a:lnTo>
                <a:lnTo>
                  <a:pt x="1109134" y="960170"/>
                </a:lnTo>
                <a:lnTo>
                  <a:pt x="1100493" y="968838"/>
                </a:lnTo>
                <a:close/>
              </a:path>
              <a:path w="1760220" h="2282190">
                <a:moveTo>
                  <a:pt x="1163844" y="542992"/>
                </a:moveTo>
                <a:lnTo>
                  <a:pt x="1160016" y="540977"/>
                </a:lnTo>
                <a:lnTo>
                  <a:pt x="1159013" y="536137"/>
                </a:lnTo>
                <a:lnTo>
                  <a:pt x="1159468" y="529837"/>
                </a:lnTo>
                <a:lnTo>
                  <a:pt x="1164108" y="531598"/>
                </a:lnTo>
                <a:lnTo>
                  <a:pt x="1167998" y="538865"/>
                </a:lnTo>
                <a:lnTo>
                  <a:pt x="1163844" y="542992"/>
                </a:lnTo>
                <a:close/>
              </a:path>
              <a:path w="1760220" h="2282190">
                <a:moveTo>
                  <a:pt x="1166032" y="516676"/>
                </a:moveTo>
                <a:lnTo>
                  <a:pt x="1161656" y="516676"/>
                </a:lnTo>
                <a:lnTo>
                  <a:pt x="1161656" y="512289"/>
                </a:lnTo>
                <a:lnTo>
                  <a:pt x="1166032" y="512289"/>
                </a:lnTo>
                <a:lnTo>
                  <a:pt x="1166032" y="516676"/>
                </a:lnTo>
                <a:close/>
              </a:path>
              <a:path w="1760220" h="2282190">
                <a:moveTo>
                  <a:pt x="1161757" y="499463"/>
                </a:moveTo>
                <a:lnTo>
                  <a:pt x="1163742" y="490800"/>
                </a:lnTo>
                <a:lnTo>
                  <a:pt x="1163844" y="490353"/>
                </a:lnTo>
                <a:lnTo>
                  <a:pt x="1170398" y="490800"/>
                </a:lnTo>
                <a:lnTo>
                  <a:pt x="1161757" y="499463"/>
                </a:lnTo>
                <a:close/>
              </a:path>
              <a:path w="1760220" h="2282190">
                <a:moveTo>
                  <a:pt x="1154102" y="786616"/>
                </a:moveTo>
                <a:lnTo>
                  <a:pt x="1152133" y="785029"/>
                </a:lnTo>
                <a:lnTo>
                  <a:pt x="1150549" y="783056"/>
                </a:lnTo>
                <a:lnTo>
                  <a:pt x="1152904" y="784258"/>
                </a:lnTo>
                <a:lnTo>
                  <a:pt x="1154102" y="786616"/>
                </a:lnTo>
                <a:close/>
              </a:path>
              <a:path w="1760220" h="2282190">
                <a:moveTo>
                  <a:pt x="1145857" y="1686770"/>
                </a:moveTo>
                <a:lnTo>
                  <a:pt x="1143760" y="1686276"/>
                </a:lnTo>
                <a:lnTo>
                  <a:pt x="1146340" y="1683519"/>
                </a:lnTo>
                <a:lnTo>
                  <a:pt x="1148196" y="1685638"/>
                </a:lnTo>
                <a:lnTo>
                  <a:pt x="1145857" y="1686770"/>
                </a:lnTo>
                <a:close/>
              </a:path>
              <a:path w="1760220" h="2282190">
                <a:moveTo>
                  <a:pt x="1161707" y="556560"/>
                </a:moveTo>
                <a:lnTo>
                  <a:pt x="1159134" y="556560"/>
                </a:lnTo>
                <a:lnTo>
                  <a:pt x="1159347" y="555295"/>
                </a:lnTo>
                <a:lnTo>
                  <a:pt x="1159468" y="553960"/>
                </a:lnTo>
                <a:lnTo>
                  <a:pt x="1161562" y="555295"/>
                </a:lnTo>
                <a:lnTo>
                  <a:pt x="1161696" y="555295"/>
                </a:lnTo>
                <a:lnTo>
                  <a:pt x="1161707" y="556560"/>
                </a:lnTo>
                <a:close/>
              </a:path>
              <a:path w="1760220" h="2282190">
                <a:moveTo>
                  <a:pt x="1159488" y="560480"/>
                </a:moveTo>
                <a:lnTo>
                  <a:pt x="1157340" y="560480"/>
                </a:lnTo>
                <a:lnTo>
                  <a:pt x="1157580" y="559003"/>
                </a:lnTo>
                <a:lnTo>
                  <a:pt x="1157687" y="558348"/>
                </a:lnTo>
                <a:lnTo>
                  <a:pt x="1157767" y="557854"/>
                </a:lnTo>
                <a:lnTo>
                  <a:pt x="1157397" y="556560"/>
                </a:lnTo>
                <a:lnTo>
                  <a:pt x="1157281" y="556154"/>
                </a:lnTo>
                <a:lnTo>
                  <a:pt x="1159134" y="556560"/>
                </a:lnTo>
                <a:lnTo>
                  <a:pt x="1161707" y="556560"/>
                </a:lnTo>
                <a:lnTo>
                  <a:pt x="1161721" y="558348"/>
                </a:lnTo>
                <a:lnTo>
                  <a:pt x="1160190" y="558348"/>
                </a:lnTo>
                <a:lnTo>
                  <a:pt x="1159488" y="560480"/>
                </a:lnTo>
                <a:close/>
              </a:path>
              <a:path w="1760220" h="2282190">
                <a:moveTo>
                  <a:pt x="1164808" y="561004"/>
                </a:moveTo>
                <a:lnTo>
                  <a:pt x="1162404" y="559787"/>
                </a:lnTo>
                <a:lnTo>
                  <a:pt x="1160092" y="558348"/>
                </a:lnTo>
                <a:lnTo>
                  <a:pt x="1161721" y="558348"/>
                </a:lnTo>
                <a:lnTo>
                  <a:pt x="1161727" y="559003"/>
                </a:lnTo>
                <a:lnTo>
                  <a:pt x="1165730" y="559003"/>
                </a:lnTo>
                <a:lnTo>
                  <a:pt x="1164808" y="561004"/>
                </a:lnTo>
                <a:close/>
              </a:path>
              <a:path w="1760220" h="2282190">
                <a:moveTo>
                  <a:pt x="1165730" y="559003"/>
                </a:moveTo>
                <a:lnTo>
                  <a:pt x="1161727" y="559003"/>
                </a:lnTo>
                <a:lnTo>
                  <a:pt x="1166032" y="558348"/>
                </a:lnTo>
                <a:lnTo>
                  <a:pt x="1165730" y="559003"/>
                </a:lnTo>
                <a:close/>
              </a:path>
              <a:path w="1760220" h="2282190">
                <a:moveTo>
                  <a:pt x="1159570" y="962257"/>
                </a:moveTo>
                <a:lnTo>
                  <a:pt x="1161554" y="953590"/>
                </a:lnTo>
                <a:lnTo>
                  <a:pt x="1161656" y="953143"/>
                </a:lnTo>
                <a:lnTo>
                  <a:pt x="1168210" y="953590"/>
                </a:lnTo>
                <a:lnTo>
                  <a:pt x="1159570" y="962257"/>
                </a:lnTo>
                <a:close/>
              </a:path>
              <a:path w="1760220" h="2282190">
                <a:moveTo>
                  <a:pt x="1155183" y="852592"/>
                </a:moveTo>
                <a:lnTo>
                  <a:pt x="1157179" y="843925"/>
                </a:lnTo>
                <a:lnTo>
                  <a:pt x="1157281" y="843482"/>
                </a:lnTo>
                <a:lnTo>
                  <a:pt x="1163834" y="843925"/>
                </a:lnTo>
                <a:lnTo>
                  <a:pt x="1155183" y="852592"/>
                </a:lnTo>
                <a:close/>
              </a:path>
              <a:path w="1760220" h="2282190">
                <a:moveTo>
                  <a:pt x="1169092" y="660122"/>
                </a:moveTo>
                <a:lnTo>
                  <a:pt x="1164677" y="655692"/>
                </a:lnTo>
                <a:lnTo>
                  <a:pt x="1166200" y="648246"/>
                </a:lnTo>
                <a:lnTo>
                  <a:pt x="1169507" y="647657"/>
                </a:lnTo>
                <a:lnTo>
                  <a:pt x="1169092" y="660122"/>
                </a:lnTo>
                <a:close/>
              </a:path>
              <a:path w="1760220" h="2282190">
                <a:moveTo>
                  <a:pt x="1168221" y="674593"/>
                </a:moveTo>
                <a:lnTo>
                  <a:pt x="1165071" y="674095"/>
                </a:lnTo>
                <a:lnTo>
                  <a:pt x="1167464" y="668013"/>
                </a:lnTo>
                <a:lnTo>
                  <a:pt x="1163844" y="668013"/>
                </a:lnTo>
                <a:lnTo>
                  <a:pt x="1164766" y="662508"/>
                </a:lnTo>
                <a:lnTo>
                  <a:pt x="1170094" y="670119"/>
                </a:lnTo>
                <a:lnTo>
                  <a:pt x="1168221" y="674593"/>
                </a:lnTo>
                <a:close/>
              </a:path>
              <a:path w="1760220" h="2282190">
                <a:moveTo>
                  <a:pt x="1132222" y="1701240"/>
                </a:moveTo>
                <a:lnTo>
                  <a:pt x="1130253" y="1699652"/>
                </a:lnTo>
                <a:lnTo>
                  <a:pt x="1128669" y="1697678"/>
                </a:lnTo>
                <a:lnTo>
                  <a:pt x="1131023" y="1698879"/>
                </a:lnTo>
                <a:lnTo>
                  <a:pt x="1132222" y="1701240"/>
                </a:lnTo>
                <a:close/>
              </a:path>
              <a:path w="1760220" h="2282190">
                <a:moveTo>
                  <a:pt x="1108677" y="657700"/>
                </a:moveTo>
                <a:lnTo>
                  <a:pt x="1106955" y="652663"/>
                </a:lnTo>
                <a:lnTo>
                  <a:pt x="1104717" y="645290"/>
                </a:lnTo>
                <a:lnTo>
                  <a:pt x="1113753" y="649246"/>
                </a:lnTo>
                <a:lnTo>
                  <a:pt x="1118283" y="649246"/>
                </a:lnTo>
                <a:lnTo>
                  <a:pt x="1120499" y="654790"/>
                </a:lnTo>
                <a:lnTo>
                  <a:pt x="1108677" y="657700"/>
                </a:lnTo>
                <a:close/>
              </a:path>
              <a:path w="1760220" h="2282190">
                <a:moveTo>
                  <a:pt x="1118283" y="649246"/>
                </a:moveTo>
                <a:lnTo>
                  <a:pt x="1113753" y="649246"/>
                </a:lnTo>
                <a:lnTo>
                  <a:pt x="1117895" y="648275"/>
                </a:lnTo>
                <a:lnTo>
                  <a:pt x="1118283" y="649246"/>
                </a:lnTo>
                <a:close/>
              </a:path>
              <a:path w="1760220" h="2282190">
                <a:moveTo>
                  <a:pt x="1101591" y="830485"/>
                </a:moveTo>
                <a:lnTo>
                  <a:pt x="1099624" y="828898"/>
                </a:lnTo>
                <a:lnTo>
                  <a:pt x="1098041" y="826925"/>
                </a:lnTo>
                <a:lnTo>
                  <a:pt x="1100391" y="828123"/>
                </a:lnTo>
                <a:lnTo>
                  <a:pt x="1101591" y="830485"/>
                </a:lnTo>
                <a:close/>
              </a:path>
              <a:path w="1760220" h="2282190">
                <a:moveTo>
                  <a:pt x="1115932" y="619328"/>
                </a:moveTo>
                <a:lnTo>
                  <a:pt x="1113783" y="618785"/>
                </a:lnTo>
                <a:lnTo>
                  <a:pt x="1115708" y="615374"/>
                </a:lnTo>
                <a:lnTo>
                  <a:pt x="1117969" y="617895"/>
                </a:lnTo>
                <a:lnTo>
                  <a:pt x="1115932" y="619328"/>
                </a:lnTo>
                <a:close/>
              </a:path>
              <a:path w="1760220" h="2282190">
                <a:moveTo>
                  <a:pt x="1117895" y="876380"/>
                </a:moveTo>
                <a:lnTo>
                  <a:pt x="1111483" y="874517"/>
                </a:lnTo>
                <a:lnTo>
                  <a:pt x="1120742" y="870861"/>
                </a:lnTo>
                <a:lnTo>
                  <a:pt x="1117895" y="865413"/>
                </a:lnTo>
                <a:lnTo>
                  <a:pt x="1124844" y="866418"/>
                </a:lnTo>
                <a:lnTo>
                  <a:pt x="1122347" y="874517"/>
                </a:lnTo>
                <a:lnTo>
                  <a:pt x="1122231" y="874892"/>
                </a:lnTo>
                <a:lnTo>
                  <a:pt x="1117895" y="876380"/>
                </a:lnTo>
                <a:close/>
              </a:path>
              <a:path w="1760220" h="2282190">
                <a:moveTo>
                  <a:pt x="1102579" y="790844"/>
                </a:moveTo>
                <a:lnTo>
                  <a:pt x="1098203" y="790844"/>
                </a:lnTo>
                <a:lnTo>
                  <a:pt x="1098203" y="786451"/>
                </a:lnTo>
                <a:lnTo>
                  <a:pt x="1102579" y="786451"/>
                </a:lnTo>
                <a:lnTo>
                  <a:pt x="1102579" y="790844"/>
                </a:lnTo>
                <a:close/>
              </a:path>
              <a:path w="1760220" h="2282190">
                <a:moveTo>
                  <a:pt x="1126180" y="1043478"/>
                </a:moveTo>
                <a:lnTo>
                  <a:pt x="1121948" y="1043478"/>
                </a:lnTo>
                <a:lnTo>
                  <a:pt x="1122151" y="1042218"/>
                </a:lnTo>
                <a:lnTo>
                  <a:pt x="1122272" y="1040883"/>
                </a:lnTo>
                <a:lnTo>
                  <a:pt x="1126516" y="1040009"/>
                </a:lnTo>
                <a:lnTo>
                  <a:pt x="1126302" y="1042218"/>
                </a:lnTo>
                <a:lnTo>
                  <a:pt x="1126180" y="1043478"/>
                </a:lnTo>
                <a:close/>
              </a:path>
              <a:path w="1760220" h="2282190">
                <a:moveTo>
                  <a:pt x="1125462" y="1050871"/>
                </a:moveTo>
                <a:lnTo>
                  <a:pt x="1120083" y="1047458"/>
                </a:lnTo>
                <a:lnTo>
                  <a:pt x="1120083" y="1043072"/>
                </a:lnTo>
                <a:lnTo>
                  <a:pt x="1121948" y="1043478"/>
                </a:lnTo>
                <a:lnTo>
                  <a:pt x="1126180" y="1043478"/>
                </a:lnTo>
                <a:lnTo>
                  <a:pt x="1125581" y="1049652"/>
                </a:lnTo>
                <a:lnTo>
                  <a:pt x="1125462" y="1050871"/>
                </a:lnTo>
                <a:close/>
              </a:path>
              <a:path w="1760220" h="2282190">
                <a:moveTo>
                  <a:pt x="1124514" y="1058350"/>
                </a:moveTo>
                <a:lnTo>
                  <a:pt x="1124382" y="1058350"/>
                </a:lnTo>
                <a:lnTo>
                  <a:pt x="1121836" y="1055865"/>
                </a:lnTo>
                <a:lnTo>
                  <a:pt x="1124566" y="1054652"/>
                </a:lnTo>
                <a:lnTo>
                  <a:pt x="1128337" y="1053132"/>
                </a:lnTo>
                <a:lnTo>
                  <a:pt x="1128836" y="1049652"/>
                </a:lnTo>
                <a:lnTo>
                  <a:pt x="1136726" y="1053603"/>
                </a:lnTo>
                <a:lnTo>
                  <a:pt x="1125807" y="1056532"/>
                </a:lnTo>
                <a:lnTo>
                  <a:pt x="1124514" y="1058350"/>
                </a:lnTo>
                <a:close/>
              </a:path>
              <a:path w="1760220" h="2282190">
                <a:moveTo>
                  <a:pt x="1135879" y="1059479"/>
                </a:moveTo>
                <a:lnTo>
                  <a:pt x="1133540" y="1058350"/>
                </a:lnTo>
                <a:lnTo>
                  <a:pt x="1135400" y="1056233"/>
                </a:lnTo>
                <a:lnTo>
                  <a:pt x="1137978" y="1058985"/>
                </a:lnTo>
                <a:lnTo>
                  <a:pt x="1135879" y="1059479"/>
                </a:lnTo>
                <a:close/>
              </a:path>
              <a:path w="1760220" h="2282190">
                <a:moveTo>
                  <a:pt x="1109244" y="1962410"/>
                </a:moveTo>
                <a:lnTo>
                  <a:pt x="1111229" y="1953747"/>
                </a:lnTo>
                <a:lnTo>
                  <a:pt x="1111331" y="1953300"/>
                </a:lnTo>
                <a:lnTo>
                  <a:pt x="1117885" y="1953747"/>
                </a:lnTo>
                <a:lnTo>
                  <a:pt x="1109244" y="1962410"/>
                </a:lnTo>
                <a:close/>
              </a:path>
              <a:path w="1760220" h="2282190">
                <a:moveTo>
                  <a:pt x="1109244" y="2017247"/>
                </a:moveTo>
                <a:lnTo>
                  <a:pt x="1111230" y="2008580"/>
                </a:lnTo>
                <a:lnTo>
                  <a:pt x="1111331" y="2008137"/>
                </a:lnTo>
                <a:lnTo>
                  <a:pt x="1117885" y="2008580"/>
                </a:lnTo>
                <a:lnTo>
                  <a:pt x="1109244" y="2017247"/>
                </a:lnTo>
                <a:close/>
              </a:path>
              <a:path w="1760220" h="2282190">
                <a:moveTo>
                  <a:pt x="1119040" y="1837338"/>
                </a:moveTo>
                <a:lnTo>
                  <a:pt x="1120742" y="1834369"/>
                </a:lnTo>
                <a:lnTo>
                  <a:pt x="1124460" y="1834866"/>
                </a:lnTo>
                <a:lnTo>
                  <a:pt x="1125690" y="1837059"/>
                </a:lnTo>
                <a:lnTo>
                  <a:pt x="1124460" y="1837059"/>
                </a:lnTo>
                <a:lnTo>
                  <a:pt x="1119040" y="1837338"/>
                </a:lnTo>
                <a:close/>
              </a:path>
              <a:path w="1760220" h="2282190">
                <a:moveTo>
                  <a:pt x="1124856" y="1842508"/>
                </a:moveTo>
                <a:lnTo>
                  <a:pt x="1124564" y="1838489"/>
                </a:lnTo>
                <a:lnTo>
                  <a:pt x="1124460" y="1837059"/>
                </a:lnTo>
                <a:lnTo>
                  <a:pt x="1125690" y="1837059"/>
                </a:lnTo>
                <a:lnTo>
                  <a:pt x="1126491" y="1838489"/>
                </a:lnTo>
                <a:lnTo>
                  <a:pt x="1126078" y="1842010"/>
                </a:lnTo>
                <a:lnTo>
                  <a:pt x="1124856" y="1842508"/>
                </a:lnTo>
                <a:close/>
              </a:path>
              <a:path w="1760220" h="2282190">
                <a:moveTo>
                  <a:pt x="1093929" y="1350472"/>
                </a:moveTo>
                <a:lnTo>
                  <a:pt x="1095922" y="1341810"/>
                </a:lnTo>
                <a:lnTo>
                  <a:pt x="1096025" y="1341363"/>
                </a:lnTo>
                <a:lnTo>
                  <a:pt x="1102579" y="1341810"/>
                </a:lnTo>
                <a:lnTo>
                  <a:pt x="1093929" y="1350472"/>
                </a:lnTo>
                <a:close/>
              </a:path>
              <a:path w="1760220" h="2282190">
                <a:moveTo>
                  <a:pt x="1106955" y="918052"/>
                </a:moveTo>
                <a:lnTo>
                  <a:pt x="1100831" y="918052"/>
                </a:lnTo>
                <a:lnTo>
                  <a:pt x="1102579" y="916301"/>
                </a:lnTo>
                <a:lnTo>
                  <a:pt x="1100449" y="916159"/>
                </a:lnTo>
                <a:lnTo>
                  <a:pt x="1100695" y="908232"/>
                </a:lnTo>
                <a:lnTo>
                  <a:pt x="1106651" y="908232"/>
                </a:lnTo>
                <a:lnTo>
                  <a:pt x="1106887" y="915864"/>
                </a:lnTo>
                <a:lnTo>
                  <a:pt x="1106955" y="918052"/>
                </a:lnTo>
                <a:close/>
              </a:path>
              <a:path w="1760220" h="2282190">
                <a:moveTo>
                  <a:pt x="1093929" y="924967"/>
                </a:moveTo>
                <a:lnTo>
                  <a:pt x="1095925" y="916301"/>
                </a:lnTo>
                <a:lnTo>
                  <a:pt x="1096025" y="915864"/>
                </a:lnTo>
                <a:lnTo>
                  <a:pt x="1100449" y="916159"/>
                </a:lnTo>
                <a:lnTo>
                  <a:pt x="1100391" y="918052"/>
                </a:lnTo>
                <a:lnTo>
                  <a:pt x="1100831" y="918052"/>
                </a:lnTo>
                <a:lnTo>
                  <a:pt x="1093929" y="924967"/>
                </a:lnTo>
                <a:close/>
              </a:path>
              <a:path w="1760220" h="2282190">
                <a:moveTo>
                  <a:pt x="1100831" y="918052"/>
                </a:moveTo>
                <a:lnTo>
                  <a:pt x="1100391" y="918052"/>
                </a:lnTo>
                <a:lnTo>
                  <a:pt x="1100449" y="916159"/>
                </a:lnTo>
                <a:lnTo>
                  <a:pt x="1102579" y="916301"/>
                </a:lnTo>
                <a:lnTo>
                  <a:pt x="1100831" y="918052"/>
                </a:lnTo>
                <a:close/>
              </a:path>
              <a:path w="1760220" h="2282190">
                <a:moveTo>
                  <a:pt x="1091640" y="997013"/>
                </a:moveTo>
                <a:lnTo>
                  <a:pt x="1093543" y="993804"/>
                </a:lnTo>
                <a:lnTo>
                  <a:pt x="1094922" y="990061"/>
                </a:lnTo>
                <a:lnTo>
                  <a:pt x="1100391" y="990433"/>
                </a:lnTo>
                <a:lnTo>
                  <a:pt x="1101045" y="996093"/>
                </a:lnTo>
                <a:lnTo>
                  <a:pt x="1095823" y="996093"/>
                </a:lnTo>
                <a:lnTo>
                  <a:pt x="1091640" y="997013"/>
                </a:lnTo>
                <a:close/>
              </a:path>
              <a:path w="1760220" h="2282190">
                <a:moveTo>
                  <a:pt x="1139777" y="2005944"/>
                </a:moveTo>
                <a:lnTo>
                  <a:pt x="1135015" y="2004000"/>
                </a:lnTo>
                <a:lnTo>
                  <a:pt x="1133090" y="1993692"/>
                </a:lnTo>
                <a:lnTo>
                  <a:pt x="1141964" y="1994982"/>
                </a:lnTo>
                <a:lnTo>
                  <a:pt x="1142769" y="1999745"/>
                </a:lnTo>
                <a:lnTo>
                  <a:pt x="1137963" y="1999745"/>
                </a:lnTo>
                <a:lnTo>
                  <a:pt x="1139777" y="2005944"/>
                </a:lnTo>
                <a:close/>
              </a:path>
              <a:path w="1760220" h="2282190">
                <a:moveTo>
                  <a:pt x="1142856" y="2000263"/>
                </a:moveTo>
                <a:lnTo>
                  <a:pt x="1137963" y="1999745"/>
                </a:lnTo>
                <a:lnTo>
                  <a:pt x="1142769" y="1999745"/>
                </a:lnTo>
                <a:lnTo>
                  <a:pt x="1142856" y="2000263"/>
                </a:lnTo>
                <a:close/>
              </a:path>
              <a:path w="1760220" h="2282190">
                <a:moveTo>
                  <a:pt x="1095458" y="1032992"/>
                </a:moveTo>
                <a:lnTo>
                  <a:pt x="1093768" y="1032992"/>
                </a:lnTo>
                <a:lnTo>
                  <a:pt x="1093837" y="1027722"/>
                </a:lnTo>
                <a:lnTo>
                  <a:pt x="1096306" y="1030450"/>
                </a:lnTo>
                <a:lnTo>
                  <a:pt x="1095458" y="1032992"/>
                </a:lnTo>
                <a:close/>
              </a:path>
              <a:path w="1760220" h="2282190">
                <a:moveTo>
                  <a:pt x="1092156" y="1201695"/>
                </a:moveTo>
                <a:lnTo>
                  <a:pt x="1092115" y="1188706"/>
                </a:lnTo>
                <a:lnTo>
                  <a:pt x="1098203" y="1192219"/>
                </a:lnTo>
                <a:lnTo>
                  <a:pt x="1099125" y="1196805"/>
                </a:lnTo>
                <a:lnTo>
                  <a:pt x="1096704" y="1198028"/>
                </a:lnTo>
                <a:lnTo>
                  <a:pt x="1096025" y="1200994"/>
                </a:lnTo>
                <a:lnTo>
                  <a:pt x="1092156" y="1201695"/>
                </a:lnTo>
                <a:close/>
              </a:path>
              <a:path w="1760220" h="2282190">
                <a:moveTo>
                  <a:pt x="1099403" y="1172643"/>
                </a:moveTo>
                <a:lnTo>
                  <a:pt x="1097436" y="1171056"/>
                </a:lnTo>
                <a:lnTo>
                  <a:pt x="1095853" y="1169083"/>
                </a:lnTo>
                <a:lnTo>
                  <a:pt x="1098203" y="1170285"/>
                </a:lnTo>
                <a:lnTo>
                  <a:pt x="1099403" y="1172643"/>
                </a:lnTo>
                <a:close/>
              </a:path>
              <a:path w="1760220" h="2282190">
                <a:moveTo>
                  <a:pt x="1100391" y="1146157"/>
                </a:moveTo>
                <a:lnTo>
                  <a:pt x="1092460" y="1145618"/>
                </a:lnTo>
                <a:lnTo>
                  <a:pt x="1093929" y="1136920"/>
                </a:lnTo>
                <a:lnTo>
                  <a:pt x="1100391" y="1141774"/>
                </a:lnTo>
                <a:lnTo>
                  <a:pt x="1100391" y="1146157"/>
                </a:lnTo>
                <a:close/>
              </a:path>
              <a:path w="1760220" h="2282190">
                <a:moveTo>
                  <a:pt x="1096152" y="1056619"/>
                </a:moveTo>
                <a:lnTo>
                  <a:pt x="1094876" y="1055728"/>
                </a:lnTo>
                <a:lnTo>
                  <a:pt x="1098203" y="1049652"/>
                </a:lnTo>
                <a:lnTo>
                  <a:pt x="1098454" y="1054027"/>
                </a:lnTo>
                <a:lnTo>
                  <a:pt x="1096152" y="1056619"/>
                </a:lnTo>
                <a:close/>
              </a:path>
              <a:path w="1760220" h="2282190">
                <a:moveTo>
                  <a:pt x="1097745" y="1225524"/>
                </a:moveTo>
                <a:lnTo>
                  <a:pt x="1093502" y="1225524"/>
                </a:lnTo>
                <a:lnTo>
                  <a:pt x="1093706" y="1224264"/>
                </a:lnTo>
                <a:lnTo>
                  <a:pt x="1093837" y="1222929"/>
                </a:lnTo>
                <a:lnTo>
                  <a:pt x="1098081" y="1222056"/>
                </a:lnTo>
                <a:lnTo>
                  <a:pt x="1097867" y="1224264"/>
                </a:lnTo>
                <a:lnTo>
                  <a:pt x="1097745" y="1225524"/>
                </a:lnTo>
                <a:close/>
              </a:path>
              <a:path w="1760220" h="2282190">
                <a:moveTo>
                  <a:pt x="1097028" y="1232916"/>
                </a:moveTo>
                <a:lnTo>
                  <a:pt x="1091640" y="1229505"/>
                </a:lnTo>
                <a:lnTo>
                  <a:pt x="1091640" y="1225117"/>
                </a:lnTo>
                <a:lnTo>
                  <a:pt x="1093502" y="1225524"/>
                </a:lnTo>
                <a:lnTo>
                  <a:pt x="1097745" y="1225524"/>
                </a:lnTo>
                <a:lnTo>
                  <a:pt x="1097028" y="1232916"/>
                </a:lnTo>
                <a:close/>
              </a:path>
              <a:path w="1760220" h="2282190">
                <a:moveTo>
                  <a:pt x="1096923" y="1113844"/>
                </a:moveTo>
                <a:lnTo>
                  <a:pt x="1094618" y="1111851"/>
                </a:lnTo>
                <a:lnTo>
                  <a:pt x="1098203" y="1106684"/>
                </a:lnTo>
                <a:lnTo>
                  <a:pt x="1099747" y="1111851"/>
                </a:lnTo>
                <a:lnTo>
                  <a:pt x="1099868" y="1112258"/>
                </a:lnTo>
                <a:lnTo>
                  <a:pt x="1096923" y="1113844"/>
                </a:lnTo>
                <a:close/>
              </a:path>
              <a:path w="1760220" h="2282190">
                <a:moveTo>
                  <a:pt x="1115120" y="934950"/>
                </a:moveTo>
                <a:lnTo>
                  <a:pt x="1114876" y="934771"/>
                </a:lnTo>
                <a:lnTo>
                  <a:pt x="1112265" y="929832"/>
                </a:lnTo>
                <a:lnTo>
                  <a:pt x="1111332" y="924632"/>
                </a:lnTo>
                <a:lnTo>
                  <a:pt x="1118919" y="924332"/>
                </a:lnTo>
                <a:lnTo>
                  <a:pt x="1115184" y="934771"/>
                </a:lnTo>
                <a:lnTo>
                  <a:pt x="1115120" y="934950"/>
                </a:lnTo>
                <a:close/>
              </a:path>
              <a:path w="1760220" h="2282190">
                <a:moveTo>
                  <a:pt x="1116010" y="935600"/>
                </a:moveTo>
                <a:lnTo>
                  <a:pt x="1114888" y="935600"/>
                </a:lnTo>
                <a:lnTo>
                  <a:pt x="1115120" y="934950"/>
                </a:lnTo>
                <a:lnTo>
                  <a:pt x="1116010" y="935600"/>
                </a:lnTo>
                <a:close/>
              </a:path>
              <a:path w="1760220" h="2282190">
                <a:moveTo>
                  <a:pt x="1118450" y="937382"/>
                </a:moveTo>
                <a:lnTo>
                  <a:pt x="1116010" y="935600"/>
                </a:lnTo>
                <a:lnTo>
                  <a:pt x="1122272" y="935600"/>
                </a:lnTo>
                <a:lnTo>
                  <a:pt x="1118450" y="937382"/>
                </a:lnTo>
                <a:close/>
              </a:path>
              <a:path w="1760220" h="2282190">
                <a:moveTo>
                  <a:pt x="1108153" y="663795"/>
                </a:moveTo>
                <a:lnTo>
                  <a:pt x="1106184" y="662206"/>
                </a:lnTo>
                <a:lnTo>
                  <a:pt x="1104601" y="660233"/>
                </a:lnTo>
                <a:lnTo>
                  <a:pt x="1106955" y="661437"/>
                </a:lnTo>
                <a:lnTo>
                  <a:pt x="1108153" y="663795"/>
                </a:lnTo>
                <a:close/>
              </a:path>
              <a:path w="1760220" h="2282190">
                <a:moveTo>
                  <a:pt x="1100493" y="762663"/>
                </a:moveTo>
                <a:lnTo>
                  <a:pt x="1102477" y="754000"/>
                </a:lnTo>
                <a:lnTo>
                  <a:pt x="1102579" y="753554"/>
                </a:lnTo>
                <a:lnTo>
                  <a:pt x="1109134" y="754000"/>
                </a:lnTo>
                <a:lnTo>
                  <a:pt x="1100493" y="762663"/>
                </a:lnTo>
                <a:close/>
              </a:path>
              <a:path w="1760220" h="2282190">
                <a:moveTo>
                  <a:pt x="1122363" y="773631"/>
                </a:moveTo>
                <a:lnTo>
                  <a:pt x="1124358" y="764963"/>
                </a:lnTo>
                <a:lnTo>
                  <a:pt x="1124460" y="764521"/>
                </a:lnTo>
                <a:lnTo>
                  <a:pt x="1131014" y="764963"/>
                </a:lnTo>
                <a:lnTo>
                  <a:pt x="1122363" y="773631"/>
                </a:lnTo>
                <a:close/>
              </a:path>
              <a:path w="1760220" h="2282190">
                <a:moveTo>
                  <a:pt x="1118686" y="1589879"/>
                </a:moveTo>
                <a:lnTo>
                  <a:pt x="1118703" y="1589209"/>
                </a:lnTo>
                <a:lnTo>
                  <a:pt x="1118818" y="1584629"/>
                </a:lnTo>
                <a:lnTo>
                  <a:pt x="1117895" y="1580440"/>
                </a:lnTo>
                <a:lnTo>
                  <a:pt x="1121096" y="1582344"/>
                </a:lnTo>
                <a:lnTo>
                  <a:pt x="1124834" y="1583720"/>
                </a:lnTo>
                <a:lnTo>
                  <a:pt x="1124460" y="1589209"/>
                </a:lnTo>
                <a:lnTo>
                  <a:pt x="1118686" y="1589879"/>
                </a:lnTo>
                <a:close/>
              </a:path>
              <a:path w="1760220" h="2282190">
                <a:moveTo>
                  <a:pt x="1109687" y="1730463"/>
                </a:moveTo>
                <a:lnTo>
                  <a:pt x="1107478" y="1729249"/>
                </a:lnTo>
                <a:lnTo>
                  <a:pt x="1109144" y="1725196"/>
                </a:lnTo>
                <a:lnTo>
                  <a:pt x="1111624" y="1729043"/>
                </a:lnTo>
                <a:lnTo>
                  <a:pt x="1109687" y="1730463"/>
                </a:lnTo>
                <a:close/>
              </a:path>
              <a:path w="1760220" h="2282190">
                <a:moveTo>
                  <a:pt x="1105250" y="1511302"/>
                </a:moveTo>
                <a:lnTo>
                  <a:pt x="1102909" y="1510173"/>
                </a:lnTo>
                <a:lnTo>
                  <a:pt x="1104768" y="1508059"/>
                </a:lnTo>
                <a:lnTo>
                  <a:pt x="1107350" y="1510809"/>
                </a:lnTo>
                <a:lnTo>
                  <a:pt x="1105250" y="1511302"/>
                </a:lnTo>
                <a:close/>
              </a:path>
              <a:path w="1760220" h="2282190">
                <a:moveTo>
                  <a:pt x="1109144" y="1400583"/>
                </a:moveTo>
                <a:lnTo>
                  <a:pt x="1104768" y="1400583"/>
                </a:lnTo>
                <a:lnTo>
                  <a:pt x="1104768" y="1396196"/>
                </a:lnTo>
                <a:lnTo>
                  <a:pt x="1109144" y="1396196"/>
                </a:lnTo>
                <a:lnTo>
                  <a:pt x="1109144" y="1400583"/>
                </a:lnTo>
                <a:close/>
              </a:path>
              <a:path w="1760220" h="2282190">
                <a:moveTo>
                  <a:pt x="1121283" y="1729750"/>
                </a:moveTo>
                <a:lnTo>
                  <a:pt x="1119316" y="1728163"/>
                </a:lnTo>
                <a:lnTo>
                  <a:pt x="1117733" y="1726189"/>
                </a:lnTo>
                <a:lnTo>
                  <a:pt x="1120083" y="1727390"/>
                </a:lnTo>
                <a:lnTo>
                  <a:pt x="1121283" y="1729750"/>
                </a:lnTo>
                <a:close/>
              </a:path>
              <a:path w="1760220" h="2282190">
                <a:moveTo>
                  <a:pt x="1121283" y="1870124"/>
                </a:moveTo>
                <a:lnTo>
                  <a:pt x="1119316" y="1868537"/>
                </a:lnTo>
                <a:lnTo>
                  <a:pt x="1117733" y="1866563"/>
                </a:lnTo>
                <a:lnTo>
                  <a:pt x="1120083" y="1867764"/>
                </a:lnTo>
                <a:lnTo>
                  <a:pt x="1121283" y="1870124"/>
                </a:lnTo>
                <a:close/>
              </a:path>
              <a:path w="1760220" h="2282190">
                <a:moveTo>
                  <a:pt x="1103122" y="1206258"/>
                </a:moveTo>
                <a:lnTo>
                  <a:pt x="1100914" y="1205046"/>
                </a:lnTo>
                <a:lnTo>
                  <a:pt x="1102579" y="1200994"/>
                </a:lnTo>
                <a:lnTo>
                  <a:pt x="1105059" y="1204839"/>
                </a:lnTo>
                <a:lnTo>
                  <a:pt x="1103122" y="1206258"/>
                </a:lnTo>
                <a:close/>
              </a:path>
              <a:path w="1760220" h="2282190">
                <a:moveTo>
                  <a:pt x="1100493" y="1271516"/>
                </a:moveTo>
                <a:lnTo>
                  <a:pt x="1102478" y="1262848"/>
                </a:lnTo>
                <a:lnTo>
                  <a:pt x="1102579" y="1262408"/>
                </a:lnTo>
                <a:lnTo>
                  <a:pt x="1109134" y="1262848"/>
                </a:lnTo>
                <a:lnTo>
                  <a:pt x="1100493" y="1271516"/>
                </a:lnTo>
                <a:close/>
              </a:path>
              <a:path w="1760220" h="2282190">
                <a:moveTo>
                  <a:pt x="1104768" y="1661594"/>
                </a:moveTo>
                <a:lnTo>
                  <a:pt x="1102083" y="1660630"/>
                </a:lnTo>
                <a:lnTo>
                  <a:pt x="1100280" y="1658781"/>
                </a:lnTo>
                <a:lnTo>
                  <a:pt x="1100391" y="1655009"/>
                </a:lnTo>
                <a:lnTo>
                  <a:pt x="1105061" y="1653983"/>
                </a:lnTo>
                <a:lnTo>
                  <a:pt x="1104555" y="1658147"/>
                </a:lnTo>
                <a:lnTo>
                  <a:pt x="1104594" y="1658781"/>
                </a:lnTo>
                <a:lnTo>
                  <a:pt x="1104708" y="1660630"/>
                </a:lnTo>
                <a:lnTo>
                  <a:pt x="1104768" y="1661594"/>
                </a:lnTo>
                <a:close/>
              </a:path>
              <a:path w="1760220" h="2282190">
                <a:moveTo>
                  <a:pt x="1100391" y="1317240"/>
                </a:moveTo>
                <a:lnTo>
                  <a:pt x="1096025" y="1317240"/>
                </a:lnTo>
                <a:lnTo>
                  <a:pt x="1096025" y="1312852"/>
                </a:lnTo>
                <a:lnTo>
                  <a:pt x="1100391" y="1312852"/>
                </a:lnTo>
                <a:lnTo>
                  <a:pt x="1100391" y="1317240"/>
                </a:lnTo>
                <a:close/>
              </a:path>
              <a:path w="1760220" h="2282190">
                <a:moveTo>
                  <a:pt x="1101977" y="1461777"/>
                </a:moveTo>
                <a:lnTo>
                  <a:pt x="1100137" y="1460061"/>
                </a:lnTo>
                <a:lnTo>
                  <a:pt x="1098424" y="1458216"/>
                </a:lnTo>
                <a:lnTo>
                  <a:pt x="1100391" y="1459802"/>
                </a:lnTo>
                <a:lnTo>
                  <a:pt x="1101977" y="1461777"/>
                </a:lnTo>
                <a:close/>
              </a:path>
              <a:path w="1760220" h="2282190">
                <a:moveTo>
                  <a:pt x="1100002" y="1294809"/>
                </a:moveTo>
                <a:lnTo>
                  <a:pt x="1097417" y="1294375"/>
                </a:lnTo>
                <a:lnTo>
                  <a:pt x="1097412" y="1292214"/>
                </a:lnTo>
                <a:lnTo>
                  <a:pt x="1102579" y="1290922"/>
                </a:lnTo>
                <a:lnTo>
                  <a:pt x="1100002" y="1294809"/>
                </a:lnTo>
                <a:close/>
              </a:path>
              <a:path w="1760220" h="2282190">
                <a:moveTo>
                  <a:pt x="1100098" y="1155955"/>
                </a:moveTo>
                <a:lnTo>
                  <a:pt x="1100604" y="1151802"/>
                </a:lnTo>
                <a:lnTo>
                  <a:pt x="1100564" y="1151158"/>
                </a:lnTo>
                <a:lnTo>
                  <a:pt x="1100450" y="1149310"/>
                </a:lnTo>
                <a:lnTo>
                  <a:pt x="1100391" y="1148350"/>
                </a:lnTo>
                <a:lnTo>
                  <a:pt x="1103086" y="1149310"/>
                </a:lnTo>
                <a:lnTo>
                  <a:pt x="1104889" y="1151158"/>
                </a:lnTo>
                <a:lnTo>
                  <a:pt x="1104768" y="1154935"/>
                </a:lnTo>
                <a:lnTo>
                  <a:pt x="1100098" y="1155955"/>
                </a:lnTo>
                <a:close/>
              </a:path>
              <a:path w="1760220" h="2282190">
                <a:moveTo>
                  <a:pt x="1120175" y="1578577"/>
                </a:moveTo>
                <a:lnTo>
                  <a:pt x="1122169" y="1569914"/>
                </a:lnTo>
                <a:lnTo>
                  <a:pt x="1122272" y="1569467"/>
                </a:lnTo>
                <a:lnTo>
                  <a:pt x="1128825" y="1569914"/>
                </a:lnTo>
                <a:lnTo>
                  <a:pt x="1120175" y="1578577"/>
                </a:lnTo>
                <a:close/>
              </a:path>
              <a:path w="1760220" h="2282190">
                <a:moveTo>
                  <a:pt x="1122272" y="1501479"/>
                </a:moveTo>
                <a:lnTo>
                  <a:pt x="1119796" y="1497633"/>
                </a:lnTo>
                <a:lnTo>
                  <a:pt x="1121732" y="1496212"/>
                </a:lnTo>
                <a:lnTo>
                  <a:pt x="1123939" y="1497425"/>
                </a:lnTo>
                <a:lnTo>
                  <a:pt x="1122272" y="1501479"/>
                </a:lnTo>
                <a:close/>
              </a:path>
              <a:path w="1760220" h="2282190">
                <a:moveTo>
                  <a:pt x="1124460" y="1321627"/>
                </a:moveTo>
                <a:lnTo>
                  <a:pt x="1122576" y="1318197"/>
                </a:lnTo>
                <a:lnTo>
                  <a:pt x="1124710" y="1316361"/>
                </a:lnTo>
                <a:lnTo>
                  <a:pt x="1126719" y="1317159"/>
                </a:lnTo>
                <a:lnTo>
                  <a:pt x="1124460" y="1321627"/>
                </a:lnTo>
                <a:close/>
              </a:path>
              <a:path w="1760220" h="2282190">
                <a:moveTo>
                  <a:pt x="1133212" y="1387426"/>
                </a:moveTo>
                <a:lnTo>
                  <a:pt x="1132037" y="1385218"/>
                </a:lnTo>
                <a:lnTo>
                  <a:pt x="1121877" y="1377723"/>
                </a:lnTo>
                <a:lnTo>
                  <a:pt x="1131023" y="1378647"/>
                </a:lnTo>
                <a:lnTo>
                  <a:pt x="1130740" y="1382588"/>
                </a:lnTo>
                <a:lnTo>
                  <a:pt x="1133708" y="1383279"/>
                </a:lnTo>
                <a:lnTo>
                  <a:pt x="1133212" y="1387426"/>
                </a:lnTo>
                <a:close/>
              </a:path>
              <a:path w="1760220" h="2282190">
                <a:moveTo>
                  <a:pt x="1129656" y="1288632"/>
                </a:moveTo>
                <a:lnTo>
                  <a:pt x="1135359" y="1277065"/>
                </a:lnTo>
                <a:lnTo>
                  <a:pt x="1131023" y="1275568"/>
                </a:lnTo>
                <a:lnTo>
                  <a:pt x="1132016" y="1271933"/>
                </a:lnTo>
                <a:lnTo>
                  <a:pt x="1138773" y="1280757"/>
                </a:lnTo>
                <a:lnTo>
                  <a:pt x="1137588" y="1286530"/>
                </a:lnTo>
                <a:lnTo>
                  <a:pt x="1129656" y="1288632"/>
                </a:lnTo>
                <a:close/>
              </a:path>
              <a:path w="1760220" h="2282190">
                <a:moveTo>
                  <a:pt x="1113519" y="1488313"/>
                </a:moveTo>
                <a:lnTo>
                  <a:pt x="1110825" y="1487358"/>
                </a:lnTo>
                <a:lnTo>
                  <a:pt x="1109032" y="1485509"/>
                </a:lnTo>
                <a:lnTo>
                  <a:pt x="1109144" y="1481738"/>
                </a:lnTo>
                <a:lnTo>
                  <a:pt x="1111838" y="1482692"/>
                </a:lnTo>
                <a:lnTo>
                  <a:pt x="1113641" y="1484551"/>
                </a:lnTo>
                <a:lnTo>
                  <a:pt x="1113519" y="1488313"/>
                </a:lnTo>
                <a:close/>
              </a:path>
              <a:path w="1760220" h="2282190">
                <a:moveTo>
                  <a:pt x="1113519" y="1244859"/>
                </a:moveTo>
                <a:lnTo>
                  <a:pt x="1113570" y="1239695"/>
                </a:lnTo>
                <a:lnTo>
                  <a:pt x="1109751" y="1238405"/>
                </a:lnTo>
                <a:lnTo>
                  <a:pt x="1111332" y="1231697"/>
                </a:lnTo>
                <a:lnTo>
                  <a:pt x="1115208" y="1234768"/>
                </a:lnTo>
                <a:lnTo>
                  <a:pt x="1118712" y="1239013"/>
                </a:lnTo>
                <a:lnTo>
                  <a:pt x="1119074" y="1242891"/>
                </a:lnTo>
                <a:lnTo>
                  <a:pt x="1113519" y="1244859"/>
                </a:lnTo>
                <a:close/>
              </a:path>
              <a:path w="1760220" h="2282190">
                <a:moveTo>
                  <a:pt x="1122363" y="1466718"/>
                </a:moveTo>
                <a:lnTo>
                  <a:pt x="1124357" y="1458056"/>
                </a:lnTo>
                <a:lnTo>
                  <a:pt x="1124460" y="1457608"/>
                </a:lnTo>
                <a:lnTo>
                  <a:pt x="1131014" y="1458056"/>
                </a:lnTo>
                <a:lnTo>
                  <a:pt x="1122363" y="1466718"/>
                </a:lnTo>
                <a:close/>
              </a:path>
              <a:path w="1760220" h="2282190">
                <a:moveTo>
                  <a:pt x="1128927" y="1473303"/>
                </a:moveTo>
                <a:lnTo>
                  <a:pt x="1130923" y="1464631"/>
                </a:lnTo>
                <a:lnTo>
                  <a:pt x="1131023" y="1464194"/>
                </a:lnTo>
                <a:lnTo>
                  <a:pt x="1137578" y="1464631"/>
                </a:lnTo>
                <a:lnTo>
                  <a:pt x="1128927" y="1473303"/>
                </a:lnTo>
                <a:close/>
              </a:path>
              <a:path w="1760220" h="2282190">
                <a:moveTo>
                  <a:pt x="1122363" y="1177200"/>
                </a:moveTo>
                <a:lnTo>
                  <a:pt x="1124358" y="1168533"/>
                </a:lnTo>
                <a:lnTo>
                  <a:pt x="1124460" y="1168091"/>
                </a:lnTo>
                <a:lnTo>
                  <a:pt x="1131014" y="1168533"/>
                </a:lnTo>
                <a:lnTo>
                  <a:pt x="1122363" y="1177200"/>
                </a:lnTo>
                <a:close/>
              </a:path>
              <a:path w="1760220" h="2282190">
                <a:moveTo>
                  <a:pt x="1124551" y="1484266"/>
                </a:moveTo>
                <a:lnTo>
                  <a:pt x="1126545" y="1475603"/>
                </a:lnTo>
                <a:lnTo>
                  <a:pt x="1126648" y="1475156"/>
                </a:lnTo>
                <a:lnTo>
                  <a:pt x="1133202" y="1475603"/>
                </a:lnTo>
                <a:lnTo>
                  <a:pt x="1124551" y="1484266"/>
                </a:lnTo>
                <a:close/>
              </a:path>
              <a:path w="1760220" h="2282190">
                <a:moveTo>
                  <a:pt x="1121877" y="1393511"/>
                </a:moveTo>
                <a:lnTo>
                  <a:pt x="1119289" y="1393076"/>
                </a:lnTo>
                <a:lnTo>
                  <a:pt x="1119287" y="1390913"/>
                </a:lnTo>
                <a:lnTo>
                  <a:pt x="1124460" y="1389620"/>
                </a:lnTo>
                <a:lnTo>
                  <a:pt x="1121877" y="1393511"/>
                </a:lnTo>
                <a:close/>
              </a:path>
              <a:path w="1760220" h="2282190">
                <a:moveTo>
                  <a:pt x="1135624" y="1090892"/>
                </a:moveTo>
                <a:lnTo>
                  <a:pt x="1133475" y="1090349"/>
                </a:lnTo>
                <a:lnTo>
                  <a:pt x="1135400" y="1086941"/>
                </a:lnTo>
                <a:lnTo>
                  <a:pt x="1137660" y="1089460"/>
                </a:lnTo>
                <a:lnTo>
                  <a:pt x="1135624" y="1090892"/>
                </a:lnTo>
                <a:close/>
              </a:path>
              <a:path w="1760220" h="2282190">
                <a:moveTo>
                  <a:pt x="1139772" y="1078163"/>
                </a:moveTo>
                <a:lnTo>
                  <a:pt x="1139495" y="1077553"/>
                </a:lnTo>
                <a:lnTo>
                  <a:pt x="1139371" y="1077279"/>
                </a:lnTo>
                <a:lnTo>
                  <a:pt x="1139772" y="1078163"/>
                </a:lnTo>
                <a:close/>
              </a:path>
              <a:path w="1760220" h="2282190">
                <a:moveTo>
                  <a:pt x="1139776" y="907084"/>
                </a:moveTo>
                <a:lnTo>
                  <a:pt x="1137310" y="903076"/>
                </a:lnTo>
                <a:lnTo>
                  <a:pt x="1138076" y="900481"/>
                </a:lnTo>
                <a:lnTo>
                  <a:pt x="1139900" y="900481"/>
                </a:lnTo>
                <a:lnTo>
                  <a:pt x="1139776" y="907084"/>
                </a:lnTo>
                <a:close/>
              </a:path>
              <a:path w="1760220" h="2282190">
                <a:moveTo>
                  <a:pt x="1135879" y="1030966"/>
                </a:moveTo>
                <a:lnTo>
                  <a:pt x="1133540" y="1029838"/>
                </a:lnTo>
                <a:lnTo>
                  <a:pt x="1135400" y="1027722"/>
                </a:lnTo>
                <a:lnTo>
                  <a:pt x="1137978" y="1030472"/>
                </a:lnTo>
                <a:lnTo>
                  <a:pt x="1135879" y="1030966"/>
                </a:lnTo>
                <a:close/>
              </a:path>
              <a:path w="1760220" h="2282190">
                <a:moveTo>
                  <a:pt x="1135502" y="821883"/>
                </a:moveTo>
                <a:lnTo>
                  <a:pt x="1137486" y="813216"/>
                </a:lnTo>
                <a:lnTo>
                  <a:pt x="1137588" y="812774"/>
                </a:lnTo>
                <a:lnTo>
                  <a:pt x="1144142" y="813216"/>
                </a:lnTo>
                <a:lnTo>
                  <a:pt x="1135502" y="821883"/>
                </a:lnTo>
                <a:close/>
              </a:path>
              <a:path w="1760220" h="2282190">
                <a:moveTo>
                  <a:pt x="1142055" y="1289059"/>
                </a:moveTo>
                <a:lnTo>
                  <a:pt x="1144051" y="1280397"/>
                </a:lnTo>
                <a:lnTo>
                  <a:pt x="1144152" y="1279955"/>
                </a:lnTo>
                <a:lnTo>
                  <a:pt x="1150706" y="1280397"/>
                </a:lnTo>
                <a:lnTo>
                  <a:pt x="1142055" y="1289059"/>
                </a:lnTo>
                <a:close/>
              </a:path>
              <a:path w="1760220" h="2282190">
                <a:moveTo>
                  <a:pt x="1137689" y="1297839"/>
                </a:moveTo>
                <a:lnTo>
                  <a:pt x="1139701" y="1289059"/>
                </a:lnTo>
                <a:lnTo>
                  <a:pt x="1139776" y="1288729"/>
                </a:lnTo>
                <a:lnTo>
                  <a:pt x="1142095" y="1288885"/>
                </a:lnTo>
                <a:lnTo>
                  <a:pt x="1142055" y="1289059"/>
                </a:lnTo>
                <a:lnTo>
                  <a:pt x="1146442" y="1289059"/>
                </a:lnTo>
                <a:lnTo>
                  <a:pt x="1137689" y="1297839"/>
                </a:lnTo>
                <a:close/>
              </a:path>
              <a:path w="1760220" h="2282190">
                <a:moveTo>
                  <a:pt x="1144665" y="1289059"/>
                </a:moveTo>
                <a:lnTo>
                  <a:pt x="1142055" y="1289059"/>
                </a:lnTo>
                <a:lnTo>
                  <a:pt x="1142228" y="1288885"/>
                </a:lnTo>
                <a:lnTo>
                  <a:pt x="1142095" y="1288885"/>
                </a:lnTo>
                <a:lnTo>
                  <a:pt x="1144665" y="1289059"/>
                </a:lnTo>
                <a:close/>
              </a:path>
              <a:path w="1760220" h="2282190">
                <a:moveTo>
                  <a:pt x="1144630" y="1316097"/>
                </a:moveTo>
                <a:lnTo>
                  <a:pt x="1142292" y="1314968"/>
                </a:lnTo>
                <a:lnTo>
                  <a:pt x="1144152" y="1312852"/>
                </a:lnTo>
                <a:lnTo>
                  <a:pt x="1146730" y="1315603"/>
                </a:lnTo>
                <a:lnTo>
                  <a:pt x="1144630" y="1316097"/>
                </a:lnTo>
                <a:close/>
              </a:path>
              <a:path w="1760220" h="2282190">
                <a:moveTo>
                  <a:pt x="1137105" y="1316097"/>
                </a:moveTo>
                <a:lnTo>
                  <a:pt x="1135005" y="1315603"/>
                </a:lnTo>
                <a:lnTo>
                  <a:pt x="1137588" y="1312852"/>
                </a:lnTo>
                <a:lnTo>
                  <a:pt x="1139447" y="1314968"/>
                </a:lnTo>
                <a:lnTo>
                  <a:pt x="1137105" y="1316097"/>
                </a:lnTo>
                <a:close/>
              </a:path>
              <a:path w="1760220" h="2282190">
                <a:moveTo>
                  <a:pt x="1137099" y="1139581"/>
                </a:moveTo>
                <a:lnTo>
                  <a:pt x="1133212" y="1139581"/>
                </a:lnTo>
                <a:lnTo>
                  <a:pt x="1132941" y="1135194"/>
                </a:lnTo>
                <a:lnTo>
                  <a:pt x="1132837" y="1133513"/>
                </a:lnTo>
                <a:lnTo>
                  <a:pt x="1136575" y="1132051"/>
                </a:lnTo>
                <a:lnTo>
                  <a:pt x="1139776" y="1135194"/>
                </a:lnTo>
                <a:lnTo>
                  <a:pt x="1138824" y="1137890"/>
                </a:lnTo>
                <a:lnTo>
                  <a:pt x="1137099" y="1139581"/>
                </a:lnTo>
                <a:close/>
              </a:path>
              <a:path w="1760220" h="2282190">
                <a:moveTo>
                  <a:pt x="1139776" y="1258020"/>
                </a:moveTo>
                <a:lnTo>
                  <a:pt x="1135860" y="1255305"/>
                </a:lnTo>
                <a:lnTo>
                  <a:pt x="1135920" y="1251225"/>
                </a:lnTo>
                <a:lnTo>
                  <a:pt x="1139002" y="1247800"/>
                </a:lnTo>
                <a:lnTo>
                  <a:pt x="1144152" y="1247053"/>
                </a:lnTo>
                <a:lnTo>
                  <a:pt x="1143268" y="1251018"/>
                </a:lnTo>
                <a:lnTo>
                  <a:pt x="1137902" y="1251018"/>
                </a:lnTo>
                <a:lnTo>
                  <a:pt x="1139776" y="1258020"/>
                </a:lnTo>
                <a:close/>
              </a:path>
              <a:path w="1760220" h="2282190">
                <a:moveTo>
                  <a:pt x="1143221" y="1251225"/>
                </a:moveTo>
                <a:lnTo>
                  <a:pt x="1137902" y="1251018"/>
                </a:lnTo>
                <a:lnTo>
                  <a:pt x="1143268" y="1251018"/>
                </a:lnTo>
                <a:lnTo>
                  <a:pt x="1143221" y="1251225"/>
                </a:lnTo>
                <a:close/>
              </a:path>
              <a:path w="1760220" h="2282190">
                <a:moveTo>
                  <a:pt x="1142055" y="1164039"/>
                </a:moveTo>
                <a:lnTo>
                  <a:pt x="1144052" y="1155372"/>
                </a:lnTo>
                <a:lnTo>
                  <a:pt x="1144152" y="1154935"/>
                </a:lnTo>
                <a:lnTo>
                  <a:pt x="1150706" y="1155372"/>
                </a:lnTo>
                <a:lnTo>
                  <a:pt x="1142055" y="1164039"/>
                </a:lnTo>
                <a:close/>
              </a:path>
              <a:path w="1760220" h="2282190">
                <a:moveTo>
                  <a:pt x="1213693" y="1518153"/>
                </a:moveTo>
                <a:lnTo>
                  <a:pt x="1207605" y="1514634"/>
                </a:lnTo>
                <a:lnTo>
                  <a:pt x="1206673" y="1510049"/>
                </a:lnTo>
                <a:lnTo>
                  <a:pt x="1209094" y="1508830"/>
                </a:lnTo>
                <a:lnTo>
                  <a:pt x="1209793" y="1505866"/>
                </a:lnTo>
                <a:lnTo>
                  <a:pt x="1213652" y="1505165"/>
                </a:lnTo>
                <a:lnTo>
                  <a:pt x="1213693" y="1518153"/>
                </a:lnTo>
                <a:close/>
              </a:path>
              <a:path w="1760220" h="2282190">
                <a:moveTo>
                  <a:pt x="614381" y="678980"/>
                </a:moveTo>
                <a:lnTo>
                  <a:pt x="610313" y="678980"/>
                </a:lnTo>
                <a:lnTo>
                  <a:pt x="610313" y="672399"/>
                </a:lnTo>
                <a:lnTo>
                  <a:pt x="614689" y="672399"/>
                </a:lnTo>
                <a:lnTo>
                  <a:pt x="615440" y="676802"/>
                </a:lnTo>
                <a:lnTo>
                  <a:pt x="614381" y="678980"/>
                </a:lnTo>
                <a:close/>
              </a:path>
              <a:path w="1760220" h="2282190">
                <a:moveTo>
                  <a:pt x="614381" y="678980"/>
                </a:moveTo>
                <a:lnTo>
                  <a:pt x="614243" y="679264"/>
                </a:lnTo>
                <a:lnTo>
                  <a:pt x="615440" y="676802"/>
                </a:lnTo>
                <a:lnTo>
                  <a:pt x="614381" y="678980"/>
                </a:lnTo>
                <a:close/>
              </a:path>
              <a:path w="1760220" h="2282190">
                <a:moveTo>
                  <a:pt x="610414" y="466565"/>
                </a:moveTo>
                <a:lnTo>
                  <a:pt x="612399" y="457898"/>
                </a:lnTo>
                <a:lnTo>
                  <a:pt x="612500" y="457455"/>
                </a:lnTo>
                <a:lnTo>
                  <a:pt x="619055" y="457898"/>
                </a:lnTo>
                <a:lnTo>
                  <a:pt x="610414" y="466565"/>
                </a:lnTo>
                <a:close/>
              </a:path>
              <a:path w="1760220" h="2282190">
                <a:moveTo>
                  <a:pt x="606039" y="762663"/>
                </a:moveTo>
                <a:lnTo>
                  <a:pt x="608023" y="754000"/>
                </a:lnTo>
                <a:lnTo>
                  <a:pt x="608125" y="753554"/>
                </a:lnTo>
                <a:lnTo>
                  <a:pt x="614679" y="754000"/>
                </a:lnTo>
                <a:lnTo>
                  <a:pt x="606039" y="762663"/>
                </a:lnTo>
                <a:close/>
              </a:path>
              <a:path w="1760220" h="2282190">
                <a:moveTo>
                  <a:pt x="598885" y="659238"/>
                </a:moveTo>
                <a:lnTo>
                  <a:pt x="595001" y="659238"/>
                </a:lnTo>
                <a:lnTo>
                  <a:pt x="594731" y="654856"/>
                </a:lnTo>
                <a:lnTo>
                  <a:pt x="594627" y="653170"/>
                </a:lnTo>
                <a:lnTo>
                  <a:pt x="598360" y="651708"/>
                </a:lnTo>
                <a:lnTo>
                  <a:pt x="601566" y="654856"/>
                </a:lnTo>
                <a:lnTo>
                  <a:pt x="600609" y="657552"/>
                </a:lnTo>
                <a:lnTo>
                  <a:pt x="598885" y="659238"/>
                </a:lnTo>
                <a:close/>
              </a:path>
              <a:path w="1760220" h="2282190">
                <a:moveTo>
                  <a:pt x="609846" y="674994"/>
                </a:moveTo>
                <a:lnTo>
                  <a:pt x="605613" y="674994"/>
                </a:lnTo>
                <a:lnTo>
                  <a:pt x="605815" y="673740"/>
                </a:lnTo>
                <a:lnTo>
                  <a:pt x="605937" y="672399"/>
                </a:lnTo>
                <a:lnTo>
                  <a:pt x="610181" y="671532"/>
                </a:lnTo>
                <a:lnTo>
                  <a:pt x="609967" y="673740"/>
                </a:lnTo>
                <a:lnTo>
                  <a:pt x="609846" y="674994"/>
                </a:lnTo>
                <a:close/>
              </a:path>
              <a:path w="1760220" h="2282190">
                <a:moveTo>
                  <a:pt x="609128" y="682392"/>
                </a:moveTo>
                <a:lnTo>
                  <a:pt x="603754" y="678980"/>
                </a:lnTo>
                <a:lnTo>
                  <a:pt x="603754" y="674592"/>
                </a:lnTo>
                <a:lnTo>
                  <a:pt x="605613" y="674994"/>
                </a:lnTo>
                <a:lnTo>
                  <a:pt x="609846" y="674994"/>
                </a:lnTo>
                <a:lnTo>
                  <a:pt x="609128" y="682392"/>
                </a:lnTo>
                <a:close/>
              </a:path>
              <a:path w="1760220" h="2282190">
                <a:moveTo>
                  <a:pt x="608578" y="709688"/>
                </a:moveTo>
                <a:lnTo>
                  <a:pt x="605937" y="709688"/>
                </a:lnTo>
                <a:lnTo>
                  <a:pt x="606220" y="705753"/>
                </a:lnTo>
                <a:lnTo>
                  <a:pt x="603257" y="705058"/>
                </a:lnTo>
                <a:lnTo>
                  <a:pt x="603754" y="700914"/>
                </a:lnTo>
                <a:lnTo>
                  <a:pt x="612578" y="703240"/>
                </a:lnTo>
                <a:lnTo>
                  <a:pt x="608578" y="709688"/>
                </a:lnTo>
                <a:close/>
              </a:path>
              <a:path w="1760220" h="2282190">
                <a:moveTo>
                  <a:pt x="597651" y="716914"/>
                </a:moveTo>
                <a:lnTo>
                  <a:pt x="601425" y="707760"/>
                </a:lnTo>
                <a:lnTo>
                  <a:pt x="605937" y="709688"/>
                </a:lnTo>
                <a:lnTo>
                  <a:pt x="608578" y="709688"/>
                </a:lnTo>
                <a:lnTo>
                  <a:pt x="605859" y="714071"/>
                </a:lnTo>
                <a:lnTo>
                  <a:pt x="601566" y="716264"/>
                </a:lnTo>
                <a:lnTo>
                  <a:pt x="597651" y="716914"/>
                </a:lnTo>
                <a:close/>
              </a:path>
              <a:path w="1760220" h="2282190">
                <a:moveTo>
                  <a:pt x="616406" y="726358"/>
                </a:moveTo>
                <a:lnTo>
                  <a:pt x="610313" y="722850"/>
                </a:lnTo>
                <a:lnTo>
                  <a:pt x="610035" y="718910"/>
                </a:lnTo>
                <a:lnTo>
                  <a:pt x="612992" y="718219"/>
                </a:lnTo>
                <a:lnTo>
                  <a:pt x="612500" y="714071"/>
                </a:lnTo>
                <a:lnTo>
                  <a:pt x="616366" y="713375"/>
                </a:lnTo>
                <a:lnTo>
                  <a:pt x="616406" y="726358"/>
                </a:lnTo>
                <a:close/>
              </a:path>
              <a:path w="1760220" h="2282190">
                <a:moveTo>
                  <a:pt x="614124" y="258747"/>
                </a:moveTo>
                <a:lnTo>
                  <a:pt x="612435" y="258747"/>
                </a:lnTo>
                <a:lnTo>
                  <a:pt x="612500" y="253475"/>
                </a:lnTo>
                <a:lnTo>
                  <a:pt x="614971" y="256203"/>
                </a:lnTo>
                <a:lnTo>
                  <a:pt x="614124" y="258747"/>
                </a:lnTo>
                <a:close/>
              </a:path>
              <a:path w="1760220" h="2282190">
                <a:moveTo>
                  <a:pt x="614689" y="288571"/>
                </a:moveTo>
                <a:lnTo>
                  <a:pt x="610505" y="288571"/>
                </a:lnTo>
                <a:lnTo>
                  <a:pt x="610505" y="284179"/>
                </a:lnTo>
                <a:lnTo>
                  <a:pt x="614689" y="284179"/>
                </a:lnTo>
                <a:lnTo>
                  <a:pt x="614689" y="288571"/>
                </a:lnTo>
                <a:close/>
              </a:path>
              <a:path w="1760220" h="2282190">
                <a:moveTo>
                  <a:pt x="619161" y="212138"/>
                </a:moveTo>
                <a:lnTo>
                  <a:pt x="621147" y="203471"/>
                </a:lnTo>
                <a:lnTo>
                  <a:pt x="621248" y="203029"/>
                </a:lnTo>
                <a:lnTo>
                  <a:pt x="627812" y="203471"/>
                </a:lnTo>
                <a:lnTo>
                  <a:pt x="619161" y="212138"/>
                </a:lnTo>
                <a:close/>
              </a:path>
              <a:path w="1760220" h="2282190">
                <a:moveTo>
                  <a:pt x="611833" y="313207"/>
                </a:moveTo>
                <a:lnTo>
                  <a:pt x="610505" y="312308"/>
                </a:lnTo>
                <a:lnTo>
                  <a:pt x="610505" y="308340"/>
                </a:lnTo>
                <a:lnTo>
                  <a:pt x="614928" y="308788"/>
                </a:lnTo>
                <a:lnTo>
                  <a:pt x="611833" y="313207"/>
                </a:lnTo>
                <a:close/>
              </a:path>
              <a:path w="1760220" h="2282190">
                <a:moveTo>
                  <a:pt x="597290" y="637644"/>
                </a:moveTo>
                <a:lnTo>
                  <a:pt x="599276" y="628982"/>
                </a:lnTo>
                <a:lnTo>
                  <a:pt x="599378" y="628535"/>
                </a:lnTo>
                <a:lnTo>
                  <a:pt x="605922" y="628982"/>
                </a:lnTo>
                <a:lnTo>
                  <a:pt x="597290" y="637644"/>
                </a:lnTo>
                <a:close/>
              </a:path>
              <a:path w="1760220" h="2282190">
                <a:moveTo>
                  <a:pt x="614124" y="440793"/>
                </a:moveTo>
                <a:lnTo>
                  <a:pt x="612435" y="440793"/>
                </a:lnTo>
                <a:lnTo>
                  <a:pt x="612500" y="435521"/>
                </a:lnTo>
                <a:lnTo>
                  <a:pt x="614971" y="438249"/>
                </a:lnTo>
                <a:lnTo>
                  <a:pt x="614124" y="440793"/>
                </a:lnTo>
                <a:close/>
              </a:path>
              <a:path w="1760220" h="2282190">
                <a:moveTo>
                  <a:pt x="601607" y="614368"/>
                </a:moveTo>
                <a:lnTo>
                  <a:pt x="595001" y="610986"/>
                </a:lnTo>
                <a:lnTo>
                  <a:pt x="594298" y="605903"/>
                </a:lnTo>
                <a:lnTo>
                  <a:pt x="595346" y="602568"/>
                </a:lnTo>
                <a:lnTo>
                  <a:pt x="597190" y="600019"/>
                </a:lnTo>
                <a:lnTo>
                  <a:pt x="600761" y="599638"/>
                </a:lnTo>
                <a:lnTo>
                  <a:pt x="601607" y="614368"/>
                </a:lnTo>
                <a:close/>
              </a:path>
              <a:path w="1760220" h="2282190">
                <a:moveTo>
                  <a:pt x="562784" y="784040"/>
                </a:moveTo>
                <a:lnTo>
                  <a:pt x="564364" y="782065"/>
                </a:lnTo>
                <a:lnTo>
                  <a:pt x="566335" y="780480"/>
                </a:lnTo>
                <a:lnTo>
                  <a:pt x="564625" y="782325"/>
                </a:lnTo>
                <a:lnTo>
                  <a:pt x="562784" y="784040"/>
                </a:lnTo>
                <a:close/>
              </a:path>
              <a:path w="1760220" h="2282190">
                <a:moveTo>
                  <a:pt x="553531" y="694670"/>
                </a:moveTo>
                <a:lnTo>
                  <a:pt x="555515" y="686008"/>
                </a:lnTo>
                <a:lnTo>
                  <a:pt x="555617" y="685560"/>
                </a:lnTo>
                <a:lnTo>
                  <a:pt x="562171" y="686008"/>
                </a:lnTo>
                <a:lnTo>
                  <a:pt x="553531" y="694670"/>
                </a:lnTo>
                <a:close/>
              </a:path>
              <a:path w="1760220" h="2282190">
                <a:moveTo>
                  <a:pt x="571759" y="705205"/>
                </a:moveTo>
                <a:lnTo>
                  <a:pt x="572052" y="704609"/>
                </a:lnTo>
                <a:lnTo>
                  <a:pt x="577488" y="699163"/>
                </a:lnTo>
                <a:lnTo>
                  <a:pt x="574825" y="698984"/>
                </a:lnTo>
                <a:lnTo>
                  <a:pt x="577457" y="693643"/>
                </a:lnTo>
                <a:lnTo>
                  <a:pt x="573122" y="692141"/>
                </a:lnTo>
                <a:lnTo>
                  <a:pt x="574109" y="688505"/>
                </a:lnTo>
                <a:lnTo>
                  <a:pt x="580861" y="697330"/>
                </a:lnTo>
                <a:lnTo>
                  <a:pt x="579686" y="703103"/>
                </a:lnTo>
                <a:lnTo>
                  <a:pt x="571759" y="705205"/>
                </a:lnTo>
                <a:close/>
              </a:path>
              <a:path w="1760220" h="2282190">
                <a:moveTo>
                  <a:pt x="568837" y="707831"/>
                </a:moveTo>
                <a:lnTo>
                  <a:pt x="570832" y="699163"/>
                </a:lnTo>
                <a:lnTo>
                  <a:pt x="570933" y="698721"/>
                </a:lnTo>
                <a:lnTo>
                  <a:pt x="574825" y="698984"/>
                </a:lnTo>
                <a:lnTo>
                  <a:pt x="572052" y="704609"/>
                </a:lnTo>
                <a:lnTo>
                  <a:pt x="568837" y="707831"/>
                </a:lnTo>
                <a:close/>
              </a:path>
              <a:path w="1760220" h="2282190">
                <a:moveTo>
                  <a:pt x="572052" y="704609"/>
                </a:moveTo>
                <a:lnTo>
                  <a:pt x="574736" y="699163"/>
                </a:lnTo>
                <a:lnTo>
                  <a:pt x="574825" y="698984"/>
                </a:lnTo>
                <a:lnTo>
                  <a:pt x="577488" y="699163"/>
                </a:lnTo>
                <a:lnTo>
                  <a:pt x="572052" y="704609"/>
                </a:lnTo>
                <a:close/>
              </a:path>
              <a:path w="1760220" h="2282190">
                <a:moveTo>
                  <a:pt x="570933" y="722850"/>
                </a:moveTo>
                <a:lnTo>
                  <a:pt x="566553" y="722850"/>
                </a:lnTo>
                <a:lnTo>
                  <a:pt x="566553" y="718463"/>
                </a:lnTo>
                <a:lnTo>
                  <a:pt x="570933" y="718463"/>
                </a:lnTo>
                <a:lnTo>
                  <a:pt x="570933" y="722850"/>
                </a:lnTo>
                <a:close/>
              </a:path>
              <a:path w="1760220" h="2282190">
                <a:moveTo>
                  <a:pt x="554244" y="750117"/>
                </a:moveTo>
                <a:lnTo>
                  <a:pt x="544565" y="745943"/>
                </a:lnTo>
                <a:lnTo>
                  <a:pt x="546870" y="740393"/>
                </a:lnTo>
                <a:lnTo>
                  <a:pt x="553748" y="737885"/>
                </a:lnTo>
                <a:lnTo>
                  <a:pt x="552178" y="743841"/>
                </a:lnTo>
                <a:lnTo>
                  <a:pt x="555617" y="744785"/>
                </a:lnTo>
                <a:lnTo>
                  <a:pt x="554244" y="750117"/>
                </a:lnTo>
                <a:close/>
              </a:path>
              <a:path w="1760220" h="2282190">
                <a:moveTo>
                  <a:pt x="545163" y="1055093"/>
                </a:moveTo>
                <a:lnTo>
                  <a:pt x="542823" y="1053964"/>
                </a:lnTo>
                <a:lnTo>
                  <a:pt x="544683" y="1051850"/>
                </a:lnTo>
                <a:lnTo>
                  <a:pt x="547263" y="1054600"/>
                </a:lnTo>
                <a:lnTo>
                  <a:pt x="545163" y="1055093"/>
                </a:lnTo>
                <a:close/>
              </a:path>
              <a:path w="1760220" h="2282190">
                <a:moveTo>
                  <a:pt x="546389" y="855771"/>
                </a:moveTo>
                <a:lnTo>
                  <a:pt x="540306" y="852252"/>
                </a:lnTo>
                <a:lnTo>
                  <a:pt x="539379" y="847671"/>
                </a:lnTo>
                <a:lnTo>
                  <a:pt x="541805" y="846448"/>
                </a:lnTo>
                <a:lnTo>
                  <a:pt x="542494" y="843482"/>
                </a:lnTo>
                <a:lnTo>
                  <a:pt x="546359" y="842781"/>
                </a:lnTo>
                <a:lnTo>
                  <a:pt x="546389" y="855771"/>
                </a:lnTo>
                <a:close/>
              </a:path>
              <a:path w="1760220" h="2282190">
                <a:moveTo>
                  <a:pt x="575309" y="648276"/>
                </a:moveTo>
                <a:lnTo>
                  <a:pt x="570234" y="647662"/>
                </a:lnTo>
                <a:lnTo>
                  <a:pt x="570280" y="642417"/>
                </a:lnTo>
                <a:lnTo>
                  <a:pt x="573122" y="639502"/>
                </a:lnTo>
                <a:lnTo>
                  <a:pt x="578196" y="640117"/>
                </a:lnTo>
                <a:lnTo>
                  <a:pt x="578145" y="645357"/>
                </a:lnTo>
                <a:lnTo>
                  <a:pt x="575309" y="648276"/>
                </a:lnTo>
                <a:close/>
              </a:path>
              <a:path w="1760220" h="2282190">
                <a:moveTo>
                  <a:pt x="551786" y="657926"/>
                </a:moveTo>
                <a:lnTo>
                  <a:pt x="549578" y="656714"/>
                </a:lnTo>
                <a:lnTo>
                  <a:pt x="551242" y="652663"/>
                </a:lnTo>
                <a:lnTo>
                  <a:pt x="553722" y="656506"/>
                </a:lnTo>
                <a:lnTo>
                  <a:pt x="551786" y="657926"/>
                </a:lnTo>
                <a:close/>
              </a:path>
              <a:path w="1760220" h="2282190">
                <a:moveTo>
                  <a:pt x="597290" y="692969"/>
                </a:moveTo>
                <a:lnTo>
                  <a:pt x="590631" y="692141"/>
                </a:lnTo>
                <a:lnTo>
                  <a:pt x="593209" y="688881"/>
                </a:lnTo>
                <a:lnTo>
                  <a:pt x="592713" y="684169"/>
                </a:lnTo>
                <a:lnTo>
                  <a:pt x="592629" y="683367"/>
                </a:lnTo>
                <a:lnTo>
                  <a:pt x="592521" y="682341"/>
                </a:lnTo>
                <a:lnTo>
                  <a:pt x="599378" y="683367"/>
                </a:lnTo>
                <a:lnTo>
                  <a:pt x="594344" y="684169"/>
                </a:lnTo>
                <a:lnTo>
                  <a:pt x="597290" y="692969"/>
                </a:lnTo>
                <a:close/>
              </a:path>
              <a:path w="1760220" h="2282190">
                <a:moveTo>
                  <a:pt x="626721" y="282680"/>
                </a:moveTo>
                <a:lnTo>
                  <a:pt x="624393" y="280036"/>
                </a:lnTo>
                <a:lnTo>
                  <a:pt x="621248" y="279798"/>
                </a:lnTo>
                <a:lnTo>
                  <a:pt x="623107" y="273358"/>
                </a:lnTo>
                <a:lnTo>
                  <a:pt x="626721" y="282680"/>
                </a:lnTo>
                <a:close/>
              </a:path>
              <a:path w="1760220" h="2282190">
                <a:moveTo>
                  <a:pt x="632664" y="289429"/>
                </a:moveTo>
                <a:lnTo>
                  <a:pt x="626721" y="282680"/>
                </a:lnTo>
                <a:lnTo>
                  <a:pt x="632193" y="279798"/>
                </a:lnTo>
                <a:lnTo>
                  <a:pt x="632664" y="289429"/>
                </a:lnTo>
                <a:close/>
              </a:path>
              <a:path w="1760220" h="2282190">
                <a:moveTo>
                  <a:pt x="601565" y="740393"/>
                </a:moveTo>
                <a:lnTo>
                  <a:pt x="596491" y="739784"/>
                </a:lnTo>
                <a:lnTo>
                  <a:pt x="596532" y="734538"/>
                </a:lnTo>
                <a:lnTo>
                  <a:pt x="599378" y="731625"/>
                </a:lnTo>
                <a:lnTo>
                  <a:pt x="602346" y="732299"/>
                </a:lnTo>
                <a:lnTo>
                  <a:pt x="601186" y="737113"/>
                </a:lnTo>
                <a:lnTo>
                  <a:pt x="601495" y="739784"/>
                </a:lnTo>
                <a:lnTo>
                  <a:pt x="601565" y="740393"/>
                </a:lnTo>
                <a:close/>
              </a:path>
              <a:path w="1760220" h="2282190">
                <a:moveTo>
                  <a:pt x="588443" y="751360"/>
                </a:moveTo>
                <a:lnTo>
                  <a:pt x="583145" y="749365"/>
                </a:lnTo>
                <a:lnTo>
                  <a:pt x="593392" y="744887"/>
                </a:lnTo>
                <a:lnTo>
                  <a:pt x="590630" y="738200"/>
                </a:lnTo>
                <a:lnTo>
                  <a:pt x="596978" y="741261"/>
                </a:lnTo>
                <a:lnTo>
                  <a:pt x="590003" y="749025"/>
                </a:lnTo>
                <a:lnTo>
                  <a:pt x="588443" y="751360"/>
                </a:lnTo>
                <a:close/>
              </a:path>
              <a:path w="1760220" h="2282190">
                <a:moveTo>
                  <a:pt x="581393" y="642748"/>
                </a:moveTo>
                <a:lnTo>
                  <a:pt x="579294" y="642254"/>
                </a:lnTo>
                <a:lnTo>
                  <a:pt x="581874" y="639502"/>
                </a:lnTo>
                <a:lnTo>
                  <a:pt x="583732" y="641619"/>
                </a:lnTo>
                <a:lnTo>
                  <a:pt x="581393" y="642748"/>
                </a:lnTo>
                <a:close/>
              </a:path>
              <a:path w="1760220" h="2282190">
                <a:moveTo>
                  <a:pt x="587448" y="687919"/>
                </a:moveTo>
                <a:lnTo>
                  <a:pt x="585478" y="686331"/>
                </a:lnTo>
                <a:lnTo>
                  <a:pt x="583897" y="684359"/>
                </a:lnTo>
                <a:lnTo>
                  <a:pt x="586255" y="685560"/>
                </a:lnTo>
                <a:lnTo>
                  <a:pt x="587448" y="687919"/>
                </a:lnTo>
                <a:close/>
              </a:path>
              <a:path w="1760220" h="2282190">
                <a:moveTo>
                  <a:pt x="581393" y="616426"/>
                </a:moveTo>
                <a:lnTo>
                  <a:pt x="579294" y="615932"/>
                </a:lnTo>
                <a:lnTo>
                  <a:pt x="581874" y="613179"/>
                </a:lnTo>
                <a:lnTo>
                  <a:pt x="583732" y="615297"/>
                </a:lnTo>
                <a:lnTo>
                  <a:pt x="581393" y="616426"/>
                </a:lnTo>
                <a:close/>
              </a:path>
              <a:path w="1760220" h="2282190">
                <a:moveTo>
                  <a:pt x="684407" y="230372"/>
                </a:moveTo>
                <a:lnTo>
                  <a:pt x="684909" y="226214"/>
                </a:lnTo>
                <a:lnTo>
                  <a:pt x="684870" y="225574"/>
                </a:lnTo>
                <a:lnTo>
                  <a:pt x="684759" y="223726"/>
                </a:lnTo>
                <a:lnTo>
                  <a:pt x="684701" y="222771"/>
                </a:lnTo>
                <a:lnTo>
                  <a:pt x="687391" y="223726"/>
                </a:lnTo>
                <a:lnTo>
                  <a:pt x="689204" y="225574"/>
                </a:lnTo>
                <a:lnTo>
                  <a:pt x="689077" y="229346"/>
                </a:lnTo>
                <a:lnTo>
                  <a:pt x="684407" y="230372"/>
                </a:lnTo>
                <a:close/>
              </a:path>
              <a:path w="1760220" h="2282190">
                <a:moveTo>
                  <a:pt x="690009" y="376103"/>
                </a:moveTo>
                <a:lnTo>
                  <a:pt x="686888" y="376103"/>
                </a:lnTo>
                <a:lnTo>
                  <a:pt x="686888" y="371915"/>
                </a:lnTo>
                <a:lnTo>
                  <a:pt x="691741" y="370710"/>
                </a:lnTo>
                <a:lnTo>
                  <a:pt x="690009" y="376103"/>
                </a:lnTo>
                <a:close/>
              </a:path>
              <a:path w="1760220" h="2282190">
                <a:moveTo>
                  <a:pt x="686888" y="378495"/>
                </a:moveTo>
                <a:lnTo>
                  <a:pt x="686888" y="376301"/>
                </a:lnTo>
                <a:lnTo>
                  <a:pt x="693453" y="376301"/>
                </a:lnTo>
                <a:lnTo>
                  <a:pt x="693199" y="378149"/>
                </a:lnTo>
                <a:lnTo>
                  <a:pt x="689462" y="378149"/>
                </a:lnTo>
                <a:lnTo>
                  <a:pt x="686888" y="378495"/>
                </a:lnTo>
                <a:close/>
              </a:path>
              <a:path w="1760220" h="2282190">
                <a:moveTo>
                  <a:pt x="693099" y="378876"/>
                </a:moveTo>
                <a:lnTo>
                  <a:pt x="689462" y="378149"/>
                </a:lnTo>
                <a:lnTo>
                  <a:pt x="693199" y="378149"/>
                </a:lnTo>
                <a:lnTo>
                  <a:pt x="693099" y="378876"/>
                </a:lnTo>
                <a:close/>
              </a:path>
              <a:path w="1760220" h="2282190">
                <a:moveTo>
                  <a:pt x="676045" y="442436"/>
                </a:moveTo>
                <a:lnTo>
                  <a:pt x="678036" y="433746"/>
                </a:lnTo>
                <a:lnTo>
                  <a:pt x="678132" y="433327"/>
                </a:lnTo>
                <a:lnTo>
                  <a:pt x="684280" y="433746"/>
                </a:lnTo>
                <a:lnTo>
                  <a:pt x="683262" y="434764"/>
                </a:lnTo>
                <a:lnTo>
                  <a:pt x="683707" y="434764"/>
                </a:lnTo>
                <a:lnTo>
                  <a:pt x="676045" y="442436"/>
                </a:lnTo>
                <a:close/>
              </a:path>
              <a:path w="1760220" h="2282190">
                <a:moveTo>
                  <a:pt x="683707" y="434764"/>
                </a:moveTo>
                <a:lnTo>
                  <a:pt x="683262" y="434764"/>
                </a:lnTo>
                <a:lnTo>
                  <a:pt x="684282" y="433746"/>
                </a:lnTo>
                <a:lnTo>
                  <a:pt x="684724" y="433746"/>
                </a:lnTo>
                <a:lnTo>
                  <a:pt x="683707" y="434764"/>
                </a:lnTo>
                <a:close/>
              </a:path>
              <a:path w="1760220" h="2282190">
                <a:moveTo>
                  <a:pt x="673858" y="464372"/>
                </a:moveTo>
                <a:lnTo>
                  <a:pt x="675843" y="455704"/>
                </a:lnTo>
                <a:lnTo>
                  <a:pt x="675944" y="455262"/>
                </a:lnTo>
                <a:lnTo>
                  <a:pt x="682508" y="455704"/>
                </a:lnTo>
                <a:lnTo>
                  <a:pt x="673858" y="464372"/>
                </a:lnTo>
                <a:close/>
              </a:path>
              <a:path w="1760220" h="2282190">
                <a:moveTo>
                  <a:pt x="680421" y="464372"/>
                </a:moveTo>
                <a:lnTo>
                  <a:pt x="682416" y="455704"/>
                </a:lnTo>
                <a:lnTo>
                  <a:pt x="682517" y="455262"/>
                </a:lnTo>
                <a:lnTo>
                  <a:pt x="689072" y="455704"/>
                </a:lnTo>
                <a:lnTo>
                  <a:pt x="680421" y="464372"/>
                </a:lnTo>
                <a:close/>
              </a:path>
              <a:path w="1760220" h="2282190">
                <a:moveTo>
                  <a:pt x="709670" y="472780"/>
                </a:moveTo>
                <a:lnTo>
                  <a:pt x="706550" y="472780"/>
                </a:lnTo>
                <a:lnTo>
                  <a:pt x="706582" y="468423"/>
                </a:lnTo>
                <a:lnTo>
                  <a:pt x="708350" y="468840"/>
                </a:lnTo>
                <a:lnTo>
                  <a:pt x="708763" y="470617"/>
                </a:lnTo>
                <a:lnTo>
                  <a:pt x="710957" y="470617"/>
                </a:lnTo>
                <a:lnTo>
                  <a:pt x="709670" y="472780"/>
                </a:lnTo>
                <a:close/>
              </a:path>
              <a:path w="1760220" h="2282190">
                <a:moveTo>
                  <a:pt x="707686" y="477562"/>
                </a:moveTo>
                <a:lnTo>
                  <a:pt x="702211" y="477192"/>
                </a:lnTo>
                <a:lnTo>
                  <a:pt x="700615" y="471211"/>
                </a:lnTo>
                <a:lnTo>
                  <a:pt x="706550" y="472780"/>
                </a:lnTo>
                <a:lnTo>
                  <a:pt x="709670" y="472780"/>
                </a:lnTo>
                <a:lnTo>
                  <a:pt x="709048" y="473826"/>
                </a:lnTo>
                <a:lnTo>
                  <a:pt x="707686" y="477562"/>
                </a:lnTo>
                <a:close/>
              </a:path>
              <a:path w="1760220" h="2282190">
                <a:moveTo>
                  <a:pt x="695738" y="234069"/>
                </a:moveTo>
                <a:lnTo>
                  <a:pt x="697731" y="225406"/>
                </a:lnTo>
                <a:lnTo>
                  <a:pt x="697834" y="224959"/>
                </a:lnTo>
                <a:lnTo>
                  <a:pt x="704378" y="225406"/>
                </a:lnTo>
                <a:lnTo>
                  <a:pt x="695738" y="234069"/>
                </a:lnTo>
                <a:close/>
              </a:path>
              <a:path w="1760220" h="2282190">
                <a:moveTo>
                  <a:pt x="702750" y="370252"/>
                </a:moveTo>
                <a:lnTo>
                  <a:pt x="700404" y="369594"/>
                </a:lnTo>
                <a:lnTo>
                  <a:pt x="697834" y="363140"/>
                </a:lnTo>
                <a:lnTo>
                  <a:pt x="702638" y="367353"/>
                </a:lnTo>
                <a:lnTo>
                  <a:pt x="702750" y="370252"/>
                </a:lnTo>
                <a:close/>
              </a:path>
              <a:path w="1760220" h="2282190">
                <a:moveTo>
                  <a:pt x="693549" y="576230"/>
                </a:moveTo>
                <a:lnTo>
                  <a:pt x="695540" y="567563"/>
                </a:lnTo>
                <a:lnTo>
                  <a:pt x="695641" y="567121"/>
                </a:lnTo>
                <a:lnTo>
                  <a:pt x="702190" y="567563"/>
                </a:lnTo>
                <a:lnTo>
                  <a:pt x="693549" y="576230"/>
                </a:lnTo>
                <a:close/>
              </a:path>
              <a:path w="1760220" h="2282190">
                <a:moveTo>
                  <a:pt x="655699" y="173208"/>
                </a:moveTo>
                <a:lnTo>
                  <a:pt x="654010" y="173208"/>
                </a:lnTo>
                <a:lnTo>
                  <a:pt x="654074" y="167933"/>
                </a:lnTo>
                <a:lnTo>
                  <a:pt x="656545" y="170665"/>
                </a:lnTo>
                <a:lnTo>
                  <a:pt x="655699" y="173208"/>
                </a:lnTo>
                <a:close/>
              </a:path>
              <a:path w="1760220" h="2282190">
                <a:moveTo>
                  <a:pt x="643229" y="264777"/>
                </a:moveTo>
                <a:lnTo>
                  <a:pt x="645225" y="256110"/>
                </a:lnTo>
                <a:lnTo>
                  <a:pt x="645327" y="255669"/>
                </a:lnTo>
                <a:lnTo>
                  <a:pt x="651871" y="256110"/>
                </a:lnTo>
                <a:lnTo>
                  <a:pt x="643229" y="264777"/>
                </a:lnTo>
                <a:close/>
              </a:path>
              <a:path w="1760220" h="2282190">
                <a:moveTo>
                  <a:pt x="647515" y="356565"/>
                </a:moveTo>
                <a:lnTo>
                  <a:pt x="648942" y="353615"/>
                </a:lnTo>
                <a:lnTo>
                  <a:pt x="652184" y="352477"/>
                </a:lnTo>
                <a:lnTo>
                  <a:pt x="656262" y="352172"/>
                </a:lnTo>
                <a:lnTo>
                  <a:pt x="657560" y="356063"/>
                </a:lnTo>
                <a:lnTo>
                  <a:pt x="651385" y="356063"/>
                </a:lnTo>
                <a:lnTo>
                  <a:pt x="647515" y="356565"/>
                </a:lnTo>
                <a:close/>
              </a:path>
              <a:path w="1760220" h="2282190">
                <a:moveTo>
                  <a:pt x="658465" y="358774"/>
                </a:moveTo>
                <a:lnTo>
                  <a:pt x="651385" y="356063"/>
                </a:lnTo>
                <a:lnTo>
                  <a:pt x="657560" y="356063"/>
                </a:lnTo>
                <a:lnTo>
                  <a:pt x="658465" y="358774"/>
                </a:lnTo>
                <a:close/>
              </a:path>
              <a:path w="1760220" h="2282190">
                <a:moveTo>
                  <a:pt x="657885" y="390347"/>
                </a:moveTo>
                <a:lnTo>
                  <a:pt x="656196" y="390347"/>
                </a:lnTo>
                <a:lnTo>
                  <a:pt x="656262" y="385076"/>
                </a:lnTo>
                <a:lnTo>
                  <a:pt x="658732" y="387804"/>
                </a:lnTo>
                <a:lnTo>
                  <a:pt x="657885" y="390347"/>
                </a:lnTo>
                <a:close/>
              </a:path>
              <a:path w="1760220" h="2282190">
                <a:moveTo>
                  <a:pt x="686888" y="742587"/>
                </a:moveTo>
                <a:lnTo>
                  <a:pt x="680319" y="742587"/>
                </a:lnTo>
                <a:lnTo>
                  <a:pt x="680319" y="736007"/>
                </a:lnTo>
                <a:lnTo>
                  <a:pt x="685096" y="735610"/>
                </a:lnTo>
                <a:lnTo>
                  <a:pt x="687284" y="737798"/>
                </a:lnTo>
                <a:lnTo>
                  <a:pt x="686888" y="742587"/>
                </a:lnTo>
                <a:close/>
              </a:path>
              <a:path w="1760220" h="2282190">
                <a:moveTo>
                  <a:pt x="651405" y="204080"/>
                </a:moveTo>
                <a:lnTo>
                  <a:pt x="649305" y="203588"/>
                </a:lnTo>
                <a:lnTo>
                  <a:pt x="651886" y="200836"/>
                </a:lnTo>
                <a:lnTo>
                  <a:pt x="653745" y="202951"/>
                </a:lnTo>
                <a:lnTo>
                  <a:pt x="651405" y="204080"/>
                </a:lnTo>
                <a:close/>
              </a:path>
              <a:path w="1760220" h="2282190">
                <a:moveTo>
                  <a:pt x="638854" y="242843"/>
                </a:moveTo>
                <a:lnTo>
                  <a:pt x="640845" y="234176"/>
                </a:lnTo>
                <a:lnTo>
                  <a:pt x="640945" y="233739"/>
                </a:lnTo>
                <a:lnTo>
                  <a:pt x="647495" y="234176"/>
                </a:lnTo>
                <a:lnTo>
                  <a:pt x="638854" y="242843"/>
                </a:lnTo>
                <a:close/>
              </a:path>
              <a:path w="1760220" h="2282190">
                <a:moveTo>
                  <a:pt x="645418" y="251622"/>
                </a:moveTo>
                <a:lnTo>
                  <a:pt x="647437" y="242843"/>
                </a:lnTo>
                <a:lnTo>
                  <a:pt x="647515" y="242507"/>
                </a:lnTo>
                <a:lnTo>
                  <a:pt x="652425" y="242843"/>
                </a:lnTo>
                <a:lnTo>
                  <a:pt x="654170" y="242843"/>
                </a:lnTo>
                <a:lnTo>
                  <a:pt x="645418" y="251622"/>
                </a:lnTo>
                <a:close/>
              </a:path>
              <a:path w="1760220" h="2282190">
                <a:moveTo>
                  <a:pt x="669086" y="366360"/>
                </a:moveTo>
                <a:lnTo>
                  <a:pt x="669597" y="362201"/>
                </a:lnTo>
                <a:lnTo>
                  <a:pt x="669558" y="361562"/>
                </a:lnTo>
                <a:lnTo>
                  <a:pt x="669443" y="359713"/>
                </a:lnTo>
                <a:lnTo>
                  <a:pt x="669384" y="358758"/>
                </a:lnTo>
                <a:lnTo>
                  <a:pt x="672079" y="359713"/>
                </a:lnTo>
                <a:lnTo>
                  <a:pt x="673873" y="361562"/>
                </a:lnTo>
                <a:lnTo>
                  <a:pt x="673761" y="365334"/>
                </a:lnTo>
                <a:lnTo>
                  <a:pt x="669086" y="366360"/>
                </a:lnTo>
                <a:close/>
              </a:path>
              <a:path w="1760220" h="2282190">
                <a:moveTo>
                  <a:pt x="673278" y="636166"/>
                </a:moveTo>
                <a:lnTo>
                  <a:pt x="671180" y="635673"/>
                </a:lnTo>
                <a:lnTo>
                  <a:pt x="673761" y="632921"/>
                </a:lnTo>
                <a:lnTo>
                  <a:pt x="675618" y="635036"/>
                </a:lnTo>
                <a:lnTo>
                  <a:pt x="673278" y="636166"/>
                </a:lnTo>
                <a:close/>
              </a:path>
              <a:path w="1760220" h="2282190">
                <a:moveTo>
                  <a:pt x="662821" y="303921"/>
                </a:moveTo>
                <a:lnTo>
                  <a:pt x="660126" y="302966"/>
                </a:lnTo>
                <a:lnTo>
                  <a:pt x="658333" y="301118"/>
                </a:lnTo>
                <a:lnTo>
                  <a:pt x="658450" y="297340"/>
                </a:lnTo>
                <a:lnTo>
                  <a:pt x="663120" y="296319"/>
                </a:lnTo>
                <a:lnTo>
                  <a:pt x="662608" y="300478"/>
                </a:lnTo>
                <a:lnTo>
                  <a:pt x="662648" y="301118"/>
                </a:lnTo>
                <a:lnTo>
                  <a:pt x="662762" y="302966"/>
                </a:lnTo>
                <a:lnTo>
                  <a:pt x="662821" y="303921"/>
                </a:lnTo>
                <a:close/>
              </a:path>
              <a:path w="1760220" h="2282190">
                <a:moveTo>
                  <a:pt x="667298" y="229686"/>
                </a:moveTo>
                <a:lnTo>
                  <a:pt x="669283" y="221019"/>
                </a:lnTo>
                <a:lnTo>
                  <a:pt x="669384" y="220577"/>
                </a:lnTo>
                <a:lnTo>
                  <a:pt x="675939" y="221019"/>
                </a:lnTo>
                <a:lnTo>
                  <a:pt x="667298" y="229686"/>
                </a:lnTo>
                <a:close/>
              </a:path>
              <a:path w="1760220" h="2282190">
                <a:moveTo>
                  <a:pt x="676045" y="363480"/>
                </a:moveTo>
                <a:lnTo>
                  <a:pt x="678030" y="354812"/>
                </a:lnTo>
                <a:lnTo>
                  <a:pt x="678132" y="354367"/>
                </a:lnTo>
                <a:lnTo>
                  <a:pt x="684696" y="354812"/>
                </a:lnTo>
                <a:lnTo>
                  <a:pt x="676045" y="363480"/>
                </a:lnTo>
                <a:close/>
              </a:path>
              <a:path w="1760220" h="2282190">
                <a:moveTo>
                  <a:pt x="662821" y="314889"/>
                </a:moveTo>
                <a:lnTo>
                  <a:pt x="658450" y="314889"/>
                </a:lnTo>
                <a:lnTo>
                  <a:pt x="658450" y="310501"/>
                </a:lnTo>
                <a:lnTo>
                  <a:pt x="662821" y="310501"/>
                </a:lnTo>
                <a:lnTo>
                  <a:pt x="662821" y="314889"/>
                </a:lnTo>
                <a:close/>
              </a:path>
              <a:path w="1760220" h="2282190">
                <a:moveTo>
                  <a:pt x="658546" y="332771"/>
                </a:moveTo>
                <a:lnTo>
                  <a:pt x="660536" y="324104"/>
                </a:lnTo>
                <a:lnTo>
                  <a:pt x="660638" y="323662"/>
                </a:lnTo>
                <a:lnTo>
                  <a:pt x="667192" y="324104"/>
                </a:lnTo>
                <a:lnTo>
                  <a:pt x="658546" y="332771"/>
                </a:lnTo>
                <a:close/>
              </a:path>
              <a:path w="1760220" h="2282190">
                <a:moveTo>
                  <a:pt x="665239" y="332000"/>
                </a:moveTo>
                <a:lnTo>
                  <a:pt x="663088" y="331457"/>
                </a:lnTo>
                <a:lnTo>
                  <a:pt x="665009" y="328049"/>
                </a:lnTo>
                <a:lnTo>
                  <a:pt x="667274" y="330568"/>
                </a:lnTo>
                <a:lnTo>
                  <a:pt x="665239" y="332000"/>
                </a:lnTo>
                <a:close/>
              </a:path>
              <a:path w="1760220" h="2282190">
                <a:moveTo>
                  <a:pt x="665109" y="282325"/>
                </a:moveTo>
                <a:lnTo>
                  <a:pt x="667096" y="273658"/>
                </a:lnTo>
                <a:lnTo>
                  <a:pt x="667197" y="273217"/>
                </a:lnTo>
                <a:lnTo>
                  <a:pt x="673750" y="273658"/>
                </a:lnTo>
                <a:lnTo>
                  <a:pt x="665109" y="282325"/>
                </a:lnTo>
                <a:close/>
              </a:path>
              <a:path w="1760220" h="2282190">
                <a:moveTo>
                  <a:pt x="586255" y="681173"/>
                </a:moveTo>
                <a:lnTo>
                  <a:pt x="581874" y="681173"/>
                </a:lnTo>
                <a:lnTo>
                  <a:pt x="581874" y="676791"/>
                </a:lnTo>
                <a:lnTo>
                  <a:pt x="586255" y="676791"/>
                </a:lnTo>
                <a:lnTo>
                  <a:pt x="586255" y="681173"/>
                </a:lnTo>
                <a:close/>
              </a:path>
              <a:path w="1760220" h="2282190">
                <a:moveTo>
                  <a:pt x="92994" y="1767035"/>
                </a:moveTo>
                <a:lnTo>
                  <a:pt x="91026" y="1765447"/>
                </a:lnTo>
                <a:lnTo>
                  <a:pt x="89443" y="1763473"/>
                </a:lnTo>
                <a:lnTo>
                  <a:pt x="91795" y="1764674"/>
                </a:lnTo>
                <a:lnTo>
                  <a:pt x="92994" y="1767035"/>
                </a:lnTo>
                <a:close/>
              </a:path>
              <a:path w="1760220" h="2282190">
                <a:moveTo>
                  <a:pt x="87643" y="1751084"/>
                </a:moveTo>
                <a:lnTo>
                  <a:pt x="85493" y="1750541"/>
                </a:lnTo>
                <a:lnTo>
                  <a:pt x="87419" y="1747131"/>
                </a:lnTo>
                <a:lnTo>
                  <a:pt x="89681" y="1749650"/>
                </a:lnTo>
                <a:lnTo>
                  <a:pt x="87643" y="1751084"/>
                </a:lnTo>
                <a:close/>
              </a:path>
              <a:path w="1760220" h="2282190">
                <a:moveTo>
                  <a:pt x="49742" y="1827142"/>
                </a:moveTo>
                <a:lnTo>
                  <a:pt x="47642" y="1826649"/>
                </a:lnTo>
                <a:lnTo>
                  <a:pt x="50223" y="1823894"/>
                </a:lnTo>
                <a:lnTo>
                  <a:pt x="52082" y="1826012"/>
                </a:lnTo>
                <a:lnTo>
                  <a:pt x="49742" y="1827142"/>
                </a:lnTo>
                <a:close/>
              </a:path>
              <a:path w="1760220" h="2282190">
                <a:moveTo>
                  <a:pt x="76480" y="1720814"/>
                </a:moveTo>
                <a:lnTo>
                  <a:pt x="74014" y="1716803"/>
                </a:lnTo>
                <a:lnTo>
                  <a:pt x="74781" y="1714209"/>
                </a:lnTo>
                <a:lnTo>
                  <a:pt x="76606" y="1714209"/>
                </a:lnTo>
                <a:lnTo>
                  <a:pt x="76480" y="1720814"/>
                </a:lnTo>
                <a:close/>
              </a:path>
              <a:path w="1760220" h="2282190">
                <a:moveTo>
                  <a:pt x="90008" y="1725591"/>
                </a:moveTo>
                <a:lnTo>
                  <a:pt x="85226" y="1725197"/>
                </a:lnTo>
                <a:lnTo>
                  <a:pt x="83919" y="1719504"/>
                </a:lnTo>
                <a:lnTo>
                  <a:pt x="86108" y="1717301"/>
                </a:lnTo>
                <a:lnTo>
                  <a:pt x="91795" y="1718620"/>
                </a:lnTo>
                <a:lnTo>
                  <a:pt x="92196" y="1723404"/>
                </a:lnTo>
                <a:lnTo>
                  <a:pt x="90008" y="1725591"/>
                </a:lnTo>
                <a:close/>
              </a:path>
              <a:path w="1760220" h="2282190">
                <a:moveTo>
                  <a:pt x="111483" y="1709842"/>
                </a:moveTo>
                <a:lnTo>
                  <a:pt x="107304" y="1708917"/>
                </a:lnTo>
                <a:lnTo>
                  <a:pt x="102083" y="1708917"/>
                </a:lnTo>
                <a:lnTo>
                  <a:pt x="102643" y="1704063"/>
                </a:lnTo>
                <a:lnTo>
                  <a:pt x="102736" y="1703261"/>
                </a:lnTo>
                <a:lnTo>
                  <a:pt x="106359" y="1704063"/>
                </a:lnTo>
                <a:lnTo>
                  <a:pt x="112151" y="1704063"/>
                </a:lnTo>
                <a:lnTo>
                  <a:pt x="111590" y="1708917"/>
                </a:lnTo>
                <a:lnTo>
                  <a:pt x="107304" y="1708917"/>
                </a:lnTo>
                <a:lnTo>
                  <a:pt x="102068" y="1709049"/>
                </a:lnTo>
                <a:lnTo>
                  <a:pt x="111575" y="1709049"/>
                </a:lnTo>
                <a:lnTo>
                  <a:pt x="111483" y="1709842"/>
                </a:lnTo>
                <a:close/>
              </a:path>
              <a:path w="1760220" h="2282190">
                <a:moveTo>
                  <a:pt x="100065" y="1713088"/>
                </a:moveTo>
                <a:lnTo>
                  <a:pt x="97966" y="1712594"/>
                </a:lnTo>
                <a:lnTo>
                  <a:pt x="100548" y="1709842"/>
                </a:lnTo>
                <a:lnTo>
                  <a:pt x="102405" y="1711959"/>
                </a:lnTo>
                <a:lnTo>
                  <a:pt x="100065" y="1713088"/>
                </a:lnTo>
                <a:close/>
              </a:path>
              <a:path w="1760220" h="2282190">
                <a:moveTo>
                  <a:pt x="52956" y="1811615"/>
                </a:moveTo>
                <a:lnTo>
                  <a:pt x="50748" y="1810403"/>
                </a:lnTo>
                <a:lnTo>
                  <a:pt x="52411" y="1806351"/>
                </a:lnTo>
                <a:lnTo>
                  <a:pt x="54891" y="1810196"/>
                </a:lnTo>
                <a:lnTo>
                  <a:pt x="52956" y="1811615"/>
                </a:lnTo>
                <a:close/>
              </a:path>
              <a:path w="1760220" h="2282190">
                <a:moveTo>
                  <a:pt x="101026" y="1822753"/>
                </a:moveTo>
                <a:lnTo>
                  <a:pt x="98687" y="1821624"/>
                </a:lnTo>
                <a:lnTo>
                  <a:pt x="100548" y="1819507"/>
                </a:lnTo>
                <a:lnTo>
                  <a:pt x="103126" y="1822259"/>
                </a:lnTo>
                <a:lnTo>
                  <a:pt x="101026" y="1822753"/>
                </a:lnTo>
                <a:close/>
              </a:path>
              <a:path w="1760220" h="2282190">
                <a:moveTo>
                  <a:pt x="107203" y="1773783"/>
                </a:moveTo>
                <a:lnTo>
                  <a:pt x="109191" y="1765121"/>
                </a:lnTo>
                <a:lnTo>
                  <a:pt x="109294" y="1764674"/>
                </a:lnTo>
                <a:lnTo>
                  <a:pt x="115849" y="1765121"/>
                </a:lnTo>
                <a:lnTo>
                  <a:pt x="107203" y="1773783"/>
                </a:lnTo>
                <a:close/>
              </a:path>
              <a:path w="1760220" h="2282190">
                <a:moveTo>
                  <a:pt x="65539" y="1766868"/>
                </a:moveTo>
                <a:lnTo>
                  <a:pt x="59178" y="1764964"/>
                </a:lnTo>
                <a:lnTo>
                  <a:pt x="63078" y="1763588"/>
                </a:lnTo>
                <a:lnTo>
                  <a:pt x="63320" y="1758708"/>
                </a:lnTo>
                <a:lnTo>
                  <a:pt x="63351" y="1758099"/>
                </a:lnTo>
                <a:lnTo>
                  <a:pt x="68426" y="1758708"/>
                </a:lnTo>
                <a:lnTo>
                  <a:pt x="68380" y="1763958"/>
                </a:lnTo>
                <a:lnTo>
                  <a:pt x="65539" y="1766868"/>
                </a:lnTo>
                <a:close/>
              </a:path>
              <a:path w="1760220" h="2282190">
                <a:moveTo>
                  <a:pt x="59071" y="1800106"/>
                </a:moveTo>
                <a:lnTo>
                  <a:pt x="61062" y="1791438"/>
                </a:lnTo>
                <a:lnTo>
                  <a:pt x="61163" y="1790996"/>
                </a:lnTo>
                <a:lnTo>
                  <a:pt x="67717" y="1791438"/>
                </a:lnTo>
                <a:lnTo>
                  <a:pt x="59071" y="1800106"/>
                </a:lnTo>
                <a:close/>
              </a:path>
              <a:path w="1760220" h="2282190">
                <a:moveTo>
                  <a:pt x="67951" y="1797144"/>
                </a:moveTo>
                <a:lnTo>
                  <a:pt x="65802" y="1796600"/>
                </a:lnTo>
                <a:lnTo>
                  <a:pt x="67727" y="1793189"/>
                </a:lnTo>
                <a:lnTo>
                  <a:pt x="69988" y="1795711"/>
                </a:lnTo>
                <a:lnTo>
                  <a:pt x="67951" y="1797144"/>
                </a:lnTo>
                <a:close/>
              </a:path>
              <a:path w="1760220" h="2282190">
                <a:moveTo>
                  <a:pt x="63741" y="1846174"/>
                </a:moveTo>
                <a:lnTo>
                  <a:pt x="61163" y="1845829"/>
                </a:lnTo>
                <a:lnTo>
                  <a:pt x="60793" y="1841071"/>
                </a:lnTo>
                <a:lnTo>
                  <a:pt x="68922" y="1844838"/>
                </a:lnTo>
                <a:lnTo>
                  <a:pt x="71869" y="1844838"/>
                </a:lnTo>
                <a:lnTo>
                  <a:pt x="71748" y="1845458"/>
                </a:lnTo>
                <a:lnTo>
                  <a:pt x="67378" y="1845458"/>
                </a:lnTo>
                <a:lnTo>
                  <a:pt x="63741" y="1846174"/>
                </a:lnTo>
                <a:close/>
              </a:path>
              <a:path w="1760220" h="2282190">
                <a:moveTo>
                  <a:pt x="71869" y="1844838"/>
                </a:moveTo>
                <a:lnTo>
                  <a:pt x="68922" y="1844838"/>
                </a:lnTo>
                <a:lnTo>
                  <a:pt x="72103" y="1843635"/>
                </a:lnTo>
                <a:lnTo>
                  <a:pt x="71869" y="1844838"/>
                </a:lnTo>
                <a:close/>
              </a:path>
              <a:path w="1760220" h="2282190">
                <a:moveTo>
                  <a:pt x="63351" y="1852414"/>
                </a:moveTo>
                <a:lnTo>
                  <a:pt x="64324" y="1850460"/>
                </a:lnTo>
                <a:lnTo>
                  <a:pt x="65271" y="1848484"/>
                </a:lnTo>
                <a:lnTo>
                  <a:pt x="67727" y="1848022"/>
                </a:lnTo>
                <a:lnTo>
                  <a:pt x="67475" y="1846174"/>
                </a:lnTo>
                <a:lnTo>
                  <a:pt x="67378" y="1845458"/>
                </a:lnTo>
                <a:lnTo>
                  <a:pt x="71748" y="1845458"/>
                </a:lnTo>
                <a:lnTo>
                  <a:pt x="71250" y="1848022"/>
                </a:lnTo>
                <a:lnTo>
                  <a:pt x="71160" y="1848484"/>
                </a:lnTo>
                <a:lnTo>
                  <a:pt x="68238" y="1851460"/>
                </a:lnTo>
                <a:lnTo>
                  <a:pt x="63351" y="1852414"/>
                </a:lnTo>
                <a:close/>
              </a:path>
              <a:path w="1760220" h="2282190">
                <a:moveTo>
                  <a:pt x="39397" y="1416319"/>
                </a:moveTo>
                <a:lnTo>
                  <a:pt x="38439" y="1412749"/>
                </a:lnTo>
                <a:lnTo>
                  <a:pt x="38928" y="1409905"/>
                </a:lnTo>
                <a:lnTo>
                  <a:pt x="42122" y="1407927"/>
                </a:lnTo>
                <a:lnTo>
                  <a:pt x="43535" y="1407118"/>
                </a:lnTo>
                <a:lnTo>
                  <a:pt x="43717" y="1407927"/>
                </a:lnTo>
                <a:lnTo>
                  <a:pt x="43854" y="1409905"/>
                </a:lnTo>
                <a:lnTo>
                  <a:pt x="43937" y="1411104"/>
                </a:lnTo>
                <a:lnTo>
                  <a:pt x="40984" y="1411794"/>
                </a:lnTo>
                <a:lnTo>
                  <a:pt x="41471" y="1415942"/>
                </a:lnTo>
                <a:lnTo>
                  <a:pt x="39397" y="1416319"/>
                </a:lnTo>
                <a:close/>
              </a:path>
              <a:path w="1760220" h="2282190">
                <a:moveTo>
                  <a:pt x="107107" y="1764673"/>
                </a:moveTo>
                <a:lnTo>
                  <a:pt x="102736" y="1764673"/>
                </a:lnTo>
                <a:lnTo>
                  <a:pt x="102736" y="1760287"/>
                </a:lnTo>
                <a:lnTo>
                  <a:pt x="107107" y="1760287"/>
                </a:lnTo>
                <a:lnTo>
                  <a:pt x="107107" y="1764673"/>
                </a:lnTo>
                <a:close/>
              </a:path>
              <a:path w="1760220" h="2282190">
                <a:moveTo>
                  <a:pt x="59458" y="1816176"/>
                </a:moveTo>
                <a:lnTo>
                  <a:pt x="57119" y="1815048"/>
                </a:lnTo>
                <a:lnTo>
                  <a:pt x="58980" y="1812932"/>
                </a:lnTo>
                <a:lnTo>
                  <a:pt x="61558" y="1815682"/>
                </a:lnTo>
                <a:lnTo>
                  <a:pt x="59458" y="1816176"/>
                </a:lnTo>
                <a:close/>
              </a:path>
              <a:path w="1760220" h="2282190">
                <a:moveTo>
                  <a:pt x="55079" y="1754764"/>
                </a:moveTo>
                <a:lnTo>
                  <a:pt x="52739" y="1753635"/>
                </a:lnTo>
                <a:lnTo>
                  <a:pt x="54599" y="1751518"/>
                </a:lnTo>
                <a:lnTo>
                  <a:pt x="57179" y="1754270"/>
                </a:lnTo>
                <a:lnTo>
                  <a:pt x="55079" y="1754764"/>
                </a:lnTo>
                <a:close/>
              </a:path>
              <a:path w="1760220" h="2282190">
                <a:moveTo>
                  <a:pt x="59071" y="1740885"/>
                </a:moveTo>
                <a:lnTo>
                  <a:pt x="61061" y="1732223"/>
                </a:lnTo>
                <a:lnTo>
                  <a:pt x="61163" y="1731777"/>
                </a:lnTo>
                <a:lnTo>
                  <a:pt x="67717" y="1732223"/>
                </a:lnTo>
                <a:lnTo>
                  <a:pt x="59071" y="1740885"/>
                </a:lnTo>
                <a:close/>
              </a:path>
              <a:path w="1760220" h="2282190">
                <a:moveTo>
                  <a:pt x="394318" y="1803938"/>
                </a:moveTo>
                <a:lnTo>
                  <a:pt x="395901" y="1801969"/>
                </a:lnTo>
                <a:lnTo>
                  <a:pt x="397871" y="1800377"/>
                </a:lnTo>
                <a:lnTo>
                  <a:pt x="396159" y="1802220"/>
                </a:lnTo>
                <a:lnTo>
                  <a:pt x="394318" y="1803938"/>
                </a:lnTo>
                <a:close/>
              </a:path>
              <a:path w="1760220" h="2282190">
                <a:moveTo>
                  <a:pt x="389935" y="1709842"/>
                </a:moveTo>
                <a:lnTo>
                  <a:pt x="382779" y="1709842"/>
                </a:lnTo>
                <a:lnTo>
                  <a:pt x="382180" y="1706206"/>
                </a:lnTo>
                <a:lnTo>
                  <a:pt x="390001" y="1709207"/>
                </a:lnTo>
                <a:lnTo>
                  <a:pt x="389935" y="1709842"/>
                </a:lnTo>
                <a:close/>
              </a:path>
              <a:path w="1760220" h="2282190">
                <a:moveTo>
                  <a:pt x="384490" y="1715437"/>
                </a:moveTo>
                <a:lnTo>
                  <a:pt x="386233" y="1710039"/>
                </a:lnTo>
                <a:lnTo>
                  <a:pt x="389915" y="1710039"/>
                </a:lnTo>
                <a:lnTo>
                  <a:pt x="389733" y="1711797"/>
                </a:lnTo>
                <a:lnTo>
                  <a:pt x="389705" y="1712066"/>
                </a:lnTo>
                <a:lnTo>
                  <a:pt x="389580" y="1713279"/>
                </a:lnTo>
                <a:lnTo>
                  <a:pt x="389479" y="1713903"/>
                </a:lnTo>
                <a:lnTo>
                  <a:pt x="389343" y="1714234"/>
                </a:lnTo>
                <a:lnTo>
                  <a:pt x="384490" y="1715437"/>
                </a:lnTo>
                <a:close/>
              </a:path>
              <a:path w="1760220" h="2282190">
                <a:moveTo>
                  <a:pt x="387250" y="1528137"/>
                </a:moveTo>
                <a:lnTo>
                  <a:pt x="389242" y="1519463"/>
                </a:lnTo>
                <a:lnTo>
                  <a:pt x="389343" y="1519027"/>
                </a:lnTo>
                <a:lnTo>
                  <a:pt x="395896" y="1519463"/>
                </a:lnTo>
                <a:lnTo>
                  <a:pt x="387250" y="1528137"/>
                </a:lnTo>
                <a:close/>
              </a:path>
              <a:path w="1760220" h="2282190">
                <a:moveTo>
                  <a:pt x="317612" y="1898438"/>
                </a:moveTo>
                <a:lnTo>
                  <a:pt x="317364" y="1898283"/>
                </a:lnTo>
                <a:lnTo>
                  <a:pt x="319233" y="1890146"/>
                </a:lnTo>
                <a:lnTo>
                  <a:pt x="319336" y="1889699"/>
                </a:lnTo>
                <a:lnTo>
                  <a:pt x="325879" y="1890146"/>
                </a:lnTo>
                <a:lnTo>
                  <a:pt x="317612" y="1898438"/>
                </a:lnTo>
                <a:close/>
              </a:path>
              <a:path w="1760220" h="2282190">
                <a:moveTo>
                  <a:pt x="312771" y="1902854"/>
                </a:moveTo>
                <a:lnTo>
                  <a:pt x="315304" y="1896996"/>
                </a:lnTo>
                <a:lnTo>
                  <a:pt x="317364" y="1898283"/>
                </a:lnTo>
                <a:lnTo>
                  <a:pt x="317243" y="1898808"/>
                </a:lnTo>
                <a:lnTo>
                  <a:pt x="318205" y="1898808"/>
                </a:lnTo>
                <a:lnTo>
                  <a:pt x="321609" y="1900936"/>
                </a:lnTo>
                <a:lnTo>
                  <a:pt x="319791" y="1900936"/>
                </a:lnTo>
                <a:lnTo>
                  <a:pt x="312771" y="1902854"/>
                </a:lnTo>
                <a:close/>
              </a:path>
              <a:path w="1760220" h="2282190">
                <a:moveTo>
                  <a:pt x="317243" y="1898808"/>
                </a:moveTo>
                <a:lnTo>
                  <a:pt x="317364" y="1898283"/>
                </a:lnTo>
                <a:lnTo>
                  <a:pt x="317612" y="1898438"/>
                </a:lnTo>
                <a:lnTo>
                  <a:pt x="317243" y="1898808"/>
                </a:lnTo>
                <a:close/>
              </a:path>
              <a:path w="1760220" h="2282190">
                <a:moveTo>
                  <a:pt x="318205" y="1898808"/>
                </a:moveTo>
                <a:lnTo>
                  <a:pt x="317243" y="1898808"/>
                </a:lnTo>
                <a:lnTo>
                  <a:pt x="317612" y="1898438"/>
                </a:lnTo>
                <a:lnTo>
                  <a:pt x="318205" y="1898808"/>
                </a:lnTo>
                <a:close/>
              </a:path>
              <a:path w="1760220" h="2282190">
                <a:moveTo>
                  <a:pt x="321518" y="1909440"/>
                </a:moveTo>
                <a:lnTo>
                  <a:pt x="317305" y="1908542"/>
                </a:lnTo>
                <a:lnTo>
                  <a:pt x="319791" y="1900936"/>
                </a:lnTo>
                <a:lnTo>
                  <a:pt x="321609" y="1900936"/>
                </a:lnTo>
                <a:lnTo>
                  <a:pt x="324380" y="1902667"/>
                </a:lnTo>
                <a:lnTo>
                  <a:pt x="321518" y="1909440"/>
                </a:lnTo>
                <a:close/>
              </a:path>
              <a:path w="1760220" h="2282190">
                <a:moveTo>
                  <a:pt x="326339" y="1758972"/>
                </a:moveTo>
                <a:lnTo>
                  <a:pt x="319336" y="1758099"/>
                </a:lnTo>
                <a:lnTo>
                  <a:pt x="314047" y="1753001"/>
                </a:lnTo>
                <a:lnTo>
                  <a:pt x="322745" y="1752229"/>
                </a:lnTo>
                <a:lnTo>
                  <a:pt x="323706" y="1747131"/>
                </a:lnTo>
                <a:lnTo>
                  <a:pt x="331816" y="1748767"/>
                </a:lnTo>
                <a:lnTo>
                  <a:pt x="326339" y="1758972"/>
                </a:lnTo>
                <a:close/>
              </a:path>
              <a:path w="1760220" h="2282190">
                <a:moveTo>
                  <a:pt x="310183" y="1760693"/>
                </a:moveTo>
                <a:lnTo>
                  <a:pt x="307995" y="1758495"/>
                </a:lnTo>
                <a:lnTo>
                  <a:pt x="308396" y="1753711"/>
                </a:lnTo>
                <a:lnTo>
                  <a:pt x="313166" y="1753316"/>
                </a:lnTo>
                <a:lnTo>
                  <a:pt x="315355" y="1755509"/>
                </a:lnTo>
                <a:lnTo>
                  <a:pt x="315141" y="1758099"/>
                </a:lnTo>
                <a:lnTo>
                  <a:pt x="315068" y="1758972"/>
                </a:lnTo>
                <a:lnTo>
                  <a:pt x="314959" y="1760288"/>
                </a:lnTo>
                <a:lnTo>
                  <a:pt x="310183" y="1760693"/>
                </a:lnTo>
                <a:close/>
              </a:path>
              <a:path w="1760220" h="2282190">
                <a:moveTo>
                  <a:pt x="314354" y="1825869"/>
                </a:moveTo>
                <a:lnTo>
                  <a:pt x="312513" y="1824153"/>
                </a:lnTo>
                <a:lnTo>
                  <a:pt x="310801" y="1822307"/>
                </a:lnTo>
                <a:lnTo>
                  <a:pt x="312771" y="1823894"/>
                </a:lnTo>
                <a:lnTo>
                  <a:pt x="314354" y="1825869"/>
                </a:lnTo>
                <a:close/>
              </a:path>
              <a:path w="1760220" h="2282190">
                <a:moveTo>
                  <a:pt x="393714" y="1679138"/>
                </a:moveTo>
                <a:lnTo>
                  <a:pt x="394133" y="1677365"/>
                </a:lnTo>
                <a:lnTo>
                  <a:pt x="395912" y="1676948"/>
                </a:lnTo>
                <a:lnTo>
                  <a:pt x="395901" y="1674750"/>
                </a:lnTo>
                <a:lnTo>
                  <a:pt x="400754" y="1673547"/>
                </a:lnTo>
                <a:lnTo>
                  <a:pt x="399665" y="1676948"/>
                </a:lnTo>
                <a:lnTo>
                  <a:pt x="397970" y="1676948"/>
                </a:lnTo>
                <a:lnTo>
                  <a:pt x="393714" y="1679138"/>
                </a:lnTo>
                <a:close/>
              </a:path>
              <a:path w="1760220" h="2282190">
                <a:moveTo>
                  <a:pt x="401032" y="1685708"/>
                </a:moveTo>
                <a:lnTo>
                  <a:pt x="397756" y="1676948"/>
                </a:lnTo>
                <a:lnTo>
                  <a:pt x="399665" y="1676948"/>
                </a:lnTo>
                <a:lnTo>
                  <a:pt x="399027" y="1678939"/>
                </a:lnTo>
                <a:lnTo>
                  <a:pt x="402465" y="1679138"/>
                </a:lnTo>
                <a:lnTo>
                  <a:pt x="401032" y="1685708"/>
                </a:lnTo>
                <a:close/>
              </a:path>
              <a:path w="1760220" h="2282190">
                <a:moveTo>
                  <a:pt x="392118" y="1459325"/>
                </a:moveTo>
                <a:lnTo>
                  <a:pt x="389738" y="1455730"/>
                </a:lnTo>
                <a:lnTo>
                  <a:pt x="387154" y="1455415"/>
                </a:lnTo>
                <a:lnTo>
                  <a:pt x="388755" y="1451515"/>
                </a:lnTo>
                <a:lnTo>
                  <a:pt x="391135" y="1455105"/>
                </a:lnTo>
                <a:lnTo>
                  <a:pt x="393714" y="1455415"/>
                </a:lnTo>
                <a:lnTo>
                  <a:pt x="392118" y="1459325"/>
                </a:lnTo>
                <a:close/>
              </a:path>
              <a:path w="1760220" h="2282190">
                <a:moveTo>
                  <a:pt x="395508" y="1586520"/>
                </a:moveTo>
                <a:lnTo>
                  <a:pt x="392921" y="1586085"/>
                </a:lnTo>
                <a:lnTo>
                  <a:pt x="392917" y="1583925"/>
                </a:lnTo>
                <a:lnTo>
                  <a:pt x="398089" y="1582634"/>
                </a:lnTo>
                <a:lnTo>
                  <a:pt x="395508" y="1586520"/>
                </a:lnTo>
                <a:close/>
              </a:path>
              <a:path w="1760220" h="2282190">
                <a:moveTo>
                  <a:pt x="192435" y="1733970"/>
                </a:moveTo>
                <a:lnTo>
                  <a:pt x="188059" y="1733970"/>
                </a:lnTo>
                <a:lnTo>
                  <a:pt x="188059" y="1729583"/>
                </a:lnTo>
                <a:lnTo>
                  <a:pt x="192435" y="1729583"/>
                </a:lnTo>
                <a:lnTo>
                  <a:pt x="192435" y="1733970"/>
                </a:lnTo>
                <a:close/>
              </a:path>
              <a:path w="1760220" h="2282190">
                <a:moveTo>
                  <a:pt x="109006" y="1763506"/>
                </a:moveTo>
                <a:lnTo>
                  <a:pt x="109507" y="1759347"/>
                </a:lnTo>
                <a:lnTo>
                  <a:pt x="109468" y="1758713"/>
                </a:lnTo>
                <a:lnTo>
                  <a:pt x="109353" y="1756860"/>
                </a:lnTo>
                <a:lnTo>
                  <a:pt x="109294" y="1755905"/>
                </a:lnTo>
                <a:lnTo>
                  <a:pt x="111989" y="1756860"/>
                </a:lnTo>
                <a:lnTo>
                  <a:pt x="113792" y="1758713"/>
                </a:lnTo>
                <a:lnTo>
                  <a:pt x="113676" y="1762481"/>
                </a:lnTo>
                <a:lnTo>
                  <a:pt x="109006" y="1763506"/>
                </a:lnTo>
                <a:close/>
              </a:path>
              <a:path w="1760220" h="2282190">
                <a:moveTo>
                  <a:pt x="117331" y="1695751"/>
                </a:moveTo>
                <a:lnTo>
                  <a:pt x="113478" y="1695751"/>
                </a:lnTo>
                <a:lnTo>
                  <a:pt x="113577" y="1694014"/>
                </a:lnTo>
                <a:lnTo>
                  <a:pt x="113676" y="1692299"/>
                </a:lnTo>
                <a:lnTo>
                  <a:pt x="119121" y="1693192"/>
                </a:lnTo>
                <a:lnTo>
                  <a:pt x="117331" y="1695751"/>
                </a:lnTo>
                <a:close/>
              </a:path>
              <a:path w="1760220" h="2282190">
                <a:moveTo>
                  <a:pt x="113802" y="1700798"/>
                </a:moveTo>
                <a:lnTo>
                  <a:pt x="109294" y="1698879"/>
                </a:lnTo>
                <a:lnTo>
                  <a:pt x="108089" y="1694014"/>
                </a:lnTo>
                <a:lnTo>
                  <a:pt x="113478" y="1695751"/>
                </a:lnTo>
                <a:lnTo>
                  <a:pt x="117331" y="1695751"/>
                </a:lnTo>
                <a:lnTo>
                  <a:pt x="113802" y="1700798"/>
                </a:lnTo>
                <a:close/>
              </a:path>
              <a:path w="1760220" h="2282190">
                <a:moveTo>
                  <a:pt x="109006" y="1794221"/>
                </a:moveTo>
                <a:lnTo>
                  <a:pt x="109507" y="1790057"/>
                </a:lnTo>
                <a:lnTo>
                  <a:pt x="109468" y="1789422"/>
                </a:lnTo>
                <a:lnTo>
                  <a:pt x="109353" y="1787563"/>
                </a:lnTo>
                <a:lnTo>
                  <a:pt x="109294" y="1786609"/>
                </a:lnTo>
                <a:lnTo>
                  <a:pt x="111989" y="1787563"/>
                </a:lnTo>
                <a:lnTo>
                  <a:pt x="113792" y="1789422"/>
                </a:lnTo>
                <a:lnTo>
                  <a:pt x="113676" y="1793189"/>
                </a:lnTo>
                <a:lnTo>
                  <a:pt x="109006" y="1794221"/>
                </a:lnTo>
                <a:close/>
              </a:path>
              <a:path w="1760220" h="2282190">
                <a:moveTo>
                  <a:pt x="542000" y="720568"/>
                </a:moveTo>
                <a:lnTo>
                  <a:pt x="539714" y="718105"/>
                </a:lnTo>
                <a:lnTo>
                  <a:pt x="539821" y="716264"/>
                </a:lnTo>
                <a:lnTo>
                  <a:pt x="539912" y="714722"/>
                </a:lnTo>
                <a:lnTo>
                  <a:pt x="544683" y="716264"/>
                </a:lnTo>
                <a:lnTo>
                  <a:pt x="542000" y="720568"/>
                </a:lnTo>
                <a:close/>
              </a:path>
              <a:path w="1760220" h="2282190">
                <a:moveTo>
                  <a:pt x="196815" y="1674751"/>
                </a:moveTo>
                <a:lnTo>
                  <a:pt x="192435" y="1674751"/>
                </a:lnTo>
                <a:lnTo>
                  <a:pt x="192435" y="1670364"/>
                </a:lnTo>
                <a:lnTo>
                  <a:pt x="196815" y="1670364"/>
                </a:lnTo>
                <a:lnTo>
                  <a:pt x="196815" y="1674751"/>
                </a:lnTo>
                <a:close/>
              </a:path>
              <a:path w="1760220" h="2282190">
                <a:moveTo>
                  <a:pt x="194392" y="1785537"/>
                </a:moveTo>
                <a:lnTo>
                  <a:pt x="194227" y="1784896"/>
                </a:lnTo>
                <a:lnTo>
                  <a:pt x="194248" y="1783853"/>
                </a:lnTo>
                <a:lnTo>
                  <a:pt x="194623" y="1782222"/>
                </a:lnTo>
                <a:lnTo>
                  <a:pt x="196324" y="1782222"/>
                </a:lnTo>
                <a:lnTo>
                  <a:pt x="197058" y="1783094"/>
                </a:lnTo>
                <a:lnTo>
                  <a:pt x="197095" y="1783853"/>
                </a:lnTo>
                <a:lnTo>
                  <a:pt x="195465" y="1784896"/>
                </a:lnTo>
                <a:lnTo>
                  <a:pt x="194392" y="1785537"/>
                </a:lnTo>
                <a:close/>
              </a:path>
              <a:path w="1760220" h="2282190">
                <a:moveTo>
                  <a:pt x="107333" y="1816885"/>
                </a:moveTo>
                <a:lnTo>
                  <a:pt x="105183" y="1816341"/>
                </a:lnTo>
                <a:lnTo>
                  <a:pt x="107107" y="1812932"/>
                </a:lnTo>
                <a:lnTo>
                  <a:pt x="109369" y="1815452"/>
                </a:lnTo>
                <a:lnTo>
                  <a:pt x="107333" y="1816885"/>
                </a:lnTo>
                <a:close/>
              </a:path>
              <a:path w="1760220" h="2282190">
                <a:moveTo>
                  <a:pt x="240254" y="1622112"/>
                </a:moveTo>
                <a:lnTo>
                  <a:pt x="236185" y="1622112"/>
                </a:lnTo>
                <a:lnTo>
                  <a:pt x="236185" y="1616404"/>
                </a:lnTo>
                <a:lnTo>
                  <a:pt x="237671" y="1615531"/>
                </a:lnTo>
                <a:lnTo>
                  <a:pt x="240572" y="1615531"/>
                </a:lnTo>
                <a:lnTo>
                  <a:pt x="241317" y="1619933"/>
                </a:lnTo>
                <a:lnTo>
                  <a:pt x="240254" y="1622112"/>
                </a:lnTo>
                <a:close/>
              </a:path>
              <a:path w="1760220" h="2282190">
                <a:moveTo>
                  <a:pt x="240254" y="1622112"/>
                </a:moveTo>
                <a:lnTo>
                  <a:pt x="240115" y="1622395"/>
                </a:lnTo>
                <a:lnTo>
                  <a:pt x="241317" y="1619933"/>
                </a:lnTo>
                <a:lnTo>
                  <a:pt x="240254" y="1622112"/>
                </a:lnTo>
                <a:close/>
              </a:path>
              <a:path w="1760220" h="2282190">
                <a:moveTo>
                  <a:pt x="463822" y="802141"/>
                </a:moveTo>
                <a:lnTo>
                  <a:pt x="465815" y="793479"/>
                </a:lnTo>
                <a:lnTo>
                  <a:pt x="465918" y="793031"/>
                </a:lnTo>
                <a:lnTo>
                  <a:pt x="472472" y="793479"/>
                </a:lnTo>
                <a:lnTo>
                  <a:pt x="463822" y="802141"/>
                </a:lnTo>
                <a:close/>
              </a:path>
              <a:path w="1760220" h="2282190">
                <a:moveTo>
                  <a:pt x="457257" y="808727"/>
                </a:moveTo>
                <a:lnTo>
                  <a:pt x="459271" y="799951"/>
                </a:lnTo>
                <a:lnTo>
                  <a:pt x="459349" y="799613"/>
                </a:lnTo>
                <a:lnTo>
                  <a:pt x="464326" y="799951"/>
                </a:lnTo>
                <a:lnTo>
                  <a:pt x="463822" y="802141"/>
                </a:lnTo>
                <a:lnTo>
                  <a:pt x="457257" y="808727"/>
                </a:lnTo>
                <a:close/>
              </a:path>
              <a:path w="1760220" h="2282190">
                <a:moveTo>
                  <a:pt x="469510" y="977794"/>
                </a:moveTo>
                <a:lnTo>
                  <a:pt x="463731" y="972889"/>
                </a:lnTo>
                <a:lnTo>
                  <a:pt x="467951" y="969353"/>
                </a:lnTo>
                <a:lnTo>
                  <a:pt x="473911" y="969031"/>
                </a:lnTo>
                <a:lnTo>
                  <a:pt x="479157" y="971733"/>
                </a:lnTo>
                <a:lnTo>
                  <a:pt x="479825" y="973514"/>
                </a:lnTo>
                <a:lnTo>
                  <a:pt x="470989" y="973514"/>
                </a:lnTo>
                <a:lnTo>
                  <a:pt x="469510" y="977794"/>
                </a:lnTo>
                <a:close/>
              </a:path>
              <a:path w="1760220" h="2282190">
                <a:moveTo>
                  <a:pt x="481235" y="977271"/>
                </a:moveTo>
                <a:lnTo>
                  <a:pt x="470989" y="973514"/>
                </a:lnTo>
                <a:lnTo>
                  <a:pt x="479825" y="973514"/>
                </a:lnTo>
                <a:lnTo>
                  <a:pt x="481235" y="977271"/>
                </a:lnTo>
                <a:close/>
              </a:path>
              <a:path w="1760220" h="2282190">
                <a:moveTo>
                  <a:pt x="479912" y="944242"/>
                </a:moveTo>
                <a:lnTo>
                  <a:pt x="469084" y="943191"/>
                </a:lnTo>
                <a:lnTo>
                  <a:pt x="472477" y="937793"/>
                </a:lnTo>
                <a:lnTo>
                  <a:pt x="476012" y="937174"/>
                </a:lnTo>
                <a:lnTo>
                  <a:pt x="476250" y="939865"/>
                </a:lnTo>
                <a:lnTo>
                  <a:pt x="479021" y="939865"/>
                </a:lnTo>
                <a:lnTo>
                  <a:pt x="479912" y="944242"/>
                </a:lnTo>
                <a:close/>
              </a:path>
              <a:path w="1760220" h="2282190">
                <a:moveTo>
                  <a:pt x="461633" y="946902"/>
                </a:moveTo>
                <a:lnTo>
                  <a:pt x="463629" y="938235"/>
                </a:lnTo>
                <a:lnTo>
                  <a:pt x="463731" y="937793"/>
                </a:lnTo>
                <a:lnTo>
                  <a:pt x="470284" y="938235"/>
                </a:lnTo>
                <a:lnTo>
                  <a:pt x="461633" y="946902"/>
                </a:lnTo>
                <a:close/>
              </a:path>
              <a:path w="1760220" h="2282190">
                <a:moveTo>
                  <a:pt x="474675" y="722850"/>
                </a:moveTo>
                <a:lnTo>
                  <a:pt x="471470" y="720940"/>
                </a:lnTo>
                <a:lnTo>
                  <a:pt x="467737" y="719565"/>
                </a:lnTo>
                <a:lnTo>
                  <a:pt x="468106" y="714071"/>
                </a:lnTo>
                <a:lnTo>
                  <a:pt x="473870" y="713416"/>
                </a:lnTo>
                <a:lnTo>
                  <a:pt x="475283" y="717113"/>
                </a:lnTo>
                <a:lnTo>
                  <a:pt x="474675" y="722850"/>
                </a:lnTo>
                <a:close/>
              </a:path>
              <a:path w="1760220" h="2282190">
                <a:moveTo>
                  <a:pt x="483210" y="723815"/>
                </a:moveTo>
                <a:lnTo>
                  <a:pt x="487799" y="718463"/>
                </a:lnTo>
                <a:lnTo>
                  <a:pt x="494210" y="720316"/>
                </a:lnTo>
                <a:lnTo>
                  <a:pt x="490026" y="723134"/>
                </a:lnTo>
                <a:lnTo>
                  <a:pt x="484673" y="723134"/>
                </a:lnTo>
                <a:lnTo>
                  <a:pt x="483210" y="723815"/>
                </a:lnTo>
                <a:close/>
              </a:path>
              <a:path w="1760220" h="2282190">
                <a:moveTo>
                  <a:pt x="485610" y="731625"/>
                </a:moveTo>
                <a:lnTo>
                  <a:pt x="484748" y="723815"/>
                </a:lnTo>
                <a:lnTo>
                  <a:pt x="484673" y="723134"/>
                </a:lnTo>
                <a:lnTo>
                  <a:pt x="490026" y="723134"/>
                </a:lnTo>
                <a:lnTo>
                  <a:pt x="486481" y="725521"/>
                </a:lnTo>
                <a:lnTo>
                  <a:pt x="487799" y="729425"/>
                </a:lnTo>
                <a:lnTo>
                  <a:pt x="497539" y="729425"/>
                </a:lnTo>
                <a:lnTo>
                  <a:pt x="497405" y="729916"/>
                </a:lnTo>
                <a:lnTo>
                  <a:pt x="496252" y="730197"/>
                </a:lnTo>
                <a:lnTo>
                  <a:pt x="490380" y="730197"/>
                </a:lnTo>
                <a:lnTo>
                  <a:pt x="485610" y="731625"/>
                </a:lnTo>
                <a:close/>
              </a:path>
              <a:path w="1760220" h="2282190">
                <a:moveTo>
                  <a:pt x="497539" y="729425"/>
                </a:moveTo>
                <a:lnTo>
                  <a:pt x="487799" y="729425"/>
                </a:lnTo>
                <a:lnTo>
                  <a:pt x="491967" y="728496"/>
                </a:lnTo>
                <a:lnTo>
                  <a:pt x="491848" y="725521"/>
                </a:lnTo>
                <a:lnTo>
                  <a:pt x="491753" y="723134"/>
                </a:lnTo>
                <a:lnTo>
                  <a:pt x="494187" y="723815"/>
                </a:lnTo>
                <a:lnTo>
                  <a:pt x="498734" y="725039"/>
                </a:lnTo>
                <a:lnTo>
                  <a:pt x="497539" y="729425"/>
                </a:lnTo>
                <a:close/>
              </a:path>
              <a:path w="1760220" h="2282190">
                <a:moveTo>
                  <a:pt x="494466" y="730632"/>
                </a:moveTo>
                <a:lnTo>
                  <a:pt x="490380" y="730197"/>
                </a:lnTo>
                <a:lnTo>
                  <a:pt x="496252" y="730197"/>
                </a:lnTo>
                <a:lnTo>
                  <a:pt x="494466" y="730632"/>
                </a:lnTo>
                <a:close/>
              </a:path>
              <a:path w="1760220" h="2282190">
                <a:moveTo>
                  <a:pt x="474766" y="740734"/>
                </a:moveTo>
                <a:lnTo>
                  <a:pt x="476762" y="732066"/>
                </a:lnTo>
                <a:lnTo>
                  <a:pt x="476864" y="731625"/>
                </a:lnTo>
                <a:lnTo>
                  <a:pt x="483407" y="732066"/>
                </a:lnTo>
                <a:lnTo>
                  <a:pt x="480689" y="734793"/>
                </a:lnTo>
                <a:lnTo>
                  <a:pt x="480227" y="734793"/>
                </a:lnTo>
                <a:lnTo>
                  <a:pt x="480177" y="735306"/>
                </a:lnTo>
                <a:lnTo>
                  <a:pt x="474766" y="740734"/>
                </a:lnTo>
                <a:close/>
              </a:path>
              <a:path w="1760220" h="2282190">
                <a:moveTo>
                  <a:pt x="480177" y="735306"/>
                </a:moveTo>
                <a:lnTo>
                  <a:pt x="480227" y="734793"/>
                </a:lnTo>
                <a:lnTo>
                  <a:pt x="480510" y="734972"/>
                </a:lnTo>
                <a:lnTo>
                  <a:pt x="480177" y="735306"/>
                </a:lnTo>
                <a:close/>
              </a:path>
              <a:path w="1760220" h="2282190">
                <a:moveTo>
                  <a:pt x="480510" y="734972"/>
                </a:moveTo>
                <a:lnTo>
                  <a:pt x="480227" y="734793"/>
                </a:lnTo>
                <a:lnTo>
                  <a:pt x="480689" y="734793"/>
                </a:lnTo>
                <a:lnTo>
                  <a:pt x="480510" y="734972"/>
                </a:lnTo>
                <a:close/>
              </a:path>
              <a:path w="1760220" h="2282190">
                <a:moveTo>
                  <a:pt x="479178" y="745648"/>
                </a:moveTo>
                <a:lnTo>
                  <a:pt x="480109" y="736007"/>
                </a:lnTo>
                <a:lnTo>
                  <a:pt x="480177" y="735306"/>
                </a:lnTo>
                <a:lnTo>
                  <a:pt x="480510" y="734972"/>
                </a:lnTo>
                <a:lnTo>
                  <a:pt x="485490" y="738123"/>
                </a:lnTo>
                <a:lnTo>
                  <a:pt x="485708" y="738759"/>
                </a:lnTo>
                <a:lnTo>
                  <a:pt x="486229" y="741743"/>
                </a:lnTo>
                <a:lnTo>
                  <a:pt x="483539" y="741978"/>
                </a:lnTo>
                <a:lnTo>
                  <a:pt x="483423" y="744785"/>
                </a:lnTo>
                <a:lnTo>
                  <a:pt x="479178" y="745648"/>
                </a:lnTo>
                <a:close/>
              </a:path>
              <a:path w="1760220" h="2282190">
                <a:moveTo>
                  <a:pt x="472962" y="739253"/>
                </a:moveTo>
                <a:lnTo>
                  <a:pt x="470622" y="738123"/>
                </a:lnTo>
                <a:lnTo>
                  <a:pt x="472477" y="736007"/>
                </a:lnTo>
                <a:lnTo>
                  <a:pt x="475059" y="738759"/>
                </a:lnTo>
                <a:lnTo>
                  <a:pt x="472962" y="739253"/>
                </a:lnTo>
                <a:close/>
              </a:path>
              <a:path w="1760220" h="2282190">
                <a:moveTo>
                  <a:pt x="498444" y="674202"/>
                </a:moveTo>
                <a:lnTo>
                  <a:pt x="495410" y="673319"/>
                </a:lnTo>
                <a:lnTo>
                  <a:pt x="495131" y="670879"/>
                </a:lnTo>
                <a:lnTo>
                  <a:pt x="500921" y="670206"/>
                </a:lnTo>
                <a:lnTo>
                  <a:pt x="498444" y="674202"/>
                </a:lnTo>
                <a:close/>
              </a:path>
              <a:path w="1760220" h="2282190">
                <a:moveTo>
                  <a:pt x="529493" y="675461"/>
                </a:moveTo>
                <a:lnTo>
                  <a:pt x="530536" y="664605"/>
                </a:lnTo>
                <a:lnTo>
                  <a:pt x="535930" y="668013"/>
                </a:lnTo>
                <a:lnTo>
                  <a:pt x="536543" y="671556"/>
                </a:lnTo>
                <a:lnTo>
                  <a:pt x="533859" y="671790"/>
                </a:lnTo>
                <a:lnTo>
                  <a:pt x="533748" y="674593"/>
                </a:lnTo>
                <a:lnTo>
                  <a:pt x="529493" y="675461"/>
                </a:lnTo>
                <a:close/>
              </a:path>
              <a:path w="1760220" h="2282190">
                <a:moveTo>
                  <a:pt x="520536" y="1190382"/>
                </a:moveTo>
                <a:lnTo>
                  <a:pt x="518780" y="1190382"/>
                </a:lnTo>
                <a:lnTo>
                  <a:pt x="520128" y="1189544"/>
                </a:lnTo>
                <a:lnTo>
                  <a:pt x="520495" y="1188249"/>
                </a:lnTo>
                <a:lnTo>
                  <a:pt x="520613" y="1187833"/>
                </a:lnTo>
                <a:lnTo>
                  <a:pt x="523096" y="1188249"/>
                </a:lnTo>
                <a:lnTo>
                  <a:pt x="521828" y="1190026"/>
                </a:lnTo>
                <a:lnTo>
                  <a:pt x="520613" y="1190026"/>
                </a:lnTo>
                <a:lnTo>
                  <a:pt x="520536" y="1190382"/>
                </a:lnTo>
                <a:close/>
              </a:path>
              <a:path w="1760220" h="2282190">
                <a:moveTo>
                  <a:pt x="522802" y="1200994"/>
                </a:moveTo>
                <a:lnTo>
                  <a:pt x="518487" y="1199475"/>
                </a:lnTo>
                <a:lnTo>
                  <a:pt x="516972" y="1195144"/>
                </a:lnTo>
                <a:lnTo>
                  <a:pt x="516289" y="1190382"/>
                </a:lnTo>
                <a:lnTo>
                  <a:pt x="516238" y="1190026"/>
                </a:lnTo>
                <a:lnTo>
                  <a:pt x="518780" y="1190382"/>
                </a:lnTo>
                <a:lnTo>
                  <a:pt x="520536" y="1190382"/>
                </a:lnTo>
                <a:lnTo>
                  <a:pt x="519808" y="1193758"/>
                </a:lnTo>
                <a:lnTo>
                  <a:pt x="522315" y="1194164"/>
                </a:lnTo>
                <a:lnTo>
                  <a:pt x="524990" y="1194413"/>
                </a:lnTo>
                <a:lnTo>
                  <a:pt x="523830" y="1196180"/>
                </a:lnTo>
                <a:lnTo>
                  <a:pt x="522711" y="1197972"/>
                </a:lnTo>
                <a:lnTo>
                  <a:pt x="522802" y="1200994"/>
                </a:lnTo>
                <a:close/>
              </a:path>
              <a:path w="1760220" h="2282190">
                <a:moveTo>
                  <a:pt x="498831" y="710024"/>
                </a:moveTo>
                <a:lnTo>
                  <a:pt x="500820" y="701357"/>
                </a:lnTo>
                <a:lnTo>
                  <a:pt x="500921" y="700914"/>
                </a:lnTo>
                <a:lnTo>
                  <a:pt x="507475" y="701357"/>
                </a:lnTo>
                <a:lnTo>
                  <a:pt x="498831" y="710024"/>
                </a:lnTo>
                <a:close/>
              </a:path>
              <a:path w="1760220" h="2282190">
                <a:moveTo>
                  <a:pt x="503109" y="836902"/>
                </a:moveTo>
                <a:lnTo>
                  <a:pt x="502826" y="832967"/>
                </a:lnTo>
                <a:lnTo>
                  <a:pt x="505788" y="832277"/>
                </a:lnTo>
                <a:lnTo>
                  <a:pt x="505292" y="828124"/>
                </a:lnTo>
                <a:lnTo>
                  <a:pt x="507055" y="829286"/>
                </a:lnTo>
                <a:lnTo>
                  <a:pt x="508703" y="830322"/>
                </a:lnTo>
                <a:lnTo>
                  <a:pt x="511857" y="830322"/>
                </a:lnTo>
                <a:lnTo>
                  <a:pt x="512516" y="835977"/>
                </a:lnTo>
                <a:lnTo>
                  <a:pt x="507293" y="835977"/>
                </a:lnTo>
                <a:lnTo>
                  <a:pt x="503109" y="836902"/>
                </a:lnTo>
                <a:close/>
              </a:path>
              <a:path w="1760220" h="2282190">
                <a:moveTo>
                  <a:pt x="522238" y="802694"/>
                </a:moveTo>
                <a:lnTo>
                  <a:pt x="520547" y="802694"/>
                </a:lnTo>
                <a:lnTo>
                  <a:pt x="520613" y="797419"/>
                </a:lnTo>
                <a:lnTo>
                  <a:pt x="523085" y="800150"/>
                </a:lnTo>
                <a:lnTo>
                  <a:pt x="522238" y="802694"/>
                </a:lnTo>
                <a:close/>
              </a:path>
              <a:path w="1760220" h="2282190">
                <a:moveTo>
                  <a:pt x="545711" y="685413"/>
                </a:moveTo>
                <a:lnTo>
                  <a:pt x="535962" y="685413"/>
                </a:lnTo>
                <a:lnTo>
                  <a:pt x="536852" y="681366"/>
                </a:lnTo>
                <a:lnTo>
                  <a:pt x="536832" y="680550"/>
                </a:lnTo>
                <a:lnTo>
                  <a:pt x="536720" y="676122"/>
                </a:lnTo>
                <a:lnTo>
                  <a:pt x="542494" y="676791"/>
                </a:lnTo>
                <a:lnTo>
                  <a:pt x="538711" y="680550"/>
                </a:lnTo>
                <a:lnTo>
                  <a:pt x="545711" y="685413"/>
                </a:lnTo>
                <a:close/>
              </a:path>
              <a:path w="1760220" h="2282190">
                <a:moveTo>
                  <a:pt x="435286" y="990433"/>
                </a:moveTo>
                <a:lnTo>
                  <a:pt x="433401" y="987003"/>
                </a:lnTo>
                <a:lnTo>
                  <a:pt x="435535" y="985168"/>
                </a:lnTo>
                <a:lnTo>
                  <a:pt x="437545" y="985965"/>
                </a:lnTo>
                <a:lnTo>
                  <a:pt x="435286" y="990433"/>
                </a:lnTo>
                <a:close/>
              </a:path>
              <a:path w="1760220" h="2282190">
                <a:moveTo>
                  <a:pt x="437704" y="1031675"/>
                </a:moveTo>
                <a:lnTo>
                  <a:pt x="435553" y="1031132"/>
                </a:lnTo>
                <a:lnTo>
                  <a:pt x="437474" y="1027722"/>
                </a:lnTo>
                <a:lnTo>
                  <a:pt x="439740" y="1030241"/>
                </a:lnTo>
                <a:lnTo>
                  <a:pt x="437704" y="1031675"/>
                </a:lnTo>
                <a:close/>
              </a:path>
              <a:path w="1760220" h="2282190">
                <a:moveTo>
                  <a:pt x="444038" y="1045265"/>
                </a:moveTo>
                <a:lnTo>
                  <a:pt x="439661" y="1045265"/>
                </a:lnTo>
                <a:lnTo>
                  <a:pt x="439661" y="1040883"/>
                </a:lnTo>
                <a:lnTo>
                  <a:pt x="444038" y="1040883"/>
                </a:lnTo>
                <a:lnTo>
                  <a:pt x="444038" y="1045265"/>
                </a:lnTo>
                <a:close/>
              </a:path>
              <a:path w="1760220" h="2282190">
                <a:moveTo>
                  <a:pt x="428823" y="863560"/>
                </a:moveTo>
                <a:lnTo>
                  <a:pt x="430812" y="854892"/>
                </a:lnTo>
                <a:lnTo>
                  <a:pt x="430915" y="854445"/>
                </a:lnTo>
                <a:lnTo>
                  <a:pt x="437458" y="854892"/>
                </a:lnTo>
                <a:lnTo>
                  <a:pt x="428823" y="863560"/>
                </a:lnTo>
                <a:close/>
              </a:path>
              <a:path w="1760220" h="2282190">
                <a:moveTo>
                  <a:pt x="424443" y="870135"/>
                </a:moveTo>
                <a:lnTo>
                  <a:pt x="426437" y="861467"/>
                </a:lnTo>
                <a:lnTo>
                  <a:pt x="426539" y="861025"/>
                </a:lnTo>
                <a:lnTo>
                  <a:pt x="429361" y="861216"/>
                </a:lnTo>
                <a:lnTo>
                  <a:pt x="428823" y="863560"/>
                </a:lnTo>
                <a:lnTo>
                  <a:pt x="430997" y="863560"/>
                </a:lnTo>
                <a:lnTo>
                  <a:pt x="424443" y="870135"/>
                </a:lnTo>
                <a:close/>
              </a:path>
              <a:path w="1760220" h="2282190">
                <a:moveTo>
                  <a:pt x="430997" y="863560"/>
                </a:moveTo>
                <a:lnTo>
                  <a:pt x="428823" y="863560"/>
                </a:lnTo>
                <a:lnTo>
                  <a:pt x="431157" y="861216"/>
                </a:lnTo>
                <a:lnTo>
                  <a:pt x="429361" y="861216"/>
                </a:lnTo>
                <a:lnTo>
                  <a:pt x="433083" y="861467"/>
                </a:lnTo>
                <a:lnTo>
                  <a:pt x="430997" y="863560"/>
                </a:lnTo>
                <a:close/>
              </a:path>
              <a:path w="1760220" h="2282190">
                <a:moveTo>
                  <a:pt x="364118" y="759236"/>
                </a:moveTo>
                <a:lnTo>
                  <a:pt x="361316" y="759236"/>
                </a:lnTo>
                <a:lnTo>
                  <a:pt x="361275" y="758402"/>
                </a:lnTo>
                <a:lnTo>
                  <a:pt x="361184" y="756517"/>
                </a:lnTo>
                <a:lnTo>
                  <a:pt x="361114" y="755085"/>
                </a:lnTo>
                <a:lnTo>
                  <a:pt x="361927" y="754124"/>
                </a:lnTo>
                <a:lnTo>
                  <a:pt x="365429" y="756517"/>
                </a:lnTo>
                <a:lnTo>
                  <a:pt x="364118" y="759236"/>
                </a:lnTo>
                <a:close/>
              </a:path>
              <a:path w="1760220" h="2282190">
                <a:moveTo>
                  <a:pt x="361603" y="764449"/>
                </a:moveTo>
                <a:lnTo>
                  <a:pt x="356521" y="762328"/>
                </a:lnTo>
                <a:lnTo>
                  <a:pt x="356545" y="758402"/>
                </a:lnTo>
                <a:lnTo>
                  <a:pt x="361316" y="759236"/>
                </a:lnTo>
                <a:lnTo>
                  <a:pt x="364118" y="759236"/>
                </a:lnTo>
                <a:lnTo>
                  <a:pt x="361603" y="764449"/>
                </a:lnTo>
                <a:close/>
              </a:path>
              <a:path w="1760220" h="2282190">
                <a:moveTo>
                  <a:pt x="270641" y="961418"/>
                </a:moveTo>
                <a:lnTo>
                  <a:pt x="268717" y="961418"/>
                </a:lnTo>
                <a:lnTo>
                  <a:pt x="269301" y="957700"/>
                </a:lnTo>
                <a:lnTo>
                  <a:pt x="273074" y="959658"/>
                </a:lnTo>
                <a:lnTo>
                  <a:pt x="270641" y="961418"/>
                </a:lnTo>
                <a:close/>
              </a:path>
              <a:path w="1760220" h="2282190">
                <a:moveTo>
                  <a:pt x="432113" y="755913"/>
                </a:moveTo>
                <a:lnTo>
                  <a:pt x="430144" y="754325"/>
                </a:lnTo>
                <a:lnTo>
                  <a:pt x="428560" y="752353"/>
                </a:lnTo>
                <a:lnTo>
                  <a:pt x="430915" y="753554"/>
                </a:lnTo>
                <a:lnTo>
                  <a:pt x="432113" y="755913"/>
                </a:lnTo>
                <a:close/>
              </a:path>
              <a:path w="1760220" h="2282190">
                <a:moveTo>
                  <a:pt x="413281" y="705510"/>
                </a:moveTo>
                <a:lnTo>
                  <a:pt x="414742" y="704455"/>
                </a:lnTo>
                <a:lnTo>
                  <a:pt x="417690" y="702446"/>
                </a:lnTo>
                <a:lnTo>
                  <a:pt x="417772" y="704981"/>
                </a:lnTo>
                <a:lnTo>
                  <a:pt x="414537" y="704981"/>
                </a:lnTo>
                <a:lnTo>
                  <a:pt x="413281" y="705510"/>
                </a:lnTo>
                <a:close/>
              </a:path>
              <a:path w="1760220" h="2282190">
                <a:moveTo>
                  <a:pt x="417782" y="705302"/>
                </a:moveTo>
                <a:lnTo>
                  <a:pt x="413776" y="705302"/>
                </a:lnTo>
                <a:lnTo>
                  <a:pt x="414537" y="704981"/>
                </a:lnTo>
                <a:lnTo>
                  <a:pt x="417772" y="704981"/>
                </a:lnTo>
                <a:lnTo>
                  <a:pt x="417782" y="705302"/>
                </a:lnTo>
                <a:close/>
              </a:path>
              <a:path w="1760220" h="2282190">
                <a:moveTo>
                  <a:pt x="458903" y="791124"/>
                </a:moveTo>
                <a:lnTo>
                  <a:pt x="454973" y="790844"/>
                </a:lnTo>
                <a:lnTo>
                  <a:pt x="454973" y="784258"/>
                </a:lnTo>
                <a:lnTo>
                  <a:pt x="459349" y="784258"/>
                </a:lnTo>
                <a:lnTo>
                  <a:pt x="460094" y="788660"/>
                </a:lnTo>
                <a:lnTo>
                  <a:pt x="458903" y="791124"/>
                </a:lnTo>
                <a:close/>
              </a:path>
              <a:path w="1760220" h="2282190">
                <a:moveTo>
                  <a:pt x="461542" y="733817"/>
                </a:moveTo>
                <a:lnTo>
                  <a:pt x="458852" y="732853"/>
                </a:lnTo>
                <a:lnTo>
                  <a:pt x="457044" y="731010"/>
                </a:lnTo>
                <a:lnTo>
                  <a:pt x="457162" y="727232"/>
                </a:lnTo>
                <a:lnTo>
                  <a:pt x="461832" y="726211"/>
                </a:lnTo>
                <a:lnTo>
                  <a:pt x="461334" y="730370"/>
                </a:lnTo>
                <a:lnTo>
                  <a:pt x="461373" y="731010"/>
                </a:lnTo>
                <a:lnTo>
                  <a:pt x="461484" y="732853"/>
                </a:lnTo>
                <a:lnTo>
                  <a:pt x="461542" y="733817"/>
                </a:lnTo>
                <a:close/>
              </a:path>
              <a:path w="1760220" h="2282190">
                <a:moveTo>
                  <a:pt x="459832" y="682226"/>
                </a:moveTo>
                <a:lnTo>
                  <a:pt x="457492" y="681097"/>
                </a:lnTo>
                <a:lnTo>
                  <a:pt x="459349" y="678980"/>
                </a:lnTo>
                <a:lnTo>
                  <a:pt x="461930" y="681733"/>
                </a:lnTo>
                <a:lnTo>
                  <a:pt x="459832" y="682226"/>
                </a:lnTo>
                <a:close/>
              </a:path>
              <a:path w="1760220" h="2282190">
                <a:moveTo>
                  <a:pt x="462500" y="1358916"/>
                </a:moveTo>
                <a:lnTo>
                  <a:pt x="459349" y="1358916"/>
                </a:lnTo>
                <a:lnTo>
                  <a:pt x="459657" y="1356723"/>
                </a:lnTo>
                <a:lnTo>
                  <a:pt x="459708" y="1356357"/>
                </a:lnTo>
                <a:lnTo>
                  <a:pt x="458873" y="1355006"/>
                </a:lnTo>
                <a:lnTo>
                  <a:pt x="457161" y="1354529"/>
                </a:lnTo>
                <a:lnTo>
                  <a:pt x="459020" y="1348101"/>
                </a:lnTo>
                <a:lnTo>
                  <a:pt x="464216" y="1355839"/>
                </a:lnTo>
                <a:lnTo>
                  <a:pt x="468106" y="1355839"/>
                </a:lnTo>
                <a:lnTo>
                  <a:pt x="468106" y="1356723"/>
                </a:lnTo>
                <a:lnTo>
                  <a:pt x="465918" y="1356723"/>
                </a:lnTo>
                <a:lnTo>
                  <a:pt x="464155" y="1357885"/>
                </a:lnTo>
                <a:lnTo>
                  <a:pt x="462500" y="1358916"/>
                </a:lnTo>
                <a:close/>
              </a:path>
              <a:path w="1760220" h="2282190">
                <a:moveTo>
                  <a:pt x="468106" y="1355839"/>
                </a:moveTo>
                <a:lnTo>
                  <a:pt x="464216" y="1355839"/>
                </a:lnTo>
                <a:lnTo>
                  <a:pt x="468106" y="1354529"/>
                </a:lnTo>
                <a:lnTo>
                  <a:pt x="468106" y="1355839"/>
                </a:lnTo>
                <a:close/>
              </a:path>
              <a:path w="1760220" h="2282190">
                <a:moveTo>
                  <a:pt x="468106" y="1361049"/>
                </a:moveTo>
                <a:lnTo>
                  <a:pt x="465974" y="1361049"/>
                </a:lnTo>
                <a:lnTo>
                  <a:pt x="466324" y="1358916"/>
                </a:lnTo>
                <a:lnTo>
                  <a:pt x="466405" y="1358419"/>
                </a:lnTo>
                <a:lnTo>
                  <a:pt x="465918" y="1356723"/>
                </a:lnTo>
                <a:lnTo>
                  <a:pt x="468106" y="1356723"/>
                </a:lnTo>
                <a:lnTo>
                  <a:pt x="468106" y="1361049"/>
                </a:lnTo>
                <a:close/>
              </a:path>
              <a:path w="1760220" h="2282190">
                <a:moveTo>
                  <a:pt x="457161" y="869800"/>
                </a:moveTo>
                <a:lnTo>
                  <a:pt x="452785" y="869800"/>
                </a:lnTo>
                <a:lnTo>
                  <a:pt x="452785" y="865413"/>
                </a:lnTo>
                <a:lnTo>
                  <a:pt x="457161" y="865413"/>
                </a:lnTo>
                <a:lnTo>
                  <a:pt x="457161" y="869800"/>
                </a:lnTo>
                <a:close/>
              </a:path>
              <a:path w="1760220" h="2282190">
                <a:moveTo>
                  <a:pt x="454414" y="899200"/>
                </a:moveTo>
                <a:lnTo>
                  <a:pt x="452723" y="899200"/>
                </a:lnTo>
                <a:lnTo>
                  <a:pt x="452785" y="893929"/>
                </a:lnTo>
                <a:lnTo>
                  <a:pt x="455260" y="896657"/>
                </a:lnTo>
                <a:lnTo>
                  <a:pt x="454414" y="899200"/>
                </a:lnTo>
                <a:close/>
              </a:path>
              <a:path w="1760220" h="2282190">
                <a:moveTo>
                  <a:pt x="460079" y="920001"/>
                </a:moveTo>
                <a:lnTo>
                  <a:pt x="454735" y="920001"/>
                </a:lnTo>
                <a:lnTo>
                  <a:pt x="454821" y="918509"/>
                </a:lnTo>
                <a:lnTo>
                  <a:pt x="454886" y="917382"/>
                </a:lnTo>
                <a:lnTo>
                  <a:pt x="454973" y="915864"/>
                </a:lnTo>
                <a:lnTo>
                  <a:pt x="461568" y="918509"/>
                </a:lnTo>
                <a:lnTo>
                  <a:pt x="460079" y="920001"/>
                </a:lnTo>
                <a:close/>
              </a:path>
              <a:path w="1760220" h="2282190">
                <a:moveTo>
                  <a:pt x="454644" y="925449"/>
                </a:moveTo>
                <a:lnTo>
                  <a:pt x="448409" y="922439"/>
                </a:lnTo>
                <a:lnTo>
                  <a:pt x="447745" y="917382"/>
                </a:lnTo>
                <a:lnTo>
                  <a:pt x="454735" y="920001"/>
                </a:lnTo>
                <a:lnTo>
                  <a:pt x="460079" y="920001"/>
                </a:lnTo>
                <a:lnTo>
                  <a:pt x="454644" y="925449"/>
                </a:lnTo>
                <a:close/>
              </a:path>
              <a:path w="1760220" h="2282190">
                <a:moveTo>
                  <a:pt x="1155680" y="516193"/>
                </a:moveTo>
                <a:lnTo>
                  <a:pt x="1153299" y="512604"/>
                </a:lnTo>
                <a:lnTo>
                  <a:pt x="1150716" y="512288"/>
                </a:lnTo>
                <a:lnTo>
                  <a:pt x="1152317" y="508384"/>
                </a:lnTo>
                <a:lnTo>
                  <a:pt x="1154687" y="511973"/>
                </a:lnTo>
                <a:lnTo>
                  <a:pt x="1157281" y="512288"/>
                </a:lnTo>
                <a:lnTo>
                  <a:pt x="1155680" y="516193"/>
                </a:lnTo>
                <a:close/>
              </a:path>
              <a:path w="1760220" h="2282190">
                <a:moveTo>
                  <a:pt x="1167752" y="308714"/>
                </a:moveTo>
                <a:lnTo>
                  <a:pt x="1163510" y="308714"/>
                </a:lnTo>
                <a:lnTo>
                  <a:pt x="1163723" y="307454"/>
                </a:lnTo>
                <a:lnTo>
                  <a:pt x="1163844" y="306114"/>
                </a:lnTo>
                <a:lnTo>
                  <a:pt x="1168089" y="305246"/>
                </a:lnTo>
                <a:lnTo>
                  <a:pt x="1167875" y="307454"/>
                </a:lnTo>
                <a:lnTo>
                  <a:pt x="1167752" y="308714"/>
                </a:lnTo>
                <a:close/>
              </a:path>
              <a:path w="1760220" h="2282190">
                <a:moveTo>
                  <a:pt x="1167035" y="316107"/>
                </a:moveTo>
                <a:lnTo>
                  <a:pt x="1161657" y="312694"/>
                </a:lnTo>
                <a:lnTo>
                  <a:pt x="1161657" y="308308"/>
                </a:lnTo>
                <a:lnTo>
                  <a:pt x="1163510" y="308714"/>
                </a:lnTo>
                <a:lnTo>
                  <a:pt x="1167752" y="308714"/>
                </a:lnTo>
                <a:lnTo>
                  <a:pt x="1167035" y="316107"/>
                </a:lnTo>
                <a:close/>
              </a:path>
              <a:path w="1760220" h="2282190">
                <a:moveTo>
                  <a:pt x="1142055" y="339352"/>
                </a:moveTo>
                <a:lnTo>
                  <a:pt x="1144051" y="330684"/>
                </a:lnTo>
                <a:lnTo>
                  <a:pt x="1144152" y="330242"/>
                </a:lnTo>
                <a:lnTo>
                  <a:pt x="1150706" y="330684"/>
                </a:lnTo>
                <a:lnTo>
                  <a:pt x="1142055" y="339352"/>
                </a:lnTo>
                <a:close/>
              </a:path>
              <a:path w="1760220" h="2282190">
                <a:moveTo>
                  <a:pt x="1139776" y="549573"/>
                </a:moveTo>
                <a:lnTo>
                  <a:pt x="1134700" y="548963"/>
                </a:lnTo>
                <a:lnTo>
                  <a:pt x="1134751" y="543714"/>
                </a:lnTo>
                <a:lnTo>
                  <a:pt x="1137588" y="540804"/>
                </a:lnTo>
                <a:lnTo>
                  <a:pt x="1140556" y="541479"/>
                </a:lnTo>
                <a:lnTo>
                  <a:pt x="1139400" y="546293"/>
                </a:lnTo>
                <a:lnTo>
                  <a:pt x="1139706" y="548963"/>
                </a:lnTo>
                <a:lnTo>
                  <a:pt x="1139776" y="549573"/>
                </a:lnTo>
                <a:close/>
              </a:path>
              <a:path w="1760220" h="2282190">
                <a:moveTo>
                  <a:pt x="1141964" y="525449"/>
                </a:moveTo>
                <a:lnTo>
                  <a:pt x="1137183" y="525130"/>
                </a:lnTo>
                <a:lnTo>
                  <a:pt x="1137264" y="519920"/>
                </a:lnTo>
                <a:lnTo>
                  <a:pt x="1137588" y="514482"/>
                </a:lnTo>
                <a:lnTo>
                  <a:pt x="1143250" y="517300"/>
                </a:lnTo>
                <a:lnTo>
                  <a:pt x="1144456" y="519016"/>
                </a:lnTo>
                <a:lnTo>
                  <a:pt x="1142088" y="525130"/>
                </a:lnTo>
                <a:lnTo>
                  <a:pt x="1141964" y="525449"/>
                </a:lnTo>
                <a:close/>
              </a:path>
              <a:path w="1760220" h="2282190">
                <a:moveTo>
                  <a:pt x="1141670" y="701941"/>
                </a:moveTo>
                <a:lnTo>
                  <a:pt x="1142176" y="697782"/>
                </a:lnTo>
                <a:lnTo>
                  <a:pt x="1142137" y="697143"/>
                </a:lnTo>
                <a:lnTo>
                  <a:pt x="1142022" y="695288"/>
                </a:lnTo>
                <a:lnTo>
                  <a:pt x="1141963" y="694334"/>
                </a:lnTo>
                <a:lnTo>
                  <a:pt x="1144658" y="695288"/>
                </a:lnTo>
                <a:lnTo>
                  <a:pt x="1146461" y="697143"/>
                </a:lnTo>
                <a:lnTo>
                  <a:pt x="1146340" y="700914"/>
                </a:lnTo>
                <a:lnTo>
                  <a:pt x="1141670" y="701941"/>
                </a:lnTo>
                <a:close/>
              </a:path>
              <a:path w="1760220" h="2282190">
                <a:moveTo>
                  <a:pt x="1147211" y="717148"/>
                </a:moveTo>
                <a:lnTo>
                  <a:pt x="1142805" y="712725"/>
                </a:lnTo>
                <a:lnTo>
                  <a:pt x="1144321" y="705272"/>
                </a:lnTo>
                <a:lnTo>
                  <a:pt x="1147626" y="704683"/>
                </a:lnTo>
                <a:lnTo>
                  <a:pt x="1147387" y="711882"/>
                </a:lnTo>
                <a:lnTo>
                  <a:pt x="1147314" y="714071"/>
                </a:lnTo>
                <a:lnTo>
                  <a:pt x="1147211" y="717148"/>
                </a:lnTo>
                <a:close/>
              </a:path>
              <a:path w="1760220" h="2282190">
                <a:moveTo>
                  <a:pt x="1136616" y="726983"/>
                </a:moveTo>
                <a:lnTo>
                  <a:pt x="1133212" y="722850"/>
                </a:lnTo>
                <a:lnTo>
                  <a:pt x="1132998" y="719880"/>
                </a:lnTo>
                <a:lnTo>
                  <a:pt x="1132928" y="718910"/>
                </a:lnTo>
                <a:lnTo>
                  <a:pt x="1135897" y="718219"/>
                </a:lnTo>
                <a:lnTo>
                  <a:pt x="1135400" y="714071"/>
                </a:lnTo>
                <a:lnTo>
                  <a:pt x="1140303" y="712396"/>
                </a:lnTo>
                <a:lnTo>
                  <a:pt x="1141581" y="719697"/>
                </a:lnTo>
                <a:lnTo>
                  <a:pt x="1141613" y="719880"/>
                </a:lnTo>
                <a:lnTo>
                  <a:pt x="1136616" y="726983"/>
                </a:lnTo>
                <a:close/>
              </a:path>
              <a:path w="1760220" h="2282190">
                <a:moveTo>
                  <a:pt x="1146340" y="725039"/>
                </a:moveTo>
                <a:lnTo>
                  <a:pt x="1143565" y="721815"/>
                </a:lnTo>
                <a:lnTo>
                  <a:pt x="1146340" y="716264"/>
                </a:lnTo>
                <a:lnTo>
                  <a:pt x="1147211" y="717148"/>
                </a:lnTo>
                <a:lnTo>
                  <a:pt x="1151406" y="717148"/>
                </a:lnTo>
                <a:lnTo>
                  <a:pt x="1146979" y="723693"/>
                </a:lnTo>
                <a:lnTo>
                  <a:pt x="1146340" y="725039"/>
                </a:lnTo>
                <a:close/>
              </a:path>
              <a:path w="1760220" h="2282190">
                <a:moveTo>
                  <a:pt x="1151406" y="717148"/>
                </a:moveTo>
                <a:lnTo>
                  <a:pt x="1147211" y="717148"/>
                </a:lnTo>
                <a:lnTo>
                  <a:pt x="1147241" y="716264"/>
                </a:lnTo>
                <a:lnTo>
                  <a:pt x="1146340" y="716264"/>
                </a:lnTo>
                <a:lnTo>
                  <a:pt x="1151780" y="716595"/>
                </a:lnTo>
                <a:lnTo>
                  <a:pt x="1151406" y="717148"/>
                </a:lnTo>
                <a:close/>
              </a:path>
              <a:path w="1760220" h="2282190">
                <a:moveTo>
                  <a:pt x="1142370" y="724206"/>
                </a:moveTo>
                <a:lnTo>
                  <a:pt x="1141613" y="719880"/>
                </a:lnTo>
                <a:lnTo>
                  <a:pt x="1141741" y="719697"/>
                </a:lnTo>
                <a:lnTo>
                  <a:pt x="1143565" y="721815"/>
                </a:lnTo>
                <a:lnTo>
                  <a:pt x="1142370" y="724206"/>
                </a:lnTo>
                <a:close/>
              </a:path>
              <a:path w="1760220" h="2282190">
                <a:moveTo>
                  <a:pt x="1170500" y="1091663"/>
                </a:moveTo>
                <a:lnTo>
                  <a:pt x="1172485" y="1082996"/>
                </a:lnTo>
                <a:lnTo>
                  <a:pt x="1172587" y="1082554"/>
                </a:lnTo>
                <a:lnTo>
                  <a:pt x="1179140" y="1082996"/>
                </a:lnTo>
                <a:lnTo>
                  <a:pt x="1170500" y="1091663"/>
                </a:lnTo>
                <a:close/>
              </a:path>
              <a:path w="1760220" h="2282190">
                <a:moveTo>
                  <a:pt x="1156552" y="362216"/>
                </a:moveTo>
                <a:lnTo>
                  <a:pt x="1152711" y="362216"/>
                </a:lnTo>
                <a:lnTo>
                  <a:pt x="1152808" y="360469"/>
                </a:lnTo>
                <a:lnTo>
                  <a:pt x="1152904" y="358758"/>
                </a:lnTo>
                <a:lnTo>
                  <a:pt x="1158344" y="359647"/>
                </a:lnTo>
                <a:lnTo>
                  <a:pt x="1156552" y="362216"/>
                </a:lnTo>
                <a:close/>
              </a:path>
              <a:path w="1760220" h="2282190">
                <a:moveTo>
                  <a:pt x="1153036" y="367258"/>
                </a:moveTo>
                <a:lnTo>
                  <a:pt x="1148527" y="365334"/>
                </a:lnTo>
                <a:lnTo>
                  <a:pt x="1147322" y="360469"/>
                </a:lnTo>
                <a:lnTo>
                  <a:pt x="1152711" y="362216"/>
                </a:lnTo>
                <a:lnTo>
                  <a:pt x="1156552" y="362216"/>
                </a:lnTo>
                <a:lnTo>
                  <a:pt x="1153036" y="367258"/>
                </a:lnTo>
                <a:close/>
              </a:path>
              <a:path w="1760220" h="2282190">
                <a:moveTo>
                  <a:pt x="1133212" y="490353"/>
                </a:moveTo>
                <a:lnTo>
                  <a:pt x="1136017" y="488490"/>
                </a:lnTo>
                <a:lnTo>
                  <a:pt x="1138189" y="489684"/>
                </a:lnTo>
                <a:lnTo>
                  <a:pt x="1133212" y="490353"/>
                </a:lnTo>
                <a:close/>
              </a:path>
              <a:path w="1760220" h="2282190">
                <a:moveTo>
                  <a:pt x="1139776" y="496933"/>
                </a:moveTo>
                <a:lnTo>
                  <a:pt x="1135642" y="496690"/>
                </a:lnTo>
                <a:lnTo>
                  <a:pt x="1138256" y="489684"/>
                </a:lnTo>
                <a:lnTo>
                  <a:pt x="1139408" y="490353"/>
                </a:lnTo>
                <a:lnTo>
                  <a:pt x="1141410" y="493898"/>
                </a:lnTo>
                <a:lnTo>
                  <a:pt x="1139776" y="496933"/>
                </a:lnTo>
                <a:close/>
              </a:path>
              <a:path w="1760220" h="2282190">
                <a:moveTo>
                  <a:pt x="1137023" y="581167"/>
                </a:moveTo>
                <a:lnTo>
                  <a:pt x="1135334" y="581167"/>
                </a:lnTo>
                <a:lnTo>
                  <a:pt x="1135400" y="575895"/>
                </a:lnTo>
                <a:lnTo>
                  <a:pt x="1137870" y="578624"/>
                </a:lnTo>
                <a:lnTo>
                  <a:pt x="1137023" y="581167"/>
                </a:lnTo>
                <a:close/>
              </a:path>
              <a:path w="1760220" h="2282190">
                <a:moveTo>
                  <a:pt x="1102579" y="336824"/>
                </a:moveTo>
                <a:lnTo>
                  <a:pt x="1098203" y="336824"/>
                </a:lnTo>
                <a:lnTo>
                  <a:pt x="1098203" y="332436"/>
                </a:lnTo>
                <a:lnTo>
                  <a:pt x="1102579" y="332436"/>
                </a:lnTo>
                <a:lnTo>
                  <a:pt x="1102579" y="336824"/>
                </a:lnTo>
                <a:close/>
              </a:path>
              <a:path w="1760220" h="2282190">
                <a:moveTo>
                  <a:pt x="1094312" y="351034"/>
                </a:moveTo>
                <a:lnTo>
                  <a:pt x="1091975" y="349905"/>
                </a:lnTo>
                <a:lnTo>
                  <a:pt x="1093837" y="347790"/>
                </a:lnTo>
                <a:lnTo>
                  <a:pt x="1096412" y="350541"/>
                </a:lnTo>
                <a:lnTo>
                  <a:pt x="1094312" y="351034"/>
                </a:lnTo>
                <a:close/>
              </a:path>
              <a:path w="1760220" h="2282190">
                <a:moveTo>
                  <a:pt x="1093929" y="330578"/>
                </a:moveTo>
                <a:lnTo>
                  <a:pt x="1095922" y="321916"/>
                </a:lnTo>
                <a:lnTo>
                  <a:pt x="1096025" y="321469"/>
                </a:lnTo>
                <a:lnTo>
                  <a:pt x="1102579" y="321916"/>
                </a:lnTo>
                <a:lnTo>
                  <a:pt x="1093929" y="330578"/>
                </a:lnTo>
                <a:close/>
              </a:path>
              <a:path w="1760220" h="2282190">
                <a:moveTo>
                  <a:pt x="1115717" y="512304"/>
                </a:moveTo>
                <a:lnTo>
                  <a:pt x="1108647" y="509592"/>
                </a:lnTo>
                <a:lnTo>
                  <a:pt x="1104836" y="509592"/>
                </a:lnTo>
                <a:lnTo>
                  <a:pt x="1105295" y="506236"/>
                </a:lnTo>
                <a:lnTo>
                  <a:pt x="1108536" y="505099"/>
                </a:lnTo>
                <a:lnTo>
                  <a:pt x="1113519" y="505708"/>
                </a:lnTo>
                <a:lnTo>
                  <a:pt x="1114814" y="509592"/>
                </a:lnTo>
                <a:lnTo>
                  <a:pt x="1108647" y="509592"/>
                </a:lnTo>
                <a:lnTo>
                  <a:pt x="1104768" y="510095"/>
                </a:lnTo>
                <a:lnTo>
                  <a:pt x="1114981" y="510095"/>
                </a:lnTo>
                <a:lnTo>
                  <a:pt x="1115717" y="512304"/>
                </a:lnTo>
                <a:close/>
              </a:path>
              <a:path w="1760220" h="2282190">
                <a:moveTo>
                  <a:pt x="1100077" y="359073"/>
                </a:moveTo>
                <a:lnTo>
                  <a:pt x="1101647" y="353117"/>
                </a:lnTo>
                <a:lnTo>
                  <a:pt x="1098203" y="352172"/>
                </a:lnTo>
                <a:lnTo>
                  <a:pt x="1098893" y="347528"/>
                </a:lnTo>
                <a:lnTo>
                  <a:pt x="1108576" y="351700"/>
                </a:lnTo>
                <a:lnTo>
                  <a:pt x="1106955" y="356565"/>
                </a:lnTo>
                <a:lnTo>
                  <a:pt x="1100077" y="359073"/>
                </a:lnTo>
                <a:close/>
              </a:path>
              <a:path w="1760220" h="2282190">
                <a:moveTo>
                  <a:pt x="1089451" y="751360"/>
                </a:moveTo>
                <a:lnTo>
                  <a:pt x="1089451" y="742587"/>
                </a:lnTo>
                <a:lnTo>
                  <a:pt x="1098203" y="742587"/>
                </a:lnTo>
                <a:lnTo>
                  <a:pt x="1097940" y="748167"/>
                </a:lnTo>
                <a:lnTo>
                  <a:pt x="1095022" y="751091"/>
                </a:lnTo>
                <a:lnTo>
                  <a:pt x="1089451" y="751360"/>
                </a:lnTo>
                <a:close/>
              </a:path>
              <a:path w="1760220" h="2282190">
                <a:moveTo>
                  <a:pt x="1091436" y="497208"/>
                </a:moveTo>
                <a:lnTo>
                  <a:pt x="1089451" y="494745"/>
                </a:lnTo>
                <a:lnTo>
                  <a:pt x="1089451" y="490353"/>
                </a:lnTo>
                <a:lnTo>
                  <a:pt x="1094537" y="491110"/>
                </a:lnTo>
                <a:lnTo>
                  <a:pt x="1099703" y="491775"/>
                </a:lnTo>
                <a:lnTo>
                  <a:pt x="1099126" y="494603"/>
                </a:lnTo>
                <a:lnTo>
                  <a:pt x="1094344" y="494603"/>
                </a:lnTo>
                <a:lnTo>
                  <a:pt x="1091436" y="497208"/>
                </a:lnTo>
                <a:close/>
              </a:path>
              <a:path w="1760220" h="2282190">
                <a:moveTo>
                  <a:pt x="1098203" y="499128"/>
                </a:moveTo>
                <a:lnTo>
                  <a:pt x="1094465" y="494745"/>
                </a:lnTo>
                <a:lnTo>
                  <a:pt x="1094344" y="494603"/>
                </a:lnTo>
                <a:lnTo>
                  <a:pt x="1099126" y="494603"/>
                </a:lnTo>
                <a:lnTo>
                  <a:pt x="1098203" y="499128"/>
                </a:lnTo>
                <a:close/>
              </a:path>
              <a:path w="1760220" h="2282190">
                <a:moveTo>
                  <a:pt x="1117437" y="420573"/>
                </a:moveTo>
                <a:lnTo>
                  <a:pt x="1113185" y="420573"/>
                </a:lnTo>
                <a:lnTo>
                  <a:pt x="1113398" y="419314"/>
                </a:lnTo>
                <a:lnTo>
                  <a:pt x="1113519" y="417974"/>
                </a:lnTo>
                <a:lnTo>
                  <a:pt x="1117774" y="417105"/>
                </a:lnTo>
                <a:lnTo>
                  <a:pt x="1117560" y="419314"/>
                </a:lnTo>
                <a:lnTo>
                  <a:pt x="1117437" y="420573"/>
                </a:lnTo>
                <a:close/>
              </a:path>
              <a:path w="1760220" h="2282190">
                <a:moveTo>
                  <a:pt x="1116720" y="427966"/>
                </a:moveTo>
                <a:lnTo>
                  <a:pt x="1111331" y="424554"/>
                </a:lnTo>
                <a:lnTo>
                  <a:pt x="1111331" y="420166"/>
                </a:lnTo>
                <a:lnTo>
                  <a:pt x="1113185" y="420573"/>
                </a:lnTo>
                <a:lnTo>
                  <a:pt x="1117437" y="420573"/>
                </a:lnTo>
                <a:lnTo>
                  <a:pt x="1116720" y="427966"/>
                </a:lnTo>
                <a:close/>
              </a:path>
              <a:path w="1760220" h="2282190">
                <a:moveTo>
                  <a:pt x="1131125" y="323998"/>
                </a:moveTo>
                <a:lnTo>
                  <a:pt x="1133111" y="315330"/>
                </a:lnTo>
                <a:lnTo>
                  <a:pt x="1133212" y="314888"/>
                </a:lnTo>
                <a:lnTo>
                  <a:pt x="1139766" y="315330"/>
                </a:lnTo>
                <a:lnTo>
                  <a:pt x="1131125" y="323998"/>
                </a:lnTo>
                <a:close/>
              </a:path>
              <a:path w="1760220" h="2282190">
                <a:moveTo>
                  <a:pt x="1135400" y="354367"/>
                </a:moveTo>
                <a:lnTo>
                  <a:pt x="1130224" y="353758"/>
                </a:lnTo>
                <a:lnTo>
                  <a:pt x="1137912" y="348512"/>
                </a:lnTo>
                <a:lnTo>
                  <a:pt x="1137588" y="345597"/>
                </a:lnTo>
                <a:lnTo>
                  <a:pt x="1144283" y="347745"/>
                </a:lnTo>
                <a:lnTo>
                  <a:pt x="1136605" y="352990"/>
                </a:lnTo>
                <a:lnTo>
                  <a:pt x="1135400" y="354367"/>
                </a:lnTo>
                <a:close/>
              </a:path>
              <a:path w="1760220" h="2282190">
                <a:moveTo>
                  <a:pt x="1139776" y="380688"/>
                </a:moveTo>
                <a:lnTo>
                  <a:pt x="1135400" y="380688"/>
                </a:lnTo>
                <a:lnTo>
                  <a:pt x="1136178" y="375608"/>
                </a:lnTo>
                <a:lnTo>
                  <a:pt x="1139487" y="375161"/>
                </a:lnTo>
                <a:lnTo>
                  <a:pt x="1141847" y="377478"/>
                </a:lnTo>
                <a:lnTo>
                  <a:pt x="1139776" y="380688"/>
                </a:lnTo>
                <a:close/>
              </a:path>
              <a:path w="1760220" h="2282190">
                <a:moveTo>
                  <a:pt x="1107057" y="339352"/>
                </a:moveTo>
                <a:lnTo>
                  <a:pt x="1109043" y="330684"/>
                </a:lnTo>
                <a:lnTo>
                  <a:pt x="1109144" y="330242"/>
                </a:lnTo>
                <a:lnTo>
                  <a:pt x="1115697" y="330684"/>
                </a:lnTo>
                <a:lnTo>
                  <a:pt x="1107057" y="339352"/>
                </a:lnTo>
                <a:close/>
              </a:path>
              <a:path w="1760220" h="2282190">
                <a:moveTo>
                  <a:pt x="1129318" y="691000"/>
                </a:moveTo>
                <a:lnTo>
                  <a:pt x="1126977" y="689871"/>
                </a:lnTo>
                <a:lnTo>
                  <a:pt x="1128836" y="687754"/>
                </a:lnTo>
                <a:lnTo>
                  <a:pt x="1131418" y="690506"/>
                </a:lnTo>
                <a:lnTo>
                  <a:pt x="1129318" y="691000"/>
                </a:lnTo>
                <a:close/>
              </a:path>
              <a:path w="1760220" h="2282190">
                <a:moveTo>
                  <a:pt x="1141250" y="409087"/>
                </a:moveTo>
                <a:lnTo>
                  <a:pt x="1138647" y="405888"/>
                </a:lnTo>
                <a:lnTo>
                  <a:pt x="1139891" y="401604"/>
                </a:lnTo>
                <a:lnTo>
                  <a:pt x="1146340" y="400430"/>
                </a:lnTo>
                <a:lnTo>
                  <a:pt x="1144821" y="402197"/>
                </a:lnTo>
                <a:lnTo>
                  <a:pt x="1142926" y="406437"/>
                </a:lnTo>
                <a:lnTo>
                  <a:pt x="1146340" y="407005"/>
                </a:lnTo>
                <a:lnTo>
                  <a:pt x="1141250" y="409087"/>
                </a:lnTo>
                <a:close/>
              </a:path>
              <a:path w="1760220" h="2282190">
                <a:moveTo>
                  <a:pt x="1123858" y="437494"/>
                </a:moveTo>
                <a:lnTo>
                  <a:pt x="1122018" y="435778"/>
                </a:lnTo>
                <a:lnTo>
                  <a:pt x="1120305" y="433934"/>
                </a:lnTo>
                <a:lnTo>
                  <a:pt x="1122272" y="435521"/>
                </a:lnTo>
                <a:lnTo>
                  <a:pt x="1123858" y="437494"/>
                </a:lnTo>
                <a:close/>
              </a:path>
              <a:path w="1760220" h="2282190">
                <a:moveTo>
                  <a:pt x="1201031" y="1352335"/>
                </a:moveTo>
                <a:lnTo>
                  <a:pt x="1196655" y="1352335"/>
                </a:lnTo>
                <a:lnTo>
                  <a:pt x="1196655" y="1347943"/>
                </a:lnTo>
                <a:lnTo>
                  <a:pt x="1201031" y="1347943"/>
                </a:lnTo>
                <a:lnTo>
                  <a:pt x="1201031" y="1352335"/>
                </a:lnTo>
                <a:close/>
              </a:path>
              <a:path w="1760220" h="2282190">
                <a:moveTo>
                  <a:pt x="393814" y="1999704"/>
                </a:moveTo>
                <a:lnTo>
                  <a:pt x="395799" y="1991031"/>
                </a:lnTo>
                <a:lnTo>
                  <a:pt x="395901" y="1990585"/>
                </a:lnTo>
                <a:lnTo>
                  <a:pt x="402465" y="1991031"/>
                </a:lnTo>
                <a:lnTo>
                  <a:pt x="393814" y="1999704"/>
                </a:lnTo>
                <a:close/>
              </a:path>
              <a:path w="1760220" h="2282190">
                <a:moveTo>
                  <a:pt x="1207954" y="1439722"/>
                </a:moveTo>
                <a:lnTo>
                  <a:pt x="1203612" y="1438043"/>
                </a:lnTo>
                <a:lnTo>
                  <a:pt x="1199626" y="1435184"/>
                </a:lnTo>
                <a:lnTo>
                  <a:pt x="1203229" y="1435683"/>
                </a:lnTo>
                <a:lnTo>
                  <a:pt x="1204132" y="1435683"/>
                </a:lnTo>
                <a:lnTo>
                  <a:pt x="1203644" y="1435841"/>
                </a:lnTo>
                <a:lnTo>
                  <a:pt x="1205516" y="1435841"/>
                </a:lnTo>
                <a:lnTo>
                  <a:pt x="1207954" y="1439722"/>
                </a:lnTo>
                <a:close/>
              </a:path>
              <a:path w="1760220" h="2282190">
                <a:moveTo>
                  <a:pt x="1205516" y="1435841"/>
                </a:moveTo>
                <a:lnTo>
                  <a:pt x="1203644" y="1435841"/>
                </a:lnTo>
                <a:lnTo>
                  <a:pt x="1205102" y="1435369"/>
                </a:lnTo>
                <a:lnTo>
                  <a:pt x="1205417" y="1435683"/>
                </a:lnTo>
                <a:lnTo>
                  <a:pt x="1205516" y="1435841"/>
                </a:lnTo>
                <a:close/>
              </a:path>
              <a:path w="1760220" h="2282190">
                <a:moveTo>
                  <a:pt x="1209794" y="1560698"/>
                </a:moveTo>
                <a:lnTo>
                  <a:pt x="1207231" y="1557408"/>
                </a:lnTo>
                <a:lnTo>
                  <a:pt x="1203462" y="1555332"/>
                </a:lnTo>
                <a:lnTo>
                  <a:pt x="1203229" y="1549736"/>
                </a:lnTo>
                <a:lnTo>
                  <a:pt x="1209864" y="1548928"/>
                </a:lnTo>
                <a:lnTo>
                  <a:pt x="1207767" y="1556875"/>
                </a:lnTo>
                <a:lnTo>
                  <a:pt x="1209794" y="1560698"/>
                </a:lnTo>
                <a:close/>
              </a:path>
              <a:path w="1760220" h="2282190">
                <a:moveTo>
                  <a:pt x="1212072" y="1087276"/>
                </a:moveTo>
                <a:lnTo>
                  <a:pt x="1214057" y="1078609"/>
                </a:lnTo>
                <a:lnTo>
                  <a:pt x="1214159" y="1078163"/>
                </a:lnTo>
                <a:lnTo>
                  <a:pt x="1220713" y="1078609"/>
                </a:lnTo>
                <a:lnTo>
                  <a:pt x="1212072" y="1087276"/>
                </a:lnTo>
                <a:close/>
              </a:path>
              <a:path w="1760220" h="2282190">
                <a:moveTo>
                  <a:pt x="1212072" y="1076310"/>
                </a:moveTo>
                <a:lnTo>
                  <a:pt x="1214058" y="1067642"/>
                </a:lnTo>
                <a:lnTo>
                  <a:pt x="1214159" y="1067200"/>
                </a:lnTo>
                <a:lnTo>
                  <a:pt x="1220713" y="1067642"/>
                </a:lnTo>
                <a:lnTo>
                  <a:pt x="1212072" y="1076310"/>
                </a:lnTo>
                <a:close/>
              </a:path>
              <a:path w="1760220" h="2282190">
                <a:moveTo>
                  <a:pt x="1214159" y="1525607"/>
                </a:moveTo>
                <a:lnTo>
                  <a:pt x="1209793" y="1525607"/>
                </a:lnTo>
                <a:lnTo>
                  <a:pt x="1209793" y="1521220"/>
                </a:lnTo>
                <a:lnTo>
                  <a:pt x="1214159" y="1521220"/>
                </a:lnTo>
                <a:lnTo>
                  <a:pt x="1214159" y="1525607"/>
                </a:lnTo>
                <a:close/>
              </a:path>
              <a:path w="1760220" h="2282190">
                <a:moveTo>
                  <a:pt x="1186203" y="1456468"/>
                </a:moveTo>
                <a:lnTo>
                  <a:pt x="1183864" y="1455339"/>
                </a:lnTo>
                <a:lnTo>
                  <a:pt x="1185725" y="1453222"/>
                </a:lnTo>
                <a:lnTo>
                  <a:pt x="1188303" y="1455974"/>
                </a:lnTo>
                <a:lnTo>
                  <a:pt x="1186203" y="1456468"/>
                </a:lnTo>
                <a:close/>
              </a:path>
              <a:path w="1760220" h="2282190">
                <a:moveTo>
                  <a:pt x="1180866" y="1373125"/>
                </a:moveTo>
                <a:lnTo>
                  <a:pt x="1178766" y="1372631"/>
                </a:lnTo>
                <a:lnTo>
                  <a:pt x="1181348" y="1369879"/>
                </a:lnTo>
                <a:lnTo>
                  <a:pt x="1183207" y="1371995"/>
                </a:lnTo>
                <a:lnTo>
                  <a:pt x="1180866" y="1373125"/>
                </a:lnTo>
                <a:close/>
              </a:path>
              <a:path w="1760220" h="2282190">
                <a:moveTo>
                  <a:pt x="1193677" y="1414408"/>
                </a:moveTo>
                <a:lnTo>
                  <a:pt x="1187913" y="1413749"/>
                </a:lnTo>
                <a:lnTo>
                  <a:pt x="1188825" y="1409550"/>
                </a:lnTo>
                <a:lnTo>
                  <a:pt x="1188703" y="1404299"/>
                </a:lnTo>
                <a:lnTo>
                  <a:pt x="1194467" y="1404969"/>
                </a:lnTo>
                <a:lnTo>
                  <a:pt x="1194960" y="1409550"/>
                </a:lnTo>
                <a:lnTo>
                  <a:pt x="1195084" y="1410707"/>
                </a:lnTo>
                <a:lnTo>
                  <a:pt x="1193677" y="1414408"/>
                </a:lnTo>
                <a:close/>
              </a:path>
              <a:path w="1760220" h="2282190">
                <a:moveTo>
                  <a:pt x="1196756" y="1539099"/>
                </a:moveTo>
                <a:lnTo>
                  <a:pt x="1198741" y="1530436"/>
                </a:lnTo>
                <a:lnTo>
                  <a:pt x="1198842" y="1529995"/>
                </a:lnTo>
                <a:lnTo>
                  <a:pt x="1205397" y="1530436"/>
                </a:lnTo>
                <a:lnTo>
                  <a:pt x="1196756" y="1539099"/>
                </a:lnTo>
                <a:close/>
              </a:path>
              <a:path w="1760220" h="2282190">
                <a:moveTo>
                  <a:pt x="1089938" y="829177"/>
                </a:moveTo>
                <a:lnTo>
                  <a:pt x="1087597" y="828049"/>
                </a:lnTo>
                <a:lnTo>
                  <a:pt x="1089451" y="825935"/>
                </a:lnTo>
                <a:lnTo>
                  <a:pt x="1092035" y="828684"/>
                </a:lnTo>
                <a:lnTo>
                  <a:pt x="1089938" y="829177"/>
                </a:lnTo>
                <a:close/>
              </a:path>
              <a:path w="1760220" h="2282190">
                <a:moveTo>
                  <a:pt x="1196098" y="1513334"/>
                </a:moveTo>
                <a:lnTo>
                  <a:pt x="1194407" y="1513334"/>
                </a:lnTo>
                <a:lnTo>
                  <a:pt x="1194467" y="1508059"/>
                </a:lnTo>
                <a:lnTo>
                  <a:pt x="1196942" y="1510790"/>
                </a:lnTo>
                <a:lnTo>
                  <a:pt x="1196098" y="1513334"/>
                </a:lnTo>
                <a:close/>
              </a:path>
              <a:path w="1760220" h="2282190">
                <a:moveTo>
                  <a:pt x="1191343" y="1483337"/>
                </a:moveTo>
                <a:lnTo>
                  <a:pt x="1190368" y="1480339"/>
                </a:lnTo>
                <a:lnTo>
                  <a:pt x="1191442" y="1478041"/>
                </a:lnTo>
                <a:lnTo>
                  <a:pt x="1194467" y="1481737"/>
                </a:lnTo>
                <a:lnTo>
                  <a:pt x="1191343" y="1483337"/>
                </a:lnTo>
                <a:close/>
              </a:path>
              <a:path w="1760220" h="2282190">
                <a:moveTo>
                  <a:pt x="1186203" y="318135"/>
                </a:moveTo>
                <a:lnTo>
                  <a:pt x="1183864" y="317005"/>
                </a:lnTo>
                <a:lnTo>
                  <a:pt x="1185725" y="314888"/>
                </a:lnTo>
                <a:lnTo>
                  <a:pt x="1188303" y="317641"/>
                </a:lnTo>
                <a:lnTo>
                  <a:pt x="1186203" y="318135"/>
                </a:lnTo>
                <a:close/>
              </a:path>
              <a:path w="1760220" h="2282190">
                <a:moveTo>
                  <a:pt x="1163936" y="352513"/>
                </a:moveTo>
                <a:lnTo>
                  <a:pt x="1165930" y="343845"/>
                </a:lnTo>
                <a:lnTo>
                  <a:pt x="1166032" y="343404"/>
                </a:lnTo>
                <a:lnTo>
                  <a:pt x="1172587" y="343845"/>
                </a:lnTo>
                <a:lnTo>
                  <a:pt x="1163936" y="352513"/>
                </a:lnTo>
                <a:close/>
              </a:path>
              <a:path w="1760220" h="2282190">
                <a:moveTo>
                  <a:pt x="1185430" y="292562"/>
                </a:moveTo>
                <a:lnTo>
                  <a:pt x="1182393" y="291677"/>
                </a:lnTo>
                <a:lnTo>
                  <a:pt x="1182116" y="289239"/>
                </a:lnTo>
                <a:lnTo>
                  <a:pt x="1187913" y="288571"/>
                </a:lnTo>
                <a:lnTo>
                  <a:pt x="1185430" y="292562"/>
                </a:lnTo>
                <a:close/>
              </a:path>
              <a:path w="1760220" h="2282190">
                <a:moveTo>
                  <a:pt x="1214387" y="417542"/>
                </a:moveTo>
                <a:lnTo>
                  <a:pt x="1212239" y="416999"/>
                </a:lnTo>
                <a:lnTo>
                  <a:pt x="1214159" y="413591"/>
                </a:lnTo>
                <a:lnTo>
                  <a:pt x="1216421" y="416110"/>
                </a:lnTo>
                <a:lnTo>
                  <a:pt x="1214387" y="417542"/>
                </a:lnTo>
                <a:close/>
              </a:path>
              <a:path w="1760220" h="2282190">
                <a:moveTo>
                  <a:pt x="1212072" y="411733"/>
                </a:moveTo>
                <a:lnTo>
                  <a:pt x="1214058" y="403065"/>
                </a:lnTo>
                <a:lnTo>
                  <a:pt x="1214159" y="402623"/>
                </a:lnTo>
                <a:lnTo>
                  <a:pt x="1220713" y="403065"/>
                </a:lnTo>
                <a:lnTo>
                  <a:pt x="1212072" y="411733"/>
                </a:lnTo>
                <a:close/>
              </a:path>
              <a:path w="1760220" h="2282190">
                <a:moveTo>
                  <a:pt x="1214641" y="579140"/>
                </a:moveTo>
                <a:lnTo>
                  <a:pt x="1212300" y="578010"/>
                </a:lnTo>
                <a:lnTo>
                  <a:pt x="1214159" y="575895"/>
                </a:lnTo>
                <a:lnTo>
                  <a:pt x="1216741" y="578647"/>
                </a:lnTo>
                <a:lnTo>
                  <a:pt x="1214641" y="579140"/>
                </a:lnTo>
                <a:close/>
              </a:path>
              <a:path w="1760220" h="2282190">
                <a:moveTo>
                  <a:pt x="1211981" y="762328"/>
                </a:moveTo>
                <a:lnTo>
                  <a:pt x="1208131" y="761800"/>
                </a:lnTo>
                <a:lnTo>
                  <a:pt x="1206987" y="758555"/>
                </a:lnTo>
                <a:lnTo>
                  <a:pt x="1207605" y="753554"/>
                </a:lnTo>
                <a:lnTo>
                  <a:pt x="1214159" y="753554"/>
                </a:lnTo>
                <a:lnTo>
                  <a:pt x="1214443" y="757489"/>
                </a:lnTo>
                <a:lnTo>
                  <a:pt x="1211485" y="758180"/>
                </a:lnTo>
                <a:lnTo>
                  <a:pt x="1211918" y="761800"/>
                </a:lnTo>
                <a:lnTo>
                  <a:pt x="1211981" y="762328"/>
                </a:lnTo>
                <a:close/>
              </a:path>
              <a:path w="1760220" h="2282190">
                <a:moveTo>
                  <a:pt x="1209225" y="335515"/>
                </a:moveTo>
                <a:lnTo>
                  <a:pt x="1207535" y="335515"/>
                </a:lnTo>
                <a:lnTo>
                  <a:pt x="1207605" y="330242"/>
                </a:lnTo>
                <a:lnTo>
                  <a:pt x="1210073" y="332973"/>
                </a:lnTo>
                <a:lnTo>
                  <a:pt x="1209225" y="335515"/>
                </a:lnTo>
                <a:close/>
              </a:path>
              <a:path w="1760220" h="2282190">
                <a:moveTo>
                  <a:pt x="1202824" y="282387"/>
                </a:moveTo>
                <a:lnTo>
                  <a:pt x="1200636" y="280193"/>
                </a:lnTo>
                <a:lnTo>
                  <a:pt x="1201031" y="275411"/>
                </a:lnTo>
                <a:lnTo>
                  <a:pt x="1205812" y="275009"/>
                </a:lnTo>
                <a:lnTo>
                  <a:pt x="1208000" y="277203"/>
                </a:lnTo>
                <a:lnTo>
                  <a:pt x="1207605" y="281986"/>
                </a:lnTo>
                <a:lnTo>
                  <a:pt x="1202824" y="282387"/>
                </a:lnTo>
                <a:close/>
              </a:path>
              <a:path w="1760220" h="2282190">
                <a:moveTo>
                  <a:pt x="1202658" y="423247"/>
                </a:moveTo>
                <a:lnTo>
                  <a:pt x="1200967" y="423247"/>
                </a:lnTo>
                <a:lnTo>
                  <a:pt x="1201031" y="417973"/>
                </a:lnTo>
                <a:lnTo>
                  <a:pt x="1203505" y="420704"/>
                </a:lnTo>
                <a:lnTo>
                  <a:pt x="1202658" y="423247"/>
                </a:lnTo>
                <a:close/>
              </a:path>
              <a:path w="1760220" h="2282190">
                <a:moveTo>
                  <a:pt x="1212842" y="393717"/>
                </a:moveTo>
                <a:lnTo>
                  <a:pt x="1202014" y="392666"/>
                </a:lnTo>
                <a:lnTo>
                  <a:pt x="1205417" y="387268"/>
                </a:lnTo>
                <a:lnTo>
                  <a:pt x="1208941" y="386650"/>
                </a:lnTo>
                <a:lnTo>
                  <a:pt x="1209185" y="389340"/>
                </a:lnTo>
                <a:lnTo>
                  <a:pt x="1211956" y="389340"/>
                </a:lnTo>
                <a:lnTo>
                  <a:pt x="1212842" y="393717"/>
                </a:lnTo>
                <a:close/>
              </a:path>
              <a:path w="1760220" h="2282190">
                <a:moveTo>
                  <a:pt x="997666" y="62990"/>
                </a:moveTo>
                <a:lnTo>
                  <a:pt x="999658" y="54296"/>
                </a:lnTo>
                <a:lnTo>
                  <a:pt x="999752" y="53881"/>
                </a:lnTo>
                <a:lnTo>
                  <a:pt x="1005902" y="54296"/>
                </a:lnTo>
                <a:lnTo>
                  <a:pt x="1004878" y="55319"/>
                </a:lnTo>
                <a:lnTo>
                  <a:pt x="1005313" y="55319"/>
                </a:lnTo>
                <a:lnTo>
                  <a:pt x="1003689" y="56948"/>
                </a:lnTo>
                <a:lnTo>
                  <a:pt x="1002406" y="56948"/>
                </a:lnTo>
                <a:lnTo>
                  <a:pt x="1002411" y="58230"/>
                </a:lnTo>
                <a:lnTo>
                  <a:pt x="997666" y="62990"/>
                </a:lnTo>
                <a:close/>
              </a:path>
              <a:path w="1760220" h="2282190">
                <a:moveTo>
                  <a:pt x="1005313" y="55319"/>
                </a:moveTo>
                <a:lnTo>
                  <a:pt x="1004878" y="55319"/>
                </a:lnTo>
                <a:lnTo>
                  <a:pt x="1005902" y="54296"/>
                </a:lnTo>
                <a:lnTo>
                  <a:pt x="1006333" y="54296"/>
                </a:lnTo>
                <a:lnTo>
                  <a:pt x="1005313" y="55319"/>
                </a:lnTo>
                <a:close/>
              </a:path>
              <a:path w="1760220" h="2282190">
                <a:moveTo>
                  <a:pt x="1002411" y="58230"/>
                </a:moveTo>
                <a:lnTo>
                  <a:pt x="1002406" y="56948"/>
                </a:lnTo>
                <a:lnTo>
                  <a:pt x="1003221" y="57418"/>
                </a:lnTo>
                <a:lnTo>
                  <a:pt x="1002411" y="58230"/>
                </a:lnTo>
                <a:close/>
              </a:path>
              <a:path w="1760220" h="2282190">
                <a:moveTo>
                  <a:pt x="1003221" y="57418"/>
                </a:moveTo>
                <a:lnTo>
                  <a:pt x="1002406" y="56948"/>
                </a:lnTo>
                <a:lnTo>
                  <a:pt x="1003689" y="56948"/>
                </a:lnTo>
                <a:lnTo>
                  <a:pt x="1003221" y="57418"/>
                </a:lnTo>
                <a:close/>
              </a:path>
              <a:path w="1760220" h="2282190">
                <a:moveTo>
                  <a:pt x="1002457" y="69936"/>
                </a:moveTo>
                <a:lnTo>
                  <a:pt x="1002411" y="58230"/>
                </a:lnTo>
                <a:lnTo>
                  <a:pt x="1003221" y="57418"/>
                </a:lnTo>
                <a:lnTo>
                  <a:pt x="1008504" y="60462"/>
                </a:lnTo>
                <a:lnTo>
                  <a:pt x="1009426" y="65047"/>
                </a:lnTo>
                <a:lnTo>
                  <a:pt x="1007005" y="66271"/>
                </a:lnTo>
                <a:lnTo>
                  <a:pt x="1006316" y="69236"/>
                </a:lnTo>
                <a:lnTo>
                  <a:pt x="1002457" y="69936"/>
                </a:lnTo>
                <a:close/>
              </a:path>
              <a:path w="1760220" h="2282190">
                <a:moveTo>
                  <a:pt x="1002734" y="240040"/>
                </a:moveTo>
                <a:lnTo>
                  <a:pt x="1000440" y="238960"/>
                </a:lnTo>
                <a:lnTo>
                  <a:pt x="1004128" y="235927"/>
                </a:lnTo>
                <a:lnTo>
                  <a:pt x="1005673" y="238960"/>
                </a:lnTo>
                <a:lnTo>
                  <a:pt x="1006039" y="238960"/>
                </a:lnTo>
                <a:lnTo>
                  <a:pt x="1002734" y="240040"/>
                </a:lnTo>
                <a:close/>
              </a:path>
              <a:path w="1760220" h="2282190">
                <a:moveTo>
                  <a:pt x="992977" y="172969"/>
                </a:moveTo>
                <a:lnTo>
                  <a:pt x="991733" y="172093"/>
                </a:lnTo>
                <a:lnTo>
                  <a:pt x="993085" y="166187"/>
                </a:lnTo>
                <a:lnTo>
                  <a:pt x="993187" y="165740"/>
                </a:lnTo>
                <a:lnTo>
                  <a:pt x="999742" y="166187"/>
                </a:lnTo>
                <a:lnTo>
                  <a:pt x="992977" y="172969"/>
                </a:lnTo>
                <a:close/>
              </a:path>
              <a:path w="1760220" h="2282190">
                <a:moveTo>
                  <a:pt x="1002132" y="177362"/>
                </a:moveTo>
                <a:lnTo>
                  <a:pt x="989112" y="177362"/>
                </a:lnTo>
                <a:lnTo>
                  <a:pt x="990999" y="172320"/>
                </a:lnTo>
                <a:lnTo>
                  <a:pt x="985794" y="167913"/>
                </a:lnTo>
                <a:lnTo>
                  <a:pt x="991733" y="172093"/>
                </a:lnTo>
                <a:lnTo>
                  <a:pt x="991177" y="174519"/>
                </a:lnTo>
                <a:lnTo>
                  <a:pt x="991101" y="174849"/>
                </a:lnTo>
                <a:lnTo>
                  <a:pt x="996160" y="174849"/>
                </a:lnTo>
                <a:lnTo>
                  <a:pt x="1002132" y="177362"/>
                </a:lnTo>
                <a:close/>
              </a:path>
              <a:path w="1760220" h="2282190">
                <a:moveTo>
                  <a:pt x="991101" y="174849"/>
                </a:moveTo>
                <a:lnTo>
                  <a:pt x="991681" y="172320"/>
                </a:lnTo>
                <a:lnTo>
                  <a:pt x="991733" y="172093"/>
                </a:lnTo>
                <a:lnTo>
                  <a:pt x="992977" y="172969"/>
                </a:lnTo>
                <a:lnTo>
                  <a:pt x="991101" y="174849"/>
                </a:lnTo>
                <a:close/>
              </a:path>
              <a:path w="1760220" h="2282190">
                <a:moveTo>
                  <a:pt x="996160" y="174849"/>
                </a:moveTo>
                <a:lnTo>
                  <a:pt x="991101" y="174849"/>
                </a:lnTo>
                <a:lnTo>
                  <a:pt x="992977" y="172969"/>
                </a:lnTo>
                <a:lnTo>
                  <a:pt x="993442" y="173296"/>
                </a:lnTo>
                <a:lnTo>
                  <a:pt x="995376" y="174519"/>
                </a:lnTo>
                <a:lnTo>
                  <a:pt x="996160" y="174849"/>
                </a:lnTo>
                <a:close/>
              </a:path>
              <a:path w="1760220" h="2282190">
                <a:moveTo>
                  <a:pt x="996574" y="80367"/>
                </a:moveTo>
                <a:lnTo>
                  <a:pt x="994605" y="78779"/>
                </a:lnTo>
                <a:lnTo>
                  <a:pt x="993021" y="76806"/>
                </a:lnTo>
                <a:lnTo>
                  <a:pt x="995376" y="78010"/>
                </a:lnTo>
                <a:lnTo>
                  <a:pt x="996574" y="80367"/>
                </a:lnTo>
                <a:close/>
              </a:path>
              <a:path w="1760220" h="2282190">
                <a:moveTo>
                  <a:pt x="1011260" y="98677"/>
                </a:moveTo>
                <a:lnTo>
                  <a:pt x="1008504" y="93364"/>
                </a:lnTo>
                <a:lnTo>
                  <a:pt x="1012010" y="92675"/>
                </a:lnTo>
                <a:lnTo>
                  <a:pt x="1012679" y="96447"/>
                </a:lnTo>
                <a:lnTo>
                  <a:pt x="1011260" y="98677"/>
                </a:lnTo>
                <a:close/>
              </a:path>
              <a:path w="1760220" h="2282190">
                <a:moveTo>
                  <a:pt x="1020022" y="247911"/>
                </a:moveTo>
                <a:lnTo>
                  <a:pt x="1010946" y="242976"/>
                </a:lnTo>
                <a:lnTo>
                  <a:pt x="1010691" y="242507"/>
                </a:lnTo>
                <a:lnTo>
                  <a:pt x="1010691" y="238122"/>
                </a:lnTo>
                <a:lnTo>
                  <a:pt x="1012647" y="239827"/>
                </a:lnTo>
                <a:lnTo>
                  <a:pt x="1015625" y="240477"/>
                </a:lnTo>
                <a:lnTo>
                  <a:pt x="1019457" y="240477"/>
                </a:lnTo>
                <a:lnTo>
                  <a:pt x="1020022" y="247911"/>
                </a:lnTo>
                <a:close/>
              </a:path>
              <a:path w="1760220" h="2282190">
                <a:moveTo>
                  <a:pt x="1008595" y="111248"/>
                </a:moveTo>
                <a:lnTo>
                  <a:pt x="1010589" y="102580"/>
                </a:lnTo>
                <a:lnTo>
                  <a:pt x="1010691" y="102133"/>
                </a:lnTo>
                <a:lnTo>
                  <a:pt x="1017246" y="102580"/>
                </a:lnTo>
                <a:lnTo>
                  <a:pt x="1008595" y="111248"/>
                </a:lnTo>
                <a:close/>
              </a:path>
              <a:path w="1760220" h="2282190">
                <a:moveTo>
                  <a:pt x="1012402" y="122928"/>
                </a:moveTo>
                <a:lnTo>
                  <a:pt x="1010302" y="122434"/>
                </a:lnTo>
                <a:lnTo>
                  <a:pt x="1012880" y="119681"/>
                </a:lnTo>
                <a:lnTo>
                  <a:pt x="1014741" y="121798"/>
                </a:lnTo>
                <a:lnTo>
                  <a:pt x="1012402" y="122928"/>
                </a:lnTo>
                <a:close/>
              </a:path>
              <a:path w="1760220" h="2282190">
                <a:moveTo>
                  <a:pt x="715025" y="391656"/>
                </a:moveTo>
                <a:lnTo>
                  <a:pt x="710957" y="391656"/>
                </a:lnTo>
                <a:lnTo>
                  <a:pt x="710957" y="385076"/>
                </a:lnTo>
                <a:lnTo>
                  <a:pt x="715333" y="385076"/>
                </a:lnTo>
                <a:lnTo>
                  <a:pt x="716073" y="389478"/>
                </a:lnTo>
                <a:lnTo>
                  <a:pt x="715025" y="391656"/>
                </a:lnTo>
                <a:close/>
              </a:path>
              <a:path w="1760220" h="2282190">
                <a:moveTo>
                  <a:pt x="715025" y="391656"/>
                </a:moveTo>
                <a:lnTo>
                  <a:pt x="714888" y="391940"/>
                </a:lnTo>
                <a:lnTo>
                  <a:pt x="716073" y="389478"/>
                </a:lnTo>
                <a:lnTo>
                  <a:pt x="715025" y="391656"/>
                </a:lnTo>
                <a:close/>
              </a:path>
              <a:path w="1760220" h="2282190">
                <a:moveTo>
                  <a:pt x="719224" y="544047"/>
                </a:moveTo>
                <a:lnTo>
                  <a:pt x="717124" y="543554"/>
                </a:lnTo>
                <a:lnTo>
                  <a:pt x="719704" y="540804"/>
                </a:lnTo>
                <a:lnTo>
                  <a:pt x="721564" y="542918"/>
                </a:lnTo>
                <a:lnTo>
                  <a:pt x="719224" y="544047"/>
                </a:lnTo>
                <a:close/>
              </a:path>
              <a:path w="1760220" h="2282190">
                <a:moveTo>
                  <a:pt x="702302" y="385411"/>
                </a:moveTo>
                <a:lnTo>
                  <a:pt x="704302" y="376720"/>
                </a:lnTo>
                <a:lnTo>
                  <a:pt x="704398" y="376301"/>
                </a:lnTo>
                <a:lnTo>
                  <a:pt x="710540" y="376720"/>
                </a:lnTo>
                <a:lnTo>
                  <a:pt x="709529" y="377738"/>
                </a:lnTo>
                <a:lnTo>
                  <a:pt x="709955" y="377738"/>
                </a:lnTo>
                <a:lnTo>
                  <a:pt x="702302" y="385411"/>
                </a:lnTo>
                <a:close/>
              </a:path>
              <a:path w="1760220" h="2282190">
                <a:moveTo>
                  <a:pt x="709955" y="377738"/>
                </a:moveTo>
                <a:lnTo>
                  <a:pt x="709529" y="377738"/>
                </a:lnTo>
                <a:lnTo>
                  <a:pt x="710540" y="376720"/>
                </a:lnTo>
                <a:lnTo>
                  <a:pt x="710970" y="376720"/>
                </a:lnTo>
                <a:lnTo>
                  <a:pt x="709955" y="377738"/>
                </a:lnTo>
                <a:close/>
              </a:path>
              <a:path w="1760220" h="2282190">
                <a:moveTo>
                  <a:pt x="708992" y="415348"/>
                </a:moveTo>
                <a:lnTo>
                  <a:pt x="706843" y="414805"/>
                </a:lnTo>
                <a:lnTo>
                  <a:pt x="708769" y="411397"/>
                </a:lnTo>
                <a:lnTo>
                  <a:pt x="711029" y="413915"/>
                </a:lnTo>
                <a:lnTo>
                  <a:pt x="708992" y="415348"/>
                </a:lnTo>
                <a:close/>
              </a:path>
              <a:path w="1760220" h="2282190">
                <a:moveTo>
                  <a:pt x="706682" y="220908"/>
                </a:moveTo>
                <a:lnTo>
                  <a:pt x="708668" y="212246"/>
                </a:lnTo>
                <a:lnTo>
                  <a:pt x="708769" y="211804"/>
                </a:lnTo>
                <a:lnTo>
                  <a:pt x="715319" y="212246"/>
                </a:lnTo>
                <a:lnTo>
                  <a:pt x="710121" y="217459"/>
                </a:lnTo>
                <a:lnTo>
                  <a:pt x="709686" y="217459"/>
                </a:lnTo>
                <a:lnTo>
                  <a:pt x="707341" y="219816"/>
                </a:lnTo>
                <a:lnTo>
                  <a:pt x="707771" y="219816"/>
                </a:lnTo>
                <a:lnTo>
                  <a:pt x="706682" y="220908"/>
                </a:lnTo>
                <a:close/>
              </a:path>
              <a:path w="1760220" h="2282190">
                <a:moveTo>
                  <a:pt x="707771" y="219816"/>
                </a:moveTo>
                <a:lnTo>
                  <a:pt x="707341" y="219816"/>
                </a:lnTo>
                <a:lnTo>
                  <a:pt x="709686" y="217459"/>
                </a:lnTo>
                <a:lnTo>
                  <a:pt x="710121" y="217459"/>
                </a:lnTo>
                <a:lnTo>
                  <a:pt x="707771" y="219816"/>
                </a:lnTo>
                <a:close/>
              </a:path>
              <a:path w="1760220" h="2282190">
                <a:moveTo>
                  <a:pt x="973772" y="156543"/>
                </a:moveTo>
                <a:lnTo>
                  <a:pt x="975582" y="148639"/>
                </a:lnTo>
                <a:lnTo>
                  <a:pt x="975683" y="148197"/>
                </a:lnTo>
                <a:lnTo>
                  <a:pt x="982238" y="148639"/>
                </a:lnTo>
                <a:lnTo>
                  <a:pt x="976123" y="154772"/>
                </a:lnTo>
                <a:lnTo>
                  <a:pt x="975684" y="154772"/>
                </a:lnTo>
                <a:lnTo>
                  <a:pt x="973772" y="156543"/>
                </a:lnTo>
                <a:close/>
              </a:path>
              <a:path w="1760220" h="2282190">
                <a:moveTo>
                  <a:pt x="973597" y="157306"/>
                </a:moveTo>
                <a:lnTo>
                  <a:pt x="973772" y="156543"/>
                </a:lnTo>
                <a:lnTo>
                  <a:pt x="975684" y="154772"/>
                </a:lnTo>
                <a:lnTo>
                  <a:pt x="975690" y="155207"/>
                </a:lnTo>
                <a:lnTo>
                  <a:pt x="973597" y="157306"/>
                </a:lnTo>
                <a:close/>
              </a:path>
              <a:path w="1760220" h="2282190">
                <a:moveTo>
                  <a:pt x="975690" y="155207"/>
                </a:moveTo>
                <a:lnTo>
                  <a:pt x="975684" y="154772"/>
                </a:lnTo>
                <a:lnTo>
                  <a:pt x="976123" y="154772"/>
                </a:lnTo>
                <a:lnTo>
                  <a:pt x="975690" y="155207"/>
                </a:lnTo>
                <a:close/>
              </a:path>
              <a:path w="1760220" h="2282190">
                <a:moveTo>
                  <a:pt x="975722" y="157306"/>
                </a:moveTo>
                <a:lnTo>
                  <a:pt x="973597" y="157306"/>
                </a:lnTo>
                <a:lnTo>
                  <a:pt x="975690" y="155207"/>
                </a:lnTo>
                <a:lnTo>
                  <a:pt x="975722" y="157306"/>
                </a:lnTo>
                <a:close/>
              </a:path>
              <a:path w="1760220" h="2282190">
                <a:moveTo>
                  <a:pt x="982258" y="183288"/>
                </a:moveTo>
                <a:lnTo>
                  <a:pt x="977997" y="176314"/>
                </a:lnTo>
                <a:lnTo>
                  <a:pt x="972483" y="167758"/>
                </a:lnTo>
                <a:lnTo>
                  <a:pt x="970212" y="159839"/>
                </a:lnTo>
                <a:lnTo>
                  <a:pt x="973772" y="156543"/>
                </a:lnTo>
                <a:lnTo>
                  <a:pt x="973597" y="157306"/>
                </a:lnTo>
                <a:lnTo>
                  <a:pt x="975722" y="157306"/>
                </a:lnTo>
                <a:lnTo>
                  <a:pt x="975828" y="164193"/>
                </a:lnTo>
                <a:lnTo>
                  <a:pt x="979746" y="170894"/>
                </a:lnTo>
                <a:lnTo>
                  <a:pt x="983276" y="176664"/>
                </a:lnTo>
                <a:lnTo>
                  <a:pt x="982258" y="183288"/>
                </a:lnTo>
                <a:close/>
              </a:path>
              <a:path w="1760220" h="2282190">
                <a:moveTo>
                  <a:pt x="982690" y="27005"/>
                </a:moveTo>
                <a:lnTo>
                  <a:pt x="981447" y="26138"/>
                </a:lnTo>
                <a:lnTo>
                  <a:pt x="977948" y="18942"/>
                </a:lnTo>
                <a:lnTo>
                  <a:pt x="977872" y="18785"/>
                </a:lnTo>
                <a:lnTo>
                  <a:pt x="984283" y="18942"/>
                </a:lnTo>
                <a:lnTo>
                  <a:pt x="982690" y="27005"/>
                </a:lnTo>
                <a:close/>
              </a:path>
              <a:path w="1760220" h="2282190">
                <a:moveTo>
                  <a:pt x="984436" y="34139"/>
                </a:moveTo>
                <a:lnTo>
                  <a:pt x="984244" y="31210"/>
                </a:lnTo>
                <a:lnTo>
                  <a:pt x="984154" y="29834"/>
                </a:lnTo>
                <a:lnTo>
                  <a:pt x="984030" y="27939"/>
                </a:lnTo>
                <a:lnTo>
                  <a:pt x="982690" y="27005"/>
                </a:lnTo>
                <a:lnTo>
                  <a:pt x="983314" y="27005"/>
                </a:lnTo>
                <a:lnTo>
                  <a:pt x="990999" y="25371"/>
                </a:lnTo>
                <a:lnTo>
                  <a:pt x="990351" y="29834"/>
                </a:lnTo>
                <a:lnTo>
                  <a:pt x="986624" y="31210"/>
                </a:lnTo>
                <a:lnTo>
                  <a:pt x="984436" y="34139"/>
                </a:lnTo>
                <a:close/>
              </a:path>
              <a:path w="1760220" h="2282190">
                <a:moveTo>
                  <a:pt x="969119" y="20984"/>
                </a:moveTo>
                <a:lnTo>
                  <a:pt x="967001" y="18894"/>
                </a:lnTo>
                <a:lnTo>
                  <a:pt x="966108" y="17849"/>
                </a:lnTo>
                <a:lnTo>
                  <a:pt x="967292" y="16525"/>
                </a:lnTo>
                <a:lnTo>
                  <a:pt x="968675" y="15248"/>
                </a:lnTo>
                <a:lnTo>
                  <a:pt x="970162" y="13999"/>
                </a:lnTo>
                <a:lnTo>
                  <a:pt x="971821" y="17849"/>
                </a:lnTo>
                <a:lnTo>
                  <a:pt x="972054" y="18328"/>
                </a:lnTo>
                <a:lnTo>
                  <a:pt x="969586" y="18328"/>
                </a:lnTo>
                <a:lnTo>
                  <a:pt x="969119" y="20984"/>
                </a:lnTo>
                <a:close/>
              </a:path>
              <a:path w="1760220" h="2282190">
                <a:moveTo>
                  <a:pt x="973496" y="20984"/>
                </a:moveTo>
                <a:lnTo>
                  <a:pt x="971550" y="19633"/>
                </a:lnTo>
                <a:lnTo>
                  <a:pt x="969586" y="18328"/>
                </a:lnTo>
                <a:lnTo>
                  <a:pt x="972054" y="18328"/>
                </a:lnTo>
                <a:lnTo>
                  <a:pt x="973496" y="20984"/>
                </a:lnTo>
                <a:close/>
              </a:path>
              <a:path w="1760220" h="2282190">
                <a:moveTo>
                  <a:pt x="791900" y="505708"/>
                </a:moveTo>
                <a:lnTo>
                  <a:pt x="794027" y="495917"/>
                </a:lnTo>
                <a:lnTo>
                  <a:pt x="788718" y="493575"/>
                </a:lnTo>
                <a:lnTo>
                  <a:pt x="786396" y="488243"/>
                </a:lnTo>
                <a:lnTo>
                  <a:pt x="788752" y="486879"/>
                </a:lnTo>
                <a:lnTo>
                  <a:pt x="792119" y="490105"/>
                </a:lnTo>
                <a:lnTo>
                  <a:pt x="795433" y="493382"/>
                </a:lnTo>
                <a:lnTo>
                  <a:pt x="800657" y="494745"/>
                </a:lnTo>
                <a:lnTo>
                  <a:pt x="798225" y="498878"/>
                </a:lnTo>
                <a:lnTo>
                  <a:pt x="797582" y="504819"/>
                </a:lnTo>
                <a:lnTo>
                  <a:pt x="791900" y="505708"/>
                </a:lnTo>
                <a:close/>
              </a:path>
              <a:path w="1760220" h="2282190">
                <a:moveTo>
                  <a:pt x="726810" y="403499"/>
                </a:moveTo>
                <a:lnTo>
                  <a:pt x="724603" y="402288"/>
                </a:lnTo>
                <a:lnTo>
                  <a:pt x="726269" y="398236"/>
                </a:lnTo>
                <a:lnTo>
                  <a:pt x="728746" y="402079"/>
                </a:lnTo>
                <a:lnTo>
                  <a:pt x="726810" y="403499"/>
                </a:lnTo>
                <a:close/>
              </a:path>
              <a:path w="1760220" h="2282190">
                <a:moveTo>
                  <a:pt x="732832" y="347790"/>
                </a:moveTo>
                <a:lnTo>
                  <a:pt x="729905" y="346344"/>
                </a:lnTo>
                <a:lnTo>
                  <a:pt x="728761" y="343100"/>
                </a:lnTo>
                <a:lnTo>
                  <a:pt x="728457" y="339011"/>
                </a:lnTo>
                <a:lnTo>
                  <a:pt x="734665" y="339011"/>
                </a:lnTo>
                <a:lnTo>
                  <a:pt x="734665" y="343673"/>
                </a:lnTo>
                <a:lnTo>
                  <a:pt x="734082" y="345073"/>
                </a:lnTo>
                <a:lnTo>
                  <a:pt x="733206" y="346181"/>
                </a:lnTo>
                <a:lnTo>
                  <a:pt x="732832" y="347790"/>
                </a:lnTo>
                <a:close/>
              </a:path>
              <a:path w="1760220" h="2282190">
                <a:moveTo>
                  <a:pt x="739401" y="521058"/>
                </a:moveTo>
                <a:lnTo>
                  <a:pt x="737116" y="520209"/>
                </a:lnTo>
                <a:lnTo>
                  <a:pt x="735676" y="519149"/>
                </a:lnTo>
                <a:lnTo>
                  <a:pt x="734817" y="518098"/>
                </a:lnTo>
                <a:lnTo>
                  <a:pt x="738106" y="516194"/>
                </a:lnTo>
                <a:lnTo>
                  <a:pt x="738651" y="517347"/>
                </a:lnTo>
                <a:lnTo>
                  <a:pt x="739123" y="518896"/>
                </a:lnTo>
                <a:lnTo>
                  <a:pt x="739292" y="520209"/>
                </a:lnTo>
                <a:lnTo>
                  <a:pt x="739401" y="521058"/>
                </a:lnTo>
                <a:close/>
              </a:path>
              <a:path w="1760220" h="2282190">
                <a:moveTo>
                  <a:pt x="1021064" y="217075"/>
                </a:moveTo>
                <a:lnTo>
                  <a:pt x="1019374" y="217075"/>
                </a:lnTo>
                <a:lnTo>
                  <a:pt x="1019444" y="211804"/>
                </a:lnTo>
                <a:lnTo>
                  <a:pt x="1021913" y="214532"/>
                </a:lnTo>
                <a:lnTo>
                  <a:pt x="1021064" y="217075"/>
                </a:lnTo>
                <a:close/>
              </a:path>
              <a:path w="1760220" h="2282190">
                <a:moveTo>
                  <a:pt x="1082408" y="320328"/>
                </a:moveTo>
                <a:lnTo>
                  <a:pt x="1080308" y="319834"/>
                </a:lnTo>
                <a:lnTo>
                  <a:pt x="1082887" y="317082"/>
                </a:lnTo>
                <a:lnTo>
                  <a:pt x="1084747" y="319199"/>
                </a:lnTo>
                <a:lnTo>
                  <a:pt x="1082408" y="320328"/>
                </a:lnTo>
                <a:close/>
              </a:path>
              <a:path w="1760220" h="2282190">
                <a:moveTo>
                  <a:pt x="1083287" y="179903"/>
                </a:moveTo>
                <a:lnTo>
                  <a:pt x="1082565" y="179903"/>
                </a:lnTo>
                <a:lnTo>
                  <a:pt x="1082108" y="178341"/>
                </a:lnTo>
                <a:lnTo>
                  <a:pt x="1082845" y="174725"/>
                </a:lnTo>
                <a:lnTo>
                  <a:pt x="1083287" y="174725"/>
                </a:lnTo>
                <a:lnTo>
                  <a:pt x="1083287" y="179903"/>
                </a:lnTo>
                <a:close/>
              </a:path>
              <a:path w="1760220" h="2282190">
                <a:moveTo>
                  <a:pt x="1080800" y="367862"/>
                </a:moveTo>
                <a:lnTo>
                  <a:pt x="1080877" y="367527"/>
                </a:lnTo>
                <a:lnTo>
                  <a:pt x="1080930" y="367297"/>
                </a:lnTo>
                <a:lnTo>
                  <a:pt x="1081620" y="366608"/>
                </a:lnTo>
                <a:lnTo>
                  <a:pt x="1081088" y="366608"/>
                </a:lnTo>
                <a:lnTo>
                  <a:pt x="1082787" y="359195"/>
                </a:lnTo>
                <a:lnTo>
                  <a:pt x="1082887" y="358758"/>
                </a:lnTo>
                <a:lnTo>
                  <a:pt x="1089441" y="359195"/>
                </a:lnTo>
                <a:lnTo>
                  <a:pt x="1082051" y="366608"/>
                </a:lnTo>
                <a:lnTo>
                  <a:pt x="1081620" y="366608"/>
                </a:lnTo>
                <a:lnTo>
                  <a:pt x="1080933" y="367297"/>
                </a:lnTo>
                <a:lnTo>
                  <a:pt x="1081364" y="367297"/>
                </a:lnTo>
                <a:lnTo>
                  <a:pt x="1080800" y="367862"/>
                </a:lnTo>
                <a:close/>
              </a:path>
              <a:path w="1760220" h="2282190">
                <a:moveTo>
                  <a:pt x="1078895" y="265015"/>
                </a:moveTo>
                <a:lnTo>
                  <a:pt x="1078619" y="258786"/>
                </a:lnTo>
                <a:lnTo>
                  <a:pt x="1078507" y="256255"/>
                </a:lnTo>
                <a:lnTo>
                  <a:pt x="1083287" y="258786"/>
                </a:lnTo>
                <a:lnTo>
                  <a:pt x="1083287" y="261790"/>
                </a:lnTo>
                <a:lnTo>
                  <a:pt x="1078895" y="265015"/>
                </a:lnTo>
                <a:close/>
              </a:path>
              <a:path w="1760220" h="2282190">
                <a:moveTo>
                  <a:pt x="1078511" y="255669"/>
                </a:moveTo>
                <a:lnTo>
                  <a:pt x="1075543" y="254993"/>
                </a:lnTo>
                <a:lnTo>
                  <a:pt x="1076698" y="250174"/>
                </a:lnTo>
                <a:lnTo>
                  <a:pt x="1076393" y="247504"/>
                </a:lnTo>
                <a:lnTo>
                  <a:pt x="1076324" y="246895"/>
                </a:lnTo>
                <a:lnTo>
                  <a:pt x="1081398" y="247504"/>
                </a:lnTo>
                <a:lnTo>
                  <a:pt x="1081358" y="252754"/>
                </a:lnTo>
                <a:lnTo>
                  <a:pt x="1078511" y="255669"/>
                </a:lnTo>
                <a:close/>
              </a:path>
              <a:path w="1760220" h="2282190">
                <a:moveTo>
                  <a:pt x="1079164" y="210372"/>
                </a:moveTo>
                <a:lnTo>
                  <a:pt x="1079500" y="202374"/>
                </a:lnTo>
                <a:lnTo>
                  <a:pt x="1083287" y="202374"/>
                </a:lnTo>
                <a:lnTo>
                  <a:pt x="1083287" y="208087"/>
                </a:lnTo>
                <a:lnTo>
                  <a:pt x="1083075" y="208517"/>
                </a:lnTo>
                <a:lnTo>
                  <a:pt x="1082914" y="208996"/>
                </a:lnTo>
                <a:lnTo>
                  <a:pt x="1082887" y="209611"/>
                </a:lnTo>
                <a:lnTo>
                  <a:pt x="1079164" y="210372"/>
                </a:lnTo>
                <a:close/>
              </a:path>
              <a:path w="1760220" h="2282190">
                <a:moveTo>
                  <a:pt x="1093837" y="946567"/>
                </a:moveTo>
                <a:lnTo>
                  <a:pt x="1087264" y="946567"/>
                </a:lnTo>
                <a:lnTo>
                  <a:pt x="1088428" y="944801"/>
                </a:lnTo>
                <a:lnTo>
                  <a:pt x="1089552" y="943008"/>
                </a:lnTo>
                <a:lnTo>
                  <a:pt x="1089451" y="939987"/>
                </a:lnTo>
                <a:lnTo>
                  <a:pt x="1091224" y="940403"/>
                </a:lnTo>
                <a:lnTo>
                  <a:pt x="1091637" y="942180"/>
                </a:lnTo>
                <a:lnTo>
                  <a:pt x="1093837" y="942180"/>
                </a:lnTo>
                <a:lnTo>
                  <a:pt x="1093837" y="946567"/>
                </a:lnTo>
                <a:close/>
              </a:path>
              <a:path w="1760220" h="2282190">
                <a:moveTo>
                  <a:pt x="1085075" y="396038"/>
                </a:moveTo>
                <a:lnTo>
                  <a:pt x="1080699" y="396038"/>
                </a:lnTo>
                <a:lnTo>
                  <a:pt x="1080699" y="391656"/>
                </a:lnTo>
                <a:lnTo>
                  <a:pt x="1085075" y="391656"/>
                </a:lnTo>
                <a:lnTo>
                  <a:pt x="1085075" y="396038"/>
                </a:lnTo>
                <a:close/>
              </a:path>
              <a:path w="1760220" h="2282190">
                <a:moveTo>
                  <a:pt x="1084514" y="535108"/>
                </a:moveTo>
                <a:lnTo>
                  <a:pt x="1082823" y="535108"/>
                </a:lnTo>
                <a:lnTo>
                  <a:pt x="1082887" y="529837"/>
                </a:lnTo>
                <a:lnTo>
                  <a:pt x="1085361" y="532565"/>
                </a:lnTo>
                <a:lnTo>
                  <a:pt x="1084514" y="535108"/>
                </a:lnTo>
                <a:close/>
              </a:path>
              <a:path w="1760220" h="2282190">
                <a:moveTo>
                  <a:pt x="1041549" y="84154"/>
                </a:moveTo>
                <a:lnTo>
                  <a:pt x="1039400" y="83611"/>
                </a:lnTo>
                <a:lnTo>
                  <a:pt x="1041325" y="80203"/>
                </a:lnTo>
                <a:lnTo>
                  <a:pt x="1043586" y="82722"/>
                </a:lnTo>
                <a:lnTo>
                  <a:pt x="1041549" y="84154"/>
                </a:lnTo>
                <a:close/>
              </a:path>
              <a:path w="1760220" h="2282190">
                <a:moveTo>
                  <a:pt x="1043512" y="29753"/>
                </a:moveTo>
                <a:lnTo>
                  <a:pt x="1039613" y="28149"/>
                </a:lnTo>
                <a:lnTo>
                  <a:pt x="1043189" y="25767"/>
                </a:lnTo>
                <a:lnTo>
                  <a:pt x="1043512" y="23177"/>
                </a:lnTo>
                <a:lnTo>
                  <a:pt x="1047413" y="24786"/>
                </a:lnTo>
                <a:lnTo>
                  <a:pt x="1043827" y="27163"/>
                </a:lnTo>
                <a:lnTo>
                  <a:pt x="1043512" y="29753"/>
                </a:lnTo>
                <a:close/>
              </a:path>
              <a:path w="1760220" h="2282190">
                <a:moveTo>
                  <a:pt x="1033858" y="144704"/>
                </a:moveTo>
                <a:lnTo>
                  <a:pt x="1034375" y="139804"/>
                </a:lnTo>
                <a:lnTo>
                  <a:pt x="1028302" y="139804"/>
                </a:lnTo>
                <a:lnTo>
                  <a:pt x="1028466" y="137011"/>
                </a:lnTo>
                <a:lnTo>
                  <a:pt x="1028591" y="134878"/>
                </a:lnTo>
                <a:lnTo>
                  <a:pt x="1039978" y="137011"/>
                </a:lnTo>
                <a:lnTo>
                  <a:pt x="1039632" y="139804"/>
                </a:lnTo>
                <a:lnTo>
                  <a:pt x="1034375" y="139804"/>
                </a:lnTo>
                <a:lnTo>
                  <a:pt x="1028196" y="141617"/>
                </a:lnTo>
                <a:lnTo>
                  <a:pt x="1039408" y="141617"/>
                </a:lnTo>
                <a:lnTo>
                  <a:pt x="1039136" y="143809"/>
                </a:lnTo>
                <a:lnTo>
                  <a:pt x="1033858" y="144704"/>
                </a:lnTo>
                <a:close/>
              </a:path>
              <a:path w="1760220" h="2282190">
                <a:moveTo>
                  <a:pt x="1030385" y="115294"/>
                </a:moveTo>
                <a:lnTo>
                  <a:pt x="1028429" y="113594"/>
                </a:lnTo>
                <a:lnTo>
                  <a:pt x="1025441" y="112939"/>
                </a:lnTo>
                <a:lnTo>
                  <a:pt x="1021639" y="112939"/>
                </a:lnTo>
                <a:lnTo>
                  <a:pt x="1021810" y="108886"/>
                </a:lnTo>
                <a:lnTo>
                  <a:pt x="1021895" y="106876"/>
                </a:lnTo>
                <a:lnTo>
                  <a:pt x="1030962" y="108886"/>
                </a:lnTo>
                <a:lnTo>
                  <a:pt x="1030597" y="112939"/>
                </a:lnTo>
                <a:lnTo>
                  <a:pt x="1021810" y="108886"/>
                </a:lnTo>
                <a:lnTo>
                  <a:pt x="1021639" y="112939"/>
                </a:lnTo>
                <a:lnTo>
                  <a:pt x="1030582" y="113101"/>
                </a:lnTo>
                <a:lnTo>
                  <a:pt x="1030385" y="115294"/>
                </a:lnTo>
                <a:close/>
              </a:path>
              <a:path w="1760220" h="2282190">
                <a:moveTo>
                  <a:pt x="1030476" y="34479"/>
                </a:moveTo>
                <a:lnTo>
                  <a:pt x="1032461" y="25813"/>
                </a:lnTo>
                <a:lnTo>
                  <a:pt x="1032562" y="25371"/>
                </a:lnTo>
                <a:lnTo>
                  <a:pt x="1039117" y="25813"/>
                </a:lnTo>
                <a:lnTo>
                  <a:pt x="1030476" y="34479"/>
                </a:lnTo>
                <a:close/>
              </a:path>
              <a:path w="1760220" h="2282190">
                <a:moveTo>
                  <a:pt x="1030384" y="124069"/>
                </a:moveTo>
                <a:lnTo>
                  <a:pt x="1028612" y="123652"/>
                </a:lnTo>
                <a:lnTo>
                  <a:pt x="1028195" y="121871"/>
                </a:lnTo>
                <a:lnTo>
                  <a:pt x="1026009" y="121871"/>
                </a:lnTo>
                <a:lnTo>
                  <a:pt x="1026424" y="120098"/>
                </a:lnTo>
                <a:lnTo>
                  <a:pt x="1028196" y="119681"/>
                </a:lnTo>
                <a:lnTo>
                  <a:pt x="1028195" y="117489"/>
                </a:lnTo>
                <a:lnTo>
                  <a:pt x="1029968" y="117910"/>
                </a:lnTo>
                <a:lnTo>
                  <a:pt x="1030373" y="119681"/>
                </a:lnTo>
                <a:lnTo>
                  <a:pt x="1032561" y="119681"/>
                </a:lnTo>
                <a:lnTo>
                  <a:pt x="1032157" y="121458"/>
                </a:lnTo>
                <a:lnTo>
                  <a:pt x="1030374" y="121871"/>
                </a:lnTo>
                <a:lnTo>
                  <a:pt x="1030384" y="124069"/>
                </a:lnTo>
                <a:close/>
              </a:path>
              <a:path w="1760220" h="2282190">
                <a:moveTo>
                  <a:pt x="1071957" y="34139"/>
                </a:moveTo>
                <a:lnTo>
                  <a:pt x="1067581" y="34139"/>
                </a:lnTo>
                <a:lnTo>
                  <a:pt x="1067581" y="29753"/>
                </a:lnTo>
                <a:lnTo>
                  <a:pt x="1071957" y="29753"/>
                </a:lnTo>
                <a:lnTo>
                  <a:pt x="1071957" y="34139"/>
                </a:lnTo>
                <a:close/>
              </a:path>
              <a:path w="1760220" h="2282190">
                <a:moveTo>
                  <a:pt x="1069860" y="372250"/>
                </a:moveTo>
                <a:lnTo>
                  <a:pt x="1071854" y="363587"/>
                </a:lnTo>
                <a:lnTo>
                  <a:pt x="1071957" y="363140"/>
                </a:lnTo>
                <a:lnTo>
                  <a:pt x="1078511" y="363587"/>
                </a:lnTo>
                <a:lnTo>
                  <a:pt x="1069860" y="372250"/>
                </a:lnTo>
                <a:close/>
              </a:path>
              <a:path w="1760220" h="2282190">
                <a:moveTo>
                  <a:pt x="1065393" y="657045"/>
                </a:moveTo>
                <a:lnTo>
                  <a:pt x="1062959" y="656041"/>
                </a:lnTo>
                <a:lnTo>
                  <a:pt x="1067822" y="653670"/>
                </a:lnTo>
                <a:lnTo>
                  <a:pt x="1065393" y="652663"/>
                </a:lnTo>
                <a:lnTo>
                  <a:pt x="1068108" y="645950"/>
                </a:lnTo>
                <a:lnTo>
                  <a:pt x="1071744" y="645662"/>
                </a:lnTo>
                <a:lnTo>
                  <a:pt x="1076323" y="650470"/>
                </a:lnTo>
                <a:lnTo>
                  <a:pt x="1076202" y="653670"/>
                </a:lnTo>
                <a:lnTo>
                  <a:pt x="1076190" y="653993"/>
                </a:lnTo>
                <a:lnTo>
                  <a:pt x="1068169" y="653993"/>
                </a:lnTo>
                <a:lnTo>
                  <a:pt x="1065393" y="657045"/>
                </a:lnTo>
                <a:close/>
              </a:path>
              <a:path w="1760220" h="2282190">
                <a:moveTo>
                  <a:pt x="1076113" y="656041"/>
                </a:moveTo>
                <a:lnTo>
                  <a:pt x="1075904" y="656041"/>
                </a:lnTo>
                <a:lnTo>
                  <a:pt x="1068169" y="653993"/>
                </a:lnTo>
                <a:lnTo>
                  <a:pt x="1076190" y="653993"/>
                </a:lnTo>
                <a:lnTo>
                  <a:pt x="1076113" y="656041"/>
                </a:lnTo>
                <a:close/>
              </a:path>
              <a:path w="1760220" h="2282190">
                <a:moveTo>
                  <a:pt x="1058920" y="170467"/>
                </a:moveTo>
                <a:lnTo>
                  <a:pt x="1060905" y="161800"/>
                </a:lnTo>
                <a:lnTo>
                  <a:pt x="1061006" y="161358"/>
                </a:lnTo>
                <a:lnTo>
                  <a:pt x="1067561" y="161800"/>
                </a:lnTo>
                <a:lnTo>
                  <a:pt x="1058920" y="170467"/>
                </a:lnTo>
                <a:close/>
              </a:path>
              <a:path w="1760220" h="2282190">
                <a:moveTo>
                  <a:pt x="1058920" y="198978"/>
                </a:moveTo>
                <a:lnTo>
                  <a:pt x="1060905" y="190310"/>
                </a:lnTo>
                <a:lnTo>
                  <a:pt x="1061006" y="189868"/>
                </a:lnTo>
                <a:lnTo>
                  <a:pt x="1067561" y="190310"/>
                </a:lnTo>
                <a:lnTo>
                  <a:pt x="1058920" y="198978"/>
                </a:lnTo>
                <a:close/>
              </a:path>
              <a:path w="1760220" h="2282190">
                <a:moveTo>
                  <a:pt x="612597" y="1240812"/>
                </a:moveTo>
                <a:lnTo>
                  <a:pt x="614587" y="1232144"/>
                </a:lnTo>
                <a:lnTo>
                  <a:pt x="614689" y="1231697"/>
                </a:lnTo>
                <a:lnTo>
                  <a:pt x="621243" y="1232144"/>
                </a:lnTo>
                <a:lnTo>
                  <a:pt x="612597" y="1240812"/>
                </a:lnTo>
                <a:close/>
              </a:path>
              <a:path w="1760220" h="2282190">
                <a:moveTo>
                  <a:pt x="616313" y="1245746"/>
                </a:moveTo>
                <a:lnTo>
                  <a:pt x="614624" y="1245746"/>
                </a:lnTo>
                <a:lnTo>
                  <a:pt x="614689" y="1240472"/>
                </a:lnTo>
                <a:lnTo>
                  <a:pt x="617159" y="1243203"/>
                </a:lnTo>
                <a:lnTo>
                  <a:pt x="616313" y="1245746"/>
                </a:lnTo>
                <a:close/>
              </a:path>
              <a:path w="1760220" h="2282190">
                <a:moveTo>
                  <a:pt x="690785" y="1783276"/>
                </a:moveTo>
                <a:lnTo>
                  <a:pt x="688685" y="1782783"/>
                </a:lnTo>
                <a:lnTo>
                  <a:pt x="691265" y="1780034"/>
                </a:lnTo>
                <a:lnTo>
                  <a:pt x="693125" y="1782148"/>
                </a:lnTo>
                <a:lnTo>
                  <a:pt x="690785" y="1783276"/>
                </a:lnTo>
                <a:close/>
              </a:path>
              <a:path w="1760220" h="2282190">
                <a:moveTo>
                  <a:pt x="795719" y="1868648"/>
                </a:moveTo>
                <a:lnTo>
                  <a:pt x="794030" y="1868648"/>
                </a:lnTo>
                <a:lnTo>
                  <a:pt x="794098" y="1863376"/>
                </a:lnTo>
                <a:lnTo>
                  <a:pt x="796567" y="1866105"/>
                </a:lnTo>
                <a:lnTo>
                  <a:pt x="795719" y="1868648"/>
                </a:lnTo>
                <a:close/>
              </a:path>
              <a:path w="1760220" h="2282190">
                <a:moveTo>
                  <a:pt x="799978" y="1837775"/>
                </a:moveTo>
                <a:lnTo>
                  <a:pt x="793950" y="1834008"/>
                </a:lnTo>
                <a:lnTo>
                  <a:pt x="791900" y="1832673"/>
                </a:lnTo>
                <a:lnTo>
                  <a:pt x="792162" y="1830820"/>
                </a:lnTo>
                <a:lnTo>
                  <a:pt x="792264" y="1830099"/>
                </a:lnTo>
                <a:lnTo>
                  <a:pt x="795895" y="1830820"/>
                </a:lnTo>
                <a:lnTo>
                  <a:pt x="798539" y="1830820"/>
                </a:lnTo>
                <a:lnTo>
                  <a:pt x="799978" y="1837775"/>
                </a:lnTo>
                <a:close/>
              </a:path>
              <a:path w="1760220" h="2282190">
                <a:moveTo>
                  <a:pt x="798539" y="1830820"/>
                </a:moveTo>
                <a:lnTo>
                  <a:pt x="795895" y="1830820"/>
                </a:lnTo>
                <a:lnTo>
                  <a:pt x="798469" y="1830480"/>
                </a:lnTo>
                <a:lnTo>
                  <a:pt x="798539" y="1830820"/>
                </a:lnTo>
                <a:close/>
              </a:path>
              <a:path w="1760220" h="2282190">
                <a:moveTo>
                  <a:pt x="794098" y="1782222"/>
                </a:moveTo>
                <a:lnTo>
                  <a:pt x="790524" y="1778458"/>
                </a:lnTo>
                <a:lnTo>
                  <a:pt x="794108" y="1773361"/>
                </a:lnTo>
                <a:lnTo>
                  <a:pt x="799875" y="1771600"/>
                </a:lnTo>
                <a:lnTo>
                  <a:pt x="801689" y="1775414"/>
                </a:lnTo>
                <a:lnTo>
                  <a:pt x="795987" y="1775414"/>
                </a:lnTo>
                <a:lnTo>
                  <a:pt x="796680" y="1776423"/>
                </a:lnTo>
                <a:lnTo>
                  <a:pt x="794098" y="1782222"/>
                </a:lnTo>
                <a:close/>
              </a:path>
              <a:path w="1760220" h="2282190">
                <a:moveTo>
                  <a:pt x="802844" y="1777841"/>
                </a:moveTo>
                <a:lnTo>
                  <a:pt x="795987" y="1775414"/>
                </a:lnTo>
                <a:lnTo>
                  <a:pt x="801689" y="1775414"/>
                </a:lnTo>
                <a:lnTo>
                  <a:pt x="802844" y="1777841"/>
                </a:lnTo>
                <a:close/>
              </a:path>
              <a:path w="1760220" h="2282190">
                <a:moveTo>
                  <a:pt x="668904" y="1669224"/>
                </a:moveTo>
                <a:lnTo>
                  <a:pt x="666804" y="1668731"/>
                </a:lnTo>
                <a:lnTo>
                  <a:pt x="669384" y="1665981"/>
                </a:lnTo>
                <a:lnTo>
                  <a:pt x="671244" y="1668096"/>
                </a:lnTo>
                <a:lnTo>
                  <a:pt x="668904" y="1669224"/>
                </a:lnTo>
                <a:close/>
              </a:path>
              <a:path w="1760220" h="2282190">
                <a:moveTo>
                  <a:pt x="797988" y="1752571"/>
                </a:moveTo>
                <a:lnTo>
                  <a:pt x="795888" y="1752078"/>
                </a:lnTo>
                <a:lnTo>
                  <a:pt x="798469" y="1749325"/>
                </a:lnTo>
                <a:lnTo>
                  <a:pt x="800328" y="1751442"/>
                </a:lnTo>
                <a:lnTo>
                  <a:pt x="797988" y="1752571"/>
                </a:lnTo>
                <a:close/>
              </a:path>
              <a:path w="1760220" h="2282190">
                <a:moveTo>
                  <a:pt x="673761" y="1698879"/>
                </a:moveTo>
                <a:lnTo>
                  <a:pt x="669911" y="1698351"/>
                </a:lnTo>
                <a:lnTo>
                  <a:pt x="668777" y="1695101"/>
                </a:lnTo>
                <a:lnTo>
                  <a:pt x="669320" y="1690633"/>
                </a:lnTo>
                <a:lnTo>
                  <a:pt x="669384" y="1690105"/>
                </a:lnTo>
                <a:lnTo>
                  <a:pt x="673234" y="1690633"/>
                </a:lnTo>
                <a:lnTo>
                  <a:pt x="674374" y="1693883"/>
                </a:lnTo>
                <a:lnTo>
                  <a:pt x="673826" y="1698351"/>
                </a:lnTo>
                <a:lnTo>
                  <a:pt x="673761" y="1698879"/>
                </a:lnTo>
                <a:close/>
              </a:path>
              <a:path w="1760220" h="2282190">
                <a:moveTo>
                  <a:pt x="671573" y="1617724"/>
                </a:moveTo>
                <a:lnTo>
                  <a:pt x="668605" y="1617049"/>
                </a:lnTo>
                <a:lnTo>
                  <a:pt x="669765" y="1612236"/>
                </a:lnTo>
                <a:lnTo>
                  <a:pt x="669463" y="1609631"/>
                </a:lnTo>
                <a:lnTo>
                  <a:pt x="669384" y="1608955"/>
                </a:lnTo>
                <a:lnTo>
                  <a:pt x="672363" y="1609631"/>
                </a:lnTo>
                <a:lnTo>
                  <a:pt x="671203" y="1614444"/>
                </a:lnTo>
                <a:lnTo>
                  <a:pt x="671497" y="1617049"/>
                </a:lnTo>
                <a:lnTo>
                  <a:pt x="671573" y="1617724"/>
                </a:lnTo>
                <a:close/>
              </a:path>
              <a:path w="1760220" h="2282190">
                <a:moveTo>
                  <a:pt x="1043604" y="1982156"/>
                </a:moveTo>
                <a:lnTo>
                  <a:pt x="1045598" y="1973488"/>
                </a:lnTo>
                <a:lnTo>
                  <a:pt x="1045700" y="1973046"/>
                </a:lnTo>
                <a:lnTo>
                  <a:pt x="1052255" y="1973488"/>
                </a:lnTo>
                <a:lnTo>
                  <a:pt x="1043604" y="1982156"/>
                </a:lnTo>
                <a:close/>
              </a:path>
              <a:path w="1760220" h="2282190">
                <a:moveTo>
                  <a:pt x="842320" y="1977769"/>
                </a:moveTo>
                <a:lnTo>
                  <a:pt x="844312" y="1969097"/>
                </a:lnTo>
                <a:lnTo>
                  <a:pt x="844412" y="1968660"/>
                </a:lnTo>
                <a:lnTo>
                  <a:pt x="850971" y="1969097"/>
                </a:lnTo>
                <a:lnTo>
                  <a:pt x="842320" y="1977769"/>
                </a:lnTo>
                <a:close/>
              </a:path>
              <a:path w="1760220" h="2282190">
                <a:moveTo>
                  <a:pt x="855353" y="1863376"/>
                </a:moveTo>
                <a:lnTo>
                  <a:pt x="846250" y="1860757"/>
                </a:lnTo>
                <a:lnTo>
                  <a:pt x="857039" y="1855868"/>
                </a:lnTo>
                <a:lnTo>
                  <a:pt x="857247" y="1853525"/>
                </a:lnTo>
                <a:lnTo>
                  <a:pt x="857305" y="1852866"/>
                </a:lnTo>
                <a:lnTo>
                  <a:pt x="857420" y="1851567"/>
                </a:lnTo>
                <a:lnTo>
                  <a:pt x="857540" y="1850216"/>
                </a:lnTo>
                <a:lnTo>
                  <a:pt x="859490" y="1851567"/>
                </a:lnTo>
                <a:lnTo>
                  <a:pt x="861455" y="1852866"/>
                </a:lnTo>
                <a:lnTo>
                  <a:pt x="863353" y="1852866"/>
                </a:lnTo>
                <a:lnTo>
                  <a:pt x="863710" y="1853525"/>
                </a:lnTo>
                <a:lnTo>
                  <a:pt x="860879" y="1856326"/>
                </a:lnTo>
                <a:lnTo>
                  <a:pt x="856926" y="1859362"/>
                </a:lnTo>
                <a:lnTo>
                  <a:pt x="855353" y="1863376"/>
                </a:lnTo>
                <a:close/>
              </a:path>
              <a:path w="1760220" h="2282190">
                <a:moveTo>
                  <a:pt x="863353" y="1852866"/>
                </a:moveTo>
                <a:lnTo>
                  <a:pt x="861455" y="1852866"/>
                </a:lnTo>
                <a:lnTo>
                  <a:pt x="861916" y="1850216"/>
                </a:lnTo>
                <a:lnTo>
                  <a:pt x="863353" y="1852866"/>
                </a:lnTo>
                <a:close/>
              </a:path>
              <a:path w="1760220" h="2282190">
                <a:moveTo>
                  <a:pt x="846455" y="1943364"/>
                </a:moveTo>
                <a:lnTo>
                  <a:pt x="843200" y="1942685"/>
                </a:lnTo>
                <a:lnTo>
                  <a:pt x="843836" y="1940736"/>
                </a:lnTo>
                <a:lnTo>
                  <a:pt x="850982" y="1940145"/>
                </a:lnTo>
                <a:lnTo>
                  <a:pt x="846455" y="1943364"/>
                </a:lnTo>
                <a:close/>
              </a:path>
              <a:path w="1760220" h="2282190">
                <a:moveTo>
                  <a:pt x="671008" y="1726084"/>
                </a:moveTo>
                <a:lnTo>
                  <a:pt x="669319" y="1726084"/>
                </a:lnTo>
                <a:lnTo>
                  <a:pt x="669384" y="1720814"/>
                </a:lnTo>
                <a:lnTo>
                  <a:pt x="671855" y="1723542"/>
                </a:lnTo>
                <a:lnTo>
                  <a:pt x="671008" y="1726084"/>
                </a:lnTo>
                <a:close/>
              </a:path>
              <a:path w="1760220" h="2282190">
                <a:moveTo>
                  <a:pt x="805129" y="1944872"/>
                </a:moveTo>
                <a:lnTo>
                  <a:pt x="807118" y="1936199"/>
                </a:lnTo>
                <a:lnTo>
                  <a:pt x="807220" y="1935752"/>
                </a:lnTo>
                <a:lnTo>
                  <a:pt x="813775" y="1936199"/>
                </a:lnTo>
                <a:lnTo>
                  <a:pt x="805129" y="1944872"/>
                </a:lnTo>
                <a:close/>
              </a:path>
              <a:path w="1760220" h="2282190">
                <a:moveTo>
                  <a:pt x="815284" y="1747853"/>
                </a:moveTo>
                <a:lnTo>
                  <a:pt x="809267" y="1744085"/>
                </a:lnTo>
                <a:lnTo>
                  <a:pt x="807220" y="1742748"/>
                </a:lnTo>
                <a:lnTo>
                  <a:pt x="807476" y="1740890"/>
                </a:lnTo>
                <a:lnTo>
                  <a:pt x="807575" y="1740175"/>
                </a:lnTo>
                <a:lnTo>
                  <a:pt x="811206" y="1740890"/>
                </a:lnTo>
                <a:lnTo>
                  <a:pt x="813858" y="1740890"/>
                </a:lnTo>
                <a:lnTo>
                  <a:pt x="815284" y="1747853"/>
                </a:lnTo>
                <a:close/>
              </a:path>
              <a:path w="1760220" h="2282190">
                <a:moveTo>
                  <a:pt x="813858" y="1740890"/>
                </a:moveTo>
                <a:lnTo>
                  <a:pt x="811206" y="1740890"/>
                </a:lnTo>
                <a:lnTo>
                  <a:pt x="813789" y="1740556"/>
                </a:lnTo>
                <a:lnTo>
                  <a:pt x="813858" y="1740890"/>
                </a:lnTo>
                <a:close/>
              </a:path>
              <a:path w="1760220" h="2282190">
                <a:moveTo>
                  <a:pt x="802844" y="1696686"/>
                </a:moveTo>
                <a:lnTo>
                  <a:pt x="798995" y="1696158"/>
                </a:lnTo>
                <a:lnTo>
                  <a:pt x="797869" y="1692796"/>
                </a:lnTo>
                <a:lnTo>
                  <a:pt x="798469" y="1687917"/>
                </a:lnTo>
                <a:lnTo>
                  <a:pt x="805048" y="1685698"/>
                </a:lnTo>
                <a:lnTo>
                  <a:pt x="802343" y="1692796"/>
                </a:lnTo>
                <a:lnTo>
                  <a:pt x="802776" y="1696158"/>
                </a:lnTo>
                <a:lnTo>
                  <a:pt x="802844" y="1696686"/>
                </a:lnTo>
                <a:close/>
              </a:path>
              <a:path w="1760220" h="2282190">
                <a:moveTo>
                  <a:pt x="798469" y="1747131"/>
                </a:moveTo>
                <a:lnTo>
                  <a:pt x="794098" y="1747131"/>
                </a:lnTo>
                <a:lnTo>
                  <a:pt x="794098" y="1742749"/>
                </a:lnTo>
                <a:lnTo>
                  <a:pt x="798469" y="1742749"/>
                </a:lnTo>
                <a:lnTo>
                  <a:pt x="798469" y="1747131"/>
                </a:lnTo>
                <a:close/>
              </a:path>
              <a:path w="1760220" h="2282190">
                <a:moveTo>
                  <a:pt x="807317" y="1811073"/>
                </a:moveTo>
                <a:lnTo>
                  <a:pt x="809311" y="1802411"/>
                </a:lnTo>
                <a:lnTo>
                  <a:pt x="809413" y="1801969"/>
                </a:lnTo>
                <a:lnTo>
                  <a:pt x="815963" y="1802411"/>
                </a:lnTo>
                <a:lnTo>
                  <a:pt x="807317" y="1811073"/>
                </a:lnTo>
                <a:close/>
              </a:path>
              <a:path w="1760220" h="2282190">
                <a:moveTo>
                  <a:pt x="498831" y="1872486"/>
                </a:moveTo>
                <a:lnTo>
                  <a:pt x="500819" y="1863823"/>
                </a:lnTo>
                <a:lnTo>
                  <a:pt x="500921" y="1863376"/>
                </a:lnTo>
                <a:lnTo>
                  <a:pt x="507475" y="1863823"/>
                </a:lnTo>
                <a:lnTo>
                  <a:pt x="498831" y="1872486"/>
                </a:lnTo>
                <a:close/>
              </a:path>
              <a:path w="1760220" h="2282190">
                <a:moveTo>
                  <a:pt x="518905" y="1756959"/>
                </a:moveTo>
                <a:lnTo>
                  <a:pt x="516566" y="1755829"/>
                </a:lnTo>
                <a:lnTo>
                  <a:pt x="518426" y="1753711"/>
                </a:lnTo>
                <a:lnTo>
                  <a:pt x="521004" y="1756464"/>
                </a:lnTo>
                <a:lnTo>
                  <a:pt x="518905" y="1756959"/>
                </a:lnTo>
                <a:close/>
              </a:path>
              <a:path w="1760220" h="2282190">
                <a:moveTo>
                  <a:pt x="520705" y="1835202"/>
                </a:moveTo>
                <a:lnTo>
                  <a:pt x="522701" y="1826529"/>
                </a:lnTo>
                <a:lnTo>
                  <a:pt x="522802" y="1826092"/>
                </a:lnTo>
                <a:lnTo>
                  <a:pt x="529355" y="1826529"/>
                </a:lnTo>
                <a:lnTo>
                  <a:pt x="520705" y="1835202"/>
                </a:lnTo>
                <a:close/>
              </a:path>
              <a:path w="1760220" h="2282190">
                <a:moveTo>
                  <a:pt x="501428" y="2046118"/>
                </a:moveTo>
                <a:lnTo>
                  <a:pt x="501398" y="2033140"/>
                </a:lnTo>
                <a:lnTo>
                  <a:pt x="507480" y="2036648"/>
                </a:lnTo>
                <a:lnTo>
                  <a:pt x="508413" y="2041234"/>
                </a:lnTo>
                <a:lnTo>
                  <a:pt x="505986" y="2042462"/>
                </a:lnTo>
                <a:lnTo>
                  <a:pt x="505292" y="2045423"/>
                </a:lnTo>
                <a:lnTo>
                  <a:pt x="501428" y="2046118"/>
                </a:lnTo>
                <a:close/>
              </a:path>
              <a:path w="1760220" h="2282190">
                <a:moveTo>
                  <a:pt x="494358" y="1841442"/>
                </a:moveTo>
                <a:lnTo>
                  <a:pt x="497042" y="1838319"/>
                </a:lnTo>
                <a:lnTo>
                  <a:pt x="502715" y="1836456"/>
                </a:lnTo>
                <a:lnTo>
                  <a:pt x="505292" y="1839248"/>
                </a:lnTo>
                <a:lnTo>
                  <a:pt x="504996" y="1840340"/>
                </a:lnTo>
                <a:lnTo>
                  <a:pt x="501236" y="1840340"/>
                </a:lnTo>
                <a:lnTo>
                  <a:pt x="494358" y="1841442"/>
                </a:lnTo>
                <a:close/>
              </a:path>
              <a:path w="1760220" h="2282190">
                <a:moveTo>
                  <a:pt x="503297" y="1846610"/>
                </a:moveTo>
                <a:lnTo>
                  <a:pt x="501236" y="1840340"/>
                </a:lnTo>
                <a:lnTo>
                  <a:pt x="504996" y="1840340"/>
                </a:lnTo>
                <a:lnTo>
                  <a:pt x="503297" y="1846610"/>
                </a:lnTo>
                <a:close/>
              </a:path>
              <a:path w="1760220" h="2282190">
                <a:moveTo>
                  <a:pt x="521409" y="1769726"/>
                </a:moveTo>
                <a:lnTo>
                  <a:pt x="519996" y="1766024"/>
                </a:lnTo>
                <a:lnTo>
                  <a:pt x="520613" y="1760287"/>
                </a:lnTo>
                <a:lnTo>
                  <a:pt x="522202" y="1763572"/>
                </a:lnTo>
                <a:lnTo>
                  <a:pt x="522285" y="1763745"/>
                </a:lnTo>
                <a:lnTo>
                  <a:pt x="527541" y="1763745"/>
                </a:lnTo>
                <a:lnTo>
                  <a:pt x="527173" y="1769061"/>
                </a:lnTo>
                <a:lnTo>
                  <a:pt x="521409" y="1769726"/>
                </a:lnTo>
                <a:close/>
              </a:path>
              <a:path w="1760220" h="2282190">
                <a:moveTo>
                  <a:pt x="505777" y="1965323"/>
                </a:moveTo>
                <a:lnTo>
                  <a:pt x="503436" y="1964192"/>
                </a:lnTo>
                <a:lnTo>
                  <a:pt x="505292" y="1962075"/>
                </a:lnTo>
                <a:lnTo>
                  <a:pt x="507876" y="1964829"/>
                </a:lnTo>
                <a:lnTo>
                  <a:pt x="505777" y="1965323"/>
                </a:lnTo>
                <a:close/>
              </a:path>
              <a:path w="1760220" h="2282190">
                <a:moveTo>
                  <a:pt x="500921" y="1852414"/>
                </a:moveTo>
                <a:lnTo>
                  <a:pt x="496545" y="1852414"/>
                </a:lnTo>
                <a:lnTo>
                  <a:pt x="496545" y="1848022"/>
                </a:lnTo>
                <a:lnTo>
                  <a:pt x="500921" y="1848022"/>
                </a:lnTo>
                <a:lnTo>
                  <a:pt x="500921" y="1852414"/>
                </a:lnTo>
                <a:close/>
              </a:path>
              <a:path w="1760220" h="2282190">
                <a:moveTo>
                  <a:pt x="647018" y="1536485"/>
                </a:moveTo>
                <a:lnTo>
                  <a:pt x="644733" y="1534020"/>
                </a:lnTo>
                <a:lnTo>
                  <a:pt x="644814" y="1532630"/>
                </a:lnTo>
                <a:lnTo>
                  <a:pt x="644930" y="1530637"/>
                </a:lnTo>
                <a:lnTo>
                  <a:pt x="649698" y="1532183"/>
                </a:lnTo>
                <a:lnTo>
                  <a:pt x="647018" y="1536485"/>
                </a:lnTo>
                <a:close/>
              </a:path>
              <a:path w="1760220" h="2282190">
                <a:moveTo>
                  <a:pt x="660734" y="1541292"/>
                </a:moveTo>
                <a:lnTo>
                  <a:pt x="662718" y="1532630"/>
                </a:lnTo>
                <a:lnTo>
                  <a:pt x="662821" y="1532183"/>
                </a:lnTo>
                <a:lnTo>
                  <a:pt x="669375" y="1532630"/>
                </a:lnTo>
                <a:lnTo>
                  <a:pt x="660734" y="1541292"/>
                </a:lnTo>
                <a:close/>
              </a:path>
              <a:path w="1760220" h="2282190">
                <a:moveTo>
                  <a:pt x="601566" y="1538763"/>
                </a:moveTo>
                <a:lnTo>
                  <a:pt x="601566" y="1534377"/>
                </a:lnTo>
                <a:lnTo>
                  <a:pt x="605937" y="1534377"/>
                </a:lnTo>
                <a:lnTo>
                  <a:pt x="606748" y="1538113"/>
                </a:lnTo>
                <a:lnTo>
                  <a:pt x="604230" y="1538514"/>
                </a:lnTo>
                <a:lnTo>
                  <a:pt x="601566" y="1538763"/>
                </a:lnTo>
                <a:close/>
              </a:path>
              <a:path w="1760220" h="2282190">
                <a:moveTo>
                  <a:pt x="605937" y="1545339"/>
                </a:moveTo>
                <a:lnTo>
                  <a:pt x="603736" y="1542638"/>
                </a:lnTo>
                <a:lnTo>
                  <a:pt x="605659" y="1539945"/>
                </a:lnTo>
                <a:lnTo>
                  <a:pt x="609671" y="1538763"/>
                </a:lnTo>
                <a:lnTo>
                  <a:pt x="609227" y="1538763"/>
                </a:lnTo>
                <a:lnTo>
                  <a:pt x="612500" y="1540957"/>
                </a:lnTo>
                <a:lnTo>
                  <a:pt x="612393" y="1541648"/>
                </a:lnTo>
                <a:lnTo>
                  <a:pt x="605974" y="1541648"/>
                </a:lnTo>
                <a:lnTo>
                  <a:pt x="605937" y="1545339"/>
                </a:lnTo>
                <a:close/>
              </a:path>
              <a:path w="1760220" h="2282190">
                <a:moveTo>
                  <a:pt x="630330" y="1545745"/>
                </a:moveTo>
                <a:lnTo>
                  <a:pt x="630234" y="1545140"/>
                </a:lnTo>
                <a:lnTo>
                  <a:pt x="630132" y="1544491"/>
                </a:lnTo>
                <a:lnTo>
                  <a:pt x="630097" y="1544120"/>
                </a:lnTo>
                <a:lnTo>
                  <a:pt x="630005" y="1538763"/>
                </a:lnTo>
                <a:lnTo>
                  <a:pt x="636570" y="1538763"/>
                </a:lnTo>
                <a:lnTo>
                  <a:pt x="635980" y="1540957"/>
                </a:lnTo>
                <a:lnTo>
                  <a:pt x="635890" y="1541292"/>
                </a:lnTo>
                <a:lnTo>
                  <a:pt x="635794" y="1541648"/>
                </a:lnTo>
                <a:lnTo>
                  <a:pt x="632710" y="1542217"/>
                </a:lnTo>
                <a:lnTo>
                  <a:pt x="632395" y="1544120"/>
                </a:lnTo>
                <a:lnTo>
                  <a:pt x="632334" y="1544491"/>
                </a:lnTo>
                <a:lnTo>
                  <a:pt x="632226" y="1545140"/>
                </a:lnTo>
                <a:lnTo>
                  <a:pt x="632193" y="1545339"/>
                </a:lnTo>
                <a:lnTo>
                  <a:pt x="630330" y="1545745"/>
                </a:lnTo>
                <a:close/>
              </a:path>
              <a:path w="1760220" h="2282190">
                <a:moveTo>
                  <a:pt x="612010" y="1544120"/>
                </a:moveTo>
                <a:lnTo>
                  <a:pt x="605782" y="1541648"/>
                </a:lnTo>
                <a:lnTo>
                  <a:pt x="612393" y="1541648"/>
                </a:lnTo>
                <a:lnTo>
                  <a:pt x="612010" y="1544120"/>
                </a:lnTo>
                <a:close/>
              </a:path>
              <a:path w="1760220" h="2282190">
                <a:moveTo>
                  <a:pt x="671573" y="1558505"/>
                </a:moveTo>
                <a:lnTo>
                  <a:pt x="669147" y="1554361"/>
                </a:lnTo>
                <a:lnTo>
                  <a:pt x="666107" y="1550785"/>
                </a:lnTo>
                <a:lnTo>
                  <a:pt x="665091" y="1545745"/>
                </a:lnTo>
                <a:lnTo>
                  <a:pt x="665009" y="1545339"/>
                </a:lnTo>
                <a:lnTo>
                  <a:pt x="671776" y="1545140"/>
                </a:lnTo>
                <a:lnTo>
                  <a:pt x="671690" y="1547542"/>
                </a:lnTo>
                <a:lnTo>
                  <a:pt x="671573" y="1558505"/>
                </a:lnTo>
                <a:close/>
              </a:path>
              <a:path w="1760220" h="2282190">
                <a:moveTo>
                  <a:pt x="616877" y="1551894"/>
                </a:moveTo>
                <a:lnTo>
                  <a:pt x="612500" y="1551894"/>
                </a:lnTo>
                <a:lnTo>
                  <a:pt x="612500" y="1547542"/>
                </a:lnTo>
                <a:lnTo>
                  <a:pt x="616877" y="1547542"/>
                </a:lnTo>
                <a:lnTo>
                  <a:pt x="616877" y="1551894"/>
                </a:lnTo>
                <a:close/>
              </a:path>
              <a:path w="1760220" h="2282190">
                <a:moveTo>
                  <a:pt x="657381" y="1558845"/>
                </a:moveTo>
                <a:lnTo>
                  <a:pt x="656049" y="1555062"/>
                </a:lnTo>
                <a:lnTo>
                  <a:pt x="651489" y="1554028"/>
                </a:lnTo>
                <a:lnTo>
                  <a:pt x="660049" y="1554028"/>
                </a:lnTo>
                <a:lnTo>
                  <a:pt x="660342" y="1551894"/>
                </a:lnTo>
                <a:lnTo>
                  <a:pt x="660433" y="1551233"/>
                </a:lnTo>
                <a:lnTo>
                  <a:pt x="660554" y="1550345"/>
                </a:lnTo>
                <a:lnTo>
                  <a:pt x="660638" y="1549736"/>
                </a:lnTo>
                <a:lnTo>
                  <a:pt x="665707" y="1550345"/>
                </a:lnTo>
                <a:lnTo>
                  <a:pt x="665667" y="1555585"/>
                </a:lnTo>
                <a:lnTo>
                  <a:pt x="662821" y="1558505"/>
                </a:lnTo>
                <a:lnTo>
                  <a:pt x="657381" y="1558845"/>
                </a:lnTo>
                <a:close/>
              </a:path>
              <a:path w="1760220" h="2282190">
                <a:moveTo>
                  <a:pt x="678132" y="1556311"/>
                </a:moveTo>
                <a:lnTo>
                  <a:pt x="673761" y="1556311"/>
                </a:lnTo>
                <a:lnTo>
                  <a:pt x="674441" y="1551894"/>
                </a:lnTo>
                <a:lnTo>
                  <a:pt x="674543" y="1551233"/>
                </a:lnTo>
                <a:lnTo>
                  <a:pt x="677852" y="1550785"/>
                </a:lnTo>
                <a:lnTo>
                  <a:pt x="680208" y="1553101"/>
                </a:lnTo>
                <a:lnTo>
                  <a:pt x="678132" y="1556311"/>
                </a:lnTo>
                <a:close/>
              </a:path>
              <a:path w="1760220" h="2282190">
                <a:moveTo>
                  <a:pt x="660049" y="1554028"/>
                </a:moveTo>
                <a:lnTo>
                  <a:pt x="651962" y="1554028"/>
                </a:lnTo>
                <a:lnTo>
                  <a:pt x="653773" y="1551894"/>
                </a:lnTo>
                <a:lnTo>
                  <a:pt x="657127" y="1553305"/>
                </a:lnTo>
                <a:lnTo>
                  <a:pt x="660049" y="1554028"/>
                </a:lnTo>
                <a:close/>
              </a:path>
              <a:path w="1760220" h="2282190">
                <a:moveTo>
                  <a:pt x="655466" y="1560988"/>
                </a:moveTo>
                <a:lnTo>
                  <a:pt x="653182" y="1559830"/>
                </a:lnTo>
                <a:lnTo>
                  <a:pt x="651308" y="1558845"/>
                </a:lnTo>
                <a:lnTo>
                  <a:pt x="647087" y="1555585"/>
                </a:lnTo>
                <a:lnTo>
                  <a:pt x="649698" y="1556311"/>
                </a:lnTo>
                <a:lnTo>
                  <a:pt x="650144" y="1556550"/>
                </a:lnTo>
                <a:lnTo>
                  <a:pt x="652069" y="1556550"/>
                </a:lnTo>
                <a:lnTo>
                  <a:pt x="655466" y="1560988"/>
                </a:lnTo>
                <a:close/>
              </a:path>
              <a:path w="1760220" h="2282190">
                <a:moveTo>
                  <a:pt x="652069" y="1556550"/>
                </a:moveTo>
                <a:lnTo>
                  <a:pt x="650144" y="1556550"/>
                </a:lnTo>
                <a:lnTo>
                  <a:pt x="651541" y="1555965"/>
                </a:lnTo>
                <a:lnTo>
                  <a:pt x="651886" y="1556311"/>
                </a:lnTo>
                <a:lnTo>
                  <a:pt x="652069" y="1556550"/>
                </a:lnTo>
                <a:close/>
              </a:path>
              <a:path w="1760220" h="2282190">
                <a:moveTo>
                  <a:pt x="605937" y="1569467"/>
                </a:moveTo>
                <a:lnTo>
                  <a:pt x="600816" y="1568909"/>
                </a:lnTo>
                <a:lnTo>
                  <a:pt x="604555" y="1560104"/>
                </a:lnTo>
                <a:lnTo>
                  <a:pt x="604671" y="1559830"/>
                </a:lnTo>
                <a:lnTo>
                  <a:pt x="605937" y="1558505"/>
                </a:lnTo>
                <a:lnTo>
                  <a:pt x="613489" y="1560104"/>
                </a:lnTo>
                <a:lnTo>
                  <a:pt x="607690" y="1564864"/>
                </a:lnTo>
                <a:lnTo>
                  <a:pt x="607477" y="1564864"/>
                </a:lnTo>
                <a:lnTo>
                  <a:pt x="605937" y="1569467"/>
                </a:lnTo>
                <a:close/>
              </a:path>
              <a:path w="1760220" h="2282190">
                <a:moveTo>
                  <a:pt x="612597" y="1569808"/>
                </a:moveTo>
                <a:lnTo>
                  <a:pt x="614587" y="1561146"/>
                </a:lnTo>
                <a:lnTo>
                  <a:pt x="614689" y="1560698"/>
                </a:lnTo>
                <a:lnTo>
                  <a:pt x="621243" y="1561146"/>
                </a:lnTo>
                <a:lnTo>
                  <a:pt x="612597" y="1569808"/>
                </a:lnTo>
                <a:close/>
              </a:path>
              <a:path w="1760220" h="2282190">
                <a:moveTo>
                  <a:pt x="632285" y="1569808"/>
                </a:moveTo>
                <a:lnTo>
                  <a:pt x="634278" y="1561146"/>
                </a:lnTo>
                <a:lnTo>
                  <a:pt x="634381" y="1560698"/>
                </a:lnTo>
                <a:lnTo>
                  <a:pt x="640936" y="1561146"/>
                </a:lnTo>
                <a:lnTo>
                  <a:pt x="632285" y="1569808"/>
                </a:lnTo>
                <a:close/>
              </a:path>
              <a:path w="1760220" h="2282190">
                <a:moveTo>
                  <a:pt x="689077" y="1571661"/>
                </a:moveTo>
                <a:lnTo>
                  <a:pt x="690865" y="1564864"/>
                </a:lnTo>
                <a:lnTo>
                  <a:pt x="693826" y="1564864"/>
                </a:lnTo>
                <a:lnTo>
                  <a:pt x="694446" y="1568453"/>
                </a:lnTo>
                <a:lnTo>
                  <a:pt x="689077" y="1571661"/>
                </a:lnTo>
                <a:close/>
              </a:path>
              <a:path w="1760220" h="2282190">
                <a:moveTo>
                  <a:pt x="640945" y="1571661"/>
                </a:moveTo>
                <a:lnTo>
                  <a:pt x="636570" y="1571661"/>
                </a:lnTo>
                <a:lnTo>
                  <a:pt x="636570" y="1567152"/>
                </a:lnTo>
                <a:lnTo>
                  <a:pt x="640945" y="1567152"/>
                </a:lnTo>
                <a:lnTo>
                  <a:pt x="640945" y="1571661"/>
                </a:lnTo>
                <a:close/>
              </a:path>
              <a:path w="1760220" h="2282190">
                <a:moveTo>
                  <a:pt x="649698" y="1576053"/>
                </a:moveTo>
                <a:lnTo>
                  <a:pt x="645934" y="1574093"/>
                </a:lnTo>
                <a:lnTo>
                  <a:pt x="642825" y="1567152"/>
                </a:lnTo>
                <a:lnTo>
                  <a:pt x="651885" y="1569467"/>
                </a:lnTo>
                <a:lnTo>
                  <a:pt x="650726" y="1571234"/>
                </a:lnTo>
                <a:lnTo>
                  <a:pt x="649601" y="1573031"/>
                </a:lnTo>
                <a:lnTo>
                  <a:pt x="649698" y="1576053"/>
                </a:lnTo>
                <a:close/>
              </a:path>
              <a:path w="1760220" h="2282190">
                <a:moveTo>
                  <a:pt x="676008" y="1589138"/>
                </a:moveTo>
                <a:lnTo>
                  <a:pt x="667277" y="1589138"/>
                </a:lnTo>
                <a:lnTo>
                  <a:pt x="667180" y="1587020"/>
                </a:lnTo>
                <a:lnTo>
                  <a:pt x="667121" y="1585726"/>
                </a:lnTo>
                <a:lnTo>
                  <a:pt x="667003" y="1583162"/>
                </a:lnTo>
                <a:lnTo>
                  <a:pt x="666892" y="1580743"/>
                </a:lnTo>
                <a:lnTo>
                  <a:pt x="662820" y="1576053"/>
                </a:lnTo>
                <a:lnTo>
                  <a:pt x="666801" y="1573311"/>
                </a:lnTo>
                <a:lnTo>
                  <a:pt x="675073" y="1581232"/>
                </a:lnTo>
                <a:lnTo>
                  <a:pt x="678707" y="1581232"/>
                </a:lnTo>
                <a:lnTo>
                  <a:pt x="681334" y="1583162"/>
                </a:lnTo>
                <a:lnTo>
                  <a:pt x="680167" y="1584571"/>
                </a:lnTo>
                <a:lnTo>
                  <a:pt x="676008" y="1589138"/>
                </a:lnTo>
                <a:close/>
              </a:path>
              <a:path w="1760220" h="2282190">
                <a:moveTo>
                  <a:pt x="678707" y="1581232"/>
                </a:moveTo>
                <a:lnTo>
                  <a:pt x="675073" y="1581232"/>
                </a:lnTo>
                <a:lnTo>
                  <a:pt x="680157" y="1574093"/>
                </a:lnTo>
                <a:lnTo>
                  <a:pt x="679047" y="1576053"/>
                </a:lnTo>
                <a:lnTo>
                  <a:pt x="676835" y="1579856"/>
                </a:lnTo>
                <a:lnTo>
                  <a:pt x="678707" y="1581232"/>
                </a:lnTo>
                <a:close/>
              </a:path>
              <a:path w="1760220" h="2282190">
                <a:moveTo>
                  <a:pt x="634381" y="1582634"/>
                </a:moveTo>
                <a:lnTo>
                  <a:pt x="627932" y="1580743"/>
                </a:lnTo>
                <a:lnTo>
                  <a:pt x="623082" y="1580743"/>
                </a:lnTo>
                <a:lnTo>
                  <a:pt x="620767" y="1580201"/>
                </a:lnTo>
                <a:lnTo>
                  <a:pt x="621225" y="1576250"/>
                </a:lnTo>
                <a:lnTo>
                  <a:pt x="621248" y="1576053"/>
                </a:lnTo>
                <a:lnTo>
                  <a:pt x="628142" y="1578510"/>
                </a:lnTo>
                <a:lnTo>
                  <a:pt x="634381" y="1578510"/>
                </a:lnTo>
                <a:lnTo>
                  <a:pt x="634381" y="1582634"/>
                </a:lnTo>
                <a:close/>
              </a:path>
              <a:path w="1760220" h="2282190">
                <a:moveTo>
                  <a:pt x="634381" y="1578510"/>
                </a:moveTo>
                <a:lnTo>
                  <a:pt x="628142" y="1578510"/>
                </a:lnTo>
                <a:lnTo>
                  <a:pt x="626206" y="1576250"/>
                </a:lnTo>
                <a:lnTo>
                  <a:pt x="634381" y="1576053"/>
                </a:lnTo>
                <a:lnTo>
                  <a:pt x="634381" y="1578510"/>
                </a:lnTo>
                <a:close/>
              </a:path>
              <a:path w="1760220" h="2282190">
                <a:moveTo>
                  <a:pt x="606167" y="1582197"/>
                </a:moveTo>
                <a:lnTo>
                  <a:pt x="603091" y="1581421"/>
                </a:lnTo>
                <a:lnTo>
                  <a:pt x="604147" y="1581421"/>
                </a:lnTo>
                <a:lnTo>
                  <a:pt x="605937" y="1578246"/>
                </a:lnTo>
                <a:lnTo>
                  <a:pt x="608183" y="1580743"/>
                </a:lnTo>
                <a:lnTo>
                  <a:pt x="607539" y="1581232"/>
                </a:lnTo>
                <a:lnTo>
                  <a:pt x="606167" y="1582197"/>
                </a:lnTo>
                <a:close/>
              </a:path>
              <a:path w="1760220" h="2282190">
                <a:moveTo>
                  <a:pt x="695309" y="1581421"/>
                </a:moveTo>
                <a:lnTo>
                  <a:pt x="694856" y="1581421"/>
                </a:lnTo>
                <a:lnTo>
                  <a:pt x="694051" y="1581232"/>
                </a:lnTo>
                <a:lnTo>
                  <a:pt x="692844" y="1581232"/>
                </a:lnTo>
                <a:lnTo>
                  <a:pt x="695641" y="1578246"/>
                </a:lnTo>
                <a:lnTo>
                  <a:pt x="697499" y="1580363"/>
                </a:lnTo>
                <a:lnTo>
                  <a:pt x="695309" y="1581421"/>
                </a:lnTo>
                <a:close/>
              </a:path>
              <a:path w="1760220" h="2282190">
                <a:moveTo>
                  <a:pt x="662124" y="1581888"/>
                </a:moveTo>
                <a:lnTo>
                  <a:pt x="657452" y="1581888"/>
                </a:lnTo>
                <a:lnTo>
                  <a:pt x="660809" y="1580363"/>
                </a:lnTo>
                <a:lnTo>
                  <a:pt x="660558" y="1580363"/>
                </a:lnTo>
                <a:lnTo>
                  <a:pt x="662124" y="1581888"/>
                </a:lnTo>
                <a:close/>
              </a:path>
              <a:path w="1760220" h="2282190">
                <a:moveTo>
                  <a:pt x="628713" y="1585726"/>
                </a:moveTo>
                <a:lnTo>
                  <a:pt x="623435" y="1584826"/>
                </a:lnTo>
                <a:lnTo>
                  <a:pt x="623553" y="1583162"/>
                </a:lnTo>
                <a:lnTo>
                  <a:pt x="623608" y="1582394"/>
                </a:lnTo>
                <a:lnTo>
                  <a:pt x="623725" y="1580743"/>
                </a:lnTo>
                <a:lnTo>
                  <a:pt x="628189" y="1580743"/>
                </a:lnTo>
                <a:lnTo>
                  <a:pt x="628592" y="1584571"/>
                </a:lnTo>
                <a:lnTo>
                  <a:pt x="628713" y="1585726"/>
                </a:lnTo>
                <a:close/>
              </a:path>
              <a:path w="1760220" h="2282190">
                <a:moveTo>
                  <a:pt x="649698" y="1600177"/>
                </a:moveTo>
                <a:lnTo>
                  <a:pt x="642405" y="1598715"/>
                </a:lnTo>
                <a:lnTo>
                  <a:pt x="637821" y="1594546"/>
                </a:lnTo>
                <a:lnTo>
                  <a:pt x="638546" y="1587020"/>
                </a:lnTo>
                <a:lnTo>
                  <a:pt x="638671" y="1585726"/>
                </a:lnTo>
                <a:lnTo>
                  <a:pt x="638759" y="1584826"/>
                </a:lnTo>
                <a:lnTo>
                  <a:pt x="647242" y="1581421"/>
                </a:lnTo>
                <a:lnTo>
                  <a:pt x="652999" y="1581421"/>
                </a:lnTo>
                <a:lnTo>
                  <a:pt x="657452" y="1581888"/>
                </a:lnTo>
                <a:lnTo>
                  <a:pt x="662124" y="1581888"/>
                </a:lnTo>
                <a:lnTo>
                  <a:pt x="662890" y="1582634"/>
                </a:lnTo>
                <a:lnTo>
                  <a:pt x="663052" y="1582634"/>
                </a:lnTo>
                <a:lnTo>
                  <a:pt x="660610" y="1584826"/>
                </a:lnTo>
                <a:lnTo>
                  <a:pt x="647515" y="1584826"/>
                </a:lnTo>
                <a:lnTo>
                  <a:pt x="645666" y="1588581"/>
                </a:lnTo>
                <a:lnTo>
                  <a:pt x="648481" y="1592789"/>
                </a:lnTo>
                <a:lnTo>
                  <a:pt x="651125" y="1596522"/>
                </a:lnTo>
                <a:lnTo>
                  <a:pt x="649698" y="1600177"/>
                </a:lnTo>
                <a:close/>
              </a:path>
              <a:path w="1760220" h="2282190">
                <a:moveTo>
                  <a:pt x="621238" y="1589138"/>
                </a:moveTo>
                <a:lnTo>
                  <a:pt x="621029" y="1589138"/>
                </a:lnTo>
                <a:lnTo>
                  <a:pt x="614192" y="1586518"/>
                </a:lnTo>
                <a:lnTo>
                  <a:pt x="610382" y="1586518"/>
                </a:lnTo>
                <a:lnTo>
                  <a:pt x="610840" y="1583162"/>
                </a:lnTo>
                <a:lnTo>
                  <a:pt x="614082" y="1582024"/>
                </a:lnTo>
                <a:lnTo>
                  <a:pt x="619066" y="1582634"/>
                </a:lnTo>
                <a:lnTo>
                  <a:pt x="620363" y="1586518"/>
                </a:lnTo>
                <a:lnTo>
                  <a:pt x="614192" y="1586518"/>
                </a:lnTo>
                <a:lnTo>
                  <a:pt x="610317" y="1587020"/>
                </a:lnTo>
                <a:lnTo>
                  <a:pt x="620531" y="1587020"/>
                </a:lnTo>
                <a:lnTo>
                  <a:pt x="621238" y="1589138"/>
                </a:lnTo>
                <a:close/>
              </a:path>
              <a:path w="1760220" h="2282190">
                <a:moveTo>
                  <a:pt x="695641" y="1597983"/>
                </a:moveTo>
                <a:lnTo>
                  <a:pt x="691677" y="1592958"/>
                </a:lnTo>
                <a:lnTo>
                  <a:pt x="687814" y="1592020"/>
                </a:lnTo>
                <a:lnTo>
                  <a:pt x="687773" y="1591402"/>
                </a:lnTo>
                <a:lnTo>
                  <a:pt x="687652" y="1589565"/>
                </a:lnTo>
                <a:lnTo>
                  <a:pt x="687587" y="1588581"/>
                </a:lnTo>
                <a:lnTo>
                  <a:pt x="687484" y="1587020"/>
                </a:lnTo>
                <a:lnTo>
                  <a:pt x="687451" y="1586518"/>
                </a:lnTo>
                <a:lnTo>
                  <a:pt x="687339" y="1584826"/>
                </a:lnTo>
                <a:lnTo>
                  <a:pt x="687229" y="1583162"/>
                </a:lnTo>
                <a:lnTo>
                  <a:pt x="687178" y="1582394"/>
                </a:lnTo>
                <a:lnTo>
                  <a:pt x="695641" y="1584826"/>
                </a:lnTo>
                <a:lnTo>
                  <a:pt x="695641" y="1597983"/>
                </a:lnTo>
                <a:close/>
              </a:path>
              <a:path w="1760220" h="2282190">
                <a:moveTo>
                  <a:pt x="650260" y="1592393"/>
                </a:moveTo>
                <a:lnTo>
                  <a:pt x="647514" y="1584826"/>
                </a:lnTo>
                <a:lnTo>
                  <a:pt x="660610" y="1584826"/>
                </a:lnTo>
                <a:lnTo>
                  <a:pt x="658229" y="1587020"/>
                </a:lnTo>
                <a:lnTo>
                  <a:pt x="658315" y="1589565"/>
                </a:lnTo>
                <a:lnTo>
                  <a:pt x="653172" y="1589565"/>
                </a:lnTo>
                <a:lnTo>
                  <a:pt x="650260" y="1592393"/>
                </a:lnTo>
                <a:close/>
              </a:path>
              <a:path w="1760220" h="2282190">
                <a:moveTo>
                  <a:pt x="687183" y="1591884"/>
                </a:moveTo>
                <a:lnTo>
                  <a:pt x="684951" y="1591402"/>
                </a:lnTo>
                <a:lnTo>
                  <a:pt x="685351" y="1591402"/>
                </a:lnTo>
                <a:lnTo>
                  <a:pt x="682517" y="1587020"/>
                </a:lnTo>
                <a:lnTo>
                  <a:pt x="687183" y="1591884"/>
                </a:lnTo>
                <a:close/>
              </a:path>
              <a:path w="1760220" h="2282190">
                <a:moveTo>
                  <a:pt x="658450" y="1591402"/>
                </a:moveTo>
                <a:lnTo>
                  <a:pt x="653172" y="1589565"/>
                </a:lnTo>
                <a:lnTo>
                  <a:pt x="658315" y="1589565"/>
                </a:lnTo>
                <a:lnTo>
                  <a:pt x="658450" y="1591402"/>
                </a:lnTo>
                <a:close/>
              </a:path>
              <a:path w="1760220" h="2282190">
                <a:moveTo>
                  <a:pt x="687851" y="1592568"/>
                </a:moveTo>
                <a:lnTo>
                  <a:pt x="687183" y="1591884"/>
                </a:lnTo>
                <a:lnTo>
                  <a:pt x="687814" y="1592020"/>
                </a:lnTo>
                <a:lnTo>
                  <a:pt x="687851" y="1592568"/>
                </a:lnTo>
                <a:close/>
              </a:path>
              <a:path w="1760220" h="2282190">
                <a:moveTo>
                  <a:pt x="682517" y="1604569"/>
                </a:moveTo>
                <a:lnTo>
                  <a:pt x="679961" y="1601279"/>
                </a:lnTo>
                <a:lnTo>
                  <a:pt x="676192" y="1599201"/>
                </a:lnTo>
                <a:lnTo>
                  <a:pt x="676073" y="1596522"/>
                </a:lnTo>
                <a:lnTo>
                  <a:pt x="675986" y="1594546"/>
                </a:lnTo>
                <a:lnTo>
                  <a:pt x="675944" y="1593596"/>
                </a:lnTo>
                <a:lnTo>
                  <a:pt x="682589" y="1592789"/>
                </a:lnTo>
                <a:lnTo>
                  <a:pt x="680492" y="1600745"/>
                </a:lnTo>
                <a:lnTo>
                  <a:pt x="682517" y="1604569"/>
                </a:lnTo>
                <a:close/>
              </a:path>
              <a:path w="1760220" h="2282190">
                <a:moveTo>
                  <a:pt x="623537" y="1602705"/>
                </a:moveTo>
                <a:lnTo>
                  <a:pt x="625407" y="1594546"/>
                </a:lnTo>
                <a:lnTo>
                  <a:pt x="625522" y="1594043"/>
                </a:lnTo>
                <a:lnTo>
                  <a:pt x="625624" y="1593596"/>
                </a:lnTo>
                <a:lnTo>
                  <a:pt x="632183" y="1594043"/>
                </a:lnTo>
                <a:lnTo>
                  <a:pt x="623537" y="1602705"/>
                </a:lnTo>
                <a:close/>
              </a:path>
              <a:path w="1760220" h="2282190">
                <a:moveTo>
                  <a:pt x="671801" y="1709409"/>
                </a:moveTo>
                <a:lnTo>
                  <a:pt x="669652" y="1708864"/>
                </a:lnTo>
                <a:lnTo>
                  <a:pt x="671573" y="1705454"/>
                </a:lnTo>
                <a:lnTo>
                  <a:pt x="673837" y="1707977"/>
                </a:lnTo>
                <a:lnTo>
                  <a:pt x="671801" y="1709409"/>
                </a:lnTo>
                <a:close/>
              </a:path>
              <a:path w="1760220" h="2282190">
                <a:moveTo>
                  <a:pt x="437575" y="1765015"/>
                </a:moveTo>
                <a:lnTo>
                  <a:pt x="439560" y="1756347"/>
                </a:lnTo>
                <a:lnTo>
                  <a:pt x="439661" y="1755905"/>
                </a:lnTo>
                <a:lnTo>
                  <a:pt x="446216" y="1756347"/>
                </a:lnTo>
                <a:lnTo>
                  <a:pt x="437575" y="1765015"/>
                </a:lnTo>
                <a:close/>
              </a:path>
              <a:path w="1760220" h="2282190">
                <a:moveTo>
                  <a:pt x="572555" y="1844520"/>
                </a:moveTo>
                <a:lnTo>
                  <a:pt x="570866" y="1844520"/>
                </a:lnTo>
                <a:lnTo>
                  <a:pt x="570933" y="1839248"/>
                </a:lnTo>
                <a:lnTo>
                  <a:pt x="573403" y="1841976"/>
                </a:lnTo>
                <a:lnTo>
                  <a:pt x="572555" y="1844520"/>
                </a:lnTo>
                <a:close/>
              </a:path>
              <a:path w="1760220" h="2282190">
                <a:moveTo>
                  <a:pt x="568837" y="1819847"/>
                </a:moveTo>
                <a:lnTo>
                  <a:pt x="570831" y="1811184"/>
                </a:lnTo>
                <a:lnTo>
                  <a:pt x="570933" y="1810737"/>
                </a:lnTo>
                <a:lnTo>
                  <a:pt x="577488" y="1811184"/>
                </a:lnTo>
                <a:lnTo>
                  <a:pt x="568837" y="1819847"/>
                </a:lnTo>
                <a:close/>
              </a:path>
              <a:path w="1760220" h="2282190">
                <a:moveTo>
                  <a:pt x="667298" y="1839588"/>
                </a:moveTo>
                <a:lnTo>
                  <a:pt x="669285" y="1830916"/>
                </a:lnTo>
                <a:lnTo>
                  <a:pt x="669384" y="1830480"/>
                </a:lnTo>
                <a:lnTo>
                  <a:pt x="675939" y="1830916"/>
                </a:lnTo>
                <a:lnTo>
                  <a:pt x="667298" y="1839588"/>
                </a:lnTo>
                <a:close/>
              </a:path>
              <a:path w="1760220" h="2282190">
                <a:moveTo>
                  <a:pt x="568837" y="1534717"/>
                </a:moveTo>
                <a:lnTo>
                  <a:pt x="570831" y="1526054"/>
                </a:lnTo>
                <a:lnTo>
                  <a:pt x="570933" y="1525607"/>
                </a:lnTo>
                <a:lnTo>
                  <a:pt x="577488" y="1526054"/>
                </a:lnTo>
                <a:lnTo>
                  <a:pt x="568837" y="1534717"/>
                </a:lnTo>
                <a:close/>
              </a:path>
              <a:path w="1760220" h="2282190">
                <a:moveTo>
                  <a:pt x="575401" y="1536910"/>
                </a:moveTo>
                <a:lnTo>
                  <a:pt x="577396" y="1528242"/>
                </a:lnTo>
                <a:lnTo>
                  <a:pt x="577497" y="1527801"/>
                </a:lnTo>
                <a:lnTo>
                  <a:pt x="584052" y="1528242"/>
                </a:lnTo>
                <a:lnTo>
                  <a:pt x="575401" y="1536910"/>
                </a:lnTo>
                <a:close/>
              </a:path>
              <a:path w="1760220" h="2282190">
                <a:moveTo>
                  <a:pt x="564391" y="1540871"/>
                </a:moveTo>
                <a:lnTo>
                  <a:pt x="562948" y="1540871"/>
                </a:lnTo>
                <a:lnTo>
                  <a:pt x="558924" y="1540626"/>
                </a:lnTo>
                <a:lnTo>
                  <a:pt x="563731" y="1533528"/>
                </a:lnTo>
                <a:lnTo>
                  <a:pt x="564364" y="1532183"/>
                </a:lnTo>
                <a:lnTo>
                  <a:pt x="568437" y="1533955"/>
                </a:lnTo>
                <a:lnTo>
                  <a:pt x="569012" y="1533955"/>
                </a:lnTo>
                <a:lnTo>
                  <a:pt x="568837" y="1534717"/>
                </a:lnTo>
                <a:lnTo>
                  <a:pt x="571848" y="1534717"/>
                </a:lnTo>
                <a:lnTo>
                  <a:pt x="573212" y="1535022"/>
                </a:lnTo>
                <a:lnTo>
                  <a:pt x="574010" y="1536444"/>
                </a:lnTo>
                <a:lnTo>
                  <a:pt x="565765" y="1536444"/>
                </a:lnTo>
                <a:lnTo>
                  <a:pt x="564466" y="1540626"/>
                </a:lnTo>
                <a:lnTo>
                  <a:pt x="564391" y="1540871"/>
                </a:lnTo>
                <a:close/>
              </a:path>
              <a:path w="1760220" h="2282190">
                <a:moveTo>
                  <a:pt x="571848" y="1534717"/>
                </a:moveTo>
                <a:lnTo>
                  <a:pt x="568837" y="1534717"/>
                </a:lnTo>
                <a:lnTo>
                  <a:pt x="569598" y="1533955"/>
                </a:lnTo>
                <a:lnTo>
                  <a:pt x="568437" y="1533955"/>
                </a:lnTo>
                <a:lnTo>
                  <a:pt x="571848" y="1534717"/>
                </a:lnTo>
                <a:close/>
              </a:path>
              <a:path w="1760220" h="2282190">
                <a:moveTo>
                  <a:pt x="572689" y="1540871"/>
                </a:moveTo>
                <a:lnTo>
                  <a:pt x="569024" y="1538257"/>
                </a:lnTo>
                <a:lnTo>
                  <a:pt x="565765" y="1536444"/>
                </a:lnTo>
                <a:lnTo>
                  <a:pt x="574010" y="1536444"/>
                </a:lnTo>
                <a:lnTo>
                  <a:pt x="575309" y="1538763"/>
                </a:lnTo>
                <a:lnTo>
                  <a:pt x="572689" y="1540871"/>
                </a:lnTo>
                <a:close/>
              </a:path>
              <a:path w="1760220" h="2282190">
                <a:moveTo>
                  <a:pt x="1160716" y="1612743"/>
                </a:moveTo>
                <a:lnTo>
                  <a:pt x="1159742" y="1609744"/>
                </a:lnTo>
                <a:lnTo>
                  <a:pt x="1160818" y="1607446"/>
                </a:lnTo>
                <a:lnTo>
                  <a:pt x="1163844" y="1611144"/>
                </a:lnTo>
                <a:lnTo>
                  <a:pt x="1160716" y="1612743"/>
                </a:lnTo>
                <a:close/>
              </a:path>
              <a:path w="1760220" h="2282190">
                <a:moveTo>
                  <a:pt x="1214387" y="1384800"/>
                </a:moveTo>
                <a:lnTo>
                  <a:pt x="1212239" y="1384259"/>
                </a:lnTo>
                <a:lnTo>
                  <a:pt x="1214159" y="1380851"/>
                </a:lnTo>
                <a:lnTo>
                  <a:pt x="1216421" y="1383368"/>
                </a:lnTo>
                <a:lnTo>
                  <a:pt x="1214387" y="1384800"/>
                </a:lnTo>
                <a:close/>
              </a:path>
              <a:path w="1760220" h="2282190">
                <a:moveTo>
                  <a:pt x="1227389" y="464372"/>
                </a:moveTo>
                <a:lnTo>
                  <a:pt x="1229374" y="455704"/>
                </a:lnTo>
                <a:lnTo>
                  <a:pt x="1229475" y="455262"/>
                </a:lnTo>
                <a:lnTo>
                  <a:pt x="1236029" y="455704"/>
                </a:lnTo>
                <a:lnTo>
                  <a:pt x="1227389" y="464372"/>
                </a:lnTo>
                <a:close/>
              </a:path>
              <a:path w="1760220" h="2282190">
                <a:moveTo>
                  <a:pt x="1238227" y="466230"/>
                </a:moveTo>
                <a:lnTo>
                  <a:pt x="1235751" y="462385"/>
                </a:lnTo>
                <a:lnTo>
                  <a:pt x="1237688" y="460965"/>
                </a:lnTo>
                <a:lnTo>
                  <a:pt x="1239894" y="462178"/>
                </a:lnTo>
                <a:lnTo>
                  <a:pt x="1238227" y="466230"/>
                </a:lnTo>
                <a:close/>
              </a:path>
              <a:path w="1760220" h="2282190">
                <a:moveTo>
                  <a:pt x="1183536" y="1317240"/>
                </a:moveTo>
                <a:lnTo>
                  <a:pt x="1176536" y="1316726"/>
                </a:lnTo>
                <a:lnTo>
                  <a:pt x="1178522" y="1303012"/>
                </a:lnTo>
                <a:lnTo>
                  <a:pt x="1185725" y="1304079"/>
                </a:lnTo>
                <a:lnTo>
                  <a:pt x="1185775" y="1309247"/>
                </a:lnTo>
                <a:lnTo>
                  <a:pt x="1181946" y="1310538"/>
                </a:lnTo>
                <a:lnTo>
                  <a:pt x="1183415" y="1316726"/>
                </a:lnTo>
                <a:lnTo>
                  <a:pt x="1183536" y="1317240"/>
                </a:lnTo>
                <a:close/>
              </a:path>
              <a:path w="1760220" h="2282190">
                <a:moveTo>
                  <a:pt x="1168221" y="1453222"/>
                </a:moveTo>
                <a:lnTo>
                  <a:pt x="1162102" y="1450413"/>
                </a:lnTo>
                <a:lnTo>
                  <a:pt x="1170905" y="1444468"/>
                </a:lnTo>
                <a:lnTo>
                  <a:pt x="1172587" y="1442259"/>
                </a:lnTo>
                <a:lnTo>
                  <a:pt x="1178917" y="1438862"/>
                </a:lnTo>
                <a:lnTo>
                  <a:pt x="1168788" y="1449697"/>
                </a:lnTo>
                <a:lnTo>
                  <a:pt x="1168221" y="1453222"/>
                </a:lnTo>
                <a:close/>
              </a:path>
              <a:path w="1760220" h="2282190">
                <a:moveTo>
                  <a:pt x="1180359" y="1486289"/>
                </a:moveTo>
                <a:lnTo>
                  <a:pt x="1178389" y="1484702"/>
                </a:lnTo>
                <a:lnTo>
                  <a:pt x="1176806" y="1482729"/>
                </a:lnTo>
                <a:lnTo>
                  <a:pt x="1179161" y="1483931"/>
                </a:lnTo>
                <a:lnTo>
                  <a:pt x="1180359" y="1486289"/>
                </a:lnTo>
                <a:close/>
              </a:path>
              <a:path w="1760220" h="2282190">
                <a:moveTo>
                  <a:pt x="1254743" y="336988"/>
                </a:moveTo>
                <a:lnTo>
                  <a:pt x="1252776" y="335401"/>
                </a:lnTo>
                <a:lnTo>
                  <a:pt x="1251193" y="333428"/>
                </a:lnTo>
                <a:lnTo>
                  <a:pt x="1253544" y="334629"/>
                </a:lnTo>
                <a:lnTo>
                  <a:pt x="1254743" y="336988"/>
                </a:lnTo>
                <a:close/>
              </a:path>
              <a:path w="1760220" h="2282190">
                <a:moveTo>
                  <a:pt x="1251355" y="279798"/>
                </a:moveTo>
                <a:lnTo>
                  <a:pt x="1248875" y="275952"/>
                </a:lnTo>
                <a:lnTo>
                  <a:pt x="1250812" y="274531"/>
                </a:lnTo>
                <a:lnTo>
                  <a:pt x="1253020" y="275743"/>
                </a:lnTo>
                <a:lnTo>
                  <a:pt x="1251355" y="279798"/>
                </a:lnTo>
                <a:close/>
              </a:path>
              <a:path w="1760220" h="2282190">
                <a:moveTo>
                  <a:pt x="1253544" y="310501"/>
                </a:moveTo>
                <a:lnTo>
                  <a:pt x="1249167" y="310501"/>
                </a:lnTo>
                <a:lnTo>
                  <a:pt x="1249167" y="306114"/>
                </a:lnTo>
                <a:lnTo>
                  <a:pt x="1253544" y="306114"/>
                </a:lnTo>
                <a:lnTo>
                  <a:pt x="1253544" y="310501"/>
                </a:lnTo>
                <a:close/>
              </a:path>
              <a:path w="1760220" h="2282190">
                <a:moveTo>
                  <a:pt x="1233942" y="413921"/>
                </a:moveTo>
                <a:lnTo>
                  <a:pt x="1235938" y="405259"/>
                </a:lnTo>
                <a:lnTo>
                  <a:pt x="1236040" y="404817"/>
                </a:lnTo>
                <a:lnTo>
                  <a:pt x="1242593" y="405259"/>
                </a:lnTo>
                <a:lnTo>
                  <a:pt x="1233942" y="413921"/>
                </a:lnTo>
                <a:close/>
              </a:path>
              <a:path w="1760220" h="2282190">
                <a:moveTo>
                  <a:pt x="1242704" y="427081"/>
                </a:moveTo>
                <a:lnTo>
                  <a:pt x="1244689" y="418420"/>
                </a:lnTo>
                <a:lnTo>
                  <a:pt x="1244791" y="417973"/>
                </a:lnTo>
                <a:lnTo>
                  <a:pt x="1251345" y="418420"/>
                </a:lnTo>
                <a:lnTo>
                  <a:pt x="1242704" y="427081"/>
                </a:lnTo>
                <a:close/>
              </a:path>
              <a:path w="1760220" h="2282190">
                <a:moveTo>
                  <a:pt x="1252836" y="482880"/>
                </a:moveTo>
                <a:lnTo>
                  <a:pt x="1250079" y="482207"/>
                </a:lnTo>
                <a:lnTo>
                  <a:pt x="1246979" y="474999"/>
                </a:lnTo>
                <a:lnTo>
                  <a:pt x="1252665" y="479612"/>
                </a:lnTo>
                <a:lnTo>
                  <a:pt x="1252801" y="482207"/>
                </a:lnTo>
                <a:lnTo>
                  <a:pt x="1252836" y="482880"/>
                </a:lnTo>
                <a:close/>
              </a:path>
              <a:path w="1760220" h="2282190">
                <a:moveTo>
                  <a:pt x="1166032" y="1584827"/>
                </a:moveTo>
                <a:lnTo>
                  <a:pt x="1159468" y="1584827"/>
                </a:lnTo>
                <a:lnTo>
                  <a:pt x="1160623" y="1583060"/>
                </a:lnTo>
                <a:lnTo>
                  <a:pt x="1161747" y="1581263"/>
                </a:lnTo>
                <a:lnTo>
                  <a:pt x="1161656" y="1578247"/>
                </a:lnTo>
                <a:lnTo>
                  <a:pt x="1163429" y="1578659"/>
                </a:lnTo>
                <a:lnTo>
                  <a:pt x="1163832" y="1580441"/>
                </a:lnTo>
                <a:lnTo>
                  <a:pt x="1166032" y="1580441"/>
                </a:lnTo>
                <a:lnTo>
                  <a:pt x="1166032" y="1584827"/>
                </a:lnTo>
                <a:close/>
              </a:path>
              <a:path w="1760220" h="2282190">
                <a:moveTo>
                  <a:pt x="1106955" y="2030073"/>
                </a:moveTo>
                <a:lnTo>
                  <a:pt x="1102579" y="2030073"/>
                </a:lnTo>
                <a:lnTo>
                  <a:pt x="1102579" y="2025686"/>
                </a:lnTo>
                <a:lnTo>
                  <a:pt x="1106955" y="2025686"/>
                </a:lnTo>
                <a:lnTo>
                  <a:pt x="1106955" y="2030073"/>
                </a:lnTo>
                <a:close/>
              </a:path>
              <a:path w="1760220" h="2282190">
                <a:moveTo>
                  <a:pt x="1135400" y="2076132"/>
                </a:moveTo>
                <a:lnTo>
                  <a:pt x="1131023" y="2076132"/>
                </a:lnTo>
                <a:lnTo>
                  <a:pt x="1131023" y="2071740"/>
                </a:lnTo>
                <a:lnTo>
                  <a:pt x="1135400" y="2071740"/>
                </a:lnTo>
                <a:lnTo>
                  <a:pt x="1135400" y="2076132"/>
                </a:lnTo>
                <a:close/>
              </a:path>
              <a:path w="1760220" h="2282190">
                <a:moveTo>
                  <a:pt x="1107827" y="1808412"/>
                </a:moveTo>
                <a:lnTo>
                  <a:pt x="1096988" y="1807356"/>
                </a:lnTo>
                <a:lnTo>
                  <a:pt x="1100391" y="1801969"/>
                </a:lnTo>
                <a:lnTo>
                  <a:pt x="1103926" y="1801349"/>
                </a:lnTo>
                <a:lnTo>
                  <a:pt x="1104159" y="1804035"/>
                </a:lnTo>
                <a:lnTo>
                  <a:pt x="1106930" y="1804035"/>
                </a:lnTo>
                <a:lnTo>
                  <a:pt x="1107827" y="1808412"/>
                </a:lnTo>
                <a:close/>
              </a:path>
              <a:path w="1760220" h="2282190">
                <a:moveTo>
                  <a:pt x="452785" y="1591402"/>
                </a:moveTo>
                <a:lnTo>
                  <a:pt x="449858" y="1589960"/>
                </a:lnTo>
                <a:lnTo>
                  <a:pt x="448713" y="1586716"/>
                </a:lnTo>
                <a:lnTo>
                  <a:pt x="448408" y="1582634"/>
                </a:lnTo>
                <a:lnTo>
                  <a:pt x="454973" y="1582634"/>
                </a:lnTo>
                <a:lnTo>
                  <a:pt x="455252" y="1586563"/>
                </a:lnTo>
                <a:lnTo>
                  <a:pt x="452293" y="1587259"/>
                </a:lnTo>
                <a:lnTo>
                  <a:pt x="452785" y="1591402"/>
                </a:lnTo>
                <a:close/>
              </a:path>
              <a:path w="1760220" h="2282190">
                <a:moveTo>
                  <a:pt x="1157381" y="1729924"/>
                </a:moveTo>
                <a:lnTo>
                  <a:pt x="1159367" y="1721256"/>
                </a:lnTo>
                <a:lnTo>
                  <a:pt x="1159468" y="1720814"/>
                </a:lnTo>
                <a:lnTo>
                  <a:pt x="1166022" y="1721256"/>
                </a:lnTo>
                <a:lnTo>
                  <a:pt x="1157381" y="1729924"/>
                </a:lnTo>
                <a:close/>
              </a:path>
              <a:path w="1760220" h="2282190">
                <a:moveTo>
                  <a:pt x="1087264" y="1749325"/>
                </a:moveTo>
                <a:lnTo>
                  <a:pt x="1082887" y="1749325"/>
                </a:lnTo>
                <a:lnTo>
                  <a:pt x="1082887" y="1744943"/>
                </a:lnTo>
                <a:lnTo>
                  <a:pt x="1087264" y="1744943"/>
                </a:lnTo>
                <a:lnTo>
                  <a:pt x="1087264" y="1749325"/>
                </a:lnTo>
                <a:close/>
              </a:path>
              <a:path w="1760220" h="2282190">
                <a:moveTo>
                  <a:pt x="1080800" y="1940474"/>
                </a:moveTo>
                <a:lnTo>
                  <a:pt x="1082784" y="1931812"/>
                </a:lnTo>
                <a:lnTo>
                  <a:pt x="1082887" y="1931365"/>
                </a:lnTo>
                <a:lnTo>
                  <a:pt x="1089441" y="1931812"/>
                </a:lnTo>
                <a:lnTo>
                  <a:pt x="1080800" y="1940474"/>
                </a:lnTo>
                <a:close/>
              </a:path>
              <a:path w="1760220" h="2282190">
                <a:moveTo>
                  <a:pt x="424351" y="799613"/>
                </a:moveTo>
                <a:lnTo>
                  <a:pt x="419980" y="799613"/>
                </a:lnTo>
                <a:lnTo>
                  <a:pt x="419980" y="795226"/>
                </a:lnTo>
                <a:lnTo>
                  <a:pt x="424351" y="795226"/>
                </a:lnTo>
                <a:lnTo>
                  <a:pt x="424351" y="799613"/>
                </a:lnTo>
                <a:close/>
              </a:path>
              <a:path w="1760220" h="2282190">
                <a:moveTo>
                  <a:pt x="451077" y="1101152"/>
                </a:moveTo>
                <a:lnTo>
                  <a:pt x="448737" y="1100023"/>
                </a:lnTo>
                <a:lnTo>
                  <a:pt x="450596" y="1097909"/>
                </a:lnTo>
                <a:lnTo>
                  <a:pt x="453177" y="1100659"/>
                </a:lnTo>
                <a:lnTo>
                  <a:pt x="451077" y="1101152"/>
                </a:lnTo>
                <a:close/>
              </a:path>
              <a:path w="1760220" h="2282190">
                <a:moveTo>
                  <a:pt x="424351" y="740392"/>
                </a:moveTo>
                <a:lnTo>
                  <a:pt x="421873" y="736550"/>
                </a:lnTo>
                <a:lnTo>
                  <a:pt x="423810" y="735130"/>
                </a:lnTo>
                <a:lnTo>
                  <a:pt x="426017" y="736341"/>
                </a:lnTo>
                <a:lnTo>
                  <a:pt x="424351" y="740392"/>
                </a:lnTo>
                <a:close/>
              </a:path>
              <a:path w="1760220" h="2282190">
                <a:moveTo>
                  <a:pt x="343599" y="874413"/>
                </a:moveTo>
                <a:lnTo>
                  <a:pt x="343610" y="873999"/>
                </a:lnTo>
                <a:lnTo>
                  <a:pt x="345479" y="865860"/>
                </a:lnTo>
                <a:lnTo>
                  <a:pt x="345581" y="865413"/>
                </a:lnTo>
                <a:lnTo>
                  <a:pt x="352140" y="865860"/>
                </a:lnTo>
                <a:lnTo>
                  <a:pt x="346015" y="871993"/>
                </a:lnTo>
                <a:lnTo>
                  <a:pt x="345581" y="871993"/>
                </a:lnTo>
                <a:lnTo>
                  <a:pt x="345579" y="872431"/>
                </a:lnTo>
                <a:lnTo>
                  <a:pt x="343599" y="874413"/>
                </a:lnTo>
                <a:close/>
              </a:path>
              <a:path w="1760220" h="2282190">
                <a:moveTo>
                  <a:pt x="358745" y="873258"/>
                </a:moveTo>
                <a:lnTo>
                  <a:pt x="356330" y="873258"/>
                </a:lnTo>
                <a:lnTo>
                  <a:pt x="356400" y="871993"/>
                </a:lnTo>
                <a:lnTo>
                  <a:pt x="356522" y="869800"/>
                </a:lnTo>
                <a:lnTo>
                  <a:pt x="360437" y="869150"/>
                </a:lnTo>
                <a:lnTo>
                  <a:pt x="358745" y="873258"/>
                </a:lnTo>
                <a:close/>
              </a:path>
              <a:path w="1760220" h="2282190">
                <a:moveTo>
                  <a:pt x="356663" y="878309"/>
                </a:moveTo>
                <a:lnTo>
                  <a:pt x="353658" y="877025"/>
                </a:lnTo>
                <a:lnTo>
                  <a:pt x="352144" y="876355"/>
                </a:lnTo>
                <a:lnTo>
                  <a:pt x="351167" y="872431"/>
                </a:lnTo>
                <a:lnTo>
                  <a:pt x="351058" y="871993"/>
                </a:lnTo>
                <a:lnTo>
                  <a:pt x="350940" y="871516"/>
                </a:lnTo>
                <a:lnTo>
                  <a:pt x="356330" y="873258"/>
                </a:lnTo>
                <a:lnTo>
                  <a:pt x="358745" y="873258"/>
                </a:lnTo>
                <a:lnTo>
                  <a:pt x="356663" y="878309"/>
                </a:lnTo>
                <a:close/>
              </a:path>
              <a:path w="1760220" h="2282190">
                <a:moveTo>
                  <a:pt x="345579" y="872431"/>
                </a:moveTo>
                <a:lnTo>
                  <a:pt x="345581" y="871993"/>
                </a:lnTo>
                <a:lnTo>
                  <a:pt x="346015" y="871993"/>
                </a:lnTo>
                <a:lnTo>
                  <a:pt x="345579" y="872431"/>
                </a:lnTo>
                <a:close/>
              </a:path>
              <a:path w="1760220" h="2282190">
                <a:moveTo>
                  <a:pt x="347412" y="874892"/>
                </a:moveTo>
                <a:lnTo>
                  <a:pt x="345562" y="874892"/>
                </a:lnTo>
                <a:lnTo>
                  <a:pt x="345579" y="872431"/>
                </a:lnTo>
                <a:lnTo>
                  <a:pt x="346015" y="871993"/>
                </a:lnTo>
                <a:lnTo>
                  <a:pt x="345581" y="871993"/>
                </a:lnTo>
                <a:lnTo>
                  <a:pt x="347496" y="872431"/>
                </a:lnTo>
                <a:lnTo>
                  <a:pt x="347986" y="872431"/>
                </a:lnTo>
                <a:lnTo>
                  <a:pt x="347620" y="873999"/>
                </a:lnTo>
                <a:lnTo>
                  <a:pt x="347524" y="874413"/>
                </a:lnTo>
                <a:lnTo>
                  <a:pt x="347412" y="874892"/>
                </a:lnTo>
                <a:close/>
              </a:path>
              <a:path w="1760220" h="2282190">
                <a:moveTo>
                  <a:pt x="349634" y="881838"/>
                </a:moveTo>
                <a:lnTo>
                  <a:pt x="342553" y="877025"/>
                </a:lnTo>
                <a:lnTo>
                  <a:pt x="341212" y="876355"/>
                </a:lnTo>
                <a:lnTo>
                  <a:pt x="341545" y="874892"/>
                </a:lnTo>
                <a:lnTo>
                  <a:pt x="341654" y="874413"/>
                </a:lnTo>
                <a:lnTo>
                  <a:pt x="341748" y="873999"/>
                </a:lnTo>
                <a:lnTo>
                  <a:pt x="345562" y="874892"/>
                </a:lnTo>
                <a:lnTo>
                  <a:pt x="347412" y="874892"/>
                </a:lnTo>
                <a:lnTo>
                  <a:pt x="347071" y="876355"/>
                </a:lnTo>
                <a:lnTo>
                  <a:pt x="349965" y="876355"/>
                </a:lnTo>
                <a:lnTo>
                  <a:pt x="349634" y="881838"/>
                </a:lnTo>
                <a:close/>
              </a:path>
              <a:path w="1760220" h="2282190">
                <a:moveTo>
                  <a:pt x="457257" y="1192555"/>
                </a:moveTo>
                <a:lnTo>
                  <a:pt x="459246" y="1183893"/>
                </a:lnTo>
                <a:lnTo>
                  <a:pt x="459349" y="1183446"/>
                </a:lnTo>
                <a:lnTo>
                  <a:pt x="465908" y="1183893"/>
                </a:lnTo>
                <a:lnTo>
                  <a:pt x="457257" y="1192555"/>
                </a:lnTo>
                <a:close/>
              </a:path>
              <a:path w="1760220" h="2282190">
                <a:moveTo>
                  <a:pt x="450698" y="1093858"/>
                </a:moveTo>
                <a:lnTo>
                  <a:pt x="452683" y="1085190"/>
                </a:lnTo>
                <a:lnTo>
                  <a:pt x="452785" y="1084748"/>
                </a:lnTo>
                <a:lnTo>
                  <a:pt x="459349" y="1085190"/>
                </a:lnTo>
                <a:lnTo>
                  <a:pt x="450698" y="1093858"/>
                </a:lnTo>
                <a:close/>
              </a:path>
              <a:path w="1760220" h="2282190">
                <a:moveTo>
                  <a:pt x="460974" y="818045"/>
                </a:moveTo>
                <a:lnTo>
                  <a:pt x="459284" y="818045"/>
                </a:lnTo>
                <a:lnTo>
                  <a:pt x="459349" y="812774"/>
                </a:lnTo>
                <a:lnTo>
                  <a:pt x="461821" y="815502"/>
                </a:lnTo>
                <a:lnTo>
                  <a:pt x="460974" y="818045"/>
                </a:lnTo>
                <a:close/>
              </a:path>
              <a:path w="1760220" h="2282190">
                <a:moveTo>
                  <a:pt x="295358" y="988579"/>
                </a:moveTo>
                <a:lnTo>
                  <a:pt x="297353" y="979911"/>
                </a:lnTo>
                <a:lnTo>
                  <a:pt x="297455" y="979465"/>
                </a:lnTo>
                <a:lnTo>
                  <a:pt x="304009" y="979911"/>
                </a:lnTo>
                <a:lnTo>
                  <a:pt x="295358" y="988579"/>
                </a:lnTo>
                <a:close/>
              </a:path>
              <a:path w="1760220" h="2282190">
                <a:moveTo>
                  <a:pt x="352751" y="799392"/>
                </a:moveTo>
                <a:lnTo>
                  <a:pt x="354339" y="797419"/>
                </a:lnTo>
                <a:lnTo>
                  <a:pt x="356303" y="795831"/>
                </a:lnTo>
                <a:lnTo>
                  <a:pt x="354590" y="797676"/>
                </a:lnTo>
                <a:lnTo>
                  <a:pt x="352751" y="799392"/>
                </a:lnTo>
                <a:close/>
              </a:path>
              <a:path w="1760220" h="2282190">
                <a:moveTo>
                  <a:pt x="299638" y="1117647"/>
                </a:moveTo>
                <a:lnTo>
                  <a:pt x="294198" y="1117316"/>
                </a:lnTo>
                <a:lnTo>
                  <a:pt x="299005" y="1110217"/>
                </a:lnTo>
                <a:lnTo>
                  <a:pt x="299638" y="1108877"/>
                </a:lnTo>
                <a:lnTo>
                  <a:pt x="305731" y="1110217"/>
                </a:lnTo>
                <a:lnTo>
                  <a:pt x="306464" y="1110217"/>
                </a:lnTo>
                <a:lnTo>
                  <a:pt x="297542" y="1113558"/>
                </a:lnTo>
                <a:lnTo>
                  <a:pt x="299638" y="1117647"/>
                </a:lnTo>
                <a:close/>
              </a:path>
              <a:path w="1760220" h="2282190">
                <a:moveTo>
                  <a:pt x="437575" y="1536910"/>
                </a:moveTo>
                <a:lnTo>
                  <a:pt x="439560" y="1528242"/>
                </a:lnTo>
                <a:lnTo>
                  <a:pt x="439661" y="1527801"/>
                </a:lnTo>
                <a:lnTo>
                  <a:pt x="446216" y="1528242"/>
                </a:lnTo>
                <a:lnTo>
                  <a:pt x="437575" y="1536910"/>
                </a:lnTo>
                <a:close/>
              </a:path>
              <a:path w="1760220" h="2282190">
                <a:moveTo>
                  <a:pt x="443732" y="1984009"/>
                </a:moveTo>
                <a:lnTo>
                  <a:pt x="439661" y="1984009"/>
                </a:lnTo>
                <a:lnTo>
                  <a:pt x="439661" y="1977429"/>
                </a:lnTo>
                <a:lnTo>
                  <a:pt x="444038" y="1977429"/>
                </a:lnTo>
                <a:lnTo>
                  <a:pt x="444777" y="1981832"/>
                </a:lnTo>
                <a:lnTo>
                  <a:pt x="443732" y="1984009"/>
                </a:lnTo>
                <a:close/>
              </a:path>
              <a:path w="1760220" h="2282190">
                <a:moveTo>
                  <a:pt x="443732" y="1984009"/>
                </a:moveTo>
                <a:lnTo>
                  <a:pt x="443593" y="1984300"/>
                </a:lnTo>
                <a:lnTo>
                  <a:pt x="444777" y="1981832"/>
                </a:lnTo>
                <a:lnTo>
                  <a:pt x="443732" y="1984009"/>
                </a:lnTo>
                <a:close/>
              </a:path>
              <a:path w="1760220" h="2282190">
                <a:moveTo>
                  <a:pt x="439763" y="1490846"/>
                </a:moveTo>
                <a:lnTo>
                  <a:pt x="441748" y="1482184"/>
                </a:lnTo>
                <a:lnTo>
                  <a:pt x="441850" y="1481737"/>
                </a:lnTo>
                <a:lnTo>
                  <a:pt x="448404" y="1482184"/>
                </a:lnTo>
                <a:lnTo>
                  <a:pt x="439763" y="1490846"/>
                </a:lnTo>
                <a:close/>
              </a:path>
              <a:path w="1760220" h="2282190">
                <a:moveTo>
                  <a:pt x="443050" y="1315211"/>
                </a:moveTo>
                <a:lnTo>
                  <a:pt x="441083" y="1313624"/>
                </a:lnTo>
                <a:lnTo>
                  <a:pt x="439500" y="1311651"/>
                </a:lnTo>
                <a:lnTo>
                  <a:pt x="441850" y="1312852"/>
                </a:lnTo>
                <a:lnTo>
                  <a:pt x="443050" y="1315211"/>
                </a:lnTo>
                <a:close/>
              </a:path>
              <a:path w="1760220" h="2282190">
                <a:moveTo>
                  <a:pt x="437575" y="1775987"/>
                </a:moveTo>
                <a:lnTo>
                  <a:pt x="439559" y="1767315"/>
                </a:lnTo>
                <a:lnTo>
                  <a:pt x="439661" y="1766868"/>
                </a:lnTo>
                <a:lnTo>
                  <a:pt x="446216" y="1767315"/>
                </a:lnTo>
                <a:lnTo>
                  <a:pt x="437575" y="1775987"/>
                </a:lnTo>
                <a:close/>
              </a:path>
              <a:path w="1760220" h="2282190">
                <a:moveTo>
                  <a:pt x="437955" y="1824947"/>
                </a:moveTo>
                <a:lnTo>
                  <a:pt x="435614" y="1823817"/>
                </a:lnTo>
                <a:lnTo>
                  <a:pt x="437474" y="1821700"/>
                </a:lnTo>
                <a:lnTo>
                  <a:pt x="440055" y="1824452"/>
                </a:lnTo>
                <a:lnTo>
                  <a:pt x="437955" y="1824947"/>
                </a:lnTo>
                <a:close/>
              </a:path>
              <a:path w="1760220" h="2282190">
                <a:moveTo>
                  <a:pt x="441946" y="1166233"/>
                </a:moveTo>
                <a:lnTo>
                  <a:pt x="443935" y="1157570"/>
                </a:lnTo>
                <a:lnTo>
                  <a:pt x="444038" y="1157123"/>
                </a:lnTo>
                <a:lnTo>
                  <a:pt x="450592" y="1157570"/>
                </a:lnTo>
                <a:lnTo>
                  <a:pt x="441946" y="1166233"/>
                </a:lnTo>
                <a:close/>
              </a:path>
              <a:path w="1760220" h="2282190">
                <a:moveTo>
                  <a:pt x="435798" y="1649129"/>
                </a:moveTo>
                <a:lnTo>
                  <a:pt x="435757" y="1636146"/>
                </a:lnTo>
                <a:lnTo>
                  <a:pt x="441850" y="1639659"/>
                </a:lnTo>
                <a:lnTo>
                  <a:pt x="442776" y="1644244"/>
                </a:lnTo>
                <a:lnTo>
                  <a:pt x="440355" y="1645468"/>
                </a:lnTo>
                <a:lnTo>
                  <a:pt x="439661" y="1648428"/>
                </a:lnTo>
                <a:lnTo>
                  <a:pt x="435798" y="1649129"/>
                </a:lnTo>
                <a:close/>
              </a:path>
              <a:path w="1760220" h="2282190">
                <a:moveTo>
                  <a:pt x="439661" y="1674751"/>
                </a:moveTo>
                <a:lnTo>
                  <a:pt x="436694" y="1674075"/>
                </a:lnTo>
                <a:lnTo>
                  <a:pt x="437844" y="1669262"/>
                </a:lnTo>
                <a:lnTo>
                  <a:pt x="437543" y="1666591"/>
                </a:lnTo>
                <a:lnTo>
                  <a:pt x="437474" y="1665981"/>
                </a:lnTo>
                <a:lnTo>
                  <a:pt x="442549" y="1666591"/>
                </a:lnTo>
                <a:lnTo>
                  <a:pt x="442509" y="1671841"/>
                </a:lnTo>
                <a:lnTo>
                  <a:pt x="439661" y="1674751"/>
                </a:lnTo>
                <a:close/>
              </a:path>
              <a:path w="1760220" h="2282190">
                <a:moveTo>
                  <a:pt x="441287" y="1862071"/>
                </a:moveTo>
                <a:lnTo>
                  <a:pt x="439598" y="1862071"/>
                </a:lnTo>
                <a:lnTo>
                  <a:pt x="439661" y="1856801"/>
                </a:lnTo>
                <a:lnTo>
                  <a:pt x="442133" y="1859529"/>
                </a:lnTo>
                <a:lnTo>
                  <a:pt x="441287" y="1862071"/>
                </a:lnTo>
                <a:close/>
              </a:path>
              <a:path w="1760220" h="2282190">
                <a:moveTo>
                  <a:pt x="448409" y="1475156"/>
                </a:moveTo>
                <a:lnTo>
                  <a:pt x="447892" y="1468800"/>
                </a:lnTo>
                <a:lnTo>
                  <a:pt x="447833" y="1468078"/>
                </a:lnTo>
                <a:lnTo>
                  <a:pt x="451495" y="1466200"/>
                </a:lnTo>
                <a:lnTo>
                  <a:pt x="453615" y="1468800"/>
                </a:lnTo>
                <a:lnTo>
                  <a:pt x="448409" y="1475156"/>
                </a:lnTo>
                <a:close/>
              </a:path>
              <a:path w="1760220" h="2282190">
                <a:moveTo>
                  <a:pt x="448825" y="1420648"/>
                </a:moveTo>
                <a:lnTo>
                  <a:pt x="448667" y="1414952"/>
                </a:lnTo>
                <a:lnTo>
                  <a:pt x="448597" y="1413434"/>
                </a:lnTo>
                <a:lnTo>
                  <a:pt x="448502" y="1411368"/>
                </a:lnTo>
                <a:lnTo>
                  <a:pt x="448409" y="1409361"/>
                </a:lnTo>
                <a:lnTo>
                  <a:pt x="452253" y="1411368"/>
                </a:lnTo>
                <a:lnTo>
                  <a:pt x="456016" y="1413434"/>
                </a:lnTo>
                <a:lnTo>
                  <a:pt x="454973" y="1420324"/>
                </a:lnTo>
                <a:lnTo>
                  <a:pt x="448825" y="1420648"/>
                </a:lnTo>
                <a:close/>
              </a:path>
              <a:path w="1760220" h="2282190">
                <a:moveTo>
                  <a:pt x="448510" y="1315381"/>
                </a:moveTo>
                <a:lnTo>
                  <a:pt x="450495" y="1306714"/>
                </a:lnTo>
                <a:lnTo>
                  <a:pt x="450596" y="1306271"/>
                </a:lnTo>
                <a:lnTo>
                  <a:pt x="457162" y="1306714"/>
                </a:lnTo>
                <a:lnTo>
                  <a:pt x="448510" y="1315381"/>
                </a:lnTo>
                <a:close/>
              </a:path>
              <a:path w="1760220" h="2282190">
                <a:moveTo>
                  <a:pt x="457645" y="1300745"/>
                </a:moveTo>
                <a:lnTo>
                  <a:pt x="455306" y="1299615"/>
                </a:lnTo>
                <a:lnTo>
                  <a:pt x="457162" y="1297498"/>
                </a:lnTo>
                <a:lnTo>
                  <a:pt x="459743" y="1300251"/>
                </a:lnTo>
                <a:lnTo>
                  <a:pt x="457645" y="1300745"/>
                </a:lnTo>
                <a:close/>
              </a:path>
              <a:path w="1760220" h="2282190">
                <a:moveTo>
                  <a:pt x="444134" y="1049987"/>
                </a:moveTo>
                <a:lnTo>
                  <a:pt x="446126" y="1041320"/>
                </a:lnTo>
                <a:lnTo>
                  <a:pt x="446226" y="1040883"/>
                </a:lnTo>
                <a:lnTo>
                  <a:pt x="452775" y="1041320"/>
                </a:lnTo>
                <a:lnTo>
                  <a:pt x="444134" y="1049987"/>
                </a:lnTo>
                <a:close/>
              </a:path>
              <a:path w="1760220" h="2282190">
                <a:moveTo>
                  <a:pt x="451077" y="1351190"/>
                </a:moveTo>
                <a:lnTo>
                  <a:pt x="448737" y="1350060"/>
                </a:lnTo>
                <a:lnTo>
                  <a:pt x="450596" y="1347943"/>
                </a:lnTo>
                <a:lnTo>
                  <a:pt x="453177" y="1350696"/>
                </a:lnTo>
                <a:lnTo>
                  <a:pt x="451077" y="1351190"/>
                </a:lnTo>
                <a:close/>
              </a:path>
              <a:path w="1760220" h="2282190">
                <a:moveTo>
                  <a:pt x="441946" y="1080696"/>
                </a:moveTo>
                <a:lnTo>
                  <a:pt x="443937" y="1072028"/>
                </a:lnTo>
                <a:lnTo>
                  <a:pt x="444038" y="1071588"/>
                </a:lnTo>
                <a:lnTo>
                  <a:pt x="450592" y="1072028"/>
                </a:lnTo>
                <a:lnTo>
                  <a:pt x="441946" y="1080696"/>
                </a:lnTo>
                <a:close/>
              </a:path>
              <a:path w="1760220" h="2282190">
                <a:moveTo>
                  <a:pt x="450294" y="1273370"/>
                </a:moveTo>
                <a:lnTo>
                  <a:pt x="446226" y="1273370"/>
                </a:lnTo>
                <a:lnTo>
                  <a:pt x="446226" y="1266794"/>
                </a:lnTo>
                <a:lnTo>
                  <a:pt x="450596" y="1266794"/>
                </a:lnTo>
                <a:lnTo>
                  <a:pt x="451346" y="1271196"/>
                </a:lnTo>
                <a:lnTo>
                  <a:pt x="450294" y="1273370"/>
                </a:lnTo>
                <a:close/>
              </a:path>
              <a:path w="1760220" h="2282190">
                <a:moveTo>
                  <a:pt x="450294" y="1273370"/>
                </a:moveTo>
                <a:lnTo>
                  <a:pt x="450157" y="1273654"/>
                </a:lnTo>
                <a:lnTo>
                  <a:pt x="451346" y="1271196"/>
                </a:lnTo>
                <a:lnTo>
                  <a:pt x="450294" y="1273370"/>
                </a:lnTo>
                <a:close/>
              </a:path>
              <a:path w="1760220" h="2282190">
                <a:moveTo>
                  <a:pt x="12551" y="1794242"/>
                </a:moveTo>
                <a:lnTo>
                  <a:pt x="10451" y="1793749"/>
                </a:lnTo>
                <a:lnTo>
                  <a:pt x="13032" y="1790996"/>
                </a:lnTo>
                <a:lnTo>
                  <a:pt x="14891" y="1793113"/>
                </a:lnTo>
                <a:lnTo>
                  <a:pt x="12551" y="1794242"/>
                </a:lnTo>
                <a:close/>
              </a:path>
              <a:path w="1760220" h="2282190">
                <a:moveTo>
                  <a:pt x="321755" y="1644396"/>
                </a:moveTo>
                <a:lnTo>
                  <a:pt x="317502" y="1644396"/>
                </a:lnTo>
                <a:lnTo>
                  <a:pt x="318849" y="1643559"/>
                </a:lnTo>
                <a:lnTo>
                  <a:pt x="319336" y="1641853"/>
                </a:lnTo>
                <a:lnTo>
                  <a:pt x="322572" y="1641259"/>
                </a:lnTo>
                <a:lnTo>
                  <a:pt x="321973" y="1643559"/>
                </a:lnTo>
                <a:lnTo>
                  <a:pt x="321846" y="1644046"/>
                </a:lnTo>
                <a:lnTo>
                  <a:pt x="321755" y="1644396"/>
                </a:lnTo>
                <a:close/>
              </a:path>
              <a:path w="1760220" h="2282190">
                <a:moveTo>
                  <a:pt x="318920" y="1655278"/>
                </a:moveTo>
                <a:lnTo>
                  <a:pt x="314959" y="1648428"/>
                </a:lnTo>
                <a:lnTo>
                  <a:pt x="314959" y="1644046"/>
                </a:lnTo>
                <a:lnTo>
                  <a:pt x="317502" y="1644396"/>
                </a:lnTo>
                <a:lnTo>
                  <a:pt x="321755" y="1644396"/>
                </a:lnTo>
                <a:lnTo>
                  <a:pt x="318920" y="1655278"/>
                </a:lnTo>
                <a:close/>
              </a:path>
              <a:path w="1760220" h="2282190">
                <a:moveTo>
                  <a:pt x="220975" y="1751858"/>
                </a:moveTo>
                <a:lnTo>
                  <a:pt x="222962" y="1743186"/>
                </a:lnTo>
                <a:lnTo>
                  <a:pt x="223062" y="1742749"/>
                </a:lnTo>
                <a:lnTo>
                  <a:pt x="229615" y="1743186"/>
                </a:lnTo>
                <a:lnTo>
                  <a:pt x="220975" y="1751858"/>
                </a:lnTo>
                <a:close/>
              </a:path>
              <a:path w="1760220" h="2282190">
                <a:moveTo>
                  <a:pt x="310674" y="1817654"/>
                </a:moveTo>
                <a:lnTo>
                  <a:pt x="312668" y="1808991"/>
                </a:lnTo>
                <a:lnTo>
                  <a:pt x="312771" y="1808544"/>
                </a:lnTo>
                <a:lnTo>
                  <a:pt x="319315" y="1808991"/>
                </a:lnTo>
                <a:lnTo>
                  <a:pt x="310674" y="1817654"/>
                </a:lnTo>
                <a:close/>
              </a:path>
              <a:path w="1760220" h="2282190">
                <a:moveTo>
                  <a:pt x="234481" y="1759152"/>
                </a:moveTo>
                <a:lnTo>
                  <a:pt x="232140" y="1758022"/>
                </a:lnTo>
                <a:lnTo>
                  <a:pt x="233997" y="1755905"/>
                </a:lnTo>
                <a:lnTo>
                  <a:pt x="236580" y="1758658"/>
                </a:lnTo>
                <a:lnTo>
                  <a:pt x="234481" y="1759152"/>
                </a:lnTo>
                <a:close/>
              </a:path>
              <a:path w="1760220" h="2282190">
                <a:moveTo>
                  <a:pt x="210040" y="1725537"/>
                </a:moveTo>
                <a:lnTo>
                  <a:pt x="212027" y="1716864"/>
                </a:lnTo>
                <a:lnTo>
                  <a:pt x="212127" y="1716427"/>
                </a:lnTo>
                <a:lnTo>
                  <a:pt x="218681" y="1716864"/>
                </a:lnTo>
                <a:lnTo>
                  <a:pt x="210040" y="1725537"/>
                </a:lnTo>
                <a:close/>
              </a:path>
              <a:path w="1760220" h="2282190">
                <a:moveTo>
                  <a:pt x="212450" y="1774737"/>
                </a:moveTo>
                <a:lnTo>
                  <a:pt x="212100" y="1774147"/>
                </a:lnTo>
                <a:lnTo>
                  <a:pt x="212443" y="1773053"/>
                </a:lnTo>
                <a:lnTo>
                  <a:pt x="214315" y="1771258"/>
                </a:lnTo>
                <a:lnTo>
                  <a:pt x="215223" y="1771691"/>
                </a:lnTo>
                <a:lnTo>
                  <a:pt x="215797" y="1772114"/>
                </a:lnTo>
                <a:lnTo>
                  <a:pt x="216155" y="1772517"/>
                </a:lnTo>
                <a:lnTo>
                  <a:pt x="212450" y="1774737"/>
                </a:lnTo>
                <a:close/>
              </a:path>
              <a:path w="1760220" h="2282190">
                <a:moveTo>
                  <a:pt x="235626" y="1649319"/>
                </a:moveTo>
                <a:lnTo>
                  <a:pt x="233935" y="1649319"/>
                </a:lnTo>
                <a:lnTo>
                  <a:pt x="233997" y="1644046"/>
                </a:lnTo>
                <a:lnTo>
                  <a:pt x="236472" y="1646773"/>
                </a:lnTo>
                <a:lnTo>
                  <a:pt x="235626" y="1649319"/>
                </a:lnTo>
                <a:close/>
              </a:path>
              <a:path w="1760220" h="2282190">
                <a:moveTo>
                  <a:pt x="454849" y="1526319"/>
                </a:moveTo>
                <a:lnTo>
                  <a:pt x="452770" y="1526319"/>
                </a:lnTo>
                <a:lnTo>
                  <a:pt x="452785" y="1523414"/>
                </a:lnTo>
                <a:lnTo>
                  <a:pt x="455353" y="1523769"/>
                </a:lnTo>
                <a:lnTo>
                  <a:pt x="454849" y="1526319"/>
                </a:lnTo>
                <a:close/>
              </a:path>
              <a:path w="1760220" h="2282190">
                <a:moveTo>
                  <a:pt x="451448" y="1530609"/>
                </a:moveTo>
                <a:lnTo>
                  <a:pt x="451194" y="1527801"/>
                </a:lnTo>
                <a:lnTo>
                  <a:pt x="448409" y="1527801"/>
                </a:lnTo>
                <a:lnTo>
                  <a:pt x="448955" y="1525419"/>
                </a:lnTo>
                <a:lnTo>
                  <a:pt x="452770" y="1526319"/>
                </a:lnTo>
                <a:lnTo>
                  <a:pt x="454849" y="1526319"/>
                </a:lnTo>
                <a:lnTo>
                  <a:pt x="454634" y="1527409"/>
                </a:lnTo>
                <a:lnTo>
                  <a:pt x="454973" y="1529994"/>
                </a:lnTo>
                <a:lnTo>
                  <a:pt x="451448" y="1530609"/>
                </a:lnTo>
                <a:close/>
              </a:path>
              <a:path w="1760220" h="2282190">
                <a:moveTo>
                  <a:pt x="451397" y="1760957"/>
                </a:moveTo>
                <a:lnTo>
                  <a:pt x="451519" y="1755712"/>
                </a:lnTo>
                <a:lnTo>
                  <a:pt x="450596" y="1751518"/>
                </a:lnTo>
                <a:lnTo>
                  <a:pt x="453803" y="1753422"/>
                </a:lnTo>
                <a:lnTo>
                  <a:pt x="457536" y="1754798"/>
                </a:lnTo>
                <a:lnTo>
                  <a:pt x="457162" y="1760287"/>
                </a:lnTo>
                <a:lnTo>
                  <a:pt x="451397" y="1760957"/>
                </a:lnTo>
                <a:close/>
              </a:path>
              <a:path w="1760220" h="2282190">
                <a:moveTo>
                  <a:pt x="398089" y="1909440"/>
                </a:moveTo>
                <a:lnTo>
                  <a:pt x="395126" y="1908755"/>
                </a:lnTo>
                <a:lnTo>
                  <a:pt x="396176" y="1904378"/>
                </a:lnTo>
                <a:lnTo>
                  <a:pt x="396099" y="1902368"/>
                </a:lnTo>
                <a:lnTo>
                  <a:pt x="395901" y="1900662"/>
                </a:lnTo>
                <a:lnTo>
                  <a:pt x="397861" y="1902368"/>
                </a:lnTo>
                <a:lnTo>
                  <a:pt x="400844" y="1903018"/>
                </a:lnTo>
                <a:lnTo>
                  <a:pt x="404648" y="1903018"/>
                </a:lnTo>
                <a:lnTo>
                  <a:pt x="404567" y="1904378"/>
                </a:lnTo>
                <a:lnTo>
                  <a:pt x="397421" y="1904378"/>
                </a:lnTo>
                <a:lnTo>
                  <a:pt x="397998" y="1908755"/>
                </a:lnTo>
                <a:lnTo>
                  <a:pt x="398089" y="1909440"/>
                </a:lnTo>
                <a:close/>
              </a:path>
              <a:path w="1760220" h="2282190">
                <a:moveTo>
                  <a:pt x="404648" y="1903018"/>
                </a:moveTo>
                <a:lnTo>
                  <a:pt x="400844" y="1903018"/>
                </a:lnTo>
                <a:lnTo>
                  <a:pt x="404658" y="1902855"/>
                </a:lnTo>
                <a:lnTo>
                  <a:pt x="404648" y="1903018"/>
                </a:lnTo>
                <a:close/>
              </a:path>
              <a:path w="1760220" h="2282190">
                <a:moveTo>
                  <a:pt x="404410" y="1907004"/>
                </a:moveTo>
                <a:lnTo>
                  <a:pt x="397421" y="1904378"/>
                </a:lnTo>
                <a:lnTo>
                  <a:pt x="404567" y="1904378"/>
                </a:lnTo>
                <a:lnTo>
                  <a:pt x="404410" y="1907004"/>
                </a:lnTo>
                <a:close/>
              </a:path>
              <a:path w="1760220" h="2282190">
                <a:moveTo>
                  <a:pt x="448408" y="1501478"/>
                </a:moveTo>
                <a:lnTo>
                  <a:pt x="446718" y="1497091"/>
                </a:lnTo>
                <a:lnTo>
                  <a:pt x="446429" y="1496284"/>
                </a:lnTo>
                <a:lnTo>
                  <a:pt x="449485" y="1493807"/>
                </a:lnTo>
                <a:lnTo>
                  <a:pt x="454208" y="1494603"/>
                </a:lnTo>
                <a:lnTo>
                  <a:pt x="455269" y="1496284"/>
                </a:lnTo>
                <a:lnTo>
                  <a:pt x="449067" y="1496284"/>
                </a:lnTo>
                <a:lnTo>
                  <a:pt x="448657" y="1498798"/>
                </a:lnTo>
                <a:lnTo>
                  <a:pt x="448485" y="1500656"/>
                </a:lnTo>
                <a:lnTo>
                  <a:pt x="448408" y="1501478"/>
                </a:lnTo>
                <a:close/>
              </a:path>
              <a:path w="1760220" h="2282190">
                <a:moveTo>
                  <a:pt x="455748" y="1503002"/>
                </a:moveTo>
                <a:lnTo>
                  <a:pt x="452137" y="1500656"/>
                </a:lnTo>
                <a:lnTo>
                  <a:pt x="452785" y="1497091"/>
                </a:lnTo>
                <a:lnTo>
                  <a:pt x="449067" y="1496284"/>
                </a:lnTo>
                <a:lnTo>
                  <a:pt x="455269" y="1496284"/>
                </a:lnTo>
                <a:lnTo>
                  <a:pt x="457161" y="1499285"/>
                </a:lnTo>
                <a:lnTo>
                  <a:pt x="455748" y="1503002"/>
                </a:lnTo>
                <a:close/>
              </a:path>
              <a:path w="1760220" h="2282190">
                <a:moveTo>
                  <a:pt x="456700" y="1727796"/>
                </a:moveTo>
                <a:lnTo>
                  <a:pt x="452455" y="1727796"/>
                </a:lnTo>
                <a:lnTo>
                  <a:pt x="452669" y="1726531"/>
                </a:lnTo>
                <a:lnTo>
                  <a:pt x="452785" y="1725196"/>
                </a:lnTo>
                <a:lnTo>
                  <a:pt x="457035" y="1724323"/>
                </a:lnTo>
                <a:lnTo>
                  <a:pt x="456822" y="1726531"/>
                </a:lnTo>
                <a:lnTo>
                  <a:pt x="456700" y="1727796"/>
                </a:lnTo>
                <a:close/>
              </a:path>
              <a:path w="1760220" h="2282190">
                <a:moveTo>
                  <a:pt x="455986" y="1735189"/>
                </a:moveTo>
                <a:lnTo>
                  <a:pt x="450596" y="1731777"/>
                </a:lnTo>
                <a:lnTo>
                  <a:pt x="450596" y="1727389"/>
                </a:lnTo>
                <a:lnTo>
                  <a:pt x="452455" y="1727796"/>
                </a:lnTo>
                <a:lnTo>
                  <a:pt x="456700" y="1727796"/>
                </a:lnTo>
                <a:lnTo>
                  <a:pt x="455986" y="1735189"/>
                </a:lnTo>
                <a:close/>
              </a:path>
              <a:path w="1760220" h="2282190">
                <a:moveTo>
                  <a:pt x="325895" y="1869958"/>
                </a:moveTo>
                <a:lnTo>
                  <a:pt x="323200" y="1868998"/>
                </a:lnTo>
                <a:lnTo>
                  <a:pt x="321408" y="1867154"/>
                </a:lnTo>
                <a:lnTo>
                  <a:pt x="321518" y="1863376"/>
                </a:lnTo>
                <a:lnTo>
                  <a:pt x="324208" y="1864336"/>
                </a:lnTo>
                <a:lnTo>
                  <a:pt x="326011" y="1866191"/>
                </a:lnTo>
                <a:lnTo>
                  <a:pt x="325895" y="1869958"/>
                </a:lnTo>
                <a:close/>
              </a:path>
              <a:path w="1760220" h="2282190">
                <a:moveTo>
                  <a:pt x="380691" y="1920742"/>
                </a:moveTo>
                <a:lnTo>
                  <a:pt x="382678" y="1912071"/>
                </a:lnTo>
                <a:lnTo>
                  <a:pt x="382778" y="1911634"/>
                </a:lnTo>
                <a:lnTo>
                  <a:pt x="389332" y="1912071"/>
                </a:lnTo>
                <a:lnTo>
                  <a:pt x="380691" y="1920742"/>
                </a:lnTo>
                <a:close/>
              </a:path>
              <a:path w="1760220" h="2282190">
                <a:moveTo>
                  <a:pt x="382879" y="1828616"/>
                </a:moveTo>
                <a:lnTo>
                  <a:pt x="384864" y="1819954"/>
                </a:lnTo>
                <a:lnTo>
                  <a:pt x="384966" y="1819507"/>
                </a:lnTo>
                <a:lnTo>
                  <a:pt x="391520" y="1819954"/>
                </a:lnTo>
                <a:lnTo>
                  <a:pt x="382879" y="1828616"/>
                </a:lnTo>
                <a:close/>
              </a:path>
              <a:path w="1760220" h="2282190">
                <a:moveTo>
                  <a:pt x="17503" y="1460143"/>
                </a:moveTo>
                <a:lnTo>
                  <a:pt x="19494" y="1451475"/>
                </a:lnTo>
                <a:lnTo>
                  <a:pt x="19596" y="1451033"/>
                </a:lnTo>
                <a:lnTo>
                  <a:pt x="26150" y="1451475"/>
                </a:lnTo>
                <a:lnTo>
                  <a:pt x="17503" y="1460143"/>
                </a:lnTo>
                <a:close/>
              </a:path>
              <a:path w="1760220" h="2282190">
                <a:moveTo>
                  <a:pt x="71621" y="1460855"/>
                </a:moveTo>
                <a:lnTo>
                  <a:pt x="69522" y="1460361"/>
                </a:lnTo>
                <a:lnTo>
                  <a:pt x="72103" y="1457608"/>
                </a:lnTo>
                <a:lnTo>
                  <a:pt x="73961" y="1459726"/>
                </a:lnTo>
                <a:lnTo>
                  <a:pt x="71621" y="1460855"/>
                </a:lnTo>
                <a:close/>
              </a:path>
              <a:path w="1760220" h="2282190">
                <a:moveTo>
                  <a:pt x="74918" y="1423174"/>
                </a:moveTo>
                <a:lnTo>
                  <a:pt x="72848" y="1421783"/>
                </a:lnTo>
                <a:lnTo>
                  <a:pt x="74291" y="1415942"/>
                </a:lnTo>
                <a:lnTo>
                  <a:pt x="76674" y="1420949"/>
                </a:lnTo>
                <a:lnTo>
                  <a:pt x="74918" y="1423174"/>
                </a:lnTo>
                <a:close/>
              </a:path>
              <a:path w="1760220" h="2282190">
                <a:moveTo>
                  <a:pt x="275575" y="1047459"/>
                </a:moveTo>
                <a:lnTo>
                  <a:pt x="275291" y="1043529"/>
                </a:lnTo>
                <a:lnTo>
                  <a:pt x="278254" y="1042833"/>
                </a:lnTo>
                <a:lnTo>
                  <a:pt x="277758" y="1038690"/>
                </a:lnTo>
                <a:lnTo>
                  <a:pt x="279465" y="1039811"/>
                </a:lnTo>
                <a:lnTo>
                  <a:pt x="281168" y="1040883"/>
                </a:lnTo>
                <a:lnTo>
                  <a:pt x="284685" y="1040883"/>
                </a:lnTo>
                <a:lnTo>
                  <a:pt x="283424" y="1042465"/>
                </a:lnTo>
                <a:lnTo>
                  <a:pt x="279571" y="1045971"/>
                </a:lnTo>
                <a:lnTo>
                  <a:pt x="275575" y="1047459"/>
                </a:lnTo>
                <a:close/>
              </a:path>
              <a:path w="1760220" h="2282190">
                <a:moveTo>
                  <a:pt x="284685" y="1040883"/>
                </a:moveTo>
                <a:lnTo>
                  <a:pt x="284322" y="1040883"/>
                </a:lnTo>
                <a:lnTo>
                  <a:pt x="285539" y="1039811"/>
                </a:lnTo>
                <a:lnTo>
                  <a:pt x="284685" y="1040883"/>
                </a:lnTo>
                <a:close/>
              </a:path>
              <a:path w="1760220" h="2282190">
                <a:moveTo>
                  <a:pt x="69435" y="1489367"/>
                </a:moveTo>
                <a:lnTo>
                  <a:pt x="67334" y="1488874"/>
                </a:lnTo>
                <a:lnTo>
                  <a:pt x="69914" y="1486124"/>
                </a:lnTo>
                <a:lnTo>
                  <a:pt x="71775" y="1488238"/>
                </a:lnTo>
                <a:lnTo>
                  <a:pt x="69435" y="1489367"/>
                </a:lnTo>
                <a:close/>
              </a:path>
              <a:path w="1760220" h="2282190">
                <a:moveTo>
                  <a:pt x="280048" y="1078503"/>
                </a:moveTo>
                <a:lnTo>
                  <a:pt x="282032" y="1069835"/>
                </a:lnTo>
                <a:lnTo>
                  <a:pt x="282134" y="1069393"/>
                </a:lnTo>
                <a:lnTo>
                  <a:pt x="288697" y="1069835"/>
                </a:lnTo>
                <a:lnTo>
                  <a:pt x="280048" y="1078503"/>
                </a:lnTo>
                <a:close/>
              </a:path>
              <a:path w="1760220" h="2282190">
                <a:moveTo>
                  <a:pt x="284418" y="1082890"/>
                </a:moveTo>
                <a:lnTo>
                  <a:pt x="286409" y="1074222"/>
                </a:lnTo>
                <a:lnTo>
                  <a:pt x="286510" y="1073781"/>
                </a:lnTo>
                <a:lnTo>
                  <a:pt x="293069" y="1074222"/>
                </a:lnTo>
                <a:lnTo>
                  <a:pt x="284418" y="1082890"/>
                </a:lnTo>
                <a:close/>
              </a:path>
              <a:path w="1760220" h="2282190">
                <a:moveTo>
                  <a:pt x="0" y="1493040"/>
                </a:moveTo>
                <a:lnTo>
                  <a:pt x="1990" y="1484373"/>
                </a:lnTo>
                <a:lnTo>
                  <a:pt x="2092" y="1483931"/>
                </a:lnTo>
                <a:lnTo>
                  <a:pt x="8645" y="1484373"/>
                </a:lnTo>
                <a:lnTo>
                  <a:pt x="0" y="1493040"/>
                </a:lnTo>
                <a:close/>
              </a:path>
              <a:path w="1760220" h="2282190">
                <a:moveTo>
                  <a:pt x="287223" y="1030419"/>
                </a:moveTo>
                <a:lnTo>
                  <a:pt x="279946" y="1027722"/>
                </a:lnTo>
                <a:lnTo>
                  <a:pt x="278198" y="1020111"/>
                </a:lnTo>
                <a:lnTo>
                  <a:pt x="283203" y="1019289"/>
                </a:lnTo>
                <a:lnTo>
                  <a:pt x="282215" y="1012895"/>
                </a:lnTo>
                <a:lnTo>
                  <a:pt x="282134" y="1012367"/>
                </a:lnTo>
                <a:lnTo>
                  <a:pt x="285299" y="1012895"/>
                </a:lnTo>
                <a:lnTo>
                  <a:pt x="287223" y="1030419"/>
                </a:lnTo>
                <a:close/>
              </a:path>
              <a:path w="1760220" h="2282190">
                <a:moveTo>
                  <a:pt x="33326" y="1422298"/>
                </a:moveTo>
                <a:lnTo>
                  <a:pt x="34911" y="1420324"/>
                </a:lnTo>
                <a:lnTo>
                  <a:pt x="36879" y="1418739"/>
                </a:lnTo>
                <a:lnTo>
                  <a:pt x="35166" y="1420583"/>
                </a:lnTo>
                <a:lnTo>
                  <a:pt x="33326" y="1422298"/>
                </a:lnTo>
                <a:close/>
              </a:path>
              <a:path w="1760220" h="2282190">
                <a:moveTo>
                  <a:pt x="32724" y="1510248"/>
                </a:moveTo>
                <a:lnTo>
                  <a:pt x="27274" y="1509359"/>
                </a:lnTo>
                <a:lnTo>
                  <a:pt x="32592" y="1501753"/>
                </a:lnTo>
                <a:lnTo>
                  <a:pt x="37100" y="1503672"/>
                </a:lnTo>
                <a:lnTo>
                  <a:pt x="36325" y="1506551"/>
                </a:lnTo>
                <a:lnTo>
                  <a:pt x="33246" y="1507125"/>
                </a:lnTo>
                <a:lnTo>
                  <a:pt x="32724" y="1510248"/>
                </a:lnTo>
                <a:close/>
              </a:path>
              <a:path w="1760220" h="2282190">
                <a:moveTo>
                  <a:pt x="45943" y="1416277"/>
                </a:moveTo>
                <a:lnTo>
                  <a:pt x="47940" y="1407605"/>
                </a:lnTo>
                <a:lnTo>
                  <a:pt x="48040" y="1407168"/>
                </a:lnTo>
                <a:lnTo>
                  <a:pt x="54594" y="1407605"/>
                </a:lnTo>
                <a:lnTo>
                  <a:pt x="45943" y="1416277"/>
                </a:lnTo>
                <a:close/>
              </a:path>
              <a:path w="1760220" h="2282190">
                <a:moveTo>
                  <a:pt x="41471" y="1440065"/>
                </a:moveTo>
                <a:lnTo>
                  <a:pt x="37100" y="1440065"/>
                </a:lnTo>
                <a:lnTo>
                  <a:pt x="37100" y="1435683"/>
                </a:lnTo>
                <a:lnTo>
                  <a:pt x="41471" y="1435683"/>
                </a:lnTo>
                <a:lnTo>
                  <a:pt x="41471" y="1440065"/>
                </a:lnTo>
                <a:close/>
              </a:path>
              <a:path w="1760220" h="2282190">
                <a:moveTo>
                  <a:pt x="42016" y="1492993"/>
                </a:moveTo>
                <a:lnTo>
                  <a:pt x="40598" y="1491053"/>
                </a:lnTo>
                <a:lnTo>
                  <a:pt x="41808" y="1488839"/>
                </a:lnTo>
                <a:lnTo>
                  <a:pt x="45851" y="1490506"/>
                </a:lnTo>
                <a:lnTo>
                  <a:pt x="42016" y="1492993"/>
                </a:lnTo>
                <a:close/>
              </a:path>
              <a:path w="1760220" h="2282190">
                <a:moveTo>
                  <a:pt x="17308" y="1426201"/>
                </a:moveTo>
                <a:lnTo>
                  <a:pt x="17109" y="1423301"/>
                </a:lnTo>
                <a:lnTo>
                  <a:pt x="17094" y="1423080"/>
                </a:lnTo>
                <a:lnTo>
                  <a:pt x="19754" y="1421495"/>
                </a:lnTo>
                <a:lnTo>
                  <a:pt x="20458" y="1423080"/>
                </a:lnTo>
                <a:lnTo>
                  <a:pt x="20556" y="1423301"/>
                </a:lnTo>
                <a:lnTo>
                  <a:pt x="17308" y="1426201"/>
                </a:lnTo>
                <a:close/>
              </a:path>
              <a:path w="1760220" h="2282190">
                <a:moveTo>
                  <a:pt x="19031" y="1506750"/>
                </a:moveTo>
                <a:lnTo>
                  <a:pt x="17342" y="1506750"/>
                </a:lnTo>
                <a:lnTo>
                  <a:pt x="17407" y="1501479"/>
                </a:lnTo>
                <a:lnTo>
                  <a:pt x="19877" y="1504207"/>
                </a:lnTo>
                <a:lnTo>
                  <a:pt x="19031" y="1506750"/>
                </a:lnTo>
                <a:close/>
              </a:path>
              <a:path w="1760220" h="2282190">
                <a:moveTo>
                  <a:pt x="292510" y="945258"/>
                </a:moveTo>
                <a:lnTo>
                  <a:pt x="290819" y="945258"/>
                </a:lnTo>
                <a:lnTo>
                  <a:pt x="290881" y="939987"/>
                </a:lnTo>
                <a:lnTo>
                  <a:pt x="293356" y="942715"/>
                </a:lnTo>
                <a:lnTo>
                  <a:pt x="292510" y="945258"/>
                </a:lnTo>
                <a:close/>
              </a:path>
              <a:path w="1760220" h="2282190">
                <a:moveTo>
                  <a:pt x="21783" y="1481737"/>
                </a:moveTo>
                <a:lnTo>
                  <a:pt x="17407" y="1481737"/>
                </a:lnTo>
                <a:lnTo>
                  <a:pt x="17407" y="1477350"/>
                </a:lnTo>
                <a:lnTo>
                  <a:pt x="21783" y="1477350"/>
                </a:lnTo>
                <a:lnTo>
                  <a:pt x="21783" y="1481737"/>
                </a:lnTo>
                <a:close/>
              </a:path>
              <a:path w="1760220" h="2282190">
                <a:moveTo>
                  <a:pt x="1291280" y="1063693"/>
                </a:moveTo>
                <a:lnTo>
                  <a:pt x="1289074" y="1062480"/>
                </a:lnTo>
                <a:lnTo>
                  <a:pt x="1290740" y="1058426"/>
                </a:lnTo>
                <a:lnTo>
                  <a:pt x="1293216" y="1062272"/>
                </a:lnTo>
                <a:lnTo>
                  <a:pt x="1291280" y="1063693"/>
                </a:lnTo>
                <a:close/>
              </a:path>
              <a:path w="1760220" h="2282190">
                <a:moveTo>
                  <a:pt x="1291049" y="1003710"/>
                </a:moveTo>
                <a:lnTo>
                  <a:pt x="1292826" y="999450"/>
                </a:lnTo>
                <a:lnTo>
                  <a:pt x="1292927" y="999206"/>
                </a:lnTo>
                <a:lnTo>
                  <a:pt x="1297051" y="999450"/>
                </a:lnTo>
                <a:lnTo>
                  <a:pt x="1296183" y="1001775"/>
                </a:lnTo>
                <a:lnTo>
                  <a:pt x="1292980" y="1001775"/>
                </a:lnTo>
                <a:lnTo>
                  <a:pt x="1291049" y="1003710"/>
                </a:lnTo>
                <a:close/>
              </a:path>
              <a:path w="1760220" h="2282190">
                <a:moveTo>
                  <a:pt x="1284267" y="1010509"/>
                </a:moveTo>
                <a:lnTo>
                  <a:pt x="1286267" y="1001775"/>
                </a:lnTo>
                <a:lnTo>
                  <a:pt x="1286353" y="1001399"/>
                </a:lnTo>
                <a:lnTo>
                  <a:pt x="1291856" y="1001775"/>
                </a:lnTo>
                <a:lnTo>
                  <a:pt x="1291049" y="1003710"/>
                </a:lnTo>
                <a:lnTo>
                  <a:pt x="1284267" y="1010509"/>
                </a:lnTo>
                <a:close/>
              </a:path>
              <a:path w="1760220" h="2282190">
                <a:moveTo>
                  <a:pt x="1297527" y="1011708"/>
                </a:moveTo>
                <a:lnTo>
                  <a:pt x="1290608" y="1004766"/>
                </a:lnTo>
                <a:lnTo>
                  <a:pt x="1291049" y="1003710"/>
                </a:lnTo>
                <a:lnTo>
                  <a:pt x="1292980" y="1001775"/>
                </a:lnTo>
                <a:lnTo>
                  <a:pt x="1296183" y="1001775"/>
                </a:lnTo>
                <a:lnTo>
                  <a:pt x="1294437" y="1006457"/>
                </a:lnTo>
                <a:lnTo>
                  <a:pt x="1299269" y="1006457"/>
                </a:lnTo>
                <a:lnTo>
                  <a:pt x="1297527" y="1011708"/>
                </a:lnTo>
                <a:close/>
              </a:path>
              <a:path w="1760220" h="2282190">
                <a:moveTo>
                  <a:pt x="1299269" y="1006457"/>
                </a:moveTo>
                <a:lnTo>
                  <a:pt x="1294437" y="1006457"/>
                </a:lnTo>
                <a:lnTo>
                  <a:pt x="1299492" y="1005787"/>
                </a:lnTo>
                <a:lnTo>
                  <a:pt x="1299269" y="1006457"/>
                </a:lnTo>
                <a:close/>
              </a:path>
              <a:path w="1760220" h="2282190">
                <a:moveTo>
                  <a:pt x="1290339" y="1040382"/>
                </a:moveTo>
                <a:lnTo>
                  <a:pt x="1287750" y="1039947"/>
                </a:lnTo>
                <a:lnTo>
                  <a:pt x="1287750" y="1037784"/>
                </a:lnTo>
                <a:lnTo>
                  <a:pt x="1292927" y="1036491"/>
                </a:lnTo>
                <a:lnTo>
                  <a:pt x="1290339" y="1040382"/>
                </a:lnTo>
                <a:close/>
              </a:path>
              <a:path w="1760220" h="2282190">
                <a:moveTo>
                  <a:pt x="1300206" y="1212275"/>
                </a:moveTo>
                <a:lnTo>
                  <a:pt x="1297952" y="1212275"/>
                </a:lnTo>
                <a:lnTo>
                  <a:pt x="1299492" y="1209767"/>
                </a:lnTo>
                <a:lnTo>
                  <a:pt x="1303594" y="1204254"/>
                </a:lnTo>
                <a:lnTo>
                  <a:pt x="1300206" y="1212275"/>
                </a:lnTo>
                <a:close/>
              </a:path>
              <a:path w="1760220" h="2282190">
                <a:moveTo>
                  <a:pt x="1293516" y="1217943"/>
                </a:moveTo>
                <a:lnTo>
                  <a:pt x="1295009" y="1212275"/>
                </a:lnTo>
                <a:lnTo>
                  <a:pt x="1295092" y="1211961"/>
                </a:lnTo>
                <a:lnTo>
                  <a:pt x="1290740" y="1211961"/>
                </a:lnTo>
                <a:lnTo>
                  <a:pt x="1292274" y="1209452"/>
                </a:lnTo>
                <a:lnTo>
                  <a:pt x="1297952" y="1212275"/>
                </a:lnTo>
                <a:lnTo>
                  <a:pt x="1300206" y="1212275"/>
                </a:lnTo>
                <a:lnTo>
                  <a:pt x="1299725" y="1213413"/>
                </a:lnTo>
                <a:lnTo>
                  <a:pt x="1299492" y="1216343"/>
                </a:lnTo>
                <a:lnTo>
                  <a:pt x="1293516" y="1217943"/>
                </a:lnTo>
                <a:close/>
              </a:path>
              <a:path w="1760220" h="2282190">
                <a:moveTo>
                  <a:pt x="1294648" y="1236486"/>
                </a:moveTo>
                <a:lnTo>
                  <a:pt x="1290415" y="1236486"/>
                </a:lnTo>
                <a:lnTo>
                  <a:pt x="1290619" y="1235232"/>
                </a:lnTo>
                <a:lnTo>
                  <a:pt x="1290740" y="1233897"/>
                </a:lnTo>
                <a:lnTo>
                  <a:pt x="1294985" y="1233023"/>
                </a:lnTo>
                <a:lnTo>
                  <a:pt x="1294770" y="1235232"/>
                </a:lnTo>
                <a:lnTo>
                  <a:pt x="1294648" y="1236486"/>
                </a:lnTo>
                <a:close/>
              </a:path>
              <a:path w="1760220" h="2282190">
                <a:moveTo>
                  <a:pt x="1294086" y="1242276"/>
                </a:moveTo>
                <a:lnTo>
                  <a:pt x="1290749" y="1241863"/>
                </a:lnTo>
                <a:lnTo>
                  <a:pt x="1288553" y="1240472"/>
                </a:lnTo>
                <a:lnTo>
                  <a:pt x="1288553" y="1236085"/>
                </a:lnTo>
                <a:lnTo>
                  <a:pt x="1290415" y="1236486"/>
                </a:lnTo>
                <a:lnTo>
                  <a:pt x="1294648" y="1236486"/>
                </a:lnTo>
                <a:lnTo>
                  <a:pt x="1294126" y="1241863"/>
                </a:lnTo>
                <a:lnTo>
                  <a:pt x="1294086" y="1242276"/>
                </a:lnTo>
                <a:close/>
              </a:path>
              <a:path w="1760220" h="2282190">
                <a:moveTo>
                  <a:pt x="1297578" y="1254638"/>
                </a:moveTo>
                <a:lnTo>
                  <a:pt x="1290740" y="1253633"/>
                </a:lnTo>
                <a:lnTo>
                  <a:pt x="1292755" y="1249810"/>
                </a:lnTo>
                <a:lnTo>
                  <a:pt x="1290880" y="1242665"/>
                </a:lnTo>
                <a:lnTo>
                  <a:pt x="1290778" y="1242276"/>
                </a:lnTo>
                <a:lnTo>
                  <a:pt x="1290669" y="1241863"/>
                </a:lnTo>
                <a:lnTo>
                  <a:pt x="1291401" y="1242276"/>
                </a:lnTo>
                <a:lnTo>
                  <a:pt x="1293931" y="1243879"/>
                </a:lnTo>
                <a:lnTo>
                  <a:pt x="1297386" y="1243879"/>
                </a:lnTo>
                <a:lnTo>
                  <a:pt x="1297729" y="1248946"/>
                </a:lnTo>
                <a:lnTo>
                  <a:pt x="1297605" y="1253633"/>
                </a:lnTo>
                <a:lnTo>
                  <a:pt x="1297578" y="1254638"/>
                </a:lnTo>
                <a:close/>
              </a:path>
              <a:path w="1760220" h="2282190">
                <a:moveTo>
                  <a:pt x="1293931" y="1243879"/>
                </a:moveTo>
                <a:lnTo>
                  <a:pt x="1290749" y="1241863"/>
                </a:lnTo>
                <a:lnTo>
                  <a:pt x="1294086" y="1242276"/>
                </a:lnTo>
                <a:lnTo>
                  <a:pt x="1294049" y="1242665"/>
                </a:lnTo>
                <a:lnTo>
                  <a:pt x="1293931" y="1243879"/>
                </a:lnTo>
                <a:close/>
              </a:path>
              <a:path w="1760220" h="2282190">
                <a:moveTo>
                  <a:pt x="1297386" y="1243879"/>
                </a:moveTo>
                <a:lnTo>
                  <a:pt x="1293931" y="1243879"/>
                </a:lnTo>
                <a:lnTo>
                  <a:pt x="1294049" y="1242665"/>
                </a:lnTo>
                <a:lnTo>
                  <a:pt x="1294086" y="1242276"/>
                </a:lnTo>
                <a:lnTo>
                  <a:pt x="1297304" y="1242665"/>
                </a:lnTo>
                <a:lnTo>
                  <a:pt x="1297386" y="1243879"/>
                </a:lnTo>
                <a:close/>
              </a:path>
              <a:path w="1760220" h="2282190">
                <a:moveTo>
                  <a:pt x="1281623" y="1054409"/>
                </a:moveTo>
                <a:lnTo>
                  <a:pt x="1285371" y="1046260"/>
                </a:lnTo>
                <a:lnTo>
                  <a:pt x="1284166" y="1043072"/>
                </a:lnTo>
                <a:lnTo>
                  <a:pt x="1288917" y="1042701"/>
                </a:lnTo>
                <a:lnTo>
                  <a:pt x="1285169" y="1050850"/>
                </a:lnTo>
                <a:lnTo>
                  <a:pt x="1286353" y="1054039"/>
                </a:lnTo>
                <a:lnTo>
                  <a:pt x="1281623" y="1054409"/>
                </a:lnTo>
                <a:close/>
              </a:path>
              <a:path w="1760220" h="2282190">
                <a:moveTo>
                  <a:pt x="1288553" y="1185639"/>
                </a:moveTo>
                <a:lnTo>
                  <a:pt x="1286218" y="1183369"/>
                </a:lnTo>
                <a:lnTo>
                  <a:pt x="1288298" y="1181505"/>
                </a:lnTo>
                <a:lnTo>
                  <a:pt x="1291052" y="1178966"/>
                </a:lnTo>
                <a:lnTo>
                  <a:pt x="1290740" y="1174671"/>
                </a:lnTo>
                <a:lnTo>
                  <a:pt x="1300322" y="1177942"/>
                </a:lnTo>
                <a:lnTo>
                  <a:pt x="1290707" y="1181505"/>
                </a:lnTo>
                <a:lnTo>
                  <a:pt x="1290500" y="1181505"/>
                </a:lnTo>
                <a:lnTo>
                  <a:pt x="1288553" y="1185639"/>
                </a:lnTo>
                <a:close/>
              </a:path>
              <a:path w="1760220" h="2282190">
                <a:moveTo>
                  <a:pt x="1290257" y="980517"/>
                </a:moveTo>
                <a:lnTo>
                  <a:pt x="1288157" y="980024"/>
                </a:lnTo>
                <a:lnTo>
                  <a:pt x="1290740" y="977271"/>
                </a:lnTo>
                <a:lnTo>
                  <a:pt x="1292599" y="979388"/>
                </a:lnTo>
                <a:lnTo>
                  <a:pt x="1290257" y="980517"/>
                </a:lnTo>
                <a:close/>
              </a:path>
              <a:path w="1760220" h="2282190">
                <a:moveTo>
                  <a:pt x="1287006" y="955154"/>
                </a:moveTo>
                <a:lnTo>
                  <a:pt x="1286427" y="954930"/>
                </a:lnTo>
                <a:lnTo>
                  <a:pt x="1283820" y="953380"/>
                </a:lnTo>
                <a:lnTo>
                  <a:pt x="1281978" y="948760"/>
                </a:lnTo>
                <a:lnTo>
                  <a:pt x="1288552" y="948760"/>
                </a:lnTo>
                <a:lnTo>
                  <a:pt x="1287061" y="954930"/>
                </a:lnTo>
                <a:lnTo>
                  <a:pt x="1287006" y="955154"/>
                </a:lnTo>
                <a:close/>
              </a:path>
              <a:path w="1760220" h="2282190">
                <a:moveTo>
                  <a:pt x="1292928" y="959728"/>
                </a:moveTo>
                <a:lnTo>
                  <a:pt x="1289547" y="956136"/>
                </a:lnTo>
                <a:lnTo>
                  <a:pt x="1287462" y="955330"/>
                </a:lnTo>
                <a:lnTo>
                  <a:pt x="1294559" y="952975"/>
                </a:lnTo>
                <a:lnTo>
                  <a:pt x="1292928" y="959728"/>
                </a:lnTo>
                <a:close/>
              </a:path>
              <a:path w="1760220" h="2282190">
                <a:moveTo>
                  <a:pt x="1286921" y="955509"/>
                </a:moveTo>
                <a:lnTo>
                  <a:pt x="1287006" y="955154"/>
                </a:lnTo>
                <a:lnTo>
                  <a:pt x="1287462" y="955330"/>
                </a:lnTo>
                <a:lnTo>
                  <a:pt x="1286921" y="955509"/>
                </a:lnTo>
                <a:close/>
              </a:path>
              <a:path w="1760220" h="2282190">
                <a:moveTo>
                  <a:pt x="1292927" y="933406"/>
                </a:moveTo>
                <a:lnTo>
                  <a:pt x="1288601" y="931888"/>
                </a:lnTo>
                <a:lnTo>
                  <a:pt x="1287092" y="927557"/>
                </a:lnTo>
                <a:lnTo>
                  <a:pt x="1286353" y="922439"/>
                </a:lnTo>
                <a:lnTo>
                  <a:pt x="1290679" y="923957"/>
                </a:lnTo>
                <a:lnTo>
                  <a:pt x="1292198" y="928293"/>
                </a:lnTo>
                <a:lnTo>
                  <a:pt x="1292927" y="933406"/>
                </a:lnTo>
                <a:close/>
              </a:path>
              <a:path w="1760220" h="2282190">
                <a:moveTo>
                  <a:pt x="1284267" y="914000"/>
                </a:moveTo>
                <a:lnTo>
                  <a:pt x="1286252" y="905338"/>
                </a:lnTo>
                <a:lnTo>
                  <a:pt x="1286353" y="904896"/>
                </a:lnTo>
                <a:lnTo>
                  <a:pt x="1292908" y="905338"/>
                </a:lnTo>
                <a:lnTo>
                  <a:pt x="1284267" y="914000"/>
                </a:lnTo>
                <a:close/>
              </a:path>
              <a:path w="1760220" h="2282190">
                <a:moveTo>
                  <a:pt x="1297395" y="1330741"/>
                </a:moveTo>
                <a:lnTo>
                  <a:pt x="1299390" y="1322069"/>
                </a:lnTo>
                <a:lnTo>
                  <a:pt x="1299492" y="1321627"/>
                </a:lnTo>
                <a:lnTo>
                  <a:pt x="1306046" y="1322069"/>
                </a:lnTo>
                <a:lnTo>
                  <a:pt x="1297395" y="1330741"/>
                </a:lnTo>
                <a:close/>
              </a:path>
              <a:path w="1760220" h="2282190">
                <a:moveTo>
                  <a:pt x="1287154" y="817830"/>
                </a:moveTo>
                <a:lnTo>
                  <a:pt x="1287275" y="812580"/>
                </a:lnTo>
                <a:lnTo>
                  <a:pt x="1286353" y="808386"/>
                </a:lnTo>
                <a:lnTo>
                  <a:pt x="1292128" y="807726"/>
                </a:lnTo>
                <a:lnTo>
                  <a:pt x="1293546" y="811423"/>
                </a:lnTo>
                <a:lnTo>
                  <a:pt x="1292927" y="817161"/>
                </a:lnTo>
                <a:lnTo>
                  <a:pt x="1287154" y="817830"/>
                </a:lnTo>
                <a:close/>
              </a:path>
              <a:path w="1760220" h="2282190">
                <a:moveTo>
                  <a:pt x="1296835" y="885560"/>
                </a:moveTo>
                <a:lnTo>
                  <a:pt x="1292594" y="885560"/>
                </a:lnTo>
                <a:lnTo>
                  <a:pt x="1292806" y="884296"/>
                </a:lnTo>
                <a:lnTo>
                  <a:pt x="1292927" y="882961"/>
                </a:lnTo>
                <a:lnTo>
                  <a:pt x="1297173" y="882087"/>
                </a:lnTo>
                <a:lnTo>
                  <a:pt x="1296958" y="884296"/>
                </a:lnTo>
                <a:lnTo>
                  <a:pt x="1296835" y="885560"/>
                </a:lnTo>
                <a:close/>
              </a:path>
              <a:path w="1760220" h="2282190">
                <a:moveTo>
                  <a:pt x="1296118" y="892948"/>
                </a:moveTo>
                <a:lnTo>
                  <a:pt x="1290740" y="889541"/>
                </a:lnTo>
                <a:lnTo>
                  <a:pt x="1290740" y="885153"/>
                </a:lnTo>
                <a:lnTo>
                  <a:pt x="1292594" y="885560"/>
                </a:lnTo>
                <a:lnTo>
                  <a:pt x="1296835" y="885560"/>
                </a:lnTo>
                <a:lnTo>
                  <a:pt x="1296118" y="892948"/>
                </a:lnTo>
                <a:close/>
              </a:path>
              <a:path w="1760220" h="2282190">
                <a:moveTo>
                  <a:pt x="1301680" y="828123"/>
                </a:moveTo>
                <a:lnTo>
                  <a:pt x="1298314" y="825018"/>
                </a:lnTo>
                <a:lnTo>
                  <a:pt x="1298881" y="822423"/>
                </a:lnTo>
                <a:lnTo>
                  <a:pt x="1300904" y="822423"/>
                </a:lnTo>
                <a:lnTo>
                  <a:pt x="1301680" y="828123"/>
                </a:lnTo>
                <a:close/>
              </a:path>
              <a:path w="1760220" h="2282190">
                <a:moveTo>
                  <a:pt x="1290832" y="679315"/>
                </a:moveTo>
                <a:lnTo>
                  <a:pt x="1292825" y="670653"/>
                </a:lnTo>
                <a:lnTo>
                  <a:pt x="1292927" y="670206"/>
                </a:lnTo>
                <a:lnTo>
                  <a:pt x="1299482" y="670653"/>
                </a:lnTo>
                <a:lnTo>
                  <a:pt x="1290832" y="679315"/>
                </a:lnTo>
                <a:close/>
              </a:path>
              <a:path w="1760220" h="2282190">
                <a:moveTo>
                  <a:pt x="1286353" y="705302"/>
                </a:moveTo>
                <a:lnTo>
                  <a:pt x="1286115" y="700914"/>
                </a:lnTo>
                <a:lnTo>
                  <a:pt x="1286019" y="699157"/>
                </a:lnTo>
                <a:lnTo>
                  <a:pt x="1292553" y="698147"/>
                </a:lnTo>
                <a:lnTo>
                  <a:pt x="1295116" y="700914"/>
                </a:lnTo>
                <a:lnTo>
                  <a:pt x="1293678" y="703860"/>
                </a:lnTo>
                <a:lnTo>
                  <a:pt x="1290436" y="704997"/>
                </a:lnTo>
                <a:lnTo>
                  <a:pt x="1286353" y="705302"/>
                </a:lnTo>
                <a:close/>
              </a:path>
              <a:path w="1760220" h="2282190">
                <a:moveTo>
                  <a:pt x="1287985" y="605293"/>
                </a:moveTo>
                <a:lnTo>
                  <a:pt x="1286294" y="605293"/>
                </a:lnTo>
                <a:lnTo>
                  <a:pt x="1286353" y="600019"/>
                </a:lnTo>
                <a:lnTo>
                  <a:pt x="1288829" y="602750"/>
                </a:lnTo>
                <a:lnTo>
                  <a:pt x="1287985" y="605293"/>
                </a:lnTo>
                <a:close/>
              </a:path>
              <a:path w="1760220" h="2282190">
                <a:moveTo>
                  <a:pt x="1297395" y="1196941"/>
                </a:moveTo>
                <a:lnTo>
                  <a:pt x="1299390" y="1188274"/>
                </a:lnTo>
                <a:lnTo>
                  <a:pt x="1299492" y="1187833"/>
                </a:lnTo>
                <a:lnTo>
                  <a:pt x="1306046" y="1188274"/>
                </a:lnTo>
                <a:lnTo>
                  <a:pt x="1297395" y="1196941"/>
                </a:lnTo>
                <a:close/>
              </a:path>
              <a:path w="1760220" h="2282190">
                <a:moveTo>
                  <a:pt x="1293433" y="1326196"/>
                </a:moveTo>
                <a:lnTo>
                  <a:pt x="1291220" y="1324296"/>
                </a:lnTo>
                <a:lnTo>
                  <a:pt x="1292927" y="1317240"/>
                </a:lnTo>
                <a:lnTo>
                  <a:pt x="1295393" y="1323619"/>
                </a:lnTo>
                <a:lnTo>
                  <a:pt x="1293433" y="1326196"/>
                </a:lnTo>
                <a:close/>
              </a:path>
              <a:path w="1760220" h="2282190">
                <a:moveTo>
                  <a:pt x="1297395" y="1047799"/>
                </a:moveTo>
                <a:lnTo>
                  <a:pt x="1299390" y="1039132"/>
                </a:lnTo>
                <a:lnTo>
                  <a:pt x="1299492" y="1038690"/>
                </a:lnTo>
                <a:lnTo>
                  <a:pt x="1306046" y="1039132"/>
                </a:lnTo>
                <a:lnTo>
                  <a:pt x="1297395" y="1047799"/>
                </a:lnTo>
                <a:close/>
              </a:path>
              <a:path w="1760220" h="2282190">
                <a:moveTo>
                  <a:pt x="1297395" y="795566"/>
                </a:moveTo>
                <a:lnTo>
                  <a:pt x="1299389" y="786898"/>
                </a:lnTo>
                <a:lnTo>
                  <a:pt x="1299492" y="786451"/>
                </a:lnTo>
                <a:lnTo>
                  <a:pt x="1306046" y="786898"/>
                </a:lnTo>
                <a:lnTo>
                  <a:pt x="1297395" y="795566"/>
                </a:lnTo>
                <a:close/>
              </a:path>
              <a:path w="1760220" h="2282190">
                <a:moveTo>
                  <a:pt x="1297395" y="716604"/>
                </a:moveTo>
                <a:lnTo>
                  <a:pt x="1299390" y="707937"/>
                </a:lnTo>
                <a:lnTo>
                  <a:pt x="1299492" y="707496"/>
                </a:lnTo>
                <a:lnTo>
                  <a:pt x="1306046" y="707937"/>
                </a:lnTo>
                <a:lnTo>
                  <a:pt x="1297395" y="716604"/>
                </a:lnTo>
                <a:close/>
              </a:path>
              <a:path w="1760220" h="2282190">
                <a:moveTo>
                  <a:pt x="1297395" y="1385573"/>
                </a:moveTo>
                <a:lnTo>
                  <a:pt x="1299389" y="1376901"/>
                </a:lnTo>
                <a:lnTo>
                  <a:pt x="1299492" y="1376453"/>
                </a:lnTo>
                <a:lnTo>
                  <a:pt x="1306046" y="1376901"/>
                </a:lnTo>
                <a:lnTo>
                  <a:pt x="1297395" y="1385573"/>
                </a:lnTo>
                <a:close/>
              </a:path>
              <a:path w="1760220" h="2282190">
                <a:moveTo>
                  <a:pt x="1255253" y="623007"/>
                </a:moveTo>
                <a:lnTo>
                  <a:pt x="1253153" y="622513"/>
                </a:lnTo>
                <a:lnTo>
                  <a:pt x="1255732" y="619760"/>
                </a:lnTo>
                <a:lnTo>
                  <a:pt x="1257592" y="621877"/>
                </a:lnTo>
                <a:lnTo>
                  <a:pt x="1255253" y="623007"/>
                </a:lnTo>
                <a:close/>
              </a:path>
              <a:path w="1760220" h="2282190">
                <a:moveTo>
                  <a:pt x="1251487" y="905765"/>
                </a:moveTo>
                <a:lnTo>
                  <a:pt x="1252541" y="894903"/>
                </a:lnTo>
                <a:lnTo>
                  <a:pt x="1257919" y="898311"/>
                </a:lnTo>
                <a:lnTo>
                  <a:pt x="1258527" y="901854"/>
                </a:lnTo>
                <a:lnTo>
                  <a:pt x="1255853" y="902093"/>
                </a:lnTo>
                <a:lnTo>
                  <a:pt x="1255732" y="904896"/>
                </a:lnTo>
                <a:lnTo>
                  <a:pt x="1251487" y="905765"/>
                </a:lnTo>
                <a:close/>
              </a:path>
              <a:path w="1760220" h="2282190">
                <a:moveTo>
                  <a:pt x="1255823" y="894263"/>
                </a:moveTo>
                <a:lnTo>
                  <a:pt x="1257817" y="885596"/>
                </a:lnTo>
                <a:lnTo>
                  <a:pt x="1257919" y="885154"/>
                </a:lnTo>
                <a:lnTo>
                  <a:pt x="1264473" y="885596"/>
                </a:lnTo>
                <a:lnTo>
                  <a:pt x="1255823" y="894263"/>
                </a:lnTo>
                <a:close/>
              </a:path>
              <a:path w="1760220" h="2282190">
                <a:moveTo>
                  <a:pt x="1245632" y="565542"/>
                </a:moveTo>
                <a:lnTo>
                  <a:pt x="1241945" y="564126"/>
                </a:lnTo>
                <a:lnTo>
                  <a:pt x="1242604" y="558347"/>
                </a:lnTo>
                <a:lnTo>
                  <a:pt x="1248752" y="556103"/>
                </a:lnTo>
                <a:lnTo>
                  <a:pt x="1251923" y="555859"/>
                </a:lnTo>
                <a:lnTo>
                  <a:pt x="1251405" y="564126"/>
                </a:lnTo>
                <a:lnTo>
                  <a:pt x="1251355" y="564927"/>
                </a:lnTo>
                <a:lnTo>
                  <a:pt x="1245632" y="565542"/>
                </a:lnTo>
                <a:close/>
              </a:path>
              <a:path w="1760220" h="2282190">
                <a:moveTo>
                  <a:pt x="1240506" y="962257"/>
                </a:moveTo>
                <a:lnTo>
                  <a:pt x="1242501" y="953590"/>
                </a:lnTo>
                <a:lnTo>
                  <a:pt x="1242604" y="953143"/>
                </a:lnTo>
                <a:lnTo>
                  <a:pt x="1249157" y="953590"/>
                </a:lnTo>
                <a:lnTo>
                  <a:pt x="1240506" y="962257"/>
                </a:lnTo>
                <a:close/>
              </a:path>
              <a:path w="1760220" h="2282190">
                <a:moveTo>
                  <a:pt x="1240415" y="1043072"/>
                </a:moveTo>
                <a:lnTo>
                  <a:pt x="1238245" y="1039357"/>
                </a:lnTo>
                <a:lnTo>
                  <a:pt x="1240008" y="1037150"/>
                </a:lnTo>
                <a:lnTo>
                  <a:pt x="1241975" y="1037904"/>
                </a:lnTo>
                <a:lnTo>
                  <a:pt x="1240415" y="1043072"/>
                </a:lnTo>
                <a:close/>
              </a:path>
              <a:path w="1760220" h="2282190">
                <a:moveTo>
                  <a:pt x="1249268" y="615713"/>
                </a:moveTo>
                <a:lnTo>
                  <a:pt x="1251254" y="607046"/>
                </a:lnTo>
                <a:lnTo>
                  <a:pt x="1251355" y="606604"/>
                </a:lnTo>
                <a:lnTo>
                  <a:pt x="1257910" y="607046"/>
                </a:lnTo>
                <a:lnTo>
                  <a:pt x="1249268" y="615713"/>
                </a:lnTo>
                <a:close/>
              </a:path>
              <a:path w="1760220" h="2282190">
                <a:moveTo>
                  <a:pt x="1242604" y="1005787"/>
                </a:moveTo>
                <a:lnTo>
                  <a:pt x="1238227" y="1005787"/>
                </a:lnTo>
                <a:lnTo>
                  <a:pt x="1238227" y="1001399"/>
                </a:lnTo>
                <a:lnTo>
                  <a:pt x="1242604" y="1001399"/>
                </a:lnTo>
                <a:lnTo>
                  <a:pt x="1242604" y="1005787"/>
                </a:lnTo>
                <a:close/>
              </a:path>
              <a:path w="1760220" h="2282190">
                <a:moveTo>
                  <a:pt x="1273236" y="523256"/>
                </a:moveTo>
                <a:lnTo>
                  <a:pt x="1264483" y="523256"/>
                </a:lnTo>
                <a:lnTo>
                  <a:pt x="1262761" y="514807"/>
                </a:lnTo>
                <a:lnTo>
                  <a:pt x="1274958" y="514807"/>
                </a:lnTo>
                <a:lnTo>
                  <a:pt x="1273317" y="522855"/>
                </a:lnTo>
                <a:lnTo>
                  <a:pt x="1273236" y="523256"/>
                </a:lnTo>
                <a:close/>
              </a:path>
              <a:path w="1760220" h="2282190">
                <a:moveTo>
                  <a:pt x="1255731" y="529837"/>
                </a:moveTo>
                <a:lnTo>
                  <a:pt x="1249167" y="529837"/>
                </a:lnTo>
                <a:lnTo>
                  <a:pt x="1248772" y="525048"/>
                </a:lnTo>
                <a:lnTo>
                  <a:pt x="1250960" y="522855"/>
                </a:lnTo>
                <a:lnTo>
                  <a:pt x="1255731" y="523256"/>
                </a:lnTo>
                <a:lnTo>
                  <a:pt x="1255731" y="529837"/>
                </a:lnTo>
                <a:close/>
              </a:path>
              <a:path w="1760220" h="2282190">
                <a:moveTo>
                  <a:pt x="1238227" y="538610"/>
                </a:moveTo>
                <a:lnTo>
                  <a:pt x="1237975" y="534990"/>
                </a:lnTo>
                <a:lnTo>
                  <a:pt x="1237953" y="534675"/>
                </a:lnTo>
                <a:lnTo>
                  <a:pt x="1240912" y="533980"/>
                </a:lnTo>
                <a:lnTo>
                  <a:pt x="1240415" y="529837"/>
                </a:lnTo>
                <a:lnTo>
                  <a:pt x="1242177" y="530994"/>
                </a:lnTo>
                <a:lnTo>
                  <a:pt x="1243816" y="532025"/>
                </a:lnTo>
                <a:lnTo>
                  <a:pt x="1246979" y="532025"/>
                </a:lnTo>
                <a:lnTo>
                  <a:pt x="1247633" y="537687"/>
                </a:lnTo>
                <a:lnTo>
                  <a:pt x="1242411" y="537687"/>
                </a:lnTo>
                <a:lnTo>
                  <a:pt x="1238227" y="538610"/>
                </a:lnTo>
                <a:close/>
              </a:path>
              <a:path w="1760220" h="2282190">
                <a:moveTo>
                  <a:pt x="1261064" y="534990"/>
                </a:moveTo>
                <a:lnTo>
                  <a:pt x="1257230" y="534990"/>
                </a:lnTo>
                <a:lnTo>
                  <a:pt x="1257919" y="529837"/>
                </a:lnTo>
                <a:lnTo>
                  <a:pt x="1263379" y="532669"/>
                </a:lnTo>
                <a:lnTo>
                  <a:pt x="1261064" y="534990"/>
                </a:lnTo>
                <a:close/>
              </a:path>
              <a:path w="1760220" h="2282190">
                <a:moveTo>
                  <a:pt x="1255599" y="540468"/>
                </a:moveTo>
                <a:lnTo>
                  <a:pt x="1249167" y="538610"/>
                </a:lnTo>
                <a:lnTo>
                  <a:pt x="1247546" y="531136"/>
                </a:lnTo>
                <a:lnTo>
                  <a:pt x="1257230" y="534990"/>
                </a:lnTo>
                <a:lnTo>
                  <a:pt x="1261064" y="534990"/>
                </a:lnTo>
                <a:lnTo>
                  <a:pt x="1255599" y="540468"/>
                </a:lnTo>
                <a:close/>
              </a:path>
              <a:path w="1760220" h="2282190">
                <a:moveTo>
                  <a:pt x="1247648" y="537814"/>
                </a:moveTo>
                <a:lnTo>
                  <a:pt x="1242411" y="537687"/>
                </a:lnTo>
                <a:lnTo>
                  <a:pt x="1247633" y="537687"/>
                </a:lnTo>
                <a:lnTo>
                  <a:pt x="1247648" y="537814"/>
                </a:lnTo>
                <a:close/>
              </a:path>
              <a:path w="1760220" h="2282190">
                <a:moveTo>
                  <a:pt x="1268859" y="547379"/>
                </a:moveTo>
                <a:lnTo>
                  <a:pt x="1263410" y="546491"/>
                </a:lnTo>
                <a:lnTo>
                  <a:pt x="1268727" y="538874"/>
                </a:lnTo>
                <a:lnTo>
                  <a:pt x="1273236" y="540804"/>
                </a:lnTo>
                <a:lnTo>
                  <a:pt x="1272466" y="543683"/>
                </a:lnTo>
                <a:lnTo>
                  <a:pt x="1269386" y="544251"/>
                </a:lnTo>
                <a:lnTo>
                  <a:pt x="1268859" y="547379"/>
                </a:lnTo>
                <a:close/>
              </a:path>
              <a:path w="1760220" h="2282190">
                <a:moveTo>
                  <a:pt x="1249867" y="700650"/>
                </a:moveTo>
                <a:lnTo>
                  <a:pt x="1249584" y="699870"/>
                </a:lnTo>
                <a:lnTo>
                  <a:pt x="1251254" y="692583"/>
                </a:lnTo>
                <a:lnTo>
                  <a:pt x="1251355" y="692141"/>
                </a:lnTo>
                <a:lnTo>
                  <a:pt x="1257910" y="692583"/>
                </a:lnTo>
                <a:lnTo>
                  <a:pt x="1249867" y="700650"/>
                </a:lnTo>
                <a:close/>
              </a:path>
              <a:path w="1760220" h="2282190">
                <a:moveTo>
                  <a:pt x="1241924" y="708577"/>
                </a:moveTo>
                <a:lnTo>
                  <a:pt x="1243829" y="696609"/>
                </a:lnTo>
                <a:lnTo>
                  <a:pt x="1249168" y="698721"/>
                </a:lnTo>
                <a:lnTo>
                  <a:pt x="1249584" y="699870"/>
                </a:lnTo>
                <a:lnTo>
                  <a:pt x="1249268" y="701250"/>
                </a:lnTo>
                <a:lnTo>
                  <a:pt x="1250085" y="701250"/>
                </a:lnTo>
                <a:lnTo>
                  <a:pt x="1251098" y="704047"/>
                </a:lnTo>
                <a:lnTo>
                  <a:pt x="1245733" y="704047"/>
                </a:lnTo>
                <a:lnTo>
                  <a:pt x="1244791" y="707496"/>
                </a:lnTo>
                <a:lnTo>
                  <a:pt x="1241924" y="708577"/>
                </a:lnTo>
                <a:close/>
              </a:path>
              <a:path w="1760220" h="2282190">
                <a:moveTo>
                  <a:pt x="1249268" y="701250"/>
                </a:moveTo>
                <a:lnTo>
                  <a:pt x="1249584" y="699870"/>
                </a:lnTo>
                <a:lnTo>
                  <a:pt x="1249867" y="700650"/>
                </a:lnTo>
                <a:lnTo>
                  <a:pt x="1249268" y="701250"/>
                </a:lnTo>
                <a:close/>
              </a:path>
              <a:path w="1760220" h="2282190">
                <a:moveTo>
                  <a:pt x="1250085" y="701250"/>
                </a:moveTo>
                <a:lnTo>
                  <a:pt x="1249268" y="701250"/>
                </a:lnTo>
                <a:lnTo>
                  <a:pt x="1249867" y="700650"/>
                </a:lnTo>
                <a:lnTo>
                  <a:pt x="1250085" y="701250"/>
                </a:lnTo>
                <a:close/>
              </a:path>
              <a:path w="1760220" h="2282190">
                <a:moveTo>
                  <a:pt x="1251669" y="705622"/>
                </a:moveTo>
                <a:lnTo>
                  <a:pt x="1245733" y="704047"/>
                </a:lnTo>
                <a:lnTo>
                  <a:pt x="1251098" y="704047"/>
                </a:lnTo>
                <a:lnTo>
                  <a:pt x="1251669" y="705622"/>
                </a:lnTo>
                <a:close/>
              </a:path>
              <a:path w="1760220" h="2282190">
                <a:moveTo>
                  <a:pt x="1288552" y="1358916"/>
                </a:moveTo>
                <a:lnTo>
                  <a:pt x="1277440" y="1357941"/>
                </a:lnTo>
                <a:lnTo>
                  <a:pt x="1285989" y="1354290"/>
                </a:lnTo>
                <a:lnTo>
                  <a:pt x="1286257" y="1349614"/>
                </a:lnTo>
                <a:lnTo>
                  <a:pt x="1286353" y="1347943"/>
                </a:lnTo>
                <a:lnTo>
                  <a:pt x="1291104" y="1347573"/>
                </a:lnTo>
                <a:lnTo>
                  <a:pt x="1287357" y="1355722"/>
                </a:lnTo>
                <a:lnTo>
                  <a:pt x="1288552" y="1358916"/>
                </a:lnTo>
                <a:close/>
              </a:path>
              <a:path w="1760220" h="2282190">
                <a:moveTo>
                  <a:pt x="1295116" y="1363298"/>
                </a:moveTo>
                <a:lnTo>
                  <a:pt x="1287904" y="1360033"/>
                </a:lnTo>
                <a:lnTo>
                  <a:pt x="1298834" y="1357108"/>
                </a:lnTo>
                <a:lnTo>
                  <a:pt x="1299492" y="1354528"/>
                </a:lnTo>
                <a:lnTo>
                  <a:pt x="1304557" y="1349614"/>
                </a:lnTo>
                <a:lnTo>
                  <a:pt x="1298449" y="1362942"/>
                </a:lnTo>
                <a:lnTo>
                  <a:pt x="1295116" y="1363298"/>
                </a:lnTo>
                <a:close/>
              </a:path>
              <a:path w="1760220" h="2282190">
                <a:moveTo>
                  <a:pt x="1246715" y="916031"/>
                </a:moveTo>
                <a:lnTo>
                  <a:pt x="1249167" y="911471"/>
                </a:lnTo>
                <a:lnTo>
                  <a:pt x="1253717" y="910304"/>
                </a:lnTo>
                <a:lnTo>
                  <a:pt x="1253748" y="913670"/>
                </a:lnTo>
                <a:lnTo>
                  <a:pt x="1251355" y="913670"/>
                </a:lnTo>
                <a:lnTo>
                  <a:pt x="1246715" y="916031"/>
                </a:lnTo>
                <a:close/>
              </a:path>
              <a:path w="1760220" h="2282190">
                <a:moveTo>
                  <a:pt x="1253806" y="920022"/>
                </a:moveTo>
                <a:lnTo>
                  <a:pt x="1251355" y="913670"/>
                </a:lnTo>
                <a:lnTo>
                  <a:pt x="1253748" y="913670"/>
                </a:lnTo>
                <a:lnTo>
                  <a:pt x="1253806" y="920022"/>
                </a:lnTo>
                <a:close/>
              </a:path>
              <a:path w="1760220" h="2282190">
                <a:moveTo>
                  <a:pt x="1295116" y="367527"/>
                </a:moveTo>
                <a:lnTo>
                  <a:pt x="1292148" y="366851"/>
                </a:lnTo>
                <a:lnTo>
                  <a:pt x="1293293" y="362039"/>
                </a:lnTo>
                <a:lnTo>
                  <a:pt x="1293003" y="359434"/>
                </a:lnTo>
                <a:lnTo>
                  <a:pt x="1292927" y="358758"/>
                </a:lnTo>
                <a:lnTo>
                  <a:pt x="1295896" y="359434"/>
                </a:lnTo>
                <a:lnTo>
                  <a:pt x="1294741" y="364247"/>
                </a:lnTo>
                <a:lnTo>
                  <a:pt x="1295039" y="366851"/>
                </a:lnTo>
                <a:lnTo>
                  <a:pt x="1295116" y="367527"/>
                </a:lnTo>
                <a:close/>
              </a:path>
              <a:path w="1760220" h="2282190">
                <a:moveTo>
                  <a:pt x="1293406" y="333489"/>
                </a:moveTo>
                <a:lnTo>
                  <a:pt x="1291067" y="332360"/>
                </a:lnTo>
                <a:lnTo>
                  <a:pt x="1292927" y="330242"/>
                </a:lnTo>
                <a:lnTo>
                  <a:pt x="1295506" y="332995"/>
                </a:lnTo>
                <a:lnTo>
                  <a:pt x="1293406" y="333489"/>
                </a:lnTo>
                <a:close/>
              </a:path>
              <a:path w="1760220" h="2282190">
                <a:moveTo>
                  <a:pt x="1266672" y="573702"/>
                </a:moveTo>
                <a:lnTo>
                  <a:pt x="1263845" y="573509"/>
                </a:lnTo>
                <a:lnTo>
                  <a:pt x="1266540" y="560621"/>
                </a:lnTo>
                <a:lnTo>
                  <a:pt x="1273236" y="562734"/>
                </a:lnTo>
                <a:lnTo>
                  <a:pt x="1272952" y="566669"/>
                </a:lnTo>
                <a:lnTo>
                  <a:pt x="1275910" y="567360"/>
                </a:lnTo>
                <a:lnTo>
                  <a:pt x="1275547" y="570452"/>
                </a:lnTo>
                <a:lnTo>
                  <a:pt x="1267076" y="570452"/>
                </a:lnTo>
                <a:lnTo>
                  <a:pt x="1266696" y="573509"/>
                </a:lnTo>
                <a:lnTo>
                  <a:pt x="1266672" y="573702"/>
                </a:lnTo>
                <a:close/>
              </a:path>
              <a:path w="1760220" h="2282190">
                <a:moveTo>
                  <a:pt x="1271959" y="571691"/>
                </a:moveTo>
                <a:lnTo>
                  <a:pt x="1267076" y="570452"/>
                </a:lnTo>
                <a:lnTo>
                  <a:pt x="1275547" y="570452"/>
                </a:lnTo>
                <a:lnTo>
                  <a:pt x="1275424" y="571508"/>
                </a:lnTo>
                <a:lnTo>
                  <a:pt x="1271959" y="571691"/>
                </a:lnTo>
                <a:close/>
              </a:path>
              <a:path w="1760220" h="2282190">
                <a:moveTo>
                  <a:pt x="1279800" y="578088"/>
                </a:moveTo>
                <a:lnTo>
                  <a:pt x="1275424" y="578088"/>
                </a:lnTo>
                <a:lnTo>
                  <a:pt x="1275424" y="573702"/>
                </a:lnTo>
                <a:lnTo>
                  <a:pt x="1279800" y="573702"/>
                </a:lnTo>
                <a:lnTo>
                  <a:pt x="1279800" y="578088"/>
                </a:lnTo>
                <a:close/>
              </a:path>
              <a:path w="1760220" h="2282190">
                <a:moveTo>
                  <a:pt x="1260108" y="946567"/>
                </a:moveTo>
                <a:lnTo>
                  <a:pt x="1253553" y="945125"/>
                </a:lnTo>
                <a:lnTo>
                  <a:pt x="1262204" y="941875"/>
                </a:lnTo>
                <a:lnTo>
                  <a:pt x="1260108" y="937793"/>
                </a:lnTo>
                <a:lnTo>
                  <a:pt x="1265547" y="938124"/>
                </a:lnTo>
                <a:lnTo>
                  <a:pt x="1260818" y="945125"/>
                </a:lnTo>
                <a:lnTo>
                  <a:pt x="1260108" y="946567"/>
                </a:lnTo>
                <a:close/>
              </a:path>
              <a:path w="1760220" h="2282190">
                <a:moveTo>
                  <a:pt x="1296828" y="397362"/>
                </a:moveTo>
                <a:lnTo>
                  <a:pt x="1290740" y="393849"/>
                </a:lnTo>
                <a:lnTo>
                  <a:pt x="1290456" y="389914"/>
                </a:lnTo>
                <a:lnTo>
                  <a:pt x="1293414" y="389224"/>
                </a:lnTo>
                <a:lnTo>
                  <a:pt x="1292927" y="385076"/>
                </a:lnTo>
                <a:lnTo>
                  <a:pt x="1296787" y="384375"/>
                </a:lnTo>
                <a:lnTo>
                  <a:pt x="1296828" y="397362"/>
                </a:lnTo>
                <a:close/>
              </a:path>
              <a:path w="1760220" h="2282190">
                <a:moveTo>
                  <a:pt x="1253079" y="1473370"/>
                </a:moveTo>
                <a:lnTo>
                  <a:pt x="1248833" y="1473370"/>
                </a:lnTo>
                <a:lnTo>
                  <a:pt x="1249046" y="1472110"/>
                </a:lnTo>
                <a:lnTo>
                  <a:pt x="1249167" y="1470775"/>
                </a:lnTo>
                <a:lnTo>
                  <a:pt x="1253412" y="1469901"/>
                </a:lnTo>
                <a:lnTo>
                  <a:pt x="1253200" y="1472110"/>
                </a:lnTo>
                <a:lnTo>
                  <a:pt x="1253079" y="1473370"/>
                </a:lnTo>
                <a:close/>
              </a:path>
              <a:path w="1760220" h="2282190">
                <a:moveTo>
                  <a:pt x="1252369" y="1480762"/>
                </a:moveTo>
                <a:lnTo>
                  <a:pt x="1246979" y="1477350"/>
                </a:lnTo>
                <a:lnTo>
                  <a:pt x="1246979" y="1472968"/>
                </a:lnTo>
                <a:lnTo>
                  <a:pt x="1248833" y="1473370"/>
                </a:lnTo>
                <a:lnTo>
                  <a:pt x="1253079" y="1473370"/>
                </a:lnTo>
                <a:lnTo>
                  <a:pt x="1252369" y="1480762"/>
                </a:lnTo>
                <a:close/>
              </a:path>
              <a:path w="1760220" h="2282190">
                <a:moveTo>
                  <a:pt x="1249268" y="1199135"/>
                </a:moveTo>
                <a:lnTo>
                  <a:pt x="1251254" y="1190468"/>
                </a:lnTo>
                <a:lnTo>
                  <a:pt x="1251355" y="1190026"/>
                </a:lnTo>
                <a:lnTo>
                  <a:pt x="1257910" y="1190468"/>
                </a:lnTo>
                <a:lnTo>
                  <a:pt x="1249268" y="1199135"/>
                </a:lnTo>
                <a:close/>
              </a:path>
              <a:path w="1760220" h="2282190">
                <a:moveTo>
                  <a:pt x="1243086" y="1066057"/>
                </a:moveTo>
                <a:lnTo>
                  <a:pt x="1240744" y="1064929"/>
                </a:lnTo>
                <a:lnTo>
                  <a:pt x="1242604" y="1062813"/>
                </a:lnTo>
                <a:lnTo>
                  <a:pt x="1245186" y="1065563"/>
                </a:lnTo>
                <a:lnTo>
                  <a:pt x="1243086" y="1066057"/>
                </a:lnTo>
                <a:close/>
              </a:path>
              <a:path w="1760220" h="2282190">
                <a:moveTo>
                  <a:pt x="1252983" y="1530879"/>
                </a:moveTo>
                <a:lnTo>
                  <a:pt x="1251291" y="1530879"/>
                </a:lnTo>
                <a:lnTo>
                  <a:pt x="1251355" y="1525607"/>
                </a:lnTo>
                <a:lnTo>
                  <a:pt x="1253830" y="1528336"/>
                </a:lnTo>
                <a:lnTo>
                  <a:pt x="1252983" y="1530879"/>
                </a:lnTo>
                <a:close/>
              </a:path>
              <a:path w="1760220" h="2282190">
                <a:moveTo>
                  <a:pt x="1251062" y="1228337"/>
                </a:moveTo>
                <a:lnTo>
                  <a:pt x="1251568" y="1224178"/>
                </a:lnTo>
                <a:lnTo>
                  <a:pt x="1251529" y="1223543"/>
                </a:lnTo>
                <a:lnTo>
                  <a:pt x="1251414" y="1221690"/>
                </a:lnTo>
                <a:lnTo>
                  <a:pt x="1251355" y="1220735"/>
                </a:lnTo>
                <a:lnTo>
                  <a:pt x="1254050" y="1221690"/>
                </a:lnTo>
                <a:lnTo>
                  <a:pt x="1255853" y="1223543"/>
                </a:lnTo>
                <a:lnTo>
                  <a:pt x="1255732" y="1227311"/>
                </a:lnTo>
                <a:lnTo>
                  <a:pt x="1251062" y="1228337"/>
                </a:lnTo>
                <a:close/>
              </a:path>
              <a:path w="1760220" h="2282190">
                <a:moveTo>
                  <a:pt x="1227287" y="610986"/>
                </a:moveTo>
                <a:lnTo>
                  <a:pt x="1222911" y="610986"/>
                </a:lnTo>
                <a:lnTo>
                  <a:pt x="1224492" y="604289"/>
                </a:lnTo>
                <a:lnTo>
                  <a:pt x="1220672" y="602994"/>
                </a:lnTo>
                <a:lnTo>
                  <a:pt x="1220723" y="597831"/>
                </a:lnTo>
                <a:lnTo>
                  <a:pt x="1228178" y="596205"/>
                </a:lnTo>
                <a:lnTo>
                  <a:pt x="1224338" y="605909"/>
                </a:lnTo>
                <a:lnTo>
                  <a:pt x="1229474" y="606604"/>
                </a:lnTo>
                <a:lnTo>
                  <a:pt x="1229060" y="608382"/>
                </a:lnTo>
                <a:lnTo>
                  <a:pt x="1227276" y="608788"/>
                </a:lnTo>
                <a:lnTo>
                  <a:pt x="1227287" y="610986"/>
                </a:lnTo>
                <a:close/>
              </a:path>
              <a:path w="1760220" h="2282190">
                <a:moveTo>
                  <a:pt x="1233978" y="613484"/>
                </a:moveTo>
                <a:lnTo>
                  <a:pt x="1234021" y="613179"/>
                </a:lnTo>
                <a:lnTo>
                  <a:pt x="1236066" y="604289"/>
                </a:lnTo>
                <a:lnTo>
                  <a:pt x="1234336" y="604289"/>
                </a:lnTo>
                <a:lnTo>
                  <a:pt x="1242593" y="604853"/>
                </a:lnTo>
                <a:lnTo>
                  <a:pt x="1233978" y="613484"/>
                </a:lnTo>
                <a:close/>
              </a:path>
              <a:path w="1760220" h="2282190">
                <a:moveTo>
                  <a:pt x="1227389" y="622289"/>
                </a:moveTo>
                <a:lnTo>
                  <a:pt x="1229405" y="613484"/>
                </a:lnTo>
                <a:lnTo>
                  <a:pt x="1229475" y="613179"/>
                </a:lnTo>
                <a:lnTo>
                  <a:pt x="1233950" y="613484"/>
                </a:lnTo>
                <a:lnTo>
                  <a:pt x="1236171" y="613484"/>
                </a:lnTo>
                <a:lnTo>
                  <a:pt x="1227389" y="622289"/>
                </a:lnTo>
                <a:close/>
              </a:path>
              <a:path w="1760220" h="2282190">
                <a:moveTo>
                  <a:pt x="1292047" y="1410672"/>
                </a:moveTo>
                <a:lnTo>
                  <a:pt x="1286353" y="1409361"/>
                </a:lnTo>
                <a:lnTo>
                  <a:pt x="1288693" y="1407310"/>
                </a:lnTo>
                <a:lnTo>
                  <a:pt x="1287042" y="1401268"/>
                </a:lnTo>
                <a:lnTo>
                  <a:pt x="1292927" y="1402776"/>
                </a:lnTo>
                <a:lnTo>
                  <a:pt x="1294234" y="1408478"/>
                </a:lnTo>
                <a:lnTo>
                  <a:pt x="1292047" y="1410672"/>
                </a:lnTo>
                <a:close/>
              </a:path>
              <a:path w="1760220" h="2282190">
                <a:moveTo>
                  <a:pt x="1279891" y="1317574"/>
                </a:moveTo>
                <a:lnTo>
                  <a:pt x="1281876" y="1308912"/>
                </a:lnTo>
                <a:lnTo>
                  <a:pt x="1281978" y="1308466"/>
                </a:lnTo>
                <a:lnTo>
                  <a:pt x="1288532" y="1308912"/>
                </a:lnTo>
                <a:lnTo>
                  <a:pt x="1279891" y="1317574"/>
                </a:lnTo>
                <a:close/>
              </a:path>
              <a:path w="1760220" h="2282190">
                <a:moveTo>
                  <a:pt x="1286194" y="1442935"/>
                </a:moveTo>
                <a:lnTo>
                  <a:pt x="1285403" y="1440482"/>
                </a:lnTo>
                <a:lnTo>
                  <a:pt x="1288374" y="1438918"/>
                </a:lnTo>
                <a:lnTo>
                  <a:pt x="1292927" y="1442259"/>
                </a:lnTo>
                <a:lnTo>
                  <a:pt x="1286194" y="1442935"/>
                </a:lnTo>
                <a:close/>
              </a:path>
              <a:path w="1760220" h="2282190">
                <a:moveTo>
                  <a:pt x="1275967" y="1085624"/>
                </a:moveTo>
                <a:lnTo>
                  <a:pt x="1273758" y="1084413"/>
                </a:lnTo>
                <a:lnTo>
                  <a:pt x="1275424" y="1080361"/>
                </a:lnTo>
                <a:lnTo>
                  <a:pt x="1277904" y="1084204"/>
                </a:lnTo>
                <a:lnTo>
                  <a:pt x="1275967" y="1085624"/>
                </a:lnTo>
                <a:close/>
              </a:path>
              <a:path w="1760220" h="2282190">
                <a:moveTo>
                  <a:pt x="1280279" y="1142827"/>
                </a:moveTo>
                <a:lnTo>
                  <a:pt x="1277939" y="1141698"/>
                </a:lnTo>
                <a:lnTo>
                  <a:pt x="1279800" y="1139581"/>
                </a:lnTo>
                <a:lnTo>
                  <a:pt x="1282378" y="1142333"/>
                </a:lnTo>
                <a:lnTo>
                  <a:pt x="1280279" y="1142827"/>
                </a:lnTo>
                <a:close/>
              </a:path>
              <a:path w="1760220" h="2282190">
                <a:moveTo>
                  <a:pt x="1271048" y="893928"/>
                </a:moveTo>
                <a:lnTo>
                  <a:pt x="1266256" y="891770"/>
                </a:lnTo>
                <a:lnTo>
                  <a:pt x="1273013" y="882945"/>
                </a:lnTo>
                <a:lnTo>
                  <a:pt x="1277623" y="882945"/>
                </a:lnTo>
                <a:lnTo>
                  <a:pt x="1275778" y="885504"/>
                </a:lnTo>
                <a:lnTo>
                  <a:pt x="1274724" y="888840"/>
                </a:lnTo>
                <a:lnTo>
                  <a:pt x="1275059" y="891277"/>
                </a:lnTo>
                <a:lnTo>
                  <a:pt x="1271503" y="891277"/>
                </a:lnTo>
                <a:lnTo>
                  <a:pt x="1271048" y="893928"/>
                </a:lnTo>
                <a:close/>
              </a:path>
              <a:path w="1760220" h="2282190">
                <a:moveTo>
                  <a:pt x="1275423" y="893928"/>
                </a:moveTo>
                <a:lnTo>
                  <a:pt x="1273469" y="892577"/>
                </a:lnTo>
                <a:lnTo>
                  <a:pt x="1271503" y="891277"/>
                </a:lnTo>
                <a:lnTo>
                  <a:pt x="1275059" y="891277"/>
                </a:lnTo>
                <a:lnTo>
                  <a:pt x="1275423" y="893928"/>
                </a:lnTo>
                <a:close/>
              </a:path>
              <a:path w="1760220" h="2282190">
                <a:moveTo>
                  <a:pt x="1297395" y="663960"/>
                </a:moveTo>
                <a:lnTo>
                  <a:pt x="1299390" y="655298"/>
                </a:lnTo>
                <a:lnTo>
                  <a:pt x="1299492" y="654856"/>
                </a:lnTo>
                <a:lnTo>
                  <a:pt x="1306046" y="655298"/>
                </a:lnTo>
                <a:lnTo>
                  <a:pt x="1297395" y="663960"/>
                </a:lnTo>
                <a:close/>
              </a:path>
              <a:path w="1760220" h="2282190">
                <a:moveTo>
                  <a:pt x="1296615" y="1383826"/>
                </a:moveTo>
                <a:lnTo>
                  <a:pt x="1291824" y="1382664"/>
                </a:lnTo>
                <a:lnTo>
                  <a:pt x="1288526" y="1382664"/>
                </a:lnTo>
                <a:lnTo>
                  <a:pt x="1288071" y="1376043"/>
                </a:lnTo>
                <a:lnTo>
                  <a:pt x="1287964" y="1374484"/>
                </a:lnTo>
                <a:lnTo>
                  <a:pt x="1295348" y="1376043"/>
                </a:lnTo>
                <a:lnTo>
                  <a:pt x="1297304" y="1380851"/>
                </a:lnTo>
                <a:lnTo>
                  <a:pt x="1296884" y="1382664"/>
                </a:lnTo>
                <a:lnTo>
                  <a:pt x="1291824" y="1382664"/>
                </a:lnTo>
                <a:lnTo>
                  <a:pt x="1288552" y="1383040"/>
                </a:lnTo>
                <a:lnTo>
                  <a:pt x="1296797" y="1383040"/>
                </a:lnTo>
                <a:lnTo>
                  <a:pt x="1296615" y="1383826"/>
                </a:lnTo>
                <a:close/>
              </a:path>
              <a:path w="1760220" h="2282190">
                <a:moveTo>
                  <a:pt x="1255823" y="1159657"/>
                </a:moveTo>
                <a:lnTo>
                  <a:pt x="1257817" y="1150990"/>
                </a:lnTo>
                <a:lnTo>
                  <a:pt x="1257919" y="1150548"/>
                </a:lnTo>
                <a:lnTo>
                  <a:pt x="1264473" y="1150990"/>
                </a:lnTo>
                <a:lnTo>
                  <a:pt x="1255823" y="1159657"/>
                </a:lnTo>
                <a:close/>
              </a:path>
              <a:path w="1760220" h="2282190">
                <a:moveTo>
                  <a:pt x="1266651" y="1113442"/>
                </a:moveTo>
                <a:lnTo>
                  <a:pt x="1262295" y="1108877"/>
                </a:lnTo>
                <a:lnTo>
                  <a:pt x="1262593" y="1104484"/>
                </a:lnTo>
                <a:lnTo>
                  <a:pt x="1262620" y="1104079"/>
                </a:lnTo>
                <a:lnTo>
                  <a:pt x="1266336" y="1104079"/>
                </a:lnTo>
                <a:lnTo>
                  <a:pt x="1273236" y="1104484"/>
                </a:lnTo>
                <a:lnTo>
                  <a:pt x="1271658" y="1108877"/>
                </a:lnTo>
                <a:lnTo>
                  <a:pt x="1266651" y="1113442"/>
                </a:lnTo>
                <a:close/>
              </a:path>
              <a:path w="1760220" h="2282190">
                <a:moveTo>
                  <a:pt x="1262295" y="1227311"/>
                </a:moveTo>
                <a:lnTo>
                  <a:pt x="1260408" y="1223884"/>
                </a:lnTo>
                <a:lnTo>
                  <a:pt x="1262542" y="1222048"/>
                </a:lnTo>
                <a:lnTo>
                  <a:pt x="1264553" y="1222844"/>
                </a:lnTo>
                <a:lnTo>
                  <a:pt x="1262295" y="1227311"/>
                </a:lnTo>
                <a:close/>
              </a:path>
              <a:path w="1760220" h="2282190">
                <a:moveTo>
                  <a:pt x="1264483" y="630727"/>
                </a:moveTo>
                <a:lnTo>
                  <a:pt x="1258426" y="629788"/>
                </a:lnTo>
                <a:lnTo>
                  <a:pt x="1264372" y="623828"/>
                </a:lnTo>
                <a:lnTo>
                  <a:pt x="1268860" y="626341"/>
                </a:lnTo>
                <a:lnTo>
                  <a:pt x="1268518" y="627828"/>
                </a:lnTo>
                <a:lnTo>
                  <a:pt x="1264514" y="627828"/>
                </a:lnTo>
                <a:lnTo>
                  <a:pt x="1264483" y="630727"/>
                </a:lnTo>
                <a:close/>
              </a:path>
              <a:path w="1760220" h="2282190">
                <a:moveTo>
                  <a:pt x="1268313" y="628723"/>
                </a:moveTo>
                <a:lnTo>
                  <a:pt x="1264514" y="627828"/>
                </a:lnTo>
                <a:lnTo>
                  <a:pt x="1268518" y="627828"/>
                </a:lnTo>
                <a:lnTo>
                  <a:pt x="1268313" y="628723"/>
                </a:lnTo>
                <a:close/>
              </a:path>
              <a:path w="1760220" h="2282190">
                <a:moveTo>
                  <a:pt x="1261731" y="1469466"/>
                </a:moveTo>
                <a:lnTo>
                  <a:pt x="1260042" y="1469466"/>
                </a:lnTo>
                <a:lnTo>
                  <a:pt x="1260108" y="1464194"/>
                </a:lnTo>
                <a:lnTo>
                  <a:pt x="1262578" y="1466922"/>
                </a:lnTo>
                <a:lnTo>
                  <a:pt x="1261731" y="1469466"/>
                </a:lnTo>
                <a:close/>
              </a:path>
              <a:path w="1760220" h="2282190">
                <a:moveTo>
                  <a:pt x="1272426" y="1460980"/>
                </a:moveTo>
                <a:lnTo>
                  <a:pt x="1264483" y="1457608"/>
                </a:lnTo>
                <a:lnTo>
                  <a:pt x="1265770" y="1453049"/>
                </a:lnTo>
                <a:lnTo>
                  <a:pt x="1269082" y="1450520"/>
                </a:lnTo>
                <a:lnTo>
                  <a:pt x="1271048" y="1446646"/>
                </a:lnTo>
                <a:lnTo>
                  <a:pt x="1276609" y="1449571"/>
                </a:lnTo>
                <a:lnTo>
                  <a:pt x="1272426" y="1460980"/>
                </a:lnTo>
                <a:close/>
              </a:path>
              <a:path w="1760220" h="2282190">
                <a:moveTo>
                  <a:pt x="1273236" y="1470775"/>
                </a:moveTo>
                <a:lnTo>
                  <a:pt x="1274289" y="1466388"/>
                </a:lnTo>
                <a:lnTo>
                  <a:pt x="1274372" y="1466042"/>
                </a:lnTo>
                <a:lnTo>
                  <a:pt x="1278926" y="1465005"/>
                </a:lnTo>
                <a:lnTo>
                  <a:pt x="1281729" y="1464660"/>
                </a:lnTo>
                <a:lnTo>
                  <a:pt x="1277612" y="1462000"/>
                </a:lnTo>
                <a:lnTo>
                  <a:pt x="1278223" y="1457872"/>
                </a:lnTo>
                <a:lnTo>
                  <a:pt x="1278301" y="1457344"/>
                </a:lnTo>
                <a:lnTo>
                  <a:pt x="1287974" y="1461523"/>
                </a:lnTo>
                <a:lnTo>
                  <a:pt x="1286468" y="1466042"/>
                </a:lnTo>
                <a:lnTo>
                  <a:pt x="1286353" y="1466388"/>
                </a:lnTo>
                <a:lnTo>
                  <a:pt x="1292117" y="1467032"/>
                </a:lnTo>
                <a:lnTo>
                  <a:pt x="1293166" y="1467032"/>
                </a:lnTo>
                <a:lnTo>
                  <a:pt x="1293011" y="1467609"/>
                </a:lnTo>
                <a:lnTo>
                  <a:pt x="1287995" y="1469402"/>
                </a:lnTo>
                <a:lnTo>
                  <a:pt x="1280332" y="1469402"/>
                </a:lnTo>
                <a:lnTo>
                  <a:pt x="1273236" y="1470775"/>
                </a:lnTo>
                <a:close/>
              </a:path>
              <a:path w="1760220" h="2282190">
                <a:moveTo>
                  <a:pt x="1293166" y="1467032"/>
                </a:moveTo>
                <a:lnTo>
                  <a:pt x="1292117" y="1467032"/>
                </a:lnTo>
                <a:lnTo>
                  <a:pt x="1288086" y="1457872"/>
                </a:lnTo>
                <a:lnTo>
                  <a:pt x="1295116" y="1459802"/>
                </a:lnTo>
                <a:lnTo>
                  <a:pt x="1293166" y="1467032"/>
                </a:lnTo>
                <a:close/>
              </a:path>
              <a:path w="1760220" h="2282190">
                <a:moveTo>
                  <a:pt x="1287503" y="1469578"/>
                </a:moveTo>
                <a:lnTo>
                  <a:pt x="1280332" y="1469402"/>
                </a:lnTo>
                <a:lnTo>
                  <a:pt x="1287995" y="1469402"/>
                </a:lnTo>
                <a:lnTo>
                  <a:pt x="1287503" y="1469578"/>
                </a:lnTo>
                <a:close/>
              </a:path>
              <a:path w="1760220" h="2282190">
                <a:moveTo>
                  <a:pt x="1268859" y="1282143"/>
                </a:moveTo>
                <a:lnTo>
                  <a:pt x="1265983" y="1281371"/>
                </a:lnTo>
                <a:lnTo>
                  <a:pt x="1265426" y="1278284"/>
                </a:lnTo>
                <a:lnTo>
                  <a:pt x="1262295" y="1277761"/>
                </a:lnTo>
                <a:lnTo>
                  <a:pt x="1262551" y="1275908"/>
                </a:lnTo>
                <a:lnTo>
                  <a:pt x="1262650" y="1275187"/>
                </a:lnTo>
                <a:lnTo>
                  <a:pt x="1266287" y="1275908"/>
                </a:lnTo>
                <a:lnTo>
                  <a:pt x="1268859" y="1275908"/>
                </a:lnTo>
                <a:lnTo>
                  <a:pt x="1268859" y="1282143"/>
                </a:lnTo>
                <a:close/>
              </a:path>
              <a:path w="1760220" h="2282190">
                <a:moveTo>
                  <a:pt x="1268859" y="1275908"/>
                </a:moveTo>
                <a:lnTo>
                  <a:pt x="1266287" y="1275908"/>
                </a:lnTo>
                <a:lnTo>
                  <a:pt x="1268859" y="1275568"/>
                </a:lnTo>
                <a:lnTo>
                  <a:pt x="1268859" y="1275908"/>
                </a:lnTo>
                <a:close/>
              </a:path>
              <a:path w="1760220" h="2282190">
                <a:moveTo>
                  <a:pt x="1255823" y="1436013"/>
                </a:moveTo>
                <a:lnTo>
                  <a:pt x="1257817" y="1427346"/>
                </a:lnTo>
                <a:lnTo>
                  <a:pt x="1257919" y="1426905"/>
                </a:lnTo>
                <a:lnTo>
                  <a:pt x="1264473" y="1427346"/>
                </a:lnTo>
                <a:lnTo>
                  <a:pt x="1255823" y="1436013"/>
                </a:lnTo>
                <a:close/>
              </a:path>
              <a:path w="1760220" h="2282190">
                <a:moveTo>
                  <a:pt x="1262974" y="292273"/>
                </a:moveTo>
                <a:lnTo>
                  <a:pt x="1264483" y="286378"/>
                </a:lnTo>
                <a:lnTo>
                  <a:pt x="1266519" y="288718"/>
                </a:lnTo>
                <a:lnTo>
                  <a:pt x="1272125" y="288718"/>
                </a:lnTo>
                <a:lnTo>
                  <a:pt x="1271643" y="290612"/>
                </a:lnTo>
                <a:lnTo>
                  <a:pt x="1269012" y="290612"/>
                </a:lnTo>
                <a:lnTo>
                  <a:pt x="1262974" y="292273"/>
                </a:lnTo>
                <a:close/>
              </a:path>
              <a:path w="1760220" h="2282190">
                <a:moveTo>
                  <a:pt x="1272125" y="288718"/>
                </a:moveTo>
                <a:lnTo>
                  <a:pt x="1266519" y="288718"/>
                </a:lnTo>
                <a:lnTo>
                  <a:pt x="1272547" y="287058"/>
                </a:lnTo>
                <a:lnTo>
                  <a:pt x="1272125" y="288718"/>
                </a:lnTo>
                <a:close/>
              </a:path>
              <a:path w="1760220" h="2282190">
                <a:moveTo>
                  <a:pt x="1271048" y="292953"/>
                </a:moveTo>
                <a:lnTo>
                  <a:pt x="1269012" y="290612"/>
                </a:lnTo>
                <a:lnTo>
                  <a:pt x="1271643" y="290612"/>
                </a:lnTo>
                <a:lnTo>
                  <a:pt x="1271048" y="292953"/>
                </a:lnTo>
                <a:close/>
              </a:path>
              <a:path w="1760220" h="2282190">
                <a:moveTo>
                  <a:pt x="1268961" y="323998"/>
                </a:moveTo>
                <a:lnTo>
                  <a:pt x="1270947" y="315330"/>
                </a:lnTo>
                <a:lnTo>
                  <a:pt x="1271048" y="314888"/>
                </a:lnTo>
                <a:lnTo>
                  <a:pt x="1277601" y="315330"/>
                </a:lnTo>
                <a:lnTo>
                  <a:pt x="1268961" y="323998"/>
                </a:lnTo>
                <a:close/>
              </a:path>
              <a:path w="1760220" h="2282190">
                <a:moveTo>
                  <a:pt x="1275648" y="277169"/>
                </a:moveTo>
                <a:lnTo>
                  <a:pt x="1273499" y="276626"/>
                </a:lnTo>
                <a:lnTo>
                  <a:pt x="1275424" y="273217"/>
                </a:lnTo>
                <a:lnTo>
                  <a:pt x="1277684" y="275737"/>
                </a:lnTo>
                <a:lnTo>
                  <a:pt x="1275648" y="277169"/>
                </a:lnTo>
                <a:close/>
              </a:path>
              <a:path w="1760220" h="2282190">
                <a:moveTo>
                  <a:pt x="1259543" y="506595"/>
                </a:moveTo>
                <a:lnTo>
                  <a:pt x="1257854" y="506595"/>
                </a:lnTo>
                <a:lnTo>
                  <a:pt x="1257919" y="501321"/>
                </a:lnTo>
                <a:lnTo>
                  <a:pt x="1260389" y="504052"/>
                </a:lnTo>
                <a:lnTo>
                  <a:pt x="1259543" y="506595"/>
                </a:lnTo>
                <a:close/>
              </a:path>
              <a:path w="1760220" h="2282190">
                <a:moveTo>
                  <a:pt x="1258147" y="494593"/>
                </a:moveTo>
                <a:lnTo>
                  <a:pt x="1258244" y="490398"/>
                </a:lnTo>
                <a:lnTo>
                  <a:pt x="1264483" y="483778"/>
                </a:lnTo>
                <a:lnTo>
                  <a:pt x="1261219" y="493380"/>
                </a:lnTo>
                <a:lnTo>
                  <a:pt x="1258147" y="494593"/>
                </a:lnTo>
                <a:close/>
              </a:path>
              <a:path w="1760220" h="2282190">
                <a:moveTo>
                  <a:pt x="1264089" y="395544"/>
                </a:moveTo>
                <a:lnTo>
                  <a:pt x="1261502" y="395110"/>
                </a:lnTo>
                <a:lnTo>
                  <a:pt x="1261499" y="392948"/>
                </a:lnTo>
                <a:lnTo>
                  <a:pt x="1266672" y="391656"/>
                </a:lnTo>
                <a:lnTo>
                  <a:pt x="1264089" y="395544"/>
                </a:lnTo>
                <a:close/>
              </a:path>
              <a:path w="1760220" h="2282190">
                <a:moveTo>
                  <a:pt x="1288066" y="478246"/>
                </a:moveTo>
                <a:lnTo>
                  <a:pt x="1285968" y="477752"/>
                </a:lnTo>
                <a:lnTo>
                  <a:pt x="1288552" y="474999"/>
                </a:lnTo>
                <a:lnTo>
                  <a:pt x="1290407" y="477116"/>
                </a:lnTo>
                <a:lnTo>
                  <a:pt x="1288066" y="478246"/>
                </a:lnTo>
                <a:close/>
              </a:path>
              <a:path w="1760220" h="2282190">
                <a:moveTo>
                  <a:pt x="1292927" y="308308"/>
                </a:moveTo>
                <a:lnTo>
                  <a:pt x="1290547" y="307769"/>
                </a:lnTo>
                <a:lnTo>
                  <a:pt x="1291445" y="303921"/>
                </a:lnTo>
                <a:lnTo>
                  <a:pt x="1288552" y="303921"/>
                </a:lnTo>
                <a:lnTo>
                  <a:pt x="1288614" y="301732"/>
                </a:lnTo>
                <a:lnTo>
                  <a:pt x="1288275" y="301732"/>
                </a:lnTo>
                <a:lnTo>
                  <a:pt x="1291226" y="302220"/>
                </a:lnTo>
                <a:lnTo>
                  <a:pt x="1293372" y="302220"/>
                </a:lnTo>
                <a:lnTo>
                  <a:pt x="1295552" y="304611"/>
                </a:lnTo>
                <a:lnTo>
                  <a:pt x="1293779" y="305180"/>
                </a:lnTo>
                <a:lnTo>
                  <a:pt x="1292927" y="308308"/>
                </a:lnTo>
                <a:close/>
              </a:path>
              <a:path w="1760220" h="2282190">
                <a:moveTo>
                  <a:pt x="1293372" y="302220"/>
                </a:moveTo>
                <a:lnTo>
                  <a:pt x="1291226" y="302220"/>
                </a:lnTo>
                <a:lnTo>
                  <a:pt x="1292927" y="301732"/>
                </a:lnTo>
                <a:lnTo>
                  <a:pt x="1293372" y="302220"/>
                </a:lnTo>
                <a:close/>
              </a:path>
              <a:path w="1760220" h="2282190">
                <a:moveTo>
                  <a:pt x="1282079" y="361287"/>
                </a:moveTo>
                <a:lnTo>
                  <a:pt x="1284063" y="352619"/>
                </a:lnTo>
                <a:lnTo>
                  <a:pt x="1284166" y="352172"/>
                </a:lnTo>
                <a:lnTo>
                  <a:pt x="1290720" y="352619"/>
                </a:lnTo>
                <a:lnTo>
                  <a:pt x="1282079" y="361287"/>
                </a:lnTo>
                <a:close/>
              </a:path>
              <a:path w="1760220" h="2282190">
                <a:moveTo>
                  <a:pt x="1286364" y="538883"/>
                </a:moveTo>
                <a:lnTo>
                  <a:pt x="1281173" y="537169"/>
                </a:lnTo>
                <a:lnTo>
                  <a:pt x="1279800" y="532025"/>
                </a:lnTo>
                <a:lnTo>
                  <a:pt x="1292927" y="532025"/>
                </a:lnTo>
                <a:lnTo>
                  <a:pt x="1291554" y="537169"/>
                </a:lnTo>
                <a:lnTo>
                  <a:pt x="1286364" y="538883"/>
                </a:lnTo>
                <a:close/>
              </a:path>
              <a:path w="1760220" h="2282190">
                <a:moveTo>
                  <a:pt x="1279800" y="446489"/>
                </a:moveTo>
                <a:lnTo>
                  <a:pt x="1277105" y="445535"/>
                </a:lnTo>
                <a:lnTo>
                  <a:pt x="1275302" y="443680"/>
                </a:lnTo>
                <a:lnTo>
                  <a:pt x="1275424" y="439907"/>
                </a:lnTo>
                <a:lnTo>
                  <a:pt x="1278118" y="440867"/>
                </a:lnTo>
                <a:lnTo>
                  <a:pt x="1279921" y="442716"/>
                </a:lnTo>
                <a:lnTo>
                  <a:pt x="1279800" y="446489"/>
                </a:lnTo>
                <a:close/>
              </a:path>
              <a:path w="1760220" h="2282190">
                <a:moveTo>
                  <a:pt x="1288084" y="302127"/>
                </a:moveTo>
                <a:lnTo>
                  <a:pt x="1283851" y="302127"/>
                </a:lnTo>
                <a:lnTo>
                  <a:pt x="1284044" y="300874"/>
                </a:lnTo>
                <a:lnTo>
                  <a:pt x="1284166" y="299539"/>
                </a:lnTo>
                <a:lnTo>
                  <a:pt x="1288420" y="298665"/>
                </a:lnTo>
                <a:lnTo>
                  <a:pt x="1288206" y="300874"/>
                </a:lnTo>
                <a:lnTo>
                  <a:pt x="1288084" y="302127"/>
                </a:lnTo>
                <a:close/>
              </a:path>
              <a:path w="1760220" h="2282190">
                <a:moveTo>
                  <a:pt x="1287366" y="309521"/>
                </a:moveTo>
                <a:lnTo>
                  <a:pt x="1281978" y="306114"/>
                </a:lnTo>
                <a:lnTo>
                  <a:pt x="1281978" y="301731"/>
                </a:lnTo>
                <a:lnTo>
                  <a:pt x="1283851" y="302127"/>
                </a:lnTo>
                <a:lnTo>
                  <a:pt x="1288084" y="302127"/>
                </a:lnTo>
                <a:lnTo>
                  <a:pt x="1287366" y="309521"/>
                </a:lnTo>
                <a:close/>
              </a:path>
              <a:path w="1760220" h="2282190">
                <a:moveTo>
                  <a:pt x="1274860" y="745667"/>
                </a:moveTo>
                <a:lnTo>
                  <a:pt x="1273170" y="745667"/>
                </a:lnTo>
                <a:lnTo>
                  <a:pt x="1273236" y="740392"/>
                </a:lnTo>
                <a:lnTo>
                  <a:pt x="1275706" y="743124"/>
                </a:lnTo>
                <a:lnTo>
                  <a:pt x="1274860" y="745667"/>
                </a:lnTo>
                <a:close/>
              </a:path>
              <a:path w="1760220" h="2282190">
                <a:moveTo>
                  <a:pt x="1279235" y="721539"/>
                </a:moveTo>
                <a:lnTo>
                  <a:pt x="1277546" y="721539"/>
                </a:lnTo>
                <a:lnTo>
                  <a:pt x="1277612" y="716264"/>
                </a:lnTo>
                <a:lnTo>
                  <a:pt x="1280082" y="718995"/>
                </a:lnTo>
                <a:lnTo>
                  <a:pt x="1279235" y="721539"/>
                </a:lnTo>
                <a:close/>
              </a:path>
              <a:path w="1760220" h="2282190">
                <a:moveTo>
                  <a:pt x="1275514" y="918392"/>
                </a:moveTo>
                <a:lnTo>
                  <a:pt x="1277509" y="909724"/>
                </a:lnTo>
                <a:lnTo>
                  <a:pt x="1277612" y="909278"/>
                </a:lnTo>
                <a:lnTo>
                  <a:pt x="1284166" y="909724"/>
                </a:lnTo>
                <a:lnTo>
                  <a:pt x="1275514" y="918392"/>
                </a:lnTo>
                <a:close/>
              </a:path>
              <a:path w="1760220" h="2282190">
                <a:moveTo>
                  <a:pt x="1281978" y="874186"/>
                </a:moveTo>
                <a:lnTo>
                  <a:pt x="1281218" y="872217"/>
                </a:lnTo>
                <a:lnTo>
                  <a:pt x="1282016" y="865412"/>
                </a:lnTo>
                <a:lnTo>
                  <a:pt x="1282099" y="864707"/>
                </a:lnTo>
                <a:lnTo>
                  <a:pt x="1292927" y="865412"/>
                </a:lnTo>
                <a:lnTo>
                  <a:pt x="1293958" y="870881"/>
                </a:lnTo>
                <a:lnTo>
                  <a:pt x="1285260" y="870881"/>
                </a:lnTo>
                <a:lnTo>
                  <a:pt x="1281978" y="874186"/>
                </a:lnTo>
                <a:close/>
              </a:path>
              <a:path w="1760220" h="2282190">
                <a:moveTo>
                  <a:pt x="1294458" y="873532"/>
                </a:moveTo>
                <a:lnTo>
                  <a:pt x="1285260" y="870881"/>
                </a:lnTo>
                <a:lnTo>
                  <a:pt x="1293958" y="870881"/>
                </a:lnTo>
                <a:lnTo>
                  <a:pt x="1294458" y="873532"/>
                </a:lnTo>
                <a:close/>
              </a:path>
              <a:path w="1760220" h="2282190">
                <a:moveTo>
                  <a:pt x="1285879" y="840145"/>
                </a:moveTo>
                <a:lnTo>
                  <a:pt x="1283779" y="839652"/>
                </a:lnTo>
                <a:lnTo>
                  <a:pt x="1286353" y="836902"/>
                </a:lnTo>
                <a:lnTo>
                  <a:pt x="1288215" y="839016"/>
                </a:lnTo>
                <a:lnTo>
                  <a:pt x="1285879" y="840145"/>
                </a:lnTo>
                <a:close/>
              </a:path>
              <a:path w="1760220" h="2282190">
                <a:moveTo>
                  <a:pt x="1282079" y="659579"/>
                </a:moveTo>
                <a:lnTo>
                  <a:pt x="1284065" y="650912"/>
                </a:lnTo>
                <a:lnTo>
                  <a:pt x="1284166" y="650470"/>
                </a:lnTo>
                <a:lnTo>
                  <a:pt x="1290720" y="650912"/>
                </a:lnTo>
                <a:lnTo>
                  <a:pt x="1282079" y="659579"/>
                </a:lnTo>
                <a:close/>
              </a:path>
              <a:path w="1760220" h="2282190">
                <a:moveTo>
                  <a:pt x="1275514" y="1003929"/>
                </a:moveTo>
                <a:lnTo>
                  <a:pt x="1277510" y="995261"/>
                </a:lnTo>
                <a:lnTo>
                  <a:pt x="1277612" y="994819"/>
                </a:lnTo>
                <a:lnTo>
                  <a:pt x="1284166" y="995261"/>
                </a:lnTo>
                <a:lnTo>
                  <a:pt x="1275514" y="1003929"/>
                </a:lnTo>
                <a:close/>
              </a:path>
              <a:path w="1760220" h="2282190">
                <a:moveTo>
                  <a:pt x="1281978" y="1073781"/>
                </a:moveTo>
                <a:lnTo>
                  <a:pt x="1280286" y="1071826"/>
                </a:lnTo>
                <a:lnTo>
                  <a:pt x="1279752" y="1069393"/>
                </a:lnTo>
                <a:lnTo>
                  <a:pt x="1279800" y="1065006"/>
                </a:lnTo>
                <a:lnTo>
                  <a:pt x="1283518" y="1064199"/>
                </a:lnTo>
                <a:lnTo>
                  <a:pt x="1283923" y="1066718"/>
                </a:lnTo>
                <a:lnTo>
                  <a:pt x="1283958" y="1067109"/>
                </a:lnTo>
                <a:lnTo>
                  <a:pt x="1284060" y="1068231"/>
                </a:lnTo>
                <a:lnTo>
                  <a:pt x="1284166" y="1069393"/>
                </a:lnTo>
                <a:lnTo>
                  <a:pt x="1290993" y="1069393"/>
                </a:lnTo>
                <a:lnTo>
                  <a:pt x="1291274" y="1071826"/>
                </a:lnTo>
                <a:lnTo>
                  <a:pt x="1291394" y="1072856"/>
                </a:lnTo>
                <a:lnTo>
                  <a:pt x="1286171" y="1072856"/>
                </a:lnTo>
                <a:lnTo>
                  <a:pt x="1281978" y="1073781"/>
                </a:lnTo>
                <a:close/>
              </a:path>
              <a:path w="1760220" h="2282190">
                <a:moveTo>
                  <a:pt x="1290993" y="1069393"/>
                </a:moveTo>
                <a:lnTo>
                  <a:pt x="1284166" y="1069393"/>
                </a:lnTo>
                <a:lnTo>
                  <a:pt x="1285928" y="1068231"/>
                </a:lnTo>
                <a:lnTo>
                  <a:pt x="1287722" y="1067109"/>
                </a:lnTo>
                <a:lnTo>
                  <a:pt x="1290729" y="1067109"/>
                </a:lnTo>
                <a:lnTo>
                  <a:pt x="1290859" y="1068231"/>
                </a:lnTo>
                <a:lnTo>
                  <a:pt x="1290928" y="1068825"/>
                </a:lnTo>
                <a:lnTo>
                  <a:pt x="1290993" y="1069393"/>
                </a:lnTo>
                <a:close/>
              </a:path>
              <a:path w="1760220" h="2282190">
                <a:moveTo>
                  <a:pt x="1268961" y="1058766"/>
                </a:moveTo>
                <a:lnTo>
                  <a:pt x="1270946" y="1050099"/>
                </a:lnTo>
                <a:lnTo>
                  <a:pt x="1271048" y="1049652"/>
                </a:lnTo>
                <a:lnTo>
                  <a:pt x="1277601" y="1050099"/>
                </a:lnTo>
                <a:lnTo>
                  <a:pt x="1268961" y="1058766"/>
                </a:lnTo>
                <a:close/>
              </a:path>
              <a:path w="1760220" h="2282190">
                <a:moveTo>
                  <a:pt x="1262387" y="867942"/>
                </a:moveTo>
                <a:lnTo>
                  <a:pt x="1264383" y="859274"/>
                </a:lnTo>
                <a:lnTo>
                  <a:pt x="1264483" y="858838"/>
                </a:lnTo>
                <a:lnTo>
                  <a:pt x="1271038" y="859274"/>
                </a:lnTo>
                <a:lnTo>
                  <a:pt x="1262387" y="867942"/>
                </a:lnTo>
                <a:close/>
              </a:path>
              <a:path w="1760220" h="2282190">
                <a:moveTo>
                  <a:pt x="1262387" y="973220"/>
                </a:moveTo>
                <a:lnTo>
                  <a:pt x="1264380" y="964557"/>
                </a:lnTo>
                <a:lnTo>
                  <a:pt x="1264483" y="964110"/>
                </a:lnTo>
                <a:lnTo>
                  <a:pt x="1271038" y="964557"/>
                </a:lnTo>
                <a:lnTo>
                  <a:pt x="1262387" y="973220"/>
                </a:lnTo>
                <a:close/>
              </a:path>
              <a:path w="1760220" h="2282190">
                <a:moveTo>
                  <a:pt x="1266672" y="349979"/>
                </a:moveTo>
                <a:lnTo>
                  <a:pt x="1264785" y="346552"/>
                </a:lnTo>
                <a:lnTo>
                  <a:pt x="1266919" y="344717"/>
                </a:lnTo>
                <a:lnTo>
                  <a:pt x="1268930" y="345513"/>
                </a:lnTo>
                <a:lnTo>
                  <a:pt x="1266672" y="349979"/>
                </a:lnTo>
                <a:close/>
              </a:path>
              <a:path w="1760220" h="2282190">
                <a:moveTo>
                  <a:pt x="1268313" y="410574"/>
                </a:moveTo>
                <a:lnTo>
                  <a:pt x="1259641" y="409102"/>
                </a:lnTo>
                <a:lnTo>
                  <a:pt x="1264483" y="402623"/>
                </a:lnTo>
                <a:lnTo>
                  <a:pt x="1268859" y="402623"/>
                </a:lnTo>
                <a:lnTo>
                  <a:pt x="1268414" y="409102"/>
                </a:lnTo>
                <a:lnTo>
                  <a:pt x="1268313" y="410574"/>
                </a:lnTo>
                <a:close/>
              </a:path>
              <a:path w="1760220" h="2282190">
                <a:moveTo>
                  <a:pt x="1271048" y="1082554"/>
                </a:moveTo>
                <a:lnTo>
                  <a:pt x="1266672" y="1082554"/>
                </a:lnTo>
                <a:lnTo>
                  <a:pt x="1266672" y="1078163"/>
                </a:lnTo>
                <a:lnTo>
                  <a:pt x="1271048" y="1078163"/>
                </a:lnTo>
                <a:lnTo>
                  <a:pt x="1271048" y="1082554"/>
                </a:lnTo>
                <a:close/>
              </a:path>
              <a:path w="1760220" h="2282190">
                <a:moveTo>
                  <a:pt x="1271048" y="1341363"/>
                </a:moveTo>
                <a:lnTo>
                  <a:pt x="1264483" y="1341363"/>
                </a:lnTo>
                <a:lnTo>
                  <a:pt x="1264483" y="1334788"/>
                </a:lnTo>
                <a:lnTo>
                  <a:pt x="1269255" y="1334391"/>
                </a:lnTo>
                <a:lnTo>
                  <a:pt x="1271443" y="1336586"/>
                </a:lnTo>
                <a:lnTo>
                  <a:pt x="1271048" y="1341363"/>
                </a:lnTo>
                <a:close/>
              </a:path>
              <a:path w="1760220" h="2282190">
                <a:moveTo>
                  <a:pt x="1268859" y="1209767"/>
                </a:moveTo>
                <a:lnTo>
                  <a:pt x="1262833" y="1206371"/>
                </a:lnTo>
                <a:lnTo>
                  <a:pt x="1268647" y="1196601"/>
                </a:lnTo>
                <a:lnTo>
                  <a:pt x="1271048" y="1194414"/>
                </a:lnTo>
                <a:lnTo>
                  <a:pt x="1277855" y="1198597"/>
                </a:lnTo>
                <a:lnTo>
                  <a:pt x="1267624" y="1203934"/>
                </a:lnTo>
                <a:lnTo>
                  <a:pt x="1268859" y="1209767"/>
                </a:lnTo>
                <a:close/>
              </a:path>
              <a:path w="1760220" h="2282190">
                <a:moveTo>
                  <a:pt x="1268859" y="1429098"/>
                </a:moveTo>
                <a:lnTo>
                  <a:pt x="1265922" y="1427656"/>
                </a:lnTo>
                <a:lnTo>
                  <a:pt x="1264778" y="1424416"/>
                </a:lnTo>
                <a:lnTo>
                  <a:pt x="1264483" y="1420324"/>
                </a:lnTo>
                <a:lnTo>
                  <a:pt x="1268292" y="1422304"/>
                </a:lnTo>
                <a:lnTo>
                  <a:pt x="1272901" y="1425229"/>
                </a:lnTo>
                <a:lnTo>
                  <a:pt x="1268859" y="1429098"/>
                </a:lnTo>
                <a:close/>
              </a:path>
              <a:path w="1760220" h="2282190">
                <a:moveTo>
                  <a:pt x="1262387" y="1170625"/>
                </a:moveTo>
                <a:lnTo>
                  <a:pt x="1264380" y="1161958"/>
                </a:lnTo>
                <a:lnTo>
                  <a:pt x="1264483" y="1161510"/>
                </a:lnTo>
                <a:lnTo>
                  <a:pt x="1271038" y="1161958"/>
                </a:lnTo>
                <a:lnTo>
                  <a:pt x="1262387" y="1170625"/>
                </a:lnTo>
                <a:close/>
              </a:path>
              <a:path w="1760220" h="2282190">
                <a:moveTo>
                  <a:pt x="1274735" y="466940"/>
                </a:moveTo>
                <a:lnTo>
                  <a:pt x="1268708" y="463178"/>
                </a:lnTo>
                <a:lnTo>
                  <a:pt x="1266672" y="461843"/>
                </a:lnTo>
                <a:lnTo>
                  <a:pt x="1266928" y="459989"/>
                </a:lnTo>
                <a:lnTo>
                  <a:pt x="1267026" y="459273"/>
                </a:lnTo>
                <a:lnTo>
                  <a:pt x="1270662" y="459989"/>
                </a:lnTo>
                <a:lnTo>
                  <a:pt x="1273305" y="459989"/>
                </a:lnTo>
                <a:lnTo>
                  <a:pt x="1274735" y="466940"/>
                </a:lnTo>
                <a:close/>
              </a:path>
              <a:path w="1760220" h="2282190">
                <a:moveTo>
                  <a:pt x="1273305" y="459989"/>
                </a:moveTo>
                <a:lnTo>
                  <a:pt x="1270662" y="459989"/>
                </a:lnTo>
                <a:lnTo>
                  <a:pt x="1273236" y="459650"/>
                </a:lnTo>
                <a:lnTo>
                  <a:pt x="1273305" y="459989"/>
                </a:lnTo>
                <a:close/>
              </a:path>
              <a:path w="1760220" h="2282190">
                <a:moveTo>
                  <a:pt x="382778" y="1003594"/>
                </a:moveTo>
                <a:lnTo>
                  <a:pt x="380084" y="1002639"/>
                </a:lnTo>
                <a:lnTo>
                  <a:pt x="378290" y="1000786"/>
                </a:lnTo>
                <a:lnTo>
                  <a:pt x="378402" y="997013"/>
                </a:lnTo>
                <a:lnTo>
                  <a:pt x="383077" y="995987"/>
                </a:lnTo>
                <a:lnTo>
                  <a:pt x="382566" y="1000145"/>
                </a:lnTo>
                <a:lnTo>
                  <a:pt x="382605" y="1000786"/>
                </a:lnTo>
                <a:lnTo>
                  <a:pt x="382719" y="1002639"/>
                </a:lnTo>
                <a:lnTo>
                  <a:pt x="382778" y="1003594"/>
                </a:lnTo>
                <a:close/>
              </a:path>
              <a:path w="1760220" h="2282190">
                <a:moveTo>
                  <a:pt x="328178" y="1819847"/>
                </a:moveTo>
                <a:lnTo>
                  <a:pt x="330168" y="1811184"/>
                </a:lnTo>
                <a:lnTo>
                  <a:pt x="330271" y="1810737"/>
                </a:lnTo>
                <a:lnTo>
                  <a:pt x="336824" y="1811184"/>
                </a:lnTo>
                <a:lnTo>
                  <a:pt x="328178" y="1819847"/>
                </a:lnTo>
                <a:close/>
              </a:path>
              <a:path w="1760220" h="2282190">
                <a:moveTo>
                  <a:pt x="323808" y="1556652"/>
                </a:moveTo>
                <a:lnTo>
                  <a:pt x="325795" y="1547979"/>
                </a:lnTo>
                <a:lnTo>
                  <a:pt x="325895" y="1547543"/>
                </a:lnTo>
                <a:lnTo>
                  <a:pt x="332449" y="1547979"/>
                </a:lnTo>
                <a:lnTo>
                  <a:pt x="323808" y="1556652"/>
                </a:lnTo>
                <a:close/>
              </a:path>
              <a:path w="1760220" h="2282190">
                <a:moveTo>
                  <a:pt x="328082" y="1560698"/>
                </a:moveTo>
                <a:lnTo>
                  <a:pt x="324182" y="1559088"/>
                </a:lnTo>
                <a:lnTo>
                  <a:pt x="325656" y="1558109"/>
                </a:lnTo>
                <a:lnTo>
                  <a:pt x="327775" y="1556652"/>
                </a:lnTo>
                <a:lnTo>
                  <a:pt x="328082" y="1554118"/>
                </a:lnTo>
                <a:lnTo>
                  <a:pt x="331977" y="1555728"/>
                </a:lnTo>
                <a:lnTo>
                  <a:pt x="328396" y="1558109"/>
                </a:lnTo>
                <a:lnTo>
                  <a:pt x="328082" y="1560698"/>
                </a:lnTo>
                <a:close/>
              </a:path>
              <a:path w="1760220" h="2282190">
                <a:moveTo>
                  <a:pt x="325995" y="1793525"/>
                </a:moveTo>
                <a:lnTo>
                  <a:pt x="327980" y="1784863"/>
                </a:lnTo>
                <a:lnTo>
                  <a:pt x="328082" y="1784416"/>
                </a:lnTo>
                <a:lnTo>
                  <a:pt x="334636" y="1784863"/>
                </a:lnTo>
                <a:lnTo>
                  <a:pt x="325995" y="1793525"/>
                </a:lnTo>
                <a:close/>
              </a:path>
              <a:path w="1760220" h="2282190">
                <a:moveTo>
                  <a:pt x="330366" y="1802299"/>
                </a:moveTo>
                <a:lnTo>
                  <a:pt x="332382" y="1793525"/>
                </a:lnTo>
                <a:lnTo>
                  <a:pt x="332459" y="1793189"/>
                </a:lnTo>
                <a:lnTo>
                  <a:pt x="337430" y="1793525"/>
                </a:lnTo>
                <a:lnTo>
                  <a:pt x="339113" y="1793525"/>
                </a:lnTo>
                <a:lnTo>
                  <a:pt x="330366" y="1802299"/>
                </a:lnTo>
                <a:close/>
              </a:path>
              <a:path w="1760220" h="2282190">
                <a:moveTo>
                  <a:pt x="431012" y="1563714"/>
                </a:moveTo>
                <a:lnTo>
                  <a:pt x="430915" y="1558505"/>
                </a:lnTo>
                <a:lnTo>
                  <a:pt x="439661" y="1558505"/>
                </a:lnTo>
                <a:lnTo>
                  <a:pt x="436337" y="1560599"/>
                </a:lnTo>
                <a:lnTo>
                  <a:pt x="433136" y="1563374"/>
                </a:lnTo>
                <a:lnTo>
                  <a:pt x="431012" y="1563714"/>
                </a:lnTo>
                <a:close/>
              </a:path>
              <a:path w="1760220" h="2282190">
                <a:moveTo>
                  <a:pt x="356522" y="1887505"/>
                </a:moveTo>
                <a:lnTo>
                  <a:pt x="352612" y="1885575"/>
                </a:lnTo>
                <a:lnTo>
                  <a:pt x="352151" y="1883118"/>
                </a:lnTo>
                <a:lnTo>
                  <a:pt x="348228" y="1883118"/>
                </a:lnTo>
                <a:lnTo>
                  <a:pt x="347919" y="1880153"/>
                </a:lnTo>
                <a:lnTo>
                  <a:pt x="347849" y="1879488"/>
                </a:lnTo>
                <a:lnTo>
                  <a:pt x="347770" y="1878726"/>
                </a:lnTo>
                <a:lnTo>
                  <a:pt x="352850" y="1879488"/>
                </a:lnTo>
                <a:lnTo>
                  <a:pt x="358031" y="1880153"/>
                </a:lnTo>
                <a:lnTo>
                  <a:pt x="357490" y="1882788"/>
                </a:lnTo>
                <a:lnTo>
                  <a:pt x="357422" y="1883118"/>
                </a:lnTo>
                <a:lnTo>
                  <a:pt x="352151" y="1883118"/>
                </a:lnTo>
                <a:lnTo>
                  <a:pt x="348380" y="1884579"/>
                </a:lnTo>
                <a:lnTo>
                  <a:pt x="357122" y="1884579"/>
                </a:lnTo>
                <a:lnTo>
                  <a:pt x="356522" y="1887505"/>
                </a:lnTo>
                <a:close/>
              </a:path>
              <a:path w="1760220" h="2282190">
                <a:moveTo>
                  <a:pt x="346351" y="1891932"/>
                </a:moveTo>
                <a:lnTo>
                  <a:pt x="336830" y="1889699"/>
                </a:lnTo>
                <a:lnTo>
                  <a:pt x="336958" y="1887505"/>
                </a:lnTo>
                <a:lnTo>
                  <a:pt x="337033" y="1886233"/>
                </a:lnTo>
                <a:lnTo>
                  <a:pt x="337129" y="1884579"/>
                </a:lnTo>
                <a:lnTo>
                  <a:pt x="337234" y="1882788"/>
                </a:lnTo>
                <a:lnTo>
                  <a:pt x="346807" y="1886233"/>
                </a:lnTo>
                <a:lnTo>
                  <a:pt x="346351" y="1891932"/>
                </a:lnTo>
                <a:close/>
              </a:path>
              <a:path w="1760220" h="2282190">
                <a:moveTo>
                  <a:pt x="348620" y="1886886"/>
                </a:moveTo>
                <a:lnTo>
                  <a:pt x="346807" y="1886233"/>
                </a:lnTo>
                <a:lnTo>
                  <a:pt x="346894" y="1885154"/>
                </a:lnTo>
                <a:lnTo>
                  <a:pt x="348380" y="1884579"/>
                </a:lnTo>
                <a:lnTo>
                  <a:pt x="348484" y="1885575"/>
                </a:lnTo>
                <a:lnTo>
                  <a:pt x="348552" y="1886233"/>
                </a:lnTo>
                <a:lnTo>
                  <a:pt x="348620" y="1886886"/>
                </a:lnTo>
                <a:close/>
              </a:path>
              <a:path w="1760220" h="2282190">
                <a:moveTo>
                  <a:pt x="345982" y="1947122"/>
                </a:moveTo>
                <a:lnTo>
                  <a:pt x="341206" y="1946725"/>
                </a:lnTo>
                <a:lnTo>
                  <a:pt x="340811" y="1941937"/>
                </a:lnTo>
                <a:lnTo>
                  <a:pt x="342998" y="1939744"/>
                </a:lnTo>
                <a:lnTo>
                  <a:pt x="347770" y="1940145"/>
                </a:lnTo>
                <a:lnTo>
                  <a:pt x="348170" y="1944927"/>
                </a:lnTo>
                <a:lnTo>
                  <a:pt x="345982" y="1947122"/>
                </a:lnTo>
                <a:close/>
              </a:path>
              <a:path w="1760220" h="2282190">
                <a:moveTo>
                  <a:pt x="363085" y="1957688"/>
                </a:moveTo>
                <a:lnTo>
                  <a:pt x="358710" y="1957688"/>
                </a:lnTo>
                <a:lnTo>
                  <a:pt x="358710" y="1953301"/>
                </a:lnTo>
                <a:lnTo>
                  <a:pt x="363085" y="1953301"/>
                </a:lnTo>
                <a:lnTo>
                  <a:pt x="363085" y="1957688"/>
                </a:lnTo>
                <a:close/>
              </a:path>
              <a:path w="1760220" h="2282190">
                <a:moveTo>
                  <a:pt x="357335" y="1929523"/>
                </a:moveTo>
                <a:lnTo>
                  <a:pt x="354339" y="1922597"/>
                </a:lnTo>
                <a:lnTo>
                  <a:pt x="361249" y="1925601"/>
                </a:lnTo>
                <a:lnTo>
                  <a:pt x="360943" y="1929217"/>
                </a:lnTo>
                <a:lnTo>
                  <a:pt x="357335" y="1929523"/>
                </a:lnTo>
                <a:close/>
              </a:path>
              <a:path w="1760220" h="2282190">
                <a:moveTo>
                  <a:pt x="321518" y="1479543"/>
                </a:moveTo>
                <a:lnTo>
                  <a:pt x="318824" y="1478589"/>
                </a:lnTo>
                <a:lnTo>
                  <a:pt x="317031" y="1476736"/>
                </a:lnTo>
                <a:lnTo>
                  <a:pt x="317147" y="1472969"/>
                </a:lnTo>
                <a:lnTo>
                  <a:pt x="321817" y="1471938"/>
                </a:lnTo>
                <a:lnTo>
                  <a:pt x="321306" y="1476096"/>
                </a:lnTo>
                <a:lnTo>
                  <a:pt x="321345" y="1476736"/>
                </a:lnTo>
                <a:lnTo>
                  <a:pt x="321460" y="1478589"/>
                </a:lnTo>
                <a:lnTo>
                  <a:pt x="321518" y="1479543"/>
                </a:lnTo>
                <a:close/>
              </a:path>
              <a:path w="1760220" h="2282190">
                <a:moveTo>
                  <a:pt x="314959" y="1413749"/>
                </a:moveTo>
                <a:lnTo>
                  <a:pt x="315633" y="1410773"/>
                </a:lnTo>
                <a:lnTo>
                  <a:pt x="320434" y="1411926"/>
                </a:lnTo>
                <a:lnTo>
                  <a:pt x="323732" y="1411926"/>
                </a:lnTo>
                <a:lnTo>
                  <a:pt x="323813" y="1413073"/>
                </a:lnTo>
                <a:lnTo>
                  <a:pt x="319999" y="1413073"/>
                </a:lnTo>
                <a:lnTo>
                  <a:pt x="314959" y="1413749"/>
                </a:lnTo>
                <a:close/>
              </a:path>
              <a:path w="1760220" h="2282190">
                <a:moveTo>
                  <a:pt x="323732" y="1411926"/>
                </a:moveTo>
                <a:lnTo>
                  <a:pt x="320434" y="1411926"/>
                </a:lnTo>
                <a:lnTo>
                  <a:pt x="323705" y="1411555"/>
                </a:lnTo>
                <a:lnTo>
                  <a:pt x="323732" y="1411926"/>
                </a:lnTo>
                <a:close/>
              </a:path>
              <a:path w="1760220" h="2282190">
                <a:moveTo>
                  <a:pt x="321518" y="1420324"/>
                </a:moveTo>
                <a:lnTo>
                  <a:pt x="317386" y="1420081"/>
                </a:lnTo>
                <a:lnTo>
                  <a:pt x="319999" y="1413073"/>
                </a:lnTo>
                <a:lnTo>
                  <a:pt x="323813" y="1413073"/>
                </a:lnTo>
                <a:lnTo>
                  <a:pt x="323861" y="1413749"/>
                </a:lnTo>
                <a:lnTo>
                  <a:pt x="323984" y="1415480"/>
                </a:lnTo>
                <a:lnTo>
                  <a:pt x="321026" y="1416181"/>
                </a:lnTo>
                <a:lnTo>
                  <a:pt x="321489" y="1420081"/>
                </a:lnTo>
                <a:lnTo>
                  <a:pt x="321518" y="1420324"/>
                </a:lnTo>
                <a:close/>
              </a:path>
              <a:path w="1760220" h="2282190">
                <a:moveTo>
                  <a:pt x="330271" y="1424712"/>
                </a:moveTo>
                <a:lnTo>
                  <a:pt x="323853" y="1422858"/>
                </a:lnTo>
                <a:lnTo>
                  <a:pt x="331577" y="1417649"/>
                </a:lnTo>
                <a:lnTo>
                  <a:pt x="330271" y="1413749"/>
                </a:lnTo>
                <a:lnTo>
                  <a:pt x="337949" y="1415480"/>
                </a:lnTo>
                <a:lnTo>
                  <a:pt x="332803" y="1421416"/>
                </a:lnTo>
                <a:lnTo>
                  <a:pt x="330271" y="1424712"/>
                </a:lnTo>
                <a:close/>
              </a:path>
              <a:path w="1760220" h="2282190">
                <a:moveTo>
                  <a:pt x="310710" y="1434353"/>
                </a:moveTo>
                <a:lnTo>
                  <a:pt x="311641" y="1424712"/>
                </a:lnTo>
                <a:lnTo>
                  <a:pt x="311759" y="1423498"/>
                </a:lnTo>
                <a:lnTo>
                  <a:pt x="317147" y="1426904"/>
                </a:lnTo>
                <a:lnTo>
                  <a:pt x="317755" y="1430448"/>
                </a:lnTo>
                <a:lnTo>
                  <a:pt x="315075" y="1430677"/>
                </a:lnTo>
                <a:lnTo>
                  <a:pt x="314959" y="1433479"/>
                </a:lnTo>
                <a:lnTo>
                  <a:pt x="310710" y="1434353"/>
                </a:lnTo>
                <a:close/>
              </a:path>
              <a:path w="1760220" h="2282190">
                <a:moveTo>
                  <a:pt x="308396" y="1150548"/>
                </a:moveTo>
                <a:lnTo>
                  <a:pt x="305143" y="1148690"/>
                </a:lnTo>
                <a:lnTo>
                  <a:pt x="305198" y="1143399"/>
                </a:lnTo>
                <a:lnTo>
                  <a:pt x="304140" y="1139987"/>
                </a:lnTo>
                <a:lnTo>
                  <a:pt x="304014" y="1139581"/>
                </a:lnTo>
                <a:lnTo>
                  <a:pt x="313526" y="1139987"/>
                </a:lnTo>
                <a:lnTo>
                  <a:pt x="308000" y="1143399"/>
                </a:lnTo>
                <a:lnTo>
                  <a:pt x="308226" y="1147476"/>
                </a:lnTo>
                <a:lnTo>
                  <a:pt x="308293" y="1148690"/>
                </a:lnTo>
                <a:lnTo>
                  <a:pt x="308396" y="1150548"/>
                </a:lnTo>
                <a:close/>
              </a:path>
              <a:path w="1760220" h="2282190">
                <a:moveTo>
                  <a:pt x="319336" y="1159317"/>
                </a:moveTo>
                <a:lnTo>
                  <a:pt x="314285" y="1157687"/>
                </a:lnTo>
                <a:lnTo>
                  <a:pt x="309251" y="1147476"/>
                </a:lnTo>
                <a:lnTo>
                  <a:pt x="319336" y="1148350"/>
                </a:lnTo>
                <a:lnTo>
                  <a:pt x="319336" y="1159317"/>
                </a:lnTo>
                <a:close/>
              </a:path>
              <a:path w="1760220" h="2282190">
                <a:moveTo>
                  <a:pt x="313283" y="1048159"/>
                </a:moveTo>
                <a:lnTo>
                  <a:pt x="313232" y="1035171"/>
                </a:lnTo>
                <a:lnTo>
                  <a:pt x="319336" y="1038690"/>
                </a:lnTo>
                <a:lnTo>
                  <a:pt x="320252" y="1043269"/>
                </a:lnTo>
                <a:lnTo>
                  <a:pt x="317836" y="1044493"/>
                </a:lnTo>
                <a:lnTo>
                  <a:pt x="317147" y="1047458"/>
                </a:lnTo>
                <a:lnTo>
                  <a:pt x="313283" y="1048159"/>
                </a:lnTo>
                <a:close/>
              </a:path>
              <a:path w="1760220" h="2282190">
                <a:moveTo>
                  <a:pt x="314393" y="1190911"/>
                </a:moveTo>
                <a:lnTo>
                  <a:pt x="312703" y="1190911"/>
                </a:lnTo>
                <a:lnTo>
                  <a:pt x="312771" y="1185639"/>
                </a:lnTo>
                <a:lnTo>
                  <a:pt x="315241" y="1188368"/>
                </a:lnTo>
                <a:lnTo>
                  <a:pt x="314393" y="1190911"/>
                </a:lnTo>
                <a:close/>
              </a:path>
              <a:path w="1760220" h="2282190">
                <a:moveTo>
                  <a:pt x="325895" y="1152742"/>
                </a:moveTo>
                <a:lnTo>
                  <a:pt x="321518" y="1152742"/>
                </a:lnTo>
                <a:lnTo>
                  <a:pt x="321518" y="1148350"/>
                </a:lnTo>
                <a:lnTo>
                  <a:pt x="325895" y="1148350"/>
                </a:lnTo>
                <a:lnTo>
                  <a:pt x="325895" y="1152742"/>
                </a:lnTo>
                <a:close/>
              </a:path>
              <a:path w="1760220" h="2282190">
                <a:moveTo>
                  <a:pt x="359190" y="1800828"/>
                </a:moveTo>
                <a:lnTo>
                  <a:pt x="356850" y="1799699"/>
                </a:lnTo>
                <a:lnTo>
                  <a:pt x="358710" y="1797582"/>
                </a:lnTo>
                <a:lnTo>
                  <a:pt x="361290" y="1800334"/>
                </a:lnTo>
                <a:lnTo>
                  <a:pt x="359190" y="1800828"/>
                </a:lnTo>
                <a:close/>
              </a:path>
              <a:path w="1760220" h="2282190">
                <a:moveTo>
                  <a:pt x="321038" y="1498146"/>
                </a:moveTo>
                <a:lnTo>
                  <a:pt x="318375" y="1497521"/>
                </a:lnTo>
                <a:lnTo>
                  <a:pt x="319062" y="1497521"/>
                </a:lnTo>
                <a:lnTo>
                  <a:pt x="321518" y="1494904"/>
                </a:lnTo>
                <a:lnTo>
                  <a:pt x="323378" y="1497018"/>
                </a:lnTo>
                <a:lnTo>
                  <a:pt x="321038" y="1498146"/>
                </a:lnTo>
                <a:close/>
              </a:path>
              <a:path w="1760220" h="2282190">
                <a:moveTo>
                  <a:pt x="310674" y="1506201"/>
                </a:moveTo>
                <a:lnTo>
                  <a:pt x="312672" y="1497521"/>
                </a:lnTo>
                <a:lnTo>
                  <a:pt x="312788" y="1497018"/>
                </a:lnTo>
                <a:lnTo>
                  <a:pt x="311695" y="1497018"/>
                </a:lnTo>
                <a:lnTo>
                  <a:pt x="319062" y="1497521"/>
                </a:lnTo>
                <a:lnTo>
                  <a:pt x="319333" y="1497521"/>
                </a:lnTo>
                <a:lnTo>
                  <a:pt x="310674" y="1506201"/>
                </a:lnTo>
                <a:close/>
              </a:path>
              <a:path w="1760220" h="2282190">
                <a:moveTo>
                  <a:pt x="317653" y="1515335"/>
                </a:moveTo>
                <a:lnTo>
                  <a:pt x="317613" y="1502352"/>
                </a:lnTo>
                <a:lnTo>
                  <a:pt x="323706" y="1505866"/>
                </a:lnTo>
                <a:lnTo>
                  <a:pt x="323985" y="1509796"/>
                </a:lnTo>
                <a:lnTo>
                  <a:pt x="321027" y="1510491"/>
                </a:lnTo>
                <a:lnTo>
                  <a:pt x="321518" y="1514634"/>
                </a:lnTo>
                <a:lnTo>
                  <a:pt x="317653" y="1515335"/>
                </a:lnTo>
                <a:close/>
              </a:path>
              <a:path w="1760220" h="2282190">
                <a:moveTo>
                  <a:pt x="414272" y="1703129"/>
                </a:moveTo>
                <a:lnTo>
                  <a:pt x="403443" y="1702083"/>
                </a:lnTo>
                <a:lnTo>
                  <a:pt x="406847" y="1696686"/>
                </a:lnTo>
                <a:lnTo>
                  <a:pt x="410371" y="1696066"/>
                </a:lnTo>
                <a:lnTo>
                  <a:pt x="410615" y="1698753"/>
                </a:lnTo>
                <a:lnTo>
                  <a:pt x="413379" y="1698753"/>
                </a:lnTo>
                <a:lnTo>
                  <a:pt x="414272" y="1703129"/>
                </a:lnTo>
                <a:close/>
              </a:path>
              <a:path w="1760220" h="2282190">
                <a:moveTo>
                  <a:pt x="317243" y="1082890"/>
                </a:moveTo>
                <a:lnTo>
                  <a:pt x="319234" y="1074222"/>
                </a:lnTo>
                <a:lnTo>
                  <a:pt x="319336" y="1073781"/>
                </a:lnTo>
                <a:lnTo>
                  <a:pt x="325879" y="1074222"/>
                </a:lnTo>
                <a:lnTo>
                  <a:pt x="317243" y="1082890"/>
                </a:lnTo>
                <a:close/>
              </a:path>
              <a:path w="1760220" h="2282190">
                <a:moveTo>
                  <a:pt x="314393" y="1252324"/>
                </a:moveTo>
                <a:lnTo>
                  <a:pt x="312703" y="1252324"/>
                </a:lnTo>
                <a:lnTo>
                  <a:pt x="312771" y="1247053"/>
                </a:lnTo>
                <a:lnTo>
                  <a:pt x="315241" y="1249781"/>
                </a:lnTo>
                <a:lnTo>
                  <a:pt x="314393" y="1252324"/>
                </a:lnTo>
                <a:close/>
              </a:path>
              <a:path w="1760220" h="2282190">
                <a:moveTo>
                  <a:pt x="400374" y="1359251"/>
                </a:moveTo>
                <a:lnTo>
                  <a:pt x="402364" y="1350579"/>
                </a:lnTo>
                <a:lnTo>
                  <a:pt x="402465" y="1350137"/>
                </a:lnTo>
                <a:lnTo>
                  <a:pt x="409024" y="1350579"/>
                </a:lnTo>
                <a:lnTo>
                  <a:pt x="400374" y="1359251"/>
                </a:lnTo>
                <a:close/>
              </a:path>
              <a:path w="1760220" h="2282190">
                <a:moveTo>
                  <a:pt x="409035" y="1361104"/>
                </a:moveTo>
                <a:lnTo>
                  <a:pt x="404658" y="1361104"/>
                </a:lnTo>
                <a:lnTo>
                  <a:pt x="404658" y="1356722"/>
                </a:lnTo>
                <a:lnTo>
                  <a:pt x="409035" y="1356722"/>
                </a:lnTo>
                <a:lnTo>
                  <a:pt x="409035" y="1361104"/>
                </a:lnTo>
                <a:close/>
              </a:path>
              <a:path w="1760220" h="2282190">
                <a:moveTo>
                  <a:pt x="411223" y="1422517"/>
                </a:moveTo>
                <a:lnTo>
                  <a:pt x="404871" y="1422121"/>
                </a:lnTo>
                <a:lnTo>
                  <a:pt x="405949" y="1412088"/>
                </a:lnTo>
                <a:lnTo>
                  <a:pt x="413406" y="1413749"/>
                </a:lnTo>
                <a:lnTo>
                  <a:pt x="414337" y="1418328"/>
                </a:lnTo>
                <a:lnTo>
                  <a:pt x="411902" y="1419552"/>
                </a:lnTo>
                <a:lnTo>
                  <a:pt x="411314" y="1422121"/>
                </a:lnTo>
                <a:lnTo>
                  <a:pt x="411223" y="1422517"/>
                </a:lnTo>
                <a:close/>
              </a:path>
              <a:path w="1760220" h="2282190">
                <a:moveTo>
                  <a:pt x="391627" y="1089470"/>
                </a:moveTo>
                <a:lnTo>
                  <a:pt x="393613" y="1080803"/>
                </a:lnTo>
                <a:lnTo>
                  <a:pt x="393714" y="1080361"/>
                </a:lnTo>
                <a:lnTo>
                  <a:pt x="400278" y="1080803"/>
                </a:lnTo>
                <a:lnTo>
                  <a:pt x="391627" y="1089470"/>
                </a:lnTo>
                <a:close/>
              </a:path>
              <a:path w="1760220" h="2282190">
                <a:moveTo>
                  <a:pt x="363085" y="1220532"/>
                </a:moveTo>
                <a:lnTo>
                  <a:pt x="358710" y="1217438"/>
                </a:lnTo>
                <a:lnTo>
                  <a:pt x="358710" y="1213628"/>
                </a:lnTo>
                <a:lnTo>
                  <a:pt x="360578" y="1213628"/>
                </a:lnTo>
                <a:lnTo>
                  <a:pt x="360776" y="1212358"/>
                </a:lnTo>
                <a:lnTo>
                  <a:pt x="360897" y="1211088"/>
                </a:lnTo>
                <a:lnTo>
                  <a:pt x="365148" y="1211088"/>
                </a:lnTo>
                <a:lnTo>
                  <a:pt x="364230" y="1219978"/>
                </a:lnTo>
                <a:lnTo>
                  <a:pt x="363085" y="1219978"/>
                </a:lnTo>
                <a:lnTo>
                  <a:pt x="363085" y="1220532"/>
                </a:lnTo>
                <a:close/>
              </a:path>
              <a:path w="1760220" h="2282190">
                <a:moveTo>
                  <a:pt x="409569" y="1218708"/>
                </a:moveTo>
                <a:lnTo>
                  <a:pt x="408152" y="1216168"/>
                </a:lnTo>
                <a:lnTo>
                  <a:pt x="409361" y="1213628"/>
                </a:lnTo>
                <a:lnTo>
                  <a:pt x="413405" y="1216168"/>
                </a:lnTo>
                <a:lnTo>
                  <a:pt x="409569" y="1218708"/>
                </a:lnTo>
                <a:close/>
              </a:path>
              <a:path w="1760220" h="2282190">
                <a:moveTo>
                  <a:pt x="396003" y="1225058"/>
                </a:moveTo>
                <a:lnTo>
                  <a:pt x="398089" y="1216168"/>
                </a:lnTo>
                <a:lnTo>
                  <a:pt x="404649" y="1216168"/>
                </a:lnTo>
                <a:lnTo>
                  <a:pt x="396003" y="1225058"/>
                </a:lnTo>
                <a:close/>
              </a:path>
              <a:path w="1760220" h="2282190">
                <a:moveTo>
                  <a:pt x="348499" y="1228868"/>
                </a:moveTo>
                <a:lnTo>
                  <a:pt x="343394" y="1228868"/>
                </a:lnTo>
                <a:lnTo>
                  <a:pt x="346372" y="1227598"/>
                </a:lnTo>
                <a:lnTo>
                  <a:pt x="345212" y="1223788"/>
                </a:lnTo>
                <a:lnTo>
                  <a:pt x="345335" y="1222518"/>
                </a:lnTo>
                <a:lnTo>
                  <a:pt x="345458" y="1221248"/>
                </a:lnTo>
                <a:lnTo>
                  <a:pt x="345581" y="1219978"/>
                </a:lnTo>
                <a:lnTo>
                  <a:pt x="353974" y="1219978"/>
                </a:lnTo>
                <a:lnTo>
                  <a:pt x="346387" y="1222518"/>
                </a:lnTo>
                <a:lnTo>
                  <a:pt x="347770" y="1226328"/>
                </a:lnTo>
                <a:lnTo>
                  <a:pt x="351200" y="1226328"/>
                </a:lnTo>
                <a:lnTo>
                  <a:pt x="348499" y="1228868"/>
                </a:lnTo>
                <a:close/>
              </a:path>
              <a:path w="1760220" h="2282190">
                <a:moveTo>
                  <a:pt x="364099" y="1221248"/>
                </a:moveTo>
                <a:lnTo>
                  <a:pt x="363085" y="1220532"/>
                </a:lnTo>
                <a:lnTo>
                  <a:pt x="363085" y="1219978"/>
                </a:lnTo>
                <a:lnTo>
                  <a:pt x="364230" y="1219978"/>
                </a:lnTo>
                <a:lnTo>
                  <a:pt x="364173" y="1220532"/>
                </a:lnTo>
                <a:lnTo>
                  <a:pt x="364099" y="1221248"/>
                </a:lnTo>
                <a:close/>
              </a:path>
              <a:path w="1760220" h="2282190">
                <a:moveTo>
                  <a:pt x="367467" y="1221248"/>
                </a:moveTo>
                <a:lnTo>
                  <a:pt x="364099" y="1221248"/>
                </a:lnTo>
                <a:lnTo>
                  <a:pt x="364173" y="1220532"/>
                </a:lnTo>
                <a:lnTo>
                  <a:pt x="364230" y="1219978"/>
                </a:lnTo>
                <a:lnTo>
                  <a:pt x="367467" y="1219978"/>
                </a:lnTo>
                <a:lnTo>
                  <a:pt x="367467" y="1221248"/>
                </a:lnTo>
                <a:close/>
              </a:path>
              <a:path w="1760220" h="2282190">
                <a:moveTo>
                  <a:pt x="367467" y="1225058"/>
                </a:moveTo>
                <a:lnTo>
                  <a:pt x="363085" y="1225058"/>
                </a:lnTo>
                <a:lnTo>
                  <a:pt x="363085" y="1220532"/>
                </a:lnTo>
                <a:lnTo>
                  <a:pt x="364099" y="1221248"/>
                </a:lnTo>
                <a:lnTo>
                  <a:pt x="367386" y="1221248"/>
                </a:lnTo>
                <a:lnTo>
                  <a:pt x="367467" y="1225058"/>
                </a:lnTo>
                <a:close/>
              </a:path>
              <a:path w="1760220" h="2282190">
                <a:moveTo>
                  <a:pt x="348386" y="1235218"/>
                </a:moveTo>
                <a:lnTo>
                  <a:pt x="342348" y="1233948"/>
                </a:lnTo>
                <a:lnTo>
                  <a:pt x="337927" y="1228868"/>
                </a:lnTo>
                <a:lnTo>
                  <a:pt x="336830" y="1222518"/>
                </a:lnTo>
                <a:lnTo>
                  <a:pt x="341879" y="1221248"/>
                </a:lnTo>
                <a:lnTo>
                  <a:pt x="339265" y="1228868"/>
                </a:lnTo>
                <a:lnTo>
                  <a:pt x="348499" y="1228868"/>
                </a:lnTo>
                <a:lnTo>
                  <a:pt x="354339" y="1232678"/>
                </a:lnTo>
                <a:lnTo>
                  <a:pt x="348386" y="1235218"/>
                </a:lnTo>
                <a:close/>
              </a:path>
              <a:path w="1760220" h="2282190">
                <a:moveTo>
                  <a:pt x="351200" y="1226328"/>
                </a:moveTo>
                <a:lnTo>
                  <a:pt x="347770" y="1226328"/>
                </a:lnTo>
                <a:lnTo>
                  <a:pt x="351070" y="1223788"/>
                </a:lnTo>
                <a:lnTo>
                  <a:pt x="355606" y="1221248"/>
                </a:lnTo>
                <a:lnTo>
                  <a:pt x="359506" y="1221248"/>
                </a:lnTo>
                <a:lnTo>
                  <a:pt x="359854" y="1222518"/>
                </a:lnTo>
                <a:lnTo>
                  <a:pt x="355251" y="1222518"/>
                </a:lnTo>
                <a:lnTo>
                  <a:pt x="351200" y="1226328"/>
                </a:lnTo>
                <a:close/>
              </a:path>
              <a:path w="1760220" h="2282190">
                <a:moveTo>
                  <a:pt x="373621" y="1233948"/>
                </a:moveTo>
                <a:lnTo>
                  <a:pt x="367467" y="1232678"/>
                </a:lnTo>
                <a:lnTo>
                  <a:pt x="369483" y="1228868"/>
                </a:lnTo>
                <a:lnTo>
                  <a:pt x="367467" y="1221542"/>
                </a:lnTo>
                <a:lnTo>
                  <a:pt x="367467" y="1221248"/>
                </a:lnTo>
                <a:lnTo>
                  <a:pt x="374031" y="1222518"/>
                </a:lnTo>
                <a:lnTo>
                  <a:pt x="373965" y="1223788"/>
                </a:lnTo>
                <a:lnTo>
                  <a:pt x="373899" y="1225058"/>
                </a:lnTo>
                <a:lnTo>
                  <a:pt x="373833" y="1226328"/>
                </a:lnTo>
                <a:lnTo>
                  <a:pt x="373738" y="1228868"/>
                </a:lnTo>
                <a:lnTo>
                  <a:pt x="373621" y="1233948"/>
                </a:lnTo>
                <a:close/>
              </a:path>
              <a:path w="1760220" h="2282190">
                <a:moveTo>
                  <a:pt x="360898" y="1226328"/>
                </a:moveTo>
                <a:lnTo>
                  <a:pt x="355251" y="1222518"/>
                </a:lnTo>
                <a:lnTo>
                  <a:pt x="359854" y="1222518"/>
                </a:lnTo>
                <a:lnTo>
                  <a:pt x="360898" y="1226328"/>
                </a:lnTo>
                <a:close/>
              </a:path>
              <a:path w="1760220" h="2282190">
                <a:moveTo>
                  <a:pt x="388860" y="1239028"/>
                </a:moveTo>
                <a:lnTo>
                  <a:pt x="386760" y="1237758"/>
                </a:lnTo>
                <a:lnTo>
                  <a:pt x="389343" y="1235218"/>
                </a:lnTo>
                <a:lnTo>
                  <a:pt x="391201" y="1237758"/>
                </a:lnTo>
                <a:lnTo>
                  <a:pt x="388860" y="1239028"/>
                </a:lnTo>
                <a:close/>
              </a:path>
              <a:path w="1760220" h="2282190">
                <a:moveTo>
                  <a:pt x="406847" y="1249188"/>
                </a:moveTo>
                <a:lnTo>
                  <a:pt x="402532" y="1246648"/>
                </a:lnTo>
                <a:lnTo>
                  <a:pt x="401017" y="1242838"/>
                </a:lnTo>
                <a:lnTo>
                  <a:pt x="400278" y="1237758"/>
                </a:lnTo>
                <a:lnTo>
                  <a:pt x="405425" y="1236488"/>
                </a:lnTo>
                <a:lnTo>
                  <a:pt x="408405" y="1239028"/>
                </a:lnTo>
                <a:lnTo>
                  <a:pt x="408964" y="1244108"/>
                </a:lnTo>
                <a:lnTo>
                  <a:pt x="406847" y="1249188"/>
                </a:lnTo>
                <a:close/>
              </a:path>
              <a:path w="1760220" h="2282190">
                <a:moveTo>
                  <a:pt x="369746" y="1246648"/>
                </a:moveTo>
                <a:lnTo>
                  <a:pt x="371843" y="1237758"/>
                </a:lnTo>
                <a:lnTo>
                  <a:pt x="378387" y="1237758"/>
                </a:lnTo>
                <a:lnTo>
                  <a:pt x="369746" y="1246648"/>
                </a:lnTo>
                <a:close/>
              </a:path>
              <a:path w="1760220" h="2282190">
                <a:moveTo>
                  <a:pt x="366986" y="1242838"/>
                </a:moveTo>
                <a:lnTo>
                  <a:pt x="362767" y="1242838"/>
                </a:lnTo>
                <a:lnTo>
                  <a:pt x="362964" y="1241568"/>
                </a:lnTo>
                <a:lnTo>
                  <a:pt x="363085" y="1240298"/>
                </a:lnTo>
                <a:lnTo>
                  <a:pt x="367336" y="1239028"/>
                </a:lnTo>
                <a:lnTo>
                  <a:pt x="367219" y="1240298"/>
                </a:lnTo>
                <a:lnTo>
                  <a:pt x="367103" y="1241568"/>
                </a:lnTo>
                <a:lnTo>
                  <a:pt x="366986" y="1242838"/>
                </a:lnTo>
                <a:close/>
              </a:path>
              <a:path w="1760220" h="2282190">
                <a:moveTo>
                  <a:pt x="366287" y="1250458"/>
                </a:moveTo>
                <a:lnTo>
                  <a:pt x="360898" y="1246648"/>
                </a:lnTo>
                <a:lnTo>
                  <a:pt x="360898" y="1241568"/>
                </a:lnTo>
                <a:lnTo>
                  <a:pt x="362767" y="1242838"/>
                </a:lnTo>
                <a:lnTo>
                  <a:pt x="366986" y="1242838"/>
                </a:lnTo>
                <a:lnTo>
                  <a:pt x="366403" y="1249188"/>
                </a:lnTo>
                <a:lnTo>
                  <a:pt x="366287" y="1250458"/>
                </a:lnTo>
                <a:close/>
              </a:path>
              <a:path w="1760220" h="2282190">
                <a:moveTo>
                  <a:pt x="382222" y="1251423"/>
                </a:moveTo>
                <a:lnTo>
                  <a:pt x="381483" y="1249625"/>
                </a:lnTo>
                <a:lnTo>
                  <a:pt x="382778" y="1244108"/>
                </a:lnTo>
                <a:lnTo>
                  <a:pt x="389332" y="1244108"/>
                </a:lnTo>
                <a:lnTo>
                  <a:pt x="382222" y="1251423"/>
                </a:lnTo>
                <a:close/>
              </a:path>
              <a:path w="1760220" h="2282190">
                <a:moveTo>
                  <a:pt x="382778" y="1264428"/>
                </a:moveTo>
                <a:lnTo>
                  <a:pt x="380957" y="1261888"/>
                </a:lnTo>
                <a:lnTo>
                  <a:pt x="381899" y="1258078"/>
                </a:lnTo>
                <a:lnTo>
                  <a:pt x="381995" y="1256808"/>
                </a:lnTo>
                <a:lnTo>
                  <a:pt x="382090" y="1255538"/>
                </a:lnTo>
                <a:lnTo>
                  <a:pt x="382186" y="1254268"/>
                </a:lnTo>
                <a:lnTo>
                  <a:pt x="378402" y="1252998"/>
                </a:lnTo>
                <a:lnTo>
                  <a:pt x="380261" y="1246648"/>
                </a:lnTo>
                <a:lnTo>
                  <a:pt x="381483" y="1249625"/>
                </a:lnTo>
                <a:lnTo>
                  <a:pt x="380691" y="1252998"/>
                </a:lnTo>
                <a:lnTo>
                  <a:pt x="382869" y="1252998"/>
                </a:lnTo>
                <a:lnTo>
                  <a:pt x="383912" y="1255538"/>
                </a:lnTo>
                <a:lnTo>
                  <a:pt x="389755" y="1255538"/>
                </a:lnTo>
                <a:lnTo>
                  <a:pt x="390169" y="1258078"/>
                </a:lnTo>
                <a:lnTo>
                  <a:pt x="390296" y="1258858"/>
                </a:lnTo>
                <a:lnTo>
                  <a:pt x="390364" y="1259278"/>
                </a:lnTo>
                <a:lnTo>
                  <a:pt x="383461" y="1259278"/>
                </a:lnTo>
                <a:lnTo>
                  <a:pt x="382778" y="1264428"/>
                </a:lnTo>
                <a:close/>
              </a:path>
              <a:path w="1760220" h="2282190">
                <a:moveTo>
                  <a:pt x="380691" y="1252998"/>
                </a:moveTo>
                <a:lnTo>
                  <a:pt x="381483" y="1249625"/>
                </a:lnTo>
                <a:lnTo>
                  <a:pt x="382222" y="1251423"/>
                </a:lnTo>
                <a:lnTo>
                  <a:pt x="380691" y="1252998"/>
                </a:lnTo>
                <a:close/>
              </a:path>
              <a:path w="1760220" h="2282190">
                <a:moveTo>
                  <a:pt x="356483" y="1259278"/>
                </a:moveTo>
                <a:lnTo>
                  <a:pt x="351126" y="1259278"/>
                </a:lnTo>
                <a:lnTo>
                  <a:pt x="355889" y="1251728"/>
                </a:lnTo>
                <a:lnTo>
                  <a:pt x="356522" y="1250458"/>
                </a:lnTo>
                <a:lnTo>
                  <a:pt x="363075" y="1251728"/>
                </a:lnTo>
                <a:lnTo>
                  <a:pt x="354425" y="1255538"/>
                </a:lnTo>
                <a:lnTo>
                  <a:pt x="356483" y="1259278"/>
                </a:lnTo>
                <a:close/>
              </a:path>
              <a:path w="1760220" h="2282190">
                <a:moveTo>
                  <a:pt x="426799" y="1259278"/>
                </a:moveTo>
                <a:lnTo>
                  <a:pt x="426730" y="1259039"/>
                </a:lnTo>
                <a:lnTo>
                  <a:pt x="426652" y="1255538"/>
                </a:lnTo>
                <a:lnTo>
                  <a:pt x="426539" y="1250458"/>
                </a:lnTo>
                <a:lnTo>
                  <a:pt x="430379" y="1251728"/>
                </a:lnTo>
                <a:lnTo>
                  <a:pt x="431660" y="1256808"/>
                </a:lnTo>
                <a:lnTo>
                  <a:pt x="428990" y="1256808"/>
                </a:lnTo>
                <a:lnTo>
                  <a:pt x="426799" y="1259278"/>
                </a:lnTo>
                <a:close/>
              </a:path>
              <a:path w="1760220" h="2282190">
                <a:moveTo>
                  <a:pt x="382869" y="1252998"/>
                </a:moveTo>
                <a:lnTo>
                  <a:pt x="380691" y="1252998"/>
                </a:lnTo>
                <a:lnTo>
                  <a:pt x="382222" y="1251423"/>
                </a:lnTo>
                <a:lnTo>
                  <a:pt x="382869" y="1252998"/>
                </a:lnTo>
                <a:close/>
              </a:path>
              <a:path w="1760220" h="2282190">
                <a:moveTo>
                  <a:pt x="365369" y="1261888"/>
                </a:moveTo>
                <a:lnTo>
                  <a:pt x="367467" y="1252998"/>
                </a:lnTo>
                <a:lnTo>
                  <a:pt x="374016" y="1252998"/>
                </a:lnTo>
                <a:lnTo>
                  <a:pt x="365369" y="1261888"/>
                </a:lnTo>
                <a:close/>
              </a:path>
              <a:path w="1760220" h="2282190">
                <a:moveTo>
                  <a:pt x="389755" y="1255538"/>
                </a:moveTo>
                <a:lnTo>
                  <a:pt x="383912" y="1255538"/>
                </a:lnTo>
                <a:lnTo>
                  <a:pt x="389342" y="1252998"/>
                </a:lnTo>
                <a:lnTo>
                  <a:pt x="389755" y="1255538"/>
                </a:lnTo>
                <a:close/>
              </a:path>
              <a:path w="1760220" h="2282190">
                <a:moveTo>
                  <a:pt x="400374" y="1264428"/>
                </a:moveTo>
                <a:lnTo>
                  <a:pt x="402465" y="1255538"/>
                </a:lnTo>
                <a:lnTo>
                  <a:pt x="409024" y="1255538"/>
                </a:lnTo>
                <a:lnTo>
                  <a:pt x="400374" y="1264428"/>
                </a:lnTo>
                <a:close/>
              </a:path>
              <a:path w="1760220" h="2282190">
                <a:moveTo>
                  <a:pt x="336931" y="1266968"/>
                </a:moveTo>
                <a:lnTo>
                  <a:pt x="339017" y="1256808"/>
                </a:lnTo>
                <a:lnTo>
                  <a:pt x="345581" y="1258078"/>
                </a:lnTo>
                <a:lnTo>
                  <a:pt x="343614" y="1258078"/>
                </a:lnTo>
                <a:lnTo>
                  <a:pt x="344822" y="1258858"/>
                </a:lnTo>
                <a:lnTo>
                  <a:pt x="336931" y="1266968"/>
                </a:lnTo>
                <a:close/>
              </a:path>
              <a:path w="1760220" h="2282190">
                <a:moveTo>
                  <a:pt x="395901" y="1270778"/>
                </a:moveTo>
                <a:lnTo>
                  <a:pt x="390309" y="1270778"/>
                </a:lnTo>
                <a:lnTo>
                  <a:pt x="391560" y="1263158"/>
                </a:lnTo>
                <a:lnTo>
                  <a:pt x="391525" y="1256808"/>
                </a:lnTo>
                <a:lnTo>
                  <a:pt x="395244" y="1259278"/>
                </a:lnTo>
                <a:lnTo>
                  <a:pt x="395394" y="1259570"/>
                </a:lnTo>
                <a:lnTo>
                  <a:pt x="396362" y="1264428"/>
                </a:lnTo>
                <a:lnTo>
                  <a:pt x="396270" y="1265698"/>
                </a:lnTo>
                <a:lnTo>
                  <a:pt x="396178" y="1266968"/>
                </a:lnTo>
                <a:lnTo>
                  <a:pt x="396085" y="1268238"/>
                </a:lnTo>
                <a:lnTo>
                  <a:pt x="395993" y="1269508"/>
                </a:lnTo>
                <a:lnTo>
                  <a:pt x="395901" y="1270778"/>
                </a:lnTo>
                <a:close/>
              </a:path>
              <a:path w="1760220" h="2282190">
                <a:moveTo>
                  <a:pt x="426539" y="1264428"/>
                </a:moveTo>
                <a:lnTo>
                  <a:pt x="428990" y="1256808"/>
                </a:lnTo>
                <a:lnTo>
                  <a:pt x="431660" y="1256808"/>
                </a:lnTo>
                <a:lnTo>
                  <a:pt x="430379" y="1263158"/>
                </a:lnTo>
                <a:lnTo>
                  <a:pt x="426539" y="1264428"/>
                </a:lnTo>
                <a:close/>
              </a:path>
              <a:path w="1760220" h="2282190">
                <a:moveTo>
                  <a:pt x="344822" y="1258858"/>
                </a:moveTo>
                <a:lnTo>
                  <a:pt x="343614" y="1258078"/>
                </a:lnTo>
                <a:lnTo>
                  <a:pt x="345581" y="1258078"/>
                </a:lnTo>
                <a:lnTo>
                  <a:pt x="344822" y="1258858"/>
                </a:lnTo>
                <a:close/>
              </a:path>
              <a:path w="1760220" h="2282190">
                <a:moveTo>
                  <a:pt x="345627" y="1259570"/>
                </a:moveTo>
                <a:lnTo>
                  <a:pt x="345010" y="1259039"/>
                </a:lnTo>
                <a:lnTo>
                  <a:pt x="345473" y="1259278"/>
                </a:lnTo>
                <a:lnTo>
                  <a:pt x="345627" y="1259570"/>
                </a:lnTo>
                <a:close/>
              </a:path>
              <a:path w="1760220" h="2282190">
                <a:moveTo>
                  <a:pt x="414732" y="1277128"/>
                </a:moveTo>
                <a:lnTo>
                  <a:pt x="406988" y="1269508"/>
                </a:lnTo>
                <a:lnTo>
                  <a:pt x="404658" y="1268238"/>
                </a:lnTo>
                <a:lnTo>
                  <a:pt x="405185" y="1264428"/>
                </a:lnTo>
                <a:lnTo>
                  <a:pt x="408416" y="1263158"/>
                </a:lnTo>
                <a:lnTo>
                  <a:pt x="413406" y="1264428"/>
                </a:lnTo>
                <a:lnTo>
                  <a:pt x="414023" y="1266968"/>
                </a:lnTo>
                <a:lnTo>
                  <a:pt x="411344" y="1268238"/>
                </a:lnTo>
                <a:lnTo>
                  <a:pt x="411223" y="1270778"/>
                </a:lnTo>
                <a:lnTo>
                  <a:pt x="417782" y="1270778"/>
                </a:lnTo>
                <a:lnTo>
                  <a:pt x="414732" y="1277128"/>
                </a:lnTo>
                <a:close/>
              </a:path>
              <a:path w="1760220" h="2282190">
                <a:moveTo>
                  <a:pt x="396003" y="1273318"/>
                </a:moveTo>
                <a:lnTo>
                  <a:pt x="398089" y="1264428"/>
                </a:lnTo>
                <a:lnTo>
                  <a:pt x="404649" y="1264428"/>
                </a:lnTo>
                <a:lnTo>
                  <a:pt x="396003" y="1273318"/>
                </a:lnTo>
                <a:close/>
              </a:path>
              <a:path w="1760220" h="2282190">
                <a:moveTo>
                  <a:pt x="431012" y="1273318"/>
                </a:moveTo>
                <a:lnTo>
                  <a:pt x="433102" y="1264428"/>
                </a:lnTo>
                <a:lnTo>
                  <a:pt x="439647" y="1264428"/>
                </a:lnTo>
                <a:lnTo>
                  <a:pt x="431012" y="1273318"/>
                </a:lnTo>
                <a:close/>
              </a:path>
              <a:path w="1760220" h="2282190">
                <a:moveTo>
                  <a:pt x="365280" y="1277128"/>
                </a:moveTo>
                <a:lnTo>
                  <a:pt x="358416" y="1275858"/>
                </a:lnTo>
                <a:lnTo>
                  <a:pt x="362418" y="1270778"/>
                </a:lnTo>
                <a:lnTo>
                  <a:pt x="363085" y="1265698"/>
                </a:lnTo>
                <a:lnTo>
                  <a:pt x="368652" y="1266968"/>
                </a:lnTo>
                <a:lnTo>
                  <a:pt x="368586" y="1268238"/>
                </a:lnTo>
                <a:lnTo>
                  <a:pt x="368521" y="1269508"/>
                </a:lnTo>
                <a:lnTo>
                  <a:pt x="368455" y="1270778"/>
                </a:lnTo>
                <a:lnTo>
                  <a:pt x="368389" y="1272048"/>
                </a:lnTo>
                <a:lnTo>
                  <a:pt x="368323" y="1273318"/>
                </a:lnTo>
                <a:lnTo>
                  <a:pt x="368258" y="1274588"/>
                </a:lnTo>
                <a:lnTo>
                  <a:pt x="365280" y="1277128"/>
                </a:lnTo>
                <a:close/>
              </a:path>
              <a:path w="1760220" h="2282190">
                <a:moveTo>
                  <a:pt x="376218" y="1277128"/>
                </a:moveTo>
                <a:lnTo>
                  <a:pt x="373240" y="1275858"/>
                </a:lnTo>
                <a:lnTo>
                  <a:pt x="374400" y="1272048"/>
                </a:lnTo>
                <a:lnTo>
                  <a:pt x="374277" y="1270778"/>
                </a:lnTo>
                <a:lnTo>
                  <a:pt x="374154" y="1269508"/>
                </a:lnTo>
                <a:lnTo>
                  <a:pt x="374031" y="1268238"/>
                </a:lnTo>
                <a:lnTo>
                  <a:pt x="379096" y="1269508"/>
                </a:lnTo>
                <a:lnTo>
                  <a:pt x="379061" y="1274588"/>
                </a:lnTo>
                <a:lnTo>
                  <a:pt x="376218" y="1277128"/>
                </a:lnTo>
                <a:close/>
              </a:path>
              <a:path w="1760220" h="2282190">
                <a:moveTo>
                  <a:pt x="390992" y="1280938"/>
                </a:moveTo>
                <a:lnTo>
                  <a:pt x="388142" y="1280938"/>
                </a:lnTo>
                <a:lnTo>
                  <a:pt x="390214" y="1277128"/>
                </a:lnTo>
                <a:lnTo>
                  <a:pt x="391525" y="1273318"/>
                </a:lnTo>
                <a:lnTo>
                  <a:pt x="393465" y="1277128"/>
                </a:lnTo>
                <a:lnTo>
                  <a:pt x="390992" y="1280938"/>
                </a:lnTo>
                <a:close/>
              </a:path>
              <a:path w="1760220" h="2282190">
                <a:moveTo>
                  <a:pt x="424351" y="1288558"/>
                </a:moveTo>
                <a:lnTo>
                  <a:pt x="421408" y="1286018"/>
                </a:lnTo>
                <a:lnTo>
                  <a:pt x="420274" y="1283478"/>
                </a:lnTo>
                <a:lnTo>
                  <a:pt x="420176" y="1282208"/>
                </a:lnTo>
                <a:lnTo>
                  <a:pt x="420078" y="1280938"/>
                </a:lnTo>
                <a:lnTo>
                  <a:pt x="419980" y="1279668"/>
                </a:lnTo>
                <a:lnTo>
                  <a:pt x="427050" y="1277128"/>
                </a:lnTo>
                <a:lnTo>
                  <a:pt x="421617" y="1286018"/>
                </a:lnTo>
                <a:lnTo>
                  <a:pt x="424364" y="1286018"/>
                </a:lnTo>
                <a:lnTo>
                  <a:pt x="424351" y="1288558"/>
                </a:lnTo>
                <a:close/>
              </a:path>
              <a:path w="1760220" h="2282190">
                <a:moveTo>
                  <a:pt x="401987" y="1282208"/>
                </a:moveTo>
                <a:lnTo>
                  <a:pt x="397770" y="1282208"/>
                </a:lnTo>
                <a:lnTo>
                  <a:pt x="397972" y="1280938"/>
                </a:lnTo>
                <a:lnTo>
                  <a:pt x="398089" y="1279668"/>
                </a:lnTo>
                <a:lnTo>
                  <a:pt x="402339" y="1278398"/>
                </a:lnTo>
                <a:lnTo>
                  <a:pt x="402222" y="1279668"/>
                </a:lnTo>
                <a:lnTo>
                  <a:pt x="402105" y="1280938"/>
                </a:lnTo>
                <a:lnTo>
                  <a:pt x="401987" y="1282208"/>
                </a:lnTo>
                <a:close/>
              </a:path>
              <a:path w="1760220" h="2282190">
                <a:moveTo>
                  <a:pt x="384966" y="1288558"/>
                </a:moveTo>
                <a:lnTo>
                  <a:pt x="381117" y="1287288"/>
                </a:lnTo>
                <a:lnTo>
                  <a:pt x="380113" y="1285041"/>
                </a:lnTo>
                <a:lnTo>
                  <a:pt x="380045" y="1284889"/>
                </a:lnTo>
                <a:lnTo>
                  <a:pt x="379982" y="1284748"/>
                </a:lnTo>
                <a:lnTo>
                  <a:pt x="380589" y="1279668"/>
                </a:lnTo>
                <a:lnTo>
                  <a:pt x="388142" y="1280938"/>
                </a:lnTo>
                <a:lnTo>
                  <a:pt x="390992" y="1280938"/>
                </a:lnTo>
                <a:lnTo>
                  <a:pt x="387146" y="1284748"/>
                </a:lnTo>
                <a:lnTo>
                  <a:pt x="384966" y="1288558"/>
                </a:lnTo>
                <a:close/>
              </a:path>
              <a:path w="1760220" h="2282190">
                <a:moveTo>
                  <a:pt x="347770" y="1289828"/>
                </a:moveTo>
                <a:lnTo>
                  <a:pt x="339017" y="1289828"/>
                </a:lnTo>
                <a:lnTo>
                  <a:pt x="338005" y="1283478"/>
                </a:lnTo>
                <a:lnTo>
                  <a:pt x="340927" y="1280938"/>
                </a:lnTo>
                <a:lnTo>
                  <a:pt x="347770" y="1280938"/>
                </a:lnTo>
                <a:lnTo>
                  <a:pt x="347770" y="1289828"/>
                </a:lnTo>
                <a:close/>
              </a:path>
              <a:path w="1760220" h="2282190">
                <a:moveTo>
                  <a:pt x="365369" y="1291098"/>
                </a:moveTo>
                <a:lnTo>
                  <a:pt x="367467" y="1280938"/>
                </a:lnTo>
                <a:lnTo>
                  <a:pt x="374016" y="1282208"/>
                </a:lnTo>
                <a:lnTo>
                  <a:pt x="365369" y="1291098"/>
                </a:lnTo>
                <a:close/>
              </a:path>
              <a:path w="1760220" h="2282190">
                <a:moveTo>
                  <a:pt x="401285" y="1289828"/>
                </a:moveTo>
                <a:lnTo>
                  <a:pt x="395901" y="1286018"/>
                </a:lnTo>
                <a:lnTo>
                  <a:pt x="395901" y="1280938"/>
                </a:lnTo>
                <a:lnTo>
                  <a:pt x="397770" y="1282208"/>
                </a:lnTo>
                <a:lnTo>
                  <a:pt x="401987" y="1282208"/>
                </a:lnTo>
                <a:lnTo>
                  <a:pt x="401870" y="1283478"/>
                </a:lnTo>
                <a:lnTo>
                  <a:pt x="401753" y="1284748"/>
                </a:lnTo>
                <a:lnTo>
                  <a:pt x="401636" y="1286018"/>
                </a:lnTo>
                <a:lnTo>
                  <a:pt x="401519" y="1287288"/>
                </a:lnTo>
                <a:lnTo>
                  <a:pt x="401402" y="1288558"/>
                </a:lnTo>
                <a:lnTo>
                  <a:pt x="401285" y="1289828"/>
                </a:lnTo>
                <a:close/>
              </a:path>
              <a:path w="1760220" h="2282190">
                <a:moveTo>
                  <a:pt x="416139" y="1287288"/>
                </a:moveTo>
                <a:lnTo>
                  <a:pt x="413930" y="1286018"/>
                </a:lnTo>
                <a:lnTo>
                  <a:pt x="415593" y="1280938"/>
                </a:lnTo>
                <a:lnTo>
                  <a:pt x="418074" y="1284748"/>
                </a:lnTo>
                <a:lnTo>
                  <a:pt x="416139" y="1287288"/>
                </a:lnTo>
                <a:close/>
              </a:path>
              <a:path w="1760220" h="2282190">
                <a:moveTo>
                  <a:pt x="428185" y="1286018"/>
                </a:moveTo>
                <a:lnTo>
                  <a:pt x="424794" y="1284889"/>
                </a:lnTo>
                <a:lnTo>
                  <a:pt x="428728" y="1283478"/>
                </a:lnTo>
                <a:lnTo>
                  <a:pt x="428185" y="1286018"/>
                </a:lnTo>
                <a:close/>
              </a:path>
              <a:path w="1760220" h="2282190">
                <a:moveTo>
                  <a:pt x="424370" y="1285041"/>
                </a:moveTo>
                <a:lnTo>
                  <a:pt x="424371" y="1284748"/>
                </a:lnTo>
                <a:lnTo>
                  <a:pt x="424794" y="1284889"/>
                </a:lnTo>
                <a:lnTo>
                  <a:pt x="424370" y="1285041"/>
                </a:lnTo>
                <a:close/>
              </a:path>
              <a:path w="1760220" h="2282190">
                <a:moveTo>
                  <a:pt x="424364" y="1286018"/>
                </a:moveTo>
                <a:lnTo>
                  <a:pt x="421849" y="1286018"/>
                </a:lnTo>
                <a:lnTo>
                  <a:pt x="424370" y="1285041"/>
                </a:lnTo>
                <a:lnTo>
                  <a:pt x="424364" y="1286018"/>
                </a:lnTo>
                <a:close/>
              </a:path>
              <a:path w="1760220" h="2282190">
                <a:moveTo>
                  <a:pt x="391755" y="1293638"/>
                </a:moveTo>
                <a:lnTo>
                  <a:pt x="389604" y="1293638"/>
                </a:lnTo>
                <a:lnTo>
                  <a:pt x="391525" y="1289828"/>
                </a:lnTo>
                <a:lnTo>
                  <a:pt x="393791" y="1292368"/>
                </a:lnTo>
                <a:lnTo>
                  <a:pt x="391755" y="1293638"/>
                </a:lnTo>
                <a:close/>
              </a:path>
              <a:path w="1760220" h="2282190">
                <a:moveTo>
                  <a:pt x="411689" y="1303798"/>
                </a:moveTo>
                <a:lnTo>
                  <a:pt x="404658" y="1303798"/>
                </a:lnTo>
                <a:lnTo>
                  <a:pt x="403746" y="1296178"/>
                </a:lnTo>
                <a:lnTo>
                  <a:pt x="405317" y="1291098"/>
                </a:lnTo>
                <a:lnTo>
                  <a:pt x="413406" y="1292368"/>
                </a:lnTo>
                <a:lnTo>
                  <a:pt x="409976" y="1296178"/>
                </a:lnTo>
                <a:lnTo>
                  <a:pt x="411689" y="1303798"/>
                </a:lnTo>
                <a:close/>
              </a:path>
              <a:path w="1760220" h="2282190">
                <a:moveTo>
                  <a:pt x="428823" y="1301258"/>
                </a:moveTo>
                <a:lnTo>
                  <a:pt x="430915" y="1292368"/>
                </a:lnTo>
                <a:lnTo>
                  <a:pt x="437458" y="1292368"/>
                </a:lnTo>
                <a:lnTo>
                  <a:pt x="428823" y="1301258"/>
                </a:lnTo>
                <a:close/>
              </a:path>
              <a:path w="1760220" h="2282190">
                <a:moveTo>
                  <a:pt x="395901" y="1305068"/>
                </a:moveTo>
                <a:lnTo>
                  <a:pt x="391525" y="1305068"/>
                </a:lnTo>
                <a:lnTo>
                  <a:pt x="391525" y="1301258"/>
                </a:lnTo>
                <a:lnTo>
                  <a:pt x="395901" y="1301258"/>
                </a:lnTo>
                <a:lnTo>
                  <a:pt x="395901" y="1305068"/>
                </a:lnTo>
                <a:close/>
              </a:path>
              <a:path w="1760220" h="2282190">
                <a:moveTo>
                  <a:pt x="343394" y="1319038"/>
                </a:moveTo>
                <a:lnTo>
                  <a:pt x="341040" y="1316498"/>
                </a:lnTo>
                <a:lnTo>
                  <a:pt x="341142" y="1311418"/>
                </a:lnTo>
                <a:lnTo>
                  <a:pt x="340867" y="1307608"/>
                </a:lnTo>
                <a:lnTo>
                  <a:pt x="336830" y="1307608"/>
                </a:lnTo>
                <a:lnTo>
                  <a:pt x="341091" y="1303798"/>
                </a:lnTo>
                <a:lnTo>
                  <a:pt x="345211" y="1307608"/>
                </a:lnTo>
                <a:lnTo>
                  <a:pt x="346782" y="1312688"/>
                </a:lnTo>
                <a:lnTo>
                  <a:pt x="343394" y="1319038"/>
                </a:lnTo>
                <a:close/>
              </a:path>
              <a:path w="1760220" h="2282190">
                <a:moveTo>
                  <a:pt x="429729" y="1315228"/>
                </a:moveTo>
                <a:lnTo>
                  <a:pt x="424351" y="1312688"/>
                </a:lnTo>
                <a:lnTo>
                  <a:pt x="424351" y="1307608"/>
                </a:lnTo>
                <a:lnTo>
                  <a:pt x="426407" y="1307608"/>
                </a:lnTo>
                <a:lnTo>
                  <a:pt x="426473" y="1306338"/>
                </a:lnTo>
                <a:lnTo>
                  <a:pt x="426539" y="1305068"/>
                </a:lnTo>
                <a:lnTo>
                  <a:pt x="430784" y="1305068"/>
                </a:lnTo>
                <a:lnTo>
                  <a:pt x="429729" y="1315228"/>
                </a:lnTo>
                <a:close/>
              </a:path>
              <a:path w="1760220" h="2282190">
                <a:moveTo>
                  <a:pt x="387154" y="1313958"/>
                </a:moveTo>
                <a:lnTo>
                  <a:pt x="384455" y="1313958"/>
                </a:lnTo>
                <a:lnTo>
                  <a:pt x="382661" y="1311418"/>
                </a:lnTo>
                <a:lnTo>
                  <a:pt x="382778" y="1307608"/>
                </a:lnTo>
                <a:lnTo>
                  <a:pt x="387448" y="1306338"/>
                </a:lnTo>
                <a:lnTo>
                  <a:pt x="386941" y="1311418"/>
                </a:lnTo>
                <a:lnTo>
                  <a:pt x="387048" y="1312688"/>
                </a:lnTo>
                <a:lnTo>
                  <a:pt x="387154" y="1313958"/>
                </a:lnTo>
                <a:close/>
              </a:path>
              <a:path w="1760220" h="2282190">
                <a:moveTo>
                  <a:pt x="376219" y="1319038"/>
                </a:moveTo>
                <a:lnTo>
                  <a:pt x="371843" y="1319038"/>
                </a:lnTo>
                <a:lnTo>
                  <a:pt x="371843" y="1313958"/>
                </a:lnTo>
                <a:lnTo>
                  <a:pt x="376219" y="1313958"/>
                </a:lnTo>
                <a:lnTo>
                  <a:pt x="376219" y="1319038"/>
                </a:lnTo>
                <a:close/>
              </a:path>
              <a:path w="1760220" h="2282190">
                <a:moveTo>
                  <a:pt x="354425" y="1325388"/>
                </a:moveTo>
                <a:lnTo>
                  <a:pt x="356522" y="1316498"/>
                </a:lnTo>
                <a:lnTo>
                  <a:pt x="363075" y="1316498"/>
                </a:lnTo>
                <a:lnTo>
                  <a:pt x="354425" y="1325388"/>
                </a:lnTo>
                <a:close/>
              </a:path>
              <a:path w="1760220" h="2282190">
                <a:moveTo>
                  <a:pt x="396904" y="1322777"/>
                </a:moveTo>
                <a:lnTo>
                  <a:pt x="383974" y="1322777"/>
                </a:lnTo>
                <a:lnTo>
                  <a:pt x="387154" y="1316498"/>
                </a:lnTo>
                <a:lnTo>
                  <a:pt x="393714" y="1316498"/>
                </a:lnTo>
                <a:lnTo>
                  <a:pt x="396781" y="1322535"/>
                </a:lnTo>
                <a:lnTo>
                  <a:pt x="396904" y="1322777"/>
                </a:lnTo>
                <a:close/>
              </a:path>
              <a:path w="1760220" h="2282190">
                <a:moveTo>
                  <a:pt x="409080" y="1323074"/>
                </a:moveTo>
                <a:lnTo>
                  <a:pt x="407066" y="1321578"/>
                </a:lnTo>
                <a:lnTo>
                  <a:pt x="408925" y="1322777"/>
                </a:lnTo>
                <a:lnTo>
                  <a:pt x="409080" y="1323074"/>
                </a:lnTo>
                <a:close/>
              </a:path>
              <a:path w="1760220" h="2282190">
                <a:moveTo>
                  <a:pt x="370658" y="1333008"/>
                </a:moveTo>
                <a:lnTo>
                  <a:pt x="365280" y="1329198"/>
                </a:lnTo>
                <a:lnTo>
                  <a:pt x="365280" y="1325388"/>
                </a:lnTo>
                <a:lnTo>
                  <a:pt x="367138" y="1325388"/>
                </a:lnTo>
                <a:lnTo>
                  <a:pt x="367335" y="1324118"/>
                </a:lnTo>
                <a:lnTo>
                  <a:pt x="367444" y="1323074"/>
                </a:lnTo>
                <a:lnTo>
                  <a:pt x="367474" y="1322777"/>
                </a:lnTo>
                <a:lnTo>
                  <a:pt x="371719" y="1322777"/>
                </a:lnTo>
                <a:lnTo>
                  <a:pt x="370658" y="1333008"/>
                </a:lnTo>
                <a:close/>
              </a:path>
              <a:path w="1760220" h="2282190">
                <a:moveTo>
                  <a:pt x="389439" y="1334278"/>
                </a:moveTo>
                <a:lnTo>
                  <a:pt x="391525" y="1325388"/>
                </a:lnTo>
                <a:lnTo>
                  <a:pt x="398080" y="1325388"/>
                </a:lnTo>
                <a:lnTo>
                  <a:pt x="389439" y="1334278"/>
                </a:lnTo>
                <a:close/>
              </a:path>
              <a:path w="1760220" h="2282190">
                <a:moveTo>
                  <a:pt x="421008" y="1331738"/>
                </a:moveTo>
                <a:lnTo>
                  <a:pt x="409035" y="1331738"/>
                </a:lnTo>
                <a:lnTo>
                  <a:pt x="410544" y="1327928"/>
                </a:lnTo>
                <a:lnTo>
                  <a:pt x="414864" y="1326658"/>
                </a:lnTo>
                <a:lnTo>
                  <a:pt x="419980" y="1325388"/>
                </a:lnTo>
                <a:lnTo>
                  <a:pt x="421008" y="1331738"/>
                </a:lnTo>
                <a:close/>
              </a:path>
              <a:path w="1760220" h="2282190">
                <a:moveTo>
                  <a:pt x="400374" y="1336818"/>
                </a:moveTo>
                <a:lnTo>
                  <a:pt x="402465" y="1327928"/>
                </a:lnTo>
                <a:lnTo>
                  <a:pt x="409024" y="1327928"/>
                </a:lnTo>
                <a:lnTo>
                  <a:pt x="400374" y="1336818"/>
                </a:lnTo>
                <a:close/>
              </a:path>
              <a:path w="1760220" h="2282190">
                <a:moveTo>
                  <a:pt x="347770" y="1346978"/>
                </a:moveTo>
                <a:lnTo>
                  <a:pt x="344624" y="1346978"/>
                </a:lnTo>
                <a:lnTo>
                  <a:pt x="347010" y="1340628"/>
                </a:lnTo>
                <a:lnTo>
                  <a:pt x="340294" y="1340628"/>
                </a:lnTo>
                <a:lnTo>
                  <a:pt x="341041" y="1339358"/>
                </a:lnTo>
                <a:lnTo>
                  <a:pt x="346848" y="1335548"/>
                </a:lnTo>
                <a:lnTo>
                  <a:pt x="352151" y="1329198"/>
                </a:lnTo>
                <a:lnTo>
                  <a:pt x="348205" y="1338088"/>
                </a:lnTo>
                <a:lnTo>
                  <a:pt x="353918" y="1341898"/>
                </a:lnTo>
                <a:lnTo>
                  <a:pt x="347770" y="1346978"/>
                </a:lnTo>
                <a:close/>
              </a:path>
              <a:path w="1760220" h="2282190">
                <a:moveTo>
                  <a:pt x="413406" y="1336818"/>
                </a:moveTo>
                <a:lnTo>
                  <a:pt x="411030" y="1335548"/>
                </a:lnTo>
                <a:lnTo>
                  <a:pt x="411926" y="1331738"/>
                </a:lnTo>
                <a:lnTo>
                  <a:pt x="414084" y="1331738"/>
                </a:lnTo>
                <a:lnTo>
                  <a:pt x="413406" y="1336818"/>
                </a:lnTo>
                <a:close/>
              </a:path>
              <a:path w="1760220" h="2282190">
                <a:moveTo>
                  <a:pt x="374031" y="1343168"/>
                </a:moveTo>
                <a:lnTo>
                  <a:pt x="369654" y="1343168"/>
                </a:lnTo>
                <a:lnTo>
                  <a:pt x="369654" y="1338088"/>
                </a:lnTo>
                <a:lnTo>
                  <a:pt x="374031" y="1338088"/>
                </a:lnTo>
                <a:lnTo>
                  <a:pt x="374031" y="1343168"/>
                </a:lnTo>
                <a:close/>
              </a:path>
              <a:path w="1760220" h="2282190">
                <a:moveTo>
                  <a:pt x="339403" y="1342143"/>
                </a:moveTo>
                <a:lnTo>
                  <a:pt x="338657" y="1340628"/>
                </a:lnTo>
                <a:lnTo>
                  <a:pt x="340294" y="1340628"/>
                </a:lnTo>
                <a:lnTo>
                  <a:pt x="339403" y="1342143"/>
                </a:lnTo>
                <a:close/>
              </a:path>
              <a:path w="1760220" h="2282190">
                <a:moveTo>
                  <a:pt x="341206" y="1352058"/>
                </a:moveTo>
                <a:lnTo>
                  <a:pt x="338053" y="1344438"/>
                </a:lnTo>
                <a:lnTo>
                  <a:pt x="339403" y="1342143"/>
                </a:lnTo>
                <a:lnTo>
                  <a:pt x="342406" y="1348248"/>
                </a:lnTo>
                <a:lnTo>
                  <a:pt x="341206" y="1352058"/>
                </a:lnTo>
                <a:close/>
              </a:path>
              <a:path w="1760220" h="2282190">
                <a:moveTo>
                  <a:pt x="389439" y="1352058"/>
                </a:moveTo>
                <a:lnTo>
                  <a:pt x="391525" y="1343168"/>
                </a:lnTo>
                <a:lnTo>
                  <a:pt x="398080" y="1343168"/>
                </a:lnTo>
                <a:lnTo>
                  <a:pt x="389439" y="1352058"/>
                </a:lnTo>
                <a:close/>
              </a:path>
              <a:path w="1760220" h="2282190">
                <a:moveTo>
                  <a:pt x="409125" y="1352058"/>
                </a:moveTo>
                <a:lnTo>
                  <a:pt x="411223" y="1343168"/>
                </a:lnTo>
                <a:lnTo>
                  <a:pt x="417776" y="1343168"/>
                </a:lnTo>
                <a:lnTo>
                  <a:pt x="409125" y="1352058"/>
                </a:lnTo>
                <a:close/>
              </a:path>
              <a:path w="1760220" h="2282190">
                <a:moveTo>
                  <a:pt x="360650" y="1359678"/>
                </a:moveTo>
                <a:lnTo>
                  <a:pt x="359642" y="1353328"/>
                </a:lnTo>
                <a:lnTo>
                  <a:pt x="363085" y="1349518"/>
                </a:lnTo>
                <a:lnTo>
                  <a:pt x="366935" y="1349518"/>
                </a:lnTo>
                <a:lnTo>
                  <a:pt x="368075" y="1353328"/>
                </a:lnTo>
                <a:lnTo>
                  <a:pt x="367467" y="1358408"/>
                </a:lnTo>
                <a:lnTo>
                  <a:pt x="360650" y="1359678"/>
                </a:lnTo>
                <a:close/>
              </a:path>
              <a:path w="1760220" h="2282190">
                <a:moveTo>
                  <a:pt x="395901" y="1355868"/>
                </a:moveTo>
                <a:lnTo>
                  <a:pt x="391525" y="1355868"/>
                </a:lnTo>
                <a:lnTo>
                  <a:pt x="391525" y="1352058"/>
                </a:lnTo>
                <a:lnTo>
                  <a:pt x="395901" y="1352058"/>
                </a:lnTo>
                <a:lnTo>
                  <a:pt x="395901" y="1355868"/>
                </a:lnTo>
                <a:close/>
              </a:path>
              <a:path w="1760220" h="2282190">
                <a:moveTo>
                  <a:pt x="393814" y="1036831"/>
                </a:moveTo>
                <a:lnTo>
                  <a:pt x="395800" y="1028164"/>
                </a:lnTo>
                <a:lnTo>
                  <a:pt x="395901" y="1027722"/>
                </a:lnTo>
                <a:lnTo>
                  <a:pt x="402465" y="1028164"/>
                </a:lnTo>
                <a:lnTo>
                  <a:pt x="393814" y="1036831"/>
                </a:lnTo>
                <a:close/>
              </a:path>
              <a:path w="1760220" h="2282190">
                <a:moveTo>
                  <a:pt x="405260" y="1527578"/>
                </a:moveTo>
                <a:lnTo>
                  <a:pt x="406847" y="1525607"/>
                </a:lnTo>
                <a:lnTo>
                  <a:pt x="408812" y="1524019"/>
                </a:lnTo>
                <a:lnTo>
                  <a:pt x="407099" y="1525862"/>
                </a:lnTo>
                <a:lnTo>
                  <a:pt x="405260" y="1527578"/>
                </a:lnTo>
                <a:close/>
              </a:path>
              <a:path w="1760220" h="2282190">
                <a:moveTo>
                  <a:pt x="415593" y="1527801"/>
                </a:moveTo>
                <a:lnTo>
                  <a:pt x="411223" y="1527801"/>
                </a:lnTo>
                <a:lnTo>
                  <a:pt x="411223" y="1523414"/>
                </a:lnTo>
                <a:lnTo>
                  <a:pt x="415593" y="1523414"/>
                </a:lnTo>
                <a:lnTo>
                  <a:pt x="415593" y="1527801"/>
                </a:lnTo>
                <a:close/>
              </a:path>
              <a:path w="1760220" h="2282190">
                <a:moveTo>
                  <a:pt x="410817" y="1508455"/>
                </a:moveTo>
                <a:lnTo>
                  <a:pt x="408850" y="1506481"/>
                </a:lnTo>
                <a:lnTo>
                  <a:pt x="409070" y="1506261"/>
                </a:lnTo>
                <a:lnTo>
                  <a:pt x="408630" y="1506261"/>
                </a:lnTo>
                <a:lnTo>
                  <a:pt x="409035" y="1501479"/>
                </a:lnTo>
                <a:lnTo>
                  <a:pt x="415593" y="1501479"/>
                </a:lnTo>
                <a:lnTo>
                  <a:pt x="415593" y="1506261"/>
                </a:lnTo>
                <a:lnTo>
                  <a:pt x="409070" y="1506261"/>
                </a:lnTo>
                <a:lnTo>
                  <a:pt x="408850" y="1506481"/>
                </a:lnTo>
                <a:lnTo>
                  <a:pt x="415593" y="1506481"/>
                </a:lnTo>
                <a:lnTo>
                  <a:pt x="415593" y="1508059"/>
                </a:lnTo>
                <a:lnTo>
                  <a:pt x="410817" y="1508455"/>
                </a:lnTo>
                <a:close/>
              </a:path>
              <a:path w="1760220" h="2282190">
                <a:moveTo>
                  <a:pt x="400374" y="1514975"/>
                </a:moveTo>
                <a:lnTo>
                  <a:pt x="402324" y="1506481"/>
                </a:lnTo>
                <a:lnTo>
                  <a:pt x="402375" y="1506261"/>
                </a:lnTo>
                <a:lnTo>
                  <a:pt x="402465" y="1505866"/>
                </a:lnTo>
                <a:lnTo>
                  <a:pt x="408342" y="1506261"/>
                </a:lnTo>
                <a:lnTo>
                  <a:pt x="408630" y="1506261"/>
                </a:lnTo>
                <a:lnTo>
                  <a:pt x="408850" y="1506481"/>
                </a:lnTo>
                <a:lnTo>
                  <a:pt x="400374" y="1514975"/>
                </a:lnTo>
                <a:close/>
              </a:path>
              <a:path w="1760220" h="2282190">
                <a:moveTo>
                  <a:pt x="411202" y="1521236"/>
                </a:moveTo>
                <a:lnTo>
                  <a:pt x="413589" y="1514975"/>
                </a:lnTo>
                <a:lnTo>
                  <a:pt x="413891" y="1514025"/>
                </a:lnTo>
                <a:lnTo>
                  <a:pt x="413473" y="1510775"/>
                </a:lnTo>
                <a:lnTo>
                  <a:pt x="413405" y="1510248"/>
                </a:lnTo>
                <a:lnTo>
                  <a:pt x="417255" y="1510775"/>
                </a:lnTo>
                <a:lnTo>
                  <a:pt x="418399" y="1514025"/>
                </a:lnTo>
                <a:lnTo>
                  <a:pt x="417782" y="1519026"/>
                </a:lnTo>
                <a:lnTo>
                  <a:pt x="411202" y="1521236"/>
                </a:lnTo>
                <a:close/>
              </a:path>
              <a:path w="1760220" h="2282190">
                <a:moveTo>
                  <a:pt x="367467" y="1472969"/>
                </a:moveTo>
                <a:lnTo>
                  <a:pt x="361106" y="1471064"/>
                </a:lnTo>
                <a:lnTo>
                  <a:pt x="365001" y="1469683"/>
                </a:lnTo>
                <a:lnTo>
                  <a:pt x="365249" y="1464803"/>
                </a:lnTo>
                <a:lnTo>
                  <a:pt x="365280" y="1464194"/>
                </a:lnTo>
                <a:lnTo>
                  <a:pt x="370344" y="1464803"/>
                </a:lnTo>
                <a:lnTo>
                  <a:pt x="370303" y="1470048"/>
                </a:lnTo>
                <a:lnTo>
                  <a:pt x="367467" y="1472969"/>
                </a:lnTo>
                <a:close/>
              </a:path>
              <a:path w="1760220" h="2282190">
                <a:moveTo>
                  <a:pt x="363085" y="1589209"/>
                </a:moveTo>
                <a:lnTo>
                  <a:pt x="361202" y="1585784"/>
                </a:lnTo>
                <a:lnTo>
                  <a:pt x="363336" y="1583950"/>
                </a:lnTo>
                <a:lnTo>
                  <a:pt x="365345" y="1584745"/>
                </a:lnTo>
                <a:lnTo>
                  <a:pt x="363085" y="1589209"/>
                </a:lnTo>
                <a:close/>
              </a:path>
              <a:path w="1760220" h="2282190">
                <a:moveTo>
                  <a:pt x="362214" y="1450164"/>
                </a:moveTo>
                <a:lnTo>
                  <a:pt x="363085" y="1440065"/>
                </a:lnTo>
                <a:lnTo>
                  <a:pt x="374031" y="1440065"/>
                </a:lnTo>
                <a:lnTo>
                  <a:pt x="372401" y="1445123"/>
                </a:lnTo>
                <a:lnTo>
                  <a:pt x="362214" y="1450164"/>
                </a:lnTo>
                <a:close/>
              </a:path>
              <a:path w="1760220" h="2282190">
                <a:moveTo>
                  <a:pt x="374251" y="1689673"/>
                </a:moveTo>
                <a:lnTo>
                  <a:pt x="372104" y="1689131"/>
                </a:lnTo>
                <a:lnTo>
                  <a:pt x="374031" y="1685724"/>
                </a:lnTo>
                <a:lnTo>
                  <a:pt x="376289" y="1688240"/>
                </a:lnTo>
                <a:lnTo>
                  <a:pt x="374251" y="1689673"/>
                </a:lnTo>
                <a:close/>
              </a:path>
              <a:path w="1760220" h="2282190">
                <a:moveTo>
                  <a:pt x="317147" y="1334787"/>
                </a:moveTo>
                <a:lnTo>
                  <a:pt x="315259" y="1331356"/>
                </a:lnTo>
                <a:lnTo>
                  <a:pt x="317392" y="1329521"/>
                </a:lnTo>
                <a:lnTo>
                  <a:pt x="319403" y="1330319"/>
                </a:lnTo>
                <a:lnTo>
                  <a:pt x="317147" y="1334787"/>
                </a:lnTo>
                <a:close/>
              </a:path>
              <a:path w="1760220" h="2282190">
                <a:moveTo>
                  <a:pt x="361086" y="905226"/>
                </a:moveTo>
                <a:lnTo>
                  <a:pt x="360917" y="899443"/>
                </a:lnTo>
                <a:lnTo>
                  <a:pt x="360817" y="896000"/>
                </a:lnTo>
                <a:lnTo>
                  <a:pt x="363085" y="893929"/>
                </a:lnTo>
                <a:lnTo>
                  <a:pt x="366332" y="895792"/>
                </a:lnTo>
                <a:lnTo>
                  <a:pt x="367796" y="899443"/>
                </a:lnTo>
                <a:lnTo>
                  <a:pt x="367467" y="904896"/>
                </a:lnTo>
                <a:lnTo>
                  <a:pt x="361086" y="905226"/>
                </a:lnTo>
                <a:close/>
              </a:path>
              <a:path w="1760220" h="2282190">
                <a:moveTo>
                  <a:pt x="297542" y="1692639"/>
                </a:moveTo>
                <a:lnTo>
                  <a:pt x="299535" y="1683966"/>
                </a:lnTo>
                <a:lnTo>
                  <a:pt x="299638" y="1683519"/>
                </a:lnTo>
                <a:lnTo>
                  <a:pt x="306192" y="1683966"/>
                </a:lnTo>
                <a:lnTo>
                  <a:pt x="297542" y="1692639"/>
                </a:lnTo>
                <a:close/>
              </a:path>
              <a:path w="1760220" h="2282190">
                <a:moveTo>
                  <a:pt x="365369" y="935935"/>
                </a:moveTo>
                <a:lnTo>
                  <a:pt x="366026" y="933084"/>
                </a:lnTo>
                <a:lnTo>
                  <a:pt x="367524" y="931581"/>
                </a:lnTo>
                <a:lnTo>
                  <a:pt x="366372" y="931581"/>
                </a:lnTo>
                <a:lnTo>
                  <a:pt x="367366" y="927267"/>
                </a:lnTo>
                <a:lnTo>
                  <a:pt x="367467" y="926830"/>
                </a:lnTo>
                <a:lnTo>
                  <a:pt x="374016" y="927267"/>
                </a:lnTo>
                <a:lnTo>
                  <a:pt x="369712" y="931581"/>
                </a:lnTo>
                <a:lnTo>
                  <a:pt x="367524" y="931581"/>
                </a:lnTo>
                <a:lnTo>
                  <a:pt x="366026" y="933084"/>
                </a:lnTo>
                <a:lnTo>
                  <a:pt x="368213" y="933084"/>
                </a:lnTo>
                <a:lnTo>
                  <a:pt x="365369" y="935935"/>
                </a:lnTo>
                <a:close/>
              </a:path>
              <a:path w="1760220" h="2282190">
                <a:moveTo>
                  <a:pt x="358811" y="940322"/>
                </a:moveTo>
                <a:lnTo>
                  <a:pt x="360813" y="931581"/>
                </a:lnTo>
                <a:lnTo>
                  <a:pt x="360898" y="931212"/>
                </a:lnTo>
                <a:lnTo>
                  <a:pt x="366372" y="931581"/>
                </a:lnTo>
                <a:lnTo>
                  <a:pt x="366026" y="933084"/>
                </a:lnTo>
                <a:lnTo>
                  <a:pt x="358811" y="940322"/>
                </a:lnTo>
                <a:close/>
              </a:path>
              <a:path w="1760220" h="2282190">
                <a:moveTo>
                  <a:pt x="367689" y="939553"/>
                </a:moveTo>
                <a:lnTo>
                  <a:pt x="365540" y="939010"/>
                </a:lnTo>
                <a:lnTo>
                  <a:pt x="367467" y="935600"/>
                </a:lnTo>
                <a:lnTo>
                  <a:pt x="369727" y="938119"/>
                </a:lnTo>
                <a:lnTo>
                  <a:pt x="367689" y="939553"/>
                </a:lnTo>
                <a:close/>
              </a:path>
              <a:path w="1760220" h="2282190">
                <a:moveTo>
                  <a:pt x="352242" y="960059"/>
                </a:moveTo>
                <a:lnTo>
                  <a:pt x="354237" y="951397"/>
                </a:lnTo>
                <a:lnTo>
                  <a:pt x="354339" y="950955"/>
                </a:lnTo>
                <a:lnTo>
                  <a:pt x="360888" y="951397"/>
                </a:lnTo>
                <a:lnTo>
                  <a:pt x="352242" y="960059"/>
                </a:lnTo>
                <a:close/>
              </a:path>
              <a:path w="1760220" h="2282190">
                <a:moveTo>
                  <a:pt x="358811" y="968838"/>
                </a:moveTo>
                <a:lnTo>
                  <a:pt x="360822" y="960059"/>
                </a:lnTo>
                <a:lnTo>
                  <a:pt x="360898" y="959728"/>
                </a:lnTo>
                <a:lnTo>
                  <a:pt x="365802" y="960059"/>
                </a:lnTo>
                <a:lnTo>
                  <a:pt x="367562" y="960059"/>
                </a:lnTo>
                <a:lnTo>
                  <a:pt x="358811" y="968838"/>
                </a:lnTo>
                <a:close/>
              </a:path>
              <a:path w="1760220" h="2282190">
                <a:moveTo>
                  <a:pt x="363085" y="1025529"/>
                </a:moveTo>
                <a:lnTo>
                  <a:pt x="358036" y="1023893"/>
                </a:lnTo>
                <a:lnTo>
                  <a:pt x="353011" y="1013688"/>
                </a:lnTo>
                <a:lnTo>
                  <a:pt x="363085" y="1014561"/>
                </a:lnTo>
                <a:lnTo>
                  <a:pt x="363085" y="1025529"/>
                </a:lnTo>
                <a:close/>
              </a:path>
              <a:path w="1760220" h="2282190">
                <a:moveTo>
                  <a:pt x="353349" y="1148516"/>
                </a:moveTo>
                <a:lnTo>
                  <a:pt x="351380" y="1146930"/>
                </a:lnTo>
                <a:lnTo>
                  <a:pt x="349796" y="1144957"/>
                </a:lnTo>
                <a:lnTo>
                  <a:pt x="352151" y="1146156"/>
                </a:lnTo>
                <a:lnTo>
                  <a:pt x="353349" y="1148516"/>
                </a:lnTo>
                <a:close/>
              </a:path>
              <a:path w="1760220" h="2282190">
                <a:moveTo>
                  <a:pt x="349478" y="1206430"/>
                </a:moveTo>
                <a:lnTo>
                  <a:pt x="347381" y="1205936"/>
                </a:lnTo>
                <a:lnTo>
                  <a:pt x="349963" y="1203181"/>
                </a:lnTo>
                <a:lnTo>
                  <a:pt x="351818" y="1205300"/>
                </a:lnTo>
                <a:lnTo>
                  <a:pt x="349478" y="1206430"/>
                </a:lnTo>
                <a:close/>
              </a:path>
              <a:path w="1760220" h="2282190">
                <a:moveTo>
                  <a:pt x="354339" y="1174671"/>
                </a:moveTo>
                <a:lnTo>
                  <a:pt x="349963" y="1174671"/>
                </a:lnTo>
                <a:lnTo>
                  <a:pt x="349963" y="1170285"/>
                </a:lnTo>
                <a:lnTo>
                  <a:pt x="354339" y="1170285"/>
                </a:lnTo>
                <a:lnTo>
                  <a:pt x="354339" y="1174671"/>
                </a:lnTo>
                <a:close/>
              </a:path>
              <a:path w="1760220" h="2282190">
                <a:moveTo>
                  <a:pt x="365882" y="891513"/>
                </a:moveTo>
                <a:lnTo>
                  <a:pt x="367467" y="889541"/>
                </a:lnTo>
                <a:lnTo>
                  <a:pt x="369434" y="887952"/>
                </a:lnTo>
                <a:lnTo>
                  <a:pt x="367722" y="889796"/>
                </a:lnTo>
                <a:lnTo>
                  <a:pt x="365882" y="891513"/>
                </a:lnTo>
                <a:close/>
              </a:path>
              <a:path w="1760220" h="2282190">
                <a:moveTo>
                  <a:pt x="379985" y="801586"/>
                </a:moveTo>
                <a:lnTo>
                  <a:pt x="378144" y="799870"/>
                </a:lnTo>
                <a:lnTo>
                  <a:pt x="376432" y="798025"/>
                </a:lnTo>
                <a:lnTo>
                  <a:pt x="378402" y="799613"/>
                </a:lnTo>
                <a:lnTo>
                  <a:pt x="379985" y="801586"/>
                </a:lnTo>
                <a:close/>
              </a:path>
              <a:path w="1760220" h="2282190">
                <a:moveTo>
                  <a:pt x="374128" y="846007"/>
                </a:moveTo>
                <a:lnTo>
                  <a:pt x="376117" y="837344"/>
                </a:lnTo>
                <a:lnTo>
                  <a:pt x="376219" y="836902"/>
                </a:lnTo>
                <a:lnTo>
                  <a:pt x="382763" y="837344"/>
                </a:lnTo>
                <a:lnTo>
                  <a:pt x="374128" y="846007"/>
                </a:lnTo>
                <a:close/>
              </a:path>
              <a:path w="1760220" h="2282190">
                <a:moveTo>
                  <a:pt x="386432" y="770173"/>
                </a:moveTo>
                <a:lnTo>
                  <a:pt x="382580" y="770173"/>
                </a:lnTo>
                <a:lnTo>
                  <a:pt x="382680" y="768431"/>
                </a:lnTo>
                <a:lnTo>
                  <a:pt x="382778" y="766715"/>
                </a:lnTo>
                <a:lnTo>
                  <a:pt x="388223" y="767609"/>
                </a:lnTo>
                <a:lnTo>
                  <a:pt x="386432" y="770173"/>
                </a:lnTo>
                <a:close/>
              </a:path>
              <a:path w="1760220" h="2282190">
                <a:moveTo>
                  <a:pt x="382910" y="775215"/>
                </a:moveTo>
                <a:lnTo>
                  <a:pt x="378402" y="773296"/>
                </a:lnTo>
                <a:lnTo>
                  <a:pt x="377196" y="768431"/>
                </a:lnTo>
                <a:lnTo>
                  <a:pt x="382580" y="770173"/>
                </a:lnTo>
                <a:lnTo>
                  <a:pt x="386432" y="770173"/>
                </a:lnTo>
                <a:lnTo>
                  <a:pt x="382910" y="775215"/>
                </a:lnTo>
                <a:close/>
              </a:path>
              <a:path w="1760220" h="2282190">
                <a:moveTo>
                  <a:pt x="368208" y="1089293"/>
                </a:moveTo>
                <a:lnTo>
                  <a:pt x="366043" y="1087425"/>
                </a:lnTo>
                <a:lnTo>
                  <a:pt x="367467" y="1082554"/>
                </a:lnTo>
                <a:lnTo>
                  <a:pt x="370002" y="1087792"/>
                </a:lnTo>
                <a:lnTo>
                  <a:pt x="368208" y="1089293"/>
                </a:lnTo>
                <a:close/>
              </a:path>
              <a:path w="1760220" h="2282190">
                <a:moveTo>
                  <a:pt x="365369" y="1034637"/>
                </a:moveTo>
                <a:lnTo>
                  <a:pt x="367365" y="1025970"/>
                </a:lnTo>
                <a:lnTo>
                  <a:pt x="367467" y="1025529"/>
                </a:lnTo>
                <a:lnTo>
                  <a:pt x="374016" y="1025970"/>
                </a:lnTo>
                <a:lnTo>
                  <a:pt x="365369" y="1034637"/>
                </a:lnTo>
                <a:close/>
              </a:path>
              <a:path w="1760220" h="2282190">
                <a:moveTo>
                  <a:pt x="339119" y="1148690"/>
                </a:moveTo>
                <a:lnTo>
                  <a:pt x="341105" y="1140022"/>
                </a:lnTo>
                <a:lnTo>
                  <a:pt x="341206" y="1139581"/>
                </a:lnTo>
                <a:lnTo>
                  <a:pt x="347770" y="1140022"/>
                </a:lnTo>
                <a:lnTo>
                  <a:pt x="339119" y="1148690"/>
                </a:lnTo>
                <a:close/>
              </a:path>
              <a:path w="1760220" h="2282190">
                <a:moveTo>
                  <a:pt x="347324" y="1153021"/>
                </a:moveTo>
                <a:lnTo>
                  <a:pt x="343394" y="1152742"/>
                </a:lnTo>
                <a:lnTo>
                  <a:pt x="343394" y="1146156"/>
                </a:lnTo>
                <a:lnTo>
                  <a:pt x="347770" y="1146156"/>
                </a:lnTo>
                <a:lnTo>
                  <a:pt x="348514" y="1150558"/>
                </a:lnTo>
                <a:lnTo>
                  <a:pt x="347324" y="1153021"/>
                </a:lnTo>
                <a:close/>
              </a:path>
              <a:path w="1760220" h="2282190">
                <a:moveTo>
                  <a:pt x="323808" y="1034637"/>
                </a:moveTo>
                <a:lnTo>
                  <a:pt x="325794" y="1025970"/>
                </a:lnTo>
                <a:lnTo>
                  <a:pt x="325895" y="1025529"/>
                </a:lnTo>
                <a:lnTo>
                  <a:pt x="332449" y="1025970"/>
                </a:lnTo>
                <a:lnTo>
                  <a:pt x="323808" y="1034637"/>
                </a:lnTo>
                <a:close/>
              </a:path>
              <a:path w="1760220" h="2282190">
                <a:moveTo>
                  <a:pt x="336365" y="1032510"/>
                </a:moveTo>
                <a:lnTo>
                  <a:pt x="332130" y="1032510"/>
                </a:lnTo>
                <a:lnTo>
                  <a:pt x="332332" y="1031251"/>
                </a:lnTo>
                <a:lnTo>
                  <a:pt x="332459" y="1029915"/>
                </a:lnTo>
                <a:lnTo>
                  <a:pt x="336698" y="1029041"/>
                </a:lnTo>
                <a:lnTo>
                  <a:pt x="336486" y="1031251"/>
                </a:lnTo>
                <a:lnTo>
                  <a:pt x="336365" y="1032510"/>
                </a:lnTo>
                <a:close/>
              </a:path>
              <a:path w="1760220" h="2282190">
                <a:moveTo>
                  <a:pt x="335655" y="1039903"/>
                </a:moveTo>
                <a:lnTo>
                  <a:pt x="330271" y="1036491"/>
                </a:lnTo>
                <a:lnTo>
                  <a:pt x="330271" y="1032104"/>
                </a:lnTo>
                <a:lnTo>
                  <a:pt x="332130" y="1032510"/>
                </a:lnTo>
                <a:lnTo>
                  <a:pt x="336365" y="1032510"/>
                </a:lnTo>
                <a:lnTo>
                  <a:pt x="335655" y="1039903"/>
                </a:lnTo>
                <a:close/>
              </a:path>
              <a:path w="1760220" h="2282190">
                <a:moveTo>
                  <a:pt x="324445" y="1277767"/>
                </a:moveTo>
                <a:lnTo>
                  <a:pt x="317147" y="1275568"/>
                </a:lnTo>
                <a:lnTo>
                  <a:pt x="318069" y="1271374"/>
                </a:lnTo>
                <a:lnTo>
                  <a:pt x="317954" y="1266794"/>
                </a:lnTo>
                <a:lnTo>
                  <a:pt x="317937" y="1266124"/>
                </a:lnTo>
                <a:lnTo>
                  <a:pt x="323706" y="1266794"/>
                </a:lnTo>
                <a:lnTo>
                  <a:pt x="324192" y="1271374"/>
                </a:lnTo>
                <a:lnTo>
                  <a:pt x="324314" y="1272521"/>
                </a:lnTo>
                <a:lnTo>
                  <a:pt x="324390" y="1275568"/>
                </a:lnTo>
                <a:lnTo>
                  <a:pt x="324445" y="1277767"/>
                </a:lnTo>
                <a:close/>
              </a:path>
              <a:path w="1760220" h="2282190">
                <a:moveTo>
                  <a:pt x="328082" y="1363298"/>
                </a:moveTo>
                <a:lnTo>
                  <a:pt x="322753" y="1361922"/>
                </a:lnTo>
                <a:lnTo>
                  <a:pt x="326923" y="1352219"/>
                </a:lnTo>
                <a:lnTo>
                  <a:pt x="332459" y="1354528"/>
                </a:lnTo>
                <a:lnTo>
                  <a:pt x="334394" y="1359855"/>
                </a:lnTo>
                <a:lnTo>
                  <a:pt x="329019" y="1359855"/>
                </a:lnTo>
                <a:lnTo>
                  <a:pt x="328082" y="1363298"/>
                </a:lnTo>
                <a:close/>
              </a:path>
              <a:path w="1760220" h="2282190">
                <a:moveTo>
                  <a:pt x="321854" y="1362244"/>
                </a:moveTo>
                <a:lnTo>
                  <a:pt x="318706" y="1362244"/>
                </a:lnTo>
                <a:lnTo>
                  <a:pt x="318085" y="1358274"/>
                </a:lnTo>
                <a:lnTo>
                  <a:pt x="323706" y="1354528"/>
                </a:lnTo>
                <a:lnTo>
                  <a:pt x="322049" y="1361429"/>
                </a:lnTo>
                <a:lnTo>
                  <a:pt x="321931" y="1361922"/>
                </a:lnTo>
                <a:lnTo>
                  <a:pt x="321854" y="1362244"/>
                </a:lnTo>
                <a:close/>
              </a:path>
              <a:path w="1760220" h="2282190">
                <a:moveTo>
                  <a:pt x="334965" y="1361429"/>
                </a:moveTo>
                <a:lnTo>
                  <a:pt x="329019" y="1359855"/>
                </a:lnTo>
                <a:lnTo>
                  <a:pt x="334394" y="1359855"/>
                </a:lnTo>
                <a:lnTo>
                  <a:pt x="334965" y="1361429"/>
                </a:lnTo>
                <a:close/>
              </a:path>
              <a:path w="1760220" h="2282190">
                <a:moveTo>
                  <a:pt x="323706" y="1391814"/>
                </a:moveTo>
                <a:lnTo>
                  <a:pt x="321241" y="1387807"/>
                </a:lnTo>
                <a:lnTo>
                  <a:pt x="322008" y="1385209"/>
                </a:lnTo>
                <a:lnTo>
                  <a:pt x="323832" y="1385209"/>
                </a:lnTo>
                <a:lnTo>
                  <a:pt x="323706" y="1391814"/>
                </a:lnTo>
                <a:close/>
              </a:path>
              <a:path w="1760220" h="2282190">
                <a:moveTo>
                  <a:pt x="319336" y="1249246"/>
                </a:moveTo>
                <a:lnTo>
                  <a:pt x="320749" y="1243968"/>
                </a:lnTo>
                <a:lnTo>
                  <a:pt x="323427" y="1243968"/>
                </a:lnTo>
                <a:lnTo>
                  <a:pt x="324669" y="1244942"/>
                </a:lnTo>
                <a:lnTo>
                  <a:pt x="319336" y="1249246"/>
                </a:lnTo>
                <a:close/>
              </a:path>
              <a:path w="1760220" h="2282190">
                <a:moveTo>
                  <a:pt x="326112" y="1246073"/>
                </a:moveTo>
                <a:lnTo>
                  <a:pt x="324669" y="1244942"/>
                </a:lnTo>
                <a:lnTo>
                  <a:pt x="325876" y="1243968"/>
                </a:lnTo>
                <a:lnTo>
                  <a:pt x="325728" y="1243968"/>
                </a:lnTo>
                <a:lnTo>
                  <a:pt x="326112" y="1246073"/>
                </a:lnTo>
                <a:close/>
              </a:path>
              <a:path w="1760220" h="2282190">
                <a:moveTo>
                  <a:pt x="327460" y="1253460"/>
                </a:moveTo>
                <a:lnTo>
                  <a:pt x="326213" y="1246626"/>
                </a:lnTo>
                <a:lnTo>
                  <a:pt x="326112" y="1246073"/>
                </a:lnTo>
                <a:lnTo>
                  <a:pt x="330271" y="1249246"/>
                </a:lnTo>
                <a:lnTo>
                  <a:pt x="327460" y="1253460"/>
                </a:lnTo>
                <a:close/>
              </a:path>
              <a:path w="1760220" h="2282190">
                <a:moveTo>
                  <a:pt x="321503" y="1182384"/>
                </a:moveTo>
                <a:lnTo>
                  <a:pt x="314037" y="1175118"/>
                </a:lnTo>
                <a:lnTo>
                  <a:pt x="314836" y="1170930"/>
                </a:lnTo>
                <a:lnTo>
                  <a:pt x="314959" y="1170285"/>
                </a:lnTo>
                <a:lnTo>
                  <a:pt x="319417" y="1170930"/>
                </a:lnTo>
                <a:lnTo>
                  <a:pt x="319284" y="1175118"/>
                </a:lnTo>
                <a:lnTo>
                  <a:pt x="319250" y="1176221"/>
                </a:lnTo>
                <a:lnTo>
                  <a:pt x="323706" y="1176865"/>
                </a:lnTo>
                <a:lnTo>
                  <a:pt x="321503" y="1182384"/>
                </a:lnTo>
                <a:close/>
              </a:path>
              <a:path w="1760220" h="2282190">
                <a:moveTo>
                  <a:pt x="324061" y="1185717"/>
                </a:moveTo>
                <a:lnTo>
                  <a:pt x="324941" y="1183829"/>
                </a:lnTo>
                <a:lnTo>
                  <a:pt x="325895" y="1181253"/>
                </a:lnTo>
                <a:lnTo>
                  <a:pt x="327556" y="1183829"/>
                </a:lnTo>
                <a:lnTo>
                  <a:pt x="325943" y="1183829"/>
                </a:lnTo>
                <a:lnTo>
                  <a:pt x="324061" y="1185717"/>
                </a:lnTo>
                <a:close/>
              </a:path>
              <a:path w="1760220" h="2282190">
                <a:moveTo>
                  <a:pt x="317243" y="1192555"/>
                </a:moveTo>
                <a:lnTo>
                  <a:pt x="319248" y="1183829"/>
                </a:lnTo>
                <a:lnTo>
                  <a:pt x="319336" y="1183446"/>
                </a:lnTo>
                <a:lnTo>
                  <a:pt x="324941" y="1183829"/>
                </a:lnTo>
                <a:lnTo>
                  <a:pt x="324061" y="1185717"/>
                </a:lnTo>
                <a:lnTo>
                  <a:pt x="317243" y="1192555"/>
                </a:lnTo>
                <a:close/>
              </a:path>
              <a:path w="1760220" h="2282190">
                <a:moveTo>
                  <a:pt x="326438" y="1186519"/>
                </a:moveTo>
                <a:lnTo>
                  <a:pt x="324350" y="1185427"/>
                </a:lnTo>
                <a:lnTo>
                  <a:pt x="325943" y="1183829"/>
                </a:lnTo>
                <a:lnTo>
                  <a:pt x="327556" y="1183829"/>
                </a:lnTo>
                <a:lnTo>
                  <a:pt x="328375" y="1185098"/>
                </a:lnTo>
                <a:lnTo>
                  <a:pt x="326438" y="1186519"/>
                </a:lnTo>
                <a:close/>
              </a:path>
              <a:path w="1760220" h="2282190">
                <a:moveTo>
                  <a:pt x="332225" y="1204263"/>
                </a:moveTo>
                <a:lnTo>
                  <a:pt x="323134" y="1200354"/>
                </a:lnTo>
                <a:lnTo>
                  <a:pt x="321518" y="1198801"/>
                </a:lnTo>
                <a:lnTo>
                  <a:pt x="322197" y="1195824"/>
                </a:lnTo>
                <a:lnTo>
                  <a:pt x="326999" y="1196983"/>
                </a:lnTo>
                <a:lnTo>
                  <a:pt x="330367" y="1196983"/>
                </a:lnTo>
                <a:lnTo>
                  <a:pt x="332225" y="1204263"/>
                </a:lnTo>
                <a:close/>
              </a:path>
              <a:path w="1760220" h="2282190">
                <a:moveTo>
                  <a:pt x="330367" y="1196983"/>
                </a:moveTo>
                <a:lnTo>
                  <a:pt x="326999" y="1196983"/>
                </a:lnTo>
                <a:lnTo>
                  <a:pt x="330271" y="1196606"/>
                </a:lnTo>
                <a:lnTo>
                  <a:pt x="330367" y="1196983"/>
                </a:lnTo>
                <a:close/>
              </a:path>
              <a:path w="1760220" h="2282190">
                <a:moveTo>
                  <a:pt x="327520" y="1160207"/>
                </a:moveTo>
                <a:lnTo>
                  <a:pt x="325831" y="1160207"/>
                </a:lnTo>
                <a:lnTo>
                  <a:pt x="325895" y="1154935"/>
                </a:lnTo>
                <a:lnTo>
                  <a:pt x="328365" y="1157664"/>
                </a:lnTo>
                <a:lnTo>
                  <a:pt x="327520" y="1160207"/>
                </a:lnTo>
                <a:close/>
              </a:path>
              <a:path w="1760220" h="2282190">
                <a:moveTo>
                  <a:pt x="345581" y="889541"/>
                </a:moveTo>
                <a:lnTo>
                  <a:pt x="341206" y="889541"/>
                </a:lnTo>
                <a:lnTo>
                  <a:pt x="341206" y="885154"/>
                </a:lnTo>
                <a:lnTo>
                  <a:pt x="345581" y="885154"/>
                </a:lnTo>
                <a:lnTo>
                  <a:pt x="345581" y="889541"/>
                </a:lnTo>
                <a:close/>
              </a:path>
              <a:path w="1760220" h="2282190">
                <a:moveTo>
                  <a:pt x="332555" y="1168431"/>
                </a:moveTo>
                <a:lnTo>
                  <a:pt x="334539" y="1159764"/>
                </a:lnTo>
                <a:lnTo>
                  <a:pt x="334641" y="1159317"/>
                </a:lnTo>
                <a:lnTo>
                  <a:pt x="341196" y="1159764"/>
                </a:lnTo>
                <a:lnTo>
                  <a:pt x="332555" y="1168431"/>
                </a:lnTo>
                <a:close/>
              </a:path>
              <a:path w="1760220" h="2282190">
                <a:moveTo>
                  <a:pt x="334641" y="1179058"/>
                </a:moveTo>
                <a:lnTo>
                  <a:pt x="338025" y="1174403"/>
                </a:lnTo>
                <a:lnTo>
                  <a:pt x="340942" y="1169284"/>
                </a:lnTo>
                <a:lnTo>
                  <a:pt x="343394" y="1163709"/>
                </a:lnTo>
                <a:lnTo>
                  <a:pt x="345287" y="1168191"/>
                </a:lnTo>
                <a:lnTo>
                  <a:pt x="343323" y="1172970"/>
                </a:lnTo>
                <a:lnTo>
                  <a:pt x="339206" y="1176955"/>
                </a:lnTo>
                <a:lnTo>
                  <a:pt x="334641" y="1179058"/>
                </a:lnTo>
                <a:close/>
              </a:path>
              <a:path w="1760220" h="2282190">
                <a:moveTo>
                  <a:pt x="387154" y="751360"/>
                </a:moveTo>
                <a:lnTo>
                  <a:pt x="379476" y="750391"/>
                </a:lnTo>
                <a:lnTo>
                  <a:pt x="377880" y="746735"/>
                </a:lnTo>
                <a:lnTo>
                  <a:pt x="380589" y="740393"/>
                </a:lnTo>
                <a:lnTo>
                  <a:pt x="385113" y="741714"/>
                </a:lnTo>
                <a:lnTo>
                  <a:pt x="388880" y="743785"/>
                </a:lnTo>
                <a:lnTo>
                  <a:pt x="387154" y="751360"/>
                </a:lnTo>
                <a:close/>
              </a:path>
              <a:path w="1760220" h="2282190">
                <a:moveTo>
                  <a:pt x="336830" y="950955"/>
                </a:moveTo>
                <a:lnTo>
                  <a:pt x="335811" y="944125"/>
                </a:lnTo>
                <a:lnTo>
                  <a:pt x="342340" y="943115"/>
                </a:lnTo>
                <a:lnTo>
                  <a:pt x="345581" y="946567"/>
                </a:lnTo>
                <a:lnTo>
                  <a:pt x="344148" y="949507"/>
                </a:lnTo>
                <a:lnTo>
                  <a:pt x="340911" y="950650"/>
                </a:lnTo>
                <a:lnTo>
                  <a:pt x="336830" y="950955"/>
                </a:lnTo>
                <a:close/>
              </a:path>
              <a:path w="1760220" h="2282190">
                <a:moveTo>
                  <a:pt x="345807" y="954906"/>
                </a:moveTo>
                <a:lnTo>
                  <a:pt x="343658" y="954363"/>
                </a:lnTo>
                <a:lnTo>
                  <a:pt x="345581" y="950955"/>
                </a:lnTo>
                <a:lnTo>
                  <a:pt x="347844" y="953473"/>
                </a:lnTo>
                <a:lnTo>
                  <a:pt x="345807" y="954906"/>
                </a:lnTo>
                <a:close/>
              </a:path>
              <a:path w="1760220" h="2282190">
                <a:moveTo>
                  <a:pt x="325605" y="1305094"/>
                </a:moveTo>
                <a:lnTo>
                  <a:pt x="322688" y="1302175"/>
                </a:lnTo>
                <a:lnTo>
                  <a:pt x="323670" y="1295543"/>
                </a:lnTo>
                <a:lnTo>
                  <a:pt x="323706" y="1295304"/>
                </a:lnTo>
                <a:lnTo>
                  <a:pt x="327869" y="1299417"/>
                </a:lnTo>
                <a:lnTo>
                  <a:pt x="335478" y="1299417"/>
                </a:lnTo>
                <a:lnTo>
                  <a:pt x="335574" y="1299889"/>
                </a:lnTo>
                <a:lnTo>
                  <a:pt x="333147" y="1301113"/>
                </a:lnTo>
                <a:lnTo>
                  <a:pt x="332459" y="1304079"/>
                </a:lnTo>
                <a:lnTo>
                  <a:pt x="325605" y="1305094"/>
                </a:lnTo>
                <a:close/>
              </a:path>
              <a:path w="1760220" h="2282190">
                <a:moveTo>
                  <a:pt x="335478" y="1299417"/>
                </a:moveTo>
                <a:lnTo>
                  <a:pt x="327869" y="1299417"/>
                </a:lnTo>
                <a:lnTo>
                  <a:pt x="329202" y="1295543"/>
                </a:lnTo>
                <a:lnTo>
                  <a:pt x="334641" y="1295304"/>
                </a:lnTo>
                <a:lnTo>
                  <a:pt x="335478" y="1299417"/>
                </a:lnTo>
                <a:close/>
              </a:path>
              <a:path w="1760220" h="2282190">
                <a:moveTo>
                  <a:pt x="319336" y="1102291"/>
                </a:moveTo>
                <a:lnTo>
                  <a:pt x="317558" y="1101875"/>
                </a:lnTo>
                <a:lnTo>
                  <a:pt x="317147" y="1100093"/>
                </a:lnTo>
                <a:lnTo>
                  <a:pt x="314959" y="1100093"/>
                </a:lnTo>
                <a:lnTo>
                  <a:pt x="314960" y="1095716"/>
                </a:lnTo>
                <a:lnTo>
                  <a:pt x="321518" y="1095716"/>
                </a:lnTo>
                <a:lnTo>
                  <a:pt x="322136" y="1099255"/>
                </a:lnTo>
                <a:lnTo>
                  <a:pt x="319447" y="1099488"/>
                </a:lnTo>
                <a:lnTo>
                  <a:pt x="319336" y="1102291"/>
                </a:lnTo>
                <a:close/>
              </a:path>
              <a:path w="1760220" h="2282190">
                <a:moveTo>
                  <a:pt x="330366" y="1049987"/>
                </a:moveTo>
                <a:lnTo>
                  <a:pt x="332358" y="1041320"/>
                </a:lnTo>
                <a:lnTo>
                  <a:pt x="332459" y="1040883"/>
                </a:lnTo>
                <a:lnTo>
                  <a:pt x="339007" y="1041320"/>
                </a:lnTo>
                <a:lnTo>
                  <a:pt x="330366" y="1049987"/>
                </a:lnTo>
                <a:close/>
              </a:path>
              <a:path w="1760220" h="2282190">
                <a:moveTo>
                  <a:pt x="320916" y="1132780"/>
                </a:moveTo>
                <a:lnTo>
                  <a:pt x="319075" y="1131064"/>
                </a:lnTo>
                <a:lnTo>
                  <a:pt x="317365" y="1129220"/>
                </a:lnTo>
                <a:lnTo>
                  <a:pt x="319336" y="1130807"/>
                </a:lnTo>
                <a:lnTo>
                  <a:pt x="320916" y="1132780"/>
                </a:lnTo>
                <a:close/>
              </a:path>
              <a:path w="1760220" h="2282190">
                <a:moveTo>
                  <a:pt x="345581" y="819354"/>
                </a:moveTo>
                <a:lnTo>
                  <a:pt x="341206" y="819354"/>
                </a:lnTo>
                <a:lnTo>
                  <a:pt x="341206" y="814967"/>
                </a:lnTo>
                <a:lnTo>
                  <a:pt x="345581" y="814967"/>
                </a:lnTo>
                <a:lnTo>
                  <a:pt x="345581" y="819354"/>
                </a:lnTo>
                <a:close/>
              </a:path>
              <a:path w="1760220" h="2282190">
                <a:moveTo>
                  <a:pt x="328078" y="827951"/>
                </a:moveTo>
                <a:lnTo>
                  <a:pt x="321422" y="827951"/>
                </a:lnTo>
                <a:lnTo>
                  <a:pt x="322951" y="813785"/>
                </a:lnTo>
                <a:lnTo>
                  <a:pt x="325895" y="810579"/>
                </a:lnTo>
                <a:lnTo>
                  <a:pt x="329593" y="813079"/>
                </a:lnTo>
                <a:lnTo>
                  <a:pt x="329353" y="816979"/>
                </a:lnTo>
                <a:lnTo>
                  <a:pt x="327930" y="822064"/>
                </a:lnTo>
                <a:lnTo>
                  <a:pt x="328078" y="827951"/>
                </a:lnTo>
                <a:close/>
              </a:path>
              <a:path w="1760220" h="2282190">
                <a:moveTo>
                  <a:pt x="341206" y="806194"/>
                </a:moveTo>
                <a:lnTo>
                  <a:pt x="336830" y="806194"/>
                </a:lnTo>
                <a:lnTo>
                  <a:pt x="336830" y="801811"/>
                </a:lnTo>
                <a:lnTo>
                  <a:pt x="341206" y="801811"/>
                </a:lnTo>
                <a:lnTo>
                  <a:pt x="341206" y="806194"/>
                </a:lnTo>
                <a:close/>
              </a:path>
              <a:path w="1760220" h="2282190">
                <a:moveTo>
                  <a:pt x="329790" y="1114312"/>
                </a:moveTo>
                <a:lnTo>
                  <a:pt x="327690" y="1113817"/>
                </a:lnTo>
                <a:lnTo>
                  <a:pt x="330271" y="1111065"/>
                </a:lnTo>
                <a:lnTo>
                  <a:pt x="332131" y="1113182"/>
                </a:lnTo>
                <a:lnTo>
                  <a:pt x="329790" y="1114312"/>
                </a:lnTo>
                <a:close/>
              </a:path>
              <a:path w="1760220" h="2282190">
                <a:moveTo>
                  <a:pt x="337059" y="860593"/>
                </a:moveTo>
                <a:lnTo>
                  <a:pt x="334909" y="860051"/>
                </a:lnTo>
                <a:lnTo>
                  <a:pt x="336830" y="856643"/>
                </a:lnTo>
                <a:lnTo>
                  <a:pt x="339095" y="859160"/>
                </a:lnTo>
                <a:lnTo>
                  <a:pt x="337059" y="860593"/>
                </a:lnTo>
                <a:close/>
              </a:path>
              <a:path w="1760220" h="2282190">
                <a:moveTo>
                  <a:pt x="366900" y="750770"/>
                </a:moveTo>
                <a:lnTo>
                  <a:pt x="365325" y="750103"/>
                </a:lnTo>
                <a:lnTo>
                  <a:pt x="367882" y="747194"/>
                </a:lnTo>
                <a:lnTo>
                  <a:pt x="371850" y="749213"/>
                </a:lnTo>
                <a:lnTo>
                  <a:pt x="366900" y="750770"/>
                </a:lnTo>
                <a:close/>
              </a:path>
              <a:path w="1760220" h="2282190">
                <a:moveTo>
                  <a:pt x="411315" y="707661"/>
                </a:moveTo>
                <a:lnTo>
                  <a:pt x="411274" y="708117"/>
                </a:lnTo>
                <a:lnTo>
                  <a:pt x="411335" y="707434"/>
                </a:lnTo>
                <a:lnTo>
                  <a:pt x="411315" y="707661"/>
                </a:lnTo>
                <a:close/>
              </a:path>
              <a:path w="1760220" h="2282190">
                <a:moveTo>
                  <a:pt x="411274" y="708117"/>
                </a:moveTo>
                <a:lnTo>
                  <a:pt x="411238" y="708521"/>
                </a:lnTo>
                <a:lnTo>
                  <a:pt x="411315" y="707661"/>
                </a:lnTo>
                <a:lnTo>
                  <a:pt x="411274" y="708117"/>
                </a:lnTo>
                <a:close/>
              </a:path>
              <a:path w="1760220" h="2282190">
                <a:moveTo>
                  <a:pt x="367467" y="793031"/>
                </a:moveTo>
                <a:lnTo>
                  <a:pt x="363085" y="793031"/>
                </a:lnTo>
                <a:lnTo>
                  <a:pt x="363085" y="788650"/>
                </a:lnTo>
                <a:lnTo>
                  <a:pt x="367467" y="788650"/>
                </a:lnTo>
                <a:lnTo>
                  <a:pt x="367467" y="793031"/>
                </a:lnTo>
                <a:close/>
              </a:path>
              <a:path w="1760220" h="2282190">
                <a:moveTo>
                  <a:pt x="358811" y="824076"/>
                </a:moveTo>
                <a:lnTo>
                  <a:pt x="360797" y="815409"/>
                </a:lnTo>
                <a:lnTo>
                  <a:pt x="360898" y="814967"/>
                </a:lnTo>
                <a:lnTo>
                  <a:pt x="367451" y="815409"/>
                </a:lnTo>
                <a:lnTo>
                  <a:pt x="358811" y="824076"/>
                </a:lnTo>
                <a:close/>
              </a:path>
              <a:path w="1760220" h="2282190">
                <a:moveTo>
                  <a:pt x="354339" y="1104484"/>
                </a:moveTo>
                <a:lnTo>
                  <a:pt x="355887" y="1102652"/>
                </a:lnTo>
                <a:lnTo>
                  <a:pt x="357742" y="1098478"/>
                </a:lnTo>
                <a:lnTo>
                  <a:pt x="354339" y="1097909"/>
                </a:lnTo>
                <a:lnTo>
                  <a:pt x="360777" y="1096102"/>
                </a:lnTo>
                <a:lnTo>
                  <a:pt x="361778" y="1093883"/>
                </a:lnTo>
                <a:lnTo>
                  <a:pt x="371843" y="1095716"/>
                </a:lnTo>
                <a:lnTo>
                  <a:pt x="372367" y="1097437"/>
                </a:lnTo>
                <a:lnTo>
                  <a:pt x="364508" y="1097437"/>
                </a:lnTo>
                <a:lnTo>
                  <a:pt x="362597" y="1102135"/>
                </a:lnTo>
                <a:lnTo>
                  <a:pt x="362533" y="1102292"/>
                </a:lnTo>
                <a:lnTo>
                  <a:pt x="362467" y="1102454"/>
                </a:lnTo>
                <a:lnTo>
                  <a:pt x="362387" y="1102652"/>
                </a:lnTo>
                <a:lnTo>
                  <a:pt x="362811" y="1102652"/>
                </a:lnTo>
                <a:lnTo>
                  <a:pt x="354339" y="1104484"/>
                </a:lnTo>
                <a:close/>
              </a:path>
              <a:path w="1760220" h="2282190">
                <a:moveTo>
                  <a:pt x="369032" y="1115681"/>
                </a:moveTo>
                <a:lnTo>
                  <a:pt x="369032" y="1102652"/>
                </a:lnTo>
                <a:lnTo>
                  <a:pt x="371843" y="1102292"/>
                </a:lnTo>
                <a:lnTo>
                  <a:pt x="364508" y="1097437"/>
                </a:lnTo>
                <a:lnTo>
                  <a:pt x="372367" y="1097437"/>
                </a:lnTo>
                <a:lnTo>
                  <a:pt x="373798" y="1102135"/>
                </a:lnTo>
                <a:lnTo>
                  <a:pt x="373737" y="1102652"/>
                </a:lnTo>
                <a:lnTo>
                  <a:pt x="371843" y="1108877"/>
                </a:lnTo>
                <a:lnTo>
                  <a:pt x="369032" y="1115681"/>
                </a:lnTo>
                <a:close/>
              </a:path>
              <a:path w="1760220" h="2282190">
                <a:moveTo>
                  <a:pt x="374031" y="1122032"/>
                </a:moveTo>
                <a:lnTo>
                  <a:pt x="369654" y="1122032"/>
                </a:lnTo>
                <a:lnTo>
                  <a:pt x="369654" y="1117646"/>
                </a:lnTo>
                <a:lnTo>
                  <a:pt x="374031" y="1117646"/>
                </a:lnTo>
                <a:lnTo>
                  <a:pt x="374031" y="1122032"/>
                </a:lnTo>
                <a:close/>
              </a:path>
              <a:path w="1760220" h="2282190">
                <a:moveTo>
                  <a:pt x="358710" y="852252"/>
                </a:moveTo>
                <a:lnTo>
                  <a:pt x="358193" y="845898"/>
                </a:lnTo>
                <a:lnTo>
                  <a:pt x="358134" y="845174"/>
                </a:lnTo>
                <a:lnTo>
                  <a:pt x="361794" y="843297"/>
                </a:lnTo>
                <a:lnTo>
                  <a:pt x="363912" y="845898"/>
                </a:lnTo>
                <a:lnTo>
                  <a:pt x="358710" y="852252"/>
                </a:lnTo>
                <a:close/>
              </a:path>
              <a:path w="1760220" h="2282190">
                <a:moveTo>
                  <a:pt x="305638" y="1392698"/>
                </a:moveTo>
                <a:lnTo>
                  <a:pt x="303947" y="1392698"/>
                </a:lnTo>
                <a:lnTo>
                  <a:pt x="304014" y="1387426"/>
                </a:lnTo>
                <a:lnTo>
                  <a:pt x="306485" y="1390155"/>
                </a:lnTo>
                <a:lnTo>
                  <a:pt x="305638" y="1392698"/>
                </a:lnTo>
                <a:close/>
              </a:path>
              <a:path w="1760220" h="2282190">
                <a:moveTo>
                  <a:pt x="295266" y="1394006"/>
                </a:moveTo>
                <a:lnTo>
                  <a:pt x="290881" y="1394006"/>
                </a:lnTo>
                <a:lnTo>
                  <a:pt x="290881" y="1389620"/>
                </a:lnTo>
                <a:lnTo>
                  <a:pt x="295266" y="1389620"/>
                </a:lnTo>
                <a:lnTo>
                  <a:pt x="295266" y="1394006"/>
                </a:lnTo>
                <a:close/>
              </a:path>
              <a:path w="1760220" h="2282190">
                <a:moveTo>
                  <a:pt x="304054" y="1409494"/>
                </a:moveTo>
                <a:lnTo>
                  <a:pt x="298828" y="1401801"/>
                </a:lnTo>
                <a:lnTo>
                  <a:pt x="297455" y="1400583"/>
                </a:lnTo>
                <a:lnTo>
                  <a:pt x="299552" y="1394006"/>
                </a:lnTo>
                <a:lnTo>
                  <a:pt x="302282" y="1400583"/>
                </a:lnTo>
                <a:lnTo>
                  <a:pt x="303290" y="1403106"/>
                </a:lnTo>
                <a:lnTo>
                  <a:pt x="306096" y="1403106"/>
                </a:lnTo>
                <a:lnTo>
                  <a:pt x="304054" y="1409494"/>
                </a:lnTo>
                <a:close/>
              </a:path>
              <a:path w="1760220" h="2282190">
                <a:moveTo>
                  <a:pt x="306096" y="1403106"/>
                </a:moveTo>
                <a:lnTo>
                  <a:pt x="303290" y="1403106"/>
                </a:lnTo>
                <a:lnTo>
                  <a:pt x="306201" y="1402776"/>
                </a:lnTo>
                <a:lnTo>
                  <a:pt x="306096" y="1403106"/>
                </a:lnTo>
                <a:close/>
              </a:path>
              <a:path w="1760220" h="2282190">
                <a:moveTo>
                  <a:pt x="282235" y="1414084"/>
                </a:moveTo>
                <a:lnTo>
                  <a:pt x="284221" y="1405411"/>
                </a:lnTo>
                <a:lnTo>
                  <a:pt x="284322" y="1404969"/>
                </a:lnTo>
                <a:lnTo>
                  <a:pt x="290881" y="1405411"/>
                </a:lnTo>
                <a:lnTo>
                  <a:pt x="282235" y="1414084"/>
                </a:lnTo>
                <a:close/>
              </a:path>
              <a:path w="1760220" h="2282190">
                <a:moveTo>
                  <a:pt x="297455" y="1415942"/>
                </a:moveTo>
                <a:lnTo>
                  <a:pt x="292907" y="1413733"/>
                </a:lnTo>
                <a:lnTo>
                  <a:pt x="291458" y="1406239"/>
                </a:lnTo>
                <a:lnTo>
                  <a:pt x="299638" y="1407169"/>
                </a:lnTo>
                <a:lnTo>
                  <a:pt x="299806" y="1409494"/>
                </a:lnTo>
                <a:lnTo>
                  <a:pt x="299922" y="1411104"/>
                </a:lnTo>
                <a:lnTo>
                  <a:pt x="296958" y="1411794"/>
                </a:lnTo>
                <a:lnTo>
                  <a:pt x="297455" y="1415942"/>
                </a:lnTo>
                <a:close/>
              </a:path>
              <a:path w="1760220" h="2282190">
                <a:moveTo>
                  <a:pt x="301362" y="1284743"/>
                </a:moveTo>
                <a:lnTo>
                  <a:pt x="297126" y="1284743"/>
                </a:lnTo>
                <a:lnTo>
                  <a:pt x="297329" y="1283484"/>
                </a:lnTo>
                <a:lnTo>
                  <a:pt x="297455" y="1282143"/>
                </a:lnTo>
                <a:lnTo>
                  <a:pt x="301695" y="1281275"/>
                </a:lnTo>
                <a:lnTo>
                  <a:pt x="301483" y="1283484"/>
                </a:lnTo>
                <a:lnTo>
                  <a:pt x="301362" y="1284743"/>
                </a:lnTo>
                <a:close/>
              </a:path>
              <a:path w="1760220" h="2282190">
                <a:moveTo>
                  <a:pt x="300651" y="1292136"/>
                </a:moveTo>
                <a:lnTo>
                  <a:pt x="295267" y="1288728"/>
                </a:lnTo>
                <a:lnTo>
                  <a:pt x="295267" y="1284336"/>
                </a:lnTo>
                <a:lnTo>
                  <a:pt x="297126" y="1284743"/>
                </a:lnTo>
                <a:lnTo>
                  <a:pt x="301362" y="1284743"/>
                </a:lnTo>
                <a:lnTo>
                  <a:pt x="300651" y="1292136"/>
                </a:lnTo>
                <a:close/>
              </a:path>
              <a:path w="1760220" h="2282190">
                <a:moveTo>
                  <a:pt x="299638" y="1347943"/>
                </a:moveTo>
                <a:lnTo>
                  <a:pt x="290881" y="1347943"/>
                </a:lnTo>
                <a:lnTo>
                  <a:pt x="292674" y="1339784"/>
                </a:lnTo>
                <a:lnTo>
                  <a:pt x="299551" y="1336848"/>
                </a:lnTo>
                <a:lnTo>
                  <a:pt x="299638" y="1347943"/>
                </a:lnTo>
                <a:close/>
              </a:path>
              <a:path w="1760220" h="2282190">
                <a:moveTo>
                  <a:pt x="296973" y="1311712"/>
                </a:moveTo>
                <a:lnTo>
                  <a:pt x="294872" y="1311219"/>
                </a:lnTo>
                <a:lnTo>
                  <a:pt x="297455" y="1308466"/>
                </a:lnTo>
                <a:lnTo>
                  <a:pt x="299314" y="1310583"/>
                </a:lnTo>
                <a:lnTo>
                  <a:pt x="296973" y="1311712"/>
                </a:lnTo>
                <a:close/>
              </a:path>
              <a:path w="1760220" h="2282190">
                <a:moveTo>
                  <a:pt x="292791" y="1243960"/>
                </a:moveTo>
                <a:lnTo>
                  <a:pt x="289508" y="1229566"/>
                </a:lnTo>
                <a:lnTo>
                  <a:pt x="297455" y="1231698"/>
                </a:lnTo>
                <a:lnTo>
                  <a:pt x="297693" y="1237156"/>
                </a:lnTo>
                <a:lnTo>
                  <a:pt x="301558" y="1238491"/>
                </a:lnTo>
                <a:lnTo>
                  <a:pt x="297455" y="1242665"/>
                </a:lnTo>
                <a:lnTo>
                  <a:pt x="292791" y="1243960"/>
                </a:lnTo>
                <a:close/>
              </a:path>
              <a:path w="1760220" h="2282190">
                <a:moveTo>
                  <a:pt x="300504" y="1659269"/>
                </a:moveTo>
                <a:lnTo>
                  <a:pt x="289676" y="1658213"/>
                </a:lnTo>
                <a:lnTo>
                  <a:pt x="293079" y="1652816"/>
                </a:lnTo>
                <a:lnTo>
                  <a:pt x="296603" y="1652195"/>
                </a:lnTo>
                <a:lnTo>
                  <a:pt x="296842" y="1654892"/>
                </a:lnTo>
                <a:lnTo>
                  <a:pt x="299614" y="1654892"/>
                </a:lnTo>
                <a:lnTo>
                  <a:pt x="300504" y="1659269"/>
                </a:lnTo>
                <a:close/>
              </a:path>
              <a:path w="1760220" h="2282190">
                <a:moveTo>
                  <a:pt x="295358" y="1751858"/>
                </a:moveTo>
                <a:lnTo>
                  <a:pt x="297355" y="1743186"/>
                </a:lnTo>
                <a:lnTo>
                  <a:pt x="297455" y="1742749"/>
                </a:lnTo>
                <a:lnTo>
                  <a:pt x="304009" y="1743186"/>
                </a:lnTo>
                <a:lnTo>
                  <a:pt x="295358" y="1751858"/>
                </a:lnTo>
                <a:close/>
              </a:path>
              <a:path w="1760220" h="2282190">
                <a:moveTo>
                  <a:pt x="299638" y="1718620"/>
                </a:moveTo>
                <a:lnTo>
                  <a:pt x="296953" y="1717666"/>
                </a:lnTo>
                <a:lnTo>
                  <a:pt x="295140" y="1715808"/>
                </a:lnTo>
                <a:lnTo>
                  <a:pt x="295266" y="1712035"/>
                </a:lnTo>
                <a:lnTo>
                  <a:pt x="299928" y="1711014"/>
                </a:lnTo>
                <a:lnTo>
                  <a:pt x="299435" y="1715173"/>
                </a:lnTo>
                <a:lnTo>
                  <a:pt x="299473" y="1715808"/>
                </a:lnTo>
                <a:lnTo>
                  <a:pt x="299582" y="1717666"/>
                </a:lnTo>
                <a:lnTo>
                  <a:pt x="299638" y="1718620"/>
                </a:lnTo>
                <a:close/>
              </a:path>
              <a:path w="1760220" h="2282190">
                <a:moveTo>
                  <a:pt x="293170" y="1808885"/>
                </a:moveTo>
                <a:lnTo>
                  <a:pt x="295166" y="1800212"/>
                </a:lnTo>
                <a:lnTo>
                  <a:pt x="295266" y="1799775"/>
                </a:lnTo>
                <a:lnTo>
                  <a:pt x="301821" y="1800212"/>
                </a:lnTo>
                <a:lnTo>
                  <a:pt x="293170" y="1808885"/>
                </a:lnTo>
                <a:close/>
              </a:path>
              <a:path w="1760220" h="2282190">
                <a:moveTo>
                  <a:pt x="411764" y="1754589"/>
                </a:moveTo>
                <a:lnTo>
                  <a:pt x="409557" y="1753377"/>
                </a:lnTo>
                <a:lnTo>
                  <a:pt x="411223" y="1749325"/>
                </a:lnTo>
                <a:lnTo>
                  <a:pt x="413701" y="1753170"/>
                </a:lnTo>
                <a:lnTo>
                  <a:pt x="411764" y="1754589"/>
                </a:lnTo>
                <a:close/>
              </a:path>
              <a:path w="1760220" h="2282190">
                <a:moveTo>
                  <a:pt x="321518" y="1021136"/>
                </a:moveTo>
                <a:lnTo>
                  <a:pt x="315106" y="1019278"/>
                </a:lnTo>
                <a:lnTo>
                  <a:pt x="322831" y="1014079"/>
                </a:lnTo>
                <a:lnTo>
                  <a:pt x="321518" y="1010174"/>
                </a:lnTo>
                <a:lnTo>
                  <a:pt x="326634" y="1010737"/>
                </a:lnTo>
                <a:lnTo>
                  <a:pt x="322780" y="1019812"/>
                </a:lnTo>
                <a:lnTo>
                  <a:pt x="321518" y="1021136"/>
                </a:lnTo>
                <a:close/>
              </a:path>
              <a:path w="1760220" h="2282190">
                <a:moveTo>
                  <a:pt x="312477" y="1026549"/>
                </a:moveTo>
                <a:lnTo>
                  <a:pt x="312979" y="1022391"/>
                </a:lnTo>
                <a:lnTo>
                  <a:pt x="312941" y="1021751"/>
                </a:lnTo>
                <a:lnTo>
                  <a:pt x="312823" y="1019812"/>
                </a:lnTo>
                <a:lnTo>
                  <a:pt x="312771" y="1018947"/>
                </a:lnTo>
                <a:lnTo>
                  <a:pt x="315206" y="1019812"/>
                </a:lnTo>
                <a:lnTo>
                  <a:pt x="315372" y="1019812"/>
                </a:lnTo>
                <a:lnTo>
                  <a:pt x="317259" y="1021751"/>
                </a:lnTo>
                <a:lnTo>
                  <a:pt x="317147" y="1025529"/>
                </a:lnTo>
                <a:lnTo>
                  <a:pt x="312477" y="1026549"/>
                </a:lnTo>
                <a:close/>
              </a:path>
              <a:path w="1760220" h="2282190">
                <a:moveTo>
                  <a:pt x="324522" y="967258"/>
                </a:moveTo>
                <a:lnTo>
                  <a:pt x="314842" y="963080"/>
                </a:lnTo>
                <a:lnTo>
                  <a:pt x="317147" y="957535"/>
                </a:lnTo>
                <a:lnTo>
                  <a:pt x="323114" y="955935"/>
                </a:lnTo>
                <a:lnTo>
                  <a:pt x="321543" y="961891"/>
                </a:lnTo>
                <a:lnTo>
                  <a:pt x="325903" y="961891"/>
                </a:lnTo>
                <a:lnTo>
                  <a:pt x="324522" y="967258"/>
                </a:lnTo>
                <a:close/>
              </a:path>
              <a:path w="1760220" h="2282190">
                <a:moveTo>
                  <a:pt x="308998" y="1031887"/>
                </a:moveTo>
                <a:lnTo>
                  <a:pt x="310584" y="1029915"/>
                </a:lnTo>
                <a:lnTo>
                  <a:pt x="312551" y="1028326"/>
                </a:lnTo>
                <a:lnTo>
                  <a:pt x="310838" y="1030171"/>
                </a:lnTo>
                <a:lnTo>
                  <a:pt x="308998" y="1031887"/>
                </a:lnTo>
                <a:close/>
              </a:path>
              <a:path w="1760220" h="2282190">
                <a:moveTo>
                  <a:pt x="295774" y="1431987"/>
                </a:moveTo>
                <a:lnTo>
                  <a:pt x="295733" y="1419004"/>
                </a:lnTo>
                <a:lnTo>
                  <a:pt x="301826" y="1422517"/>
                </a:lnTo>
                <a:lnTo>
                  <a:pt x="302757" y="1427102"/>
                </a:lnTo>
                <a:lnTo>
                  <a:pt x="300321" y="1428331"/>
                </a:lnTo>
                <a:lnTo>
                  <a:pt x="299638" y="1431287"/>
                </a:lnTo>
                <a:lnTo>
                  <a:pt x="295774" y="1431987"/>
                </a:lnTo>
                <a:close/>
              </a:path>
              <a:path w="1760220" h="2282190">
                <a:moveTo>
                  <a:pt x="297542" y="1868103"/>
                </a:moveTo>
                <a:lnTo>
                  <a:pt x="299536" y="1859436"/>
                </a:lnTo>
                <a:lnTo>
                  <a:pt x="299638" y="1858995"/>
                </a:lnTo>
                <a:lnTo>
                  <a:pt x="306192" y="1859436"/>
                </a:lnTo>
                <a:lnTo>
                  <a:pt x="297542" y="1868103"/>
                </a:lnTo>
                <a:close/>
              </a:path>
              <a:path w="1760220" h="2282190">
                <a:moveTo>
                  <a:pt x="435286" y="1490506"/>
                </a:moveTo>
                <a:lnTo>
                  <a:pt x="430216" y="1489896"/>
                </a:lnTo>
                <a:lnTo>
                  <a:pt x="430256" y="1484656"/>
                </a:lnTo>
                <a:lnTo>
                  <a:pt x="433102" y="1481737"/>
                </a:lnTo>
                <a:lnTo>
                  <a:pt x="436071" y="1482423"/>
                </a:lnTo>
                <a:lnTo>
                  <a:pt x="434910" y="1487226"/>
                </a:lnTo>
                <a:lnTo>
                  <a:pt x="435216" y="1489896"/>
                </a:lnTo>
                <a:lnTo>
                  <a:pt x="435286" y="1490506"/>
                </a:lnTo>
                <a:close/>
              </a:path>
              <a:path w="1760220" h="2282190">
                <a:moveTo>
                  <a:pt x="428259" y="1431694"/>
                </a:moveTo>
                <a:lnTo>
                  <a:pt x="424021" y="1431694"/>
                </a:lnTo>
                <a:lnTo>
                  <a:pt x="424219" y="1430438"/>
                </a:lnTo>
                <a:lnTo>
                  <a:pt x="424351" y="1429098"/>
                </a:lnTo>
                <a:lnTo>
                  <a:pt x="428596" y="1428229"/>
                </a:lnTo>
                <a:lnTo>
                  <a:pt x="428381" y="1430438"/>
                </a:lnTo>
                <a:lnTo>
                  <a:pt x="428259" y="1431694"/>
                </a:lnTo>
                <a:close/>
              </a:path>
              <a:path w="1760220" h="2282190">
                <a:moveTo>
                  <a:pt x="427542" y="1439086"/>
                </a:moveTo>
                <a:lnTo>
                  <a:pt x="422163" y="1435683"/>
                </a:lnTo>
                <a:lnTo>
                  <a:pt x="422163" y="1431287"/>
                </a:lnTo>
                <a:lnTo>
                  <a:pt x="424021" y="1431694"/>
                </a:lnTo>
                <a:lnTo>
                  <a:pt x="428259" y="1431694"/>
                </a:lnTo>
                <a:lnTo>
                  <a:pt x="427542" y="1439086"/>
                </a:lnTo>
                <a:close/>
              </a:path>
              <a:path w="1760220" h="2282190">
                <a:moveTo>
                  <a:pt x="433724" y="1460459"/>
                </a:moveTo>
                <a:lnTo>
                  <a:pt x="431656" y="1459066"/>
                </a:lnTo>
                <a:lnTo>
                  <a:pt x="433102" y="1453222"/>
                </a:lnTo>
                <a:lnTo>
                  <a:pt x="435481" y="1458234"/>
                </a:lnTo>
                <a:lnTo>
                  <a:pt x="433724" y="1460459"/>
                </a:lnTo>
                <a:close/>
              </a:path>
              <a:path w="1760220" h="2282190">
                <a:moveTo>
                  <a:pt x="437797" y="1367305"/>
                </a:moveTo>
                <a:lnTo>
                  <a:pt x="432723" y="1367305"/>
                </a:lnTo>
                <a:lnTo>
                  <a:pt x="432301" y="1363298"/>
                </a:lnTo>
                <a:lnTo>
                  <a:pt x="432206" y="1362399"/>
                </a:lnTo>
                <a:lnTo>
                  <a:pt x="437473" y="1363298"/>
                </a:lnTo>
                <a:lnTo>
                  <a:pt x="437797" y="1367305"/>
                </a:lnTo>
                <a:close/>
              </a:path>
              <a:path w="1760220" h="2282190">
                <a:moveTo>
                  <a:pt x="428727" y="1374261"/>
                </a:moveTo>
                <a:lnTo>
                  <a:pt x="425748" y="1373585"/>
                </a:lnTo>
                <a:lnTo>
                  <a:pt x="426909" y="1368772"/>
                </a:lnTo>
                <a:lnTo>
                  <a:pt x="426539" y="1365491"/>
                </a:lnTo>
                <a:lnTo>
                  <a:pt x="432723" y="1367305"/>
                </a:lnTo>
                <a:lnTo>
                  <a:pt x="437797" y="1367305"/>
                </a:lnTo>
                <a:lnTo>
                  <a:pt x="437849" y="1367949"/>
                </a:lnTo>
                <a:lnTo>
                  <a:pt x="428990" y="1367949"/>
                </a:lnTo>
                <a:lnTo>
                  <a:pt x="428885" y="1370463"/>
                </a:lnTo>
                <a:lnTo>
                  <a:pt x="428777" y="1373062"/>
                </a:lnTo>
                <a:lnTo>
                  <a:pt x="428727" y="1374261"/>
                </a:lnTo>
                <a:close/>
              </a:path>
              <a:path w="1760220" h="2282190">
                <a:moveTo>
                  <a:pt x="438051" y="1370463"/>
                </a:moveTo>
                <a:lnTo>
                  <a:pt x="428990" y="1367949"/>
                </a:lnTo>
                <a:lnTo>
                  <a:pt x="437849" y="1367949"/>
                </a:lnTo>
                <a:lnTo>
                  <a:pt x="438051" y="1370463"/>
                </a:lnTo>
                <a:close/>
              </a:path>
              <a:path w="1760220" h="2282190">
                <a:moveTo>
                  <a:pt x="436485" y="1376622"/>
                </a:moveTo>
                <a:lnTo>
                  <a:pt x="434518" y="1375035"/>
                </a:lnTo>
                <a:lnTo>
                  <a:pt x="432935" y="1373062"/>
                </a:lnTo>
                <a:lnTo>
                  <a:pt x="435286" y="1374261"/>
                </a:lnTo>
                <a:lnTo>
                  <a:pt x="436485" y="1376622"/>
                </a:lnTo>
                <a:close/>
              </a:path>
              <a:path w="1760220" h="2282190">
                <a:moveTo>
                  <a:pt x="432538" y="1508944"/>
                </a:moveTo>
                <a:lnTo>
                  <a:pt x="430849" y="1508944"/>
                </a:lnTo>
                <a:lnTo>
                  <a:pt x="430915" y="1503672"/>
                </a:lnTo>
                <a:lnTo>
                  <a:pt x="433385" y="1506400"/>
                </a:lnTo>
                <a:lnTo>
                  <a:pt x="432538" y="1508944"/>
                </a:lnTo>
                <a:close/>
              </a:path>
              <a:path w="1760220" h="2282190">
                <a:moveTo>
                  <a:pt x="433741" y="1555844"/>
                </a:moveTo>
                <a:lnTo>
                  <a:pt x="424614" y="1552061"/>
                </a:lnTo>
                <a:lnTo>
                  <a:pt x="426539" y="1547543"/>
                </a:lnTo>
                <a:lnTo>
                  <a:pt x="431391" y="1546329"/>
                </a:lnTo>
                <a:lnTo>
                  <a:pt x="429648" y="1551731"/>
                </a:lnTo>
                <a:lnTo>
                  <a:pt x="433102" y="1551930"/>
                </a:lnTo>
                <a:lnTo>
                  <a:pt x="433741" y="1555844"/>
                </a:lnTo>
                <a:close/>
              </a:path>
              <a:path w="1760220" h="2282190">
                <a:moveTo>
                  <a:pt x="433102" y="1411555"/>
                </a:moveTo>
                <a:lnTo>
                  <a:pt x="431026" y="1406644"/>
                </a:lnTo>
                <a:lnTo>
                  <a:pt x="433329" y="1404506"/>
                </a:lnTo>
                <a:lnTo>
                  <a:pt x="435518" y="1405893"/>
                </a:lnTo>
                <a:lnTo>
                  <a:pt x="433102" y="1411555"/>
                </a:lnTo>
                <a:close/>
              </a:path>
              <a:path w="1760220" h="2282190">
                <a:moveTo>
                  <a:pt x="422162" y="1032104"/>
                </a:moveTo>
                <a:lnTo>
                  <a:pt x="424937" y="1024962"/>
                </a:lnTo>
                <a:lnTo>
                  <a:pt x="428766" y="1025529"/>
                </a:lnTo>
                <a:lnTo>
                  <a:pt x="428870" y="1025970"/>
                </a:lnTo>
                <a:lnTo>
                  <a:pt x="429357" y="1029392"/>
                </a:lnTo>
                <a:lnTo>
                  <a:pt x="422162" y="1032104"/>
                </a:lnTo>
                <a:close/>
              </a:path>
              <a:path w="1760220" h="2282190">
                <a:moveTo>
                  <a:pt x="415694" y="1034637"/>
                </a:moveTo>
                <a:lnTo>
                  <a:pt x="417681" y="1025970"/>
                </a:lnTo>
                <a:lnTo>
                  <a:pt x="417782" y="1025529"/>
                </a:lnTo>
                <a:lnTo>
                  <a:pt x="424335" y="1025970"/>
                </a:lnTo>
                <a:lnTo>
                  <a:pt x="415694" y="1034637"/>
                </a:lnTo>
                <a:close/>
              </a:path>
              <a:path w="1760220" h="2282190">
                <a:moveTo>
                  <a:pt x="418374" y="1443231"/>
                </a:moveTo>
                <a:lnTo>
                  <a:pt x="418176" y="1440846"/>
                </a:lnTo>
                <a:lnTo>
                  <a:pt x="416088" y="1442940"/>
                </a:lnTo>
                <a:lnTo>
                  <a:pt x="413405" y="1437877"/>
                </a:lnTo>
                <a:lnTo>
                  <a:pt x="418176" y="1440846"/>
                </a:lnTo>
                <a:lnTo>
                  <a:pt x="418350" y="1442940"/>
                </a:lnTo>
                <a:lnTo>
                  <a:pt x="418374" y="1443231"/>
                </a:lnTo>
                <a:close/>
              </a:path>
              <a:path w="1760220" h="2282190">
                <a:moveTo>
                  <a:pt x="413890" y="1542010"/>
                </a:moveTo>
                <a:lnTo>
                  <a:pt x="411549" y="1540880"/>
                </a:lnTo>
                <a:lnTo>
                  <a:pt x="413405" y="1538763"/>
                </a:lnTo>
                <a:lnTo>
                  <a:pt x="415988" y="1541516"/>
                </a:lnTo>
                <a:lnTo>
                  <a:pt x="413890" y="1542010"/>
                </a:lnTo>
                <a:close/>
              </a:path>
              <a:path w="1760220" h="2282190">
                <a:moveTo>
                  <a:pt x="411223" y="1613337"/>
                </a:moveTo>
                <a:lnTo>
                  <a:pt x="405768" y="1612450"/>
                </a:lnTo>
                <a:lnTo>
                  <a:pt x="411092" y="1604833"/>
                </a:lnTo>
                <a:lnTo>
                  <a:pt x="415593" y="1606762"/>
                </a:lnTo>
                <a:lnTo>
                  <a:pt x="416370" y="1609884"/>
                </a:lnTo>
                <a:lnTo>
                  <a:pt x="411420" y="1609884"/>
                </a:lnTo>
                <a:lnTo>
                  <a:pt x="411321" y="1611627"/>
                </a:lnTo>
                <a:lnTo>
                  <a:pt x="411223" y="1613337"/>
                </a:lnTo>
                <a:close/>
              </a:path>
              <a:path w="1760220" h="2282190">
                <a:moveTo>
                  <a:pt x="416804" y="1611627"/>
                </a:moveTo>
                <a:lnTo>
                  <a:pt x="411420" y="1609884"/>
                </a:lnTo>
                <a:lnTo>
                  <a:pt x="416370" y="1609884"/>
                </a:lnTo>
                <a:lnTo>
                  <a:pt x="416804" y="1611627"/>
                </a:lnTo>
                <a:close/>
              </a:path>
              <a:path w="1760220" h="2282190">
                <a:moveTo>
                  <a:pt x="437474" y="1431287"/>
                </a:moveTo>
                <a:lnTo>
                  <a:pt x="433102" y="1431287"/>
                </a:lnTo>
                <a:lnTo>
                  <a:pt x="433102" y="1426905"/>
                </a:lnTo>
                <a:lnTo>
                  <a:pt x="437474" y="1426905"/>
                </a:lnTo>
                <a:lnTo>
                  <a:pt x="437474" y="1431287"/>
                </a:lnTo>
                <a:close/>
              </a:path>
              <a:path w="1760220" h="2282190">
                <a:moveTo>
                  <a:pt x="428727" y="1606762"/>
                </a:moveTo>
                <a:lnTo>
                  <a:pt x="431636" y="1603219"/>
                </a:lnTo>
                <a:lnTo>
                  <a:pt x="431546" y="1598966"/>
                </a:lnTo>
                <a:lnTo>
                  <a:pt x="431140" y="1594223"/>
                </a:lnTo>
                <a:lnTo>
                  <a:pt x="433102" y="1589209"/>
                </a:lnTo>
                <a:lnTo>
                  <a:pt x="434030" y="1592855"/>
                </a:lnTo>
                <a:lnTo>
                  <a:pt x="438213" y="1605519"/>
                </a:lnTo>
                <a:lnTo>
                  <a:pt x="428727" y="1606762"/>
                </a:lnTo>
                <a:close/>
              </a:path>
              <a:path w="1760220" h="2282190">
                <a:moveTo>
                  <a:pt x="422254" y="892070"/>
                </a:moveTo>
                <a:lnTo>
                  <a:pt x="424249" y="883403"/>
                </a:lnTo>
                <a:lnTo>
                  <a:pt x="424351" y="882961"/>
                </a:lnTo>
                <a:lnTo>
                  <a:pt x="430894" y="883403"/>
                </a:lnTo>
                <a:lnTo>
                  <a:pt x="422254" y="892070"/>
                </a:lnTo>
                <a:close/>
              </a:path>
              <a:path w="1760220" h="2282190">
                <a:moveTo>
                  <a:pt x="428246" y="914720"/>
                </a:moveTo>
                <a:lnTo>
                  <a:pt x="426146" y="914226"/>
                </a:lnTo>
                <a:lnTo>
                  <a:pt x="428727" y="911471"/>
                </a:lnTo>
                <a:lnTo>
                  <a:pt x="430587" y="913589"/>
                </a:lnTo>
                <a:lnTo>
                  <a:pt x="428246" y="914720"/>
                </a:lnTo>
                <a:close/>
              </a:path>
              <a:path w="1760220" h="2282190">
                <a:moveTo>
                  <a:pt x="406847" y="876380"/>
                </a:moveTo>
                <a:lnTo>
                  <a:pt x="400135" y="874228"/>
                </a:lnTo>
                <a:lnTo>
                  <a:pt x="409354" y="870526"/>
                </a:lnTo>
                <a:lnTo>
                  <a:pt x="409034" y="867606"/>
                </a:lnTo>
                <a:lnTo>
                  <a:pt x="415735" y="869759"/>
                </a:lnTo>
                <a:lnTo>
                  <a:pt x="406517" y="873460"/>
                </a:lnTo>
                <a:lnTo>
                  <a:pt x="406847" y="876380"/>
                </a:lnTo>
                <a:close/>
              </a:path>
              <a:path w="1760220" h="2282190">
                <a:moveTo>
                  <a:pt x="420108" y="946939"/>
                </a:moveTo>
                <a:lnTo>
                  <a:pt x="419124" y="944678"/>
                </a:lnTo>
                <a:lnTo>
                  <a:pt x="421846" y="943363"/>
                </a:lnTo>
                <a:lnTo>
                  <a:pt x="426539" y="946567"/>
                </a:lnTo>
                <a:lnTo>
                  <a:pt x="420108" y="946939"/>
                </a:lnTo>
                <a:close/>
              </a:path>
              <a:path w="1760220" h="2282190">
                <a:moveTo>
                  <a:pt x="430915" y="1573864"/>
                </a:moveTo>
                <a:lnTo>
                  <a:pt x="424351" y="1573864"/>
                </a:lnTo>
                <a:lnTo>
                  <a:pt x="425505" y="1572092"/>
                </a:lnTo>
                <a:lnTo>
                  <a:pt x="426630" y="1570301"/>
                </a:lnTo>
                <a:lnTo>
                  <a:pt x="426539" y="1567273"/>
                </a:lnTo>
                <a:lnTo>
                  <a:pt x="428306" y="1567695"/>
                </a:lnTo>
                <a:lnTo>
                  <a:pt x="428715" y="1569467"/>
                </a:lnTo>
                <a:lnTo>
                  <a:pt x="430915" y="1569467"/>
                </a:lnTo>
                <a:lnTo>
                  <a:pt x="430915" y="1573864"/>
                </a:lnTo>
                <a:close/>
              </a:path>
              <a:path w="1760220" h="2282190">
                <a:moveTo>
                  <a:pt x="432480" y="1656871"/>
                </a:moveTo>
                <a:lnTo>
                  <a:pt x="429041" y="1654982"/>
                </a:lnTo>
                <a:lnTo>
                  <a:pt x="427086" y="1651461"/>
                </a:lnTo>
                <a:lnTo>
                  <a:pt x="428727" y="1648428"/>
                </a:lnTo>
                <a:lnTo>
                  <a:pt x="433766" y="1647764"/>
                </a:lnTo>
                <a:lnTo>
                  <a:pt x="431158" y="1654771"/>
                </a:lnTo>
                <a:lnTo>
                  <a:pt x="434826" y="1654982"/>
                </a:lnTo>
                <a:lnTo>
                  <a:pt x="435326" y="1654982"/>
                </a:lnTo>
                <a:lnTo>
                  <a:pt x="432480" y="1656871"/>
                </a:lnTo>
                <a:close/>
              </a:path>
              <a:path w="1760220" h="2282190">
                <a:moveTo>
                  <a:pt x="426539" y="1687916"/>
                </a:moveTo>
                <a:lnTo>
                  <a:pt x="419959" y="1684631"/>
                </a:lnTo>
                <a:lnTo>
                  <a:pt x="428149" y="1678081"/>
                </a:lnTo>
                <a:lnTo>
                  <a:pt x="433102" y="1679138"/>
                </a:lnTo>
                <a:lnTo>
                  <a:pt x="432484" y="1683438"/>
                </a:lnTo>
                <a:lnTo>
                  <a:pt x="427181" y="1683438"/>
                </a:lnTo>
                <a:lnTo>
                  <a:pt x="426539" y="1687916"/>
                </a:lnTo>
                <a:close/>
              </a:path>
              <a:path w="1760220" h="2282190">
                <a:moveTo>
                  <a:pt x="432459" y="1683611"/>
                </a:moveTo>
                <a:lnTo>
                  <a:pt x="427181" y="1683438"/>
                </a:lnTo>
                <a:lnTo>
                  <a:pt x="432484" y="1683438"/>
                </a:lnTo>
                <a:lnTo>
                  <a:pt x="432459" y="1683611"/>
                </a:lnTo>
                <a:close/>
              </a:path>
              <a:path w="1760220" h="2282190">
                <a:moveTo>
                  <a:pt x="426630" y="1637807"/>
                </a:moveTo>
                <a:lnTo>
                  <a:pt x="428624" y="1629134"/>
                </a:lnTo>
                <a:lnTo>
                  <a:pt x="428727" y="1628687"/>
                </a:lnTo>
                <a:lnTo>
                  <a:pt x="435270" y="1629134"/>
                </a:lnTo>
                <a:lnTo>
                  <a:pt x="426630" y="1637807"/>
                </a:lnTo>
                <a:close/>
              </a:path>
              <a:path w="1760220" h="2282190">
                <a:moveTo>
                  <a:pt x="428849" y="1174835"/>
                </a:moveTo>
                <a:lnTo>
                  <a:pt x="424362" y="1170280"/>
                </a:lnTo>
                <a:lnTo>
                  <a:pt x="428316" y="1168411"/>
                </a:lnTo>
                <a:lnTo>
                  <a:pt x="430377" y="1164639"/>
                </a:lnTo>
                <a:lnTo>
                  <a:pt x="435286" y="1163709"/>
                </a:lnTo>
                <a:lnTo>
                  <a:pt x="435398" y="1168411"/>
                </a:lnTo>
                <a:lnTo>
                  <a:pt x="435443" y="1170280"/>
                </a:lnTo>
                <a:lnTo>
                  <a:pt x="428849" y="1174835"/>
                </a:lnTo>
                <a:close/>
              </a:path>
              <a:path w="1760220" h="2282190">
                <a:moveTo>
                  <a:pt x="429331" y="1018726"/>
                </a:moveTo>
                <a:lnTo>
                  <a:pt x="430915" y="1016754"/>
                </a:lnTo>
                <a:lnTo>
                  <a:pt x="432881" y="1015165"/>
                </a:lnTo>
                <a:lnTo>
                  <a:pt x="431169" y="1017009"/>
                </a:lnTo>
                <a:lnTo>
                  <a:pt x="429331" y="1018726"/>
                </a:lnTo>
                <a:close/>
              </a:path>
              <a:path w="1760220" h="2282190">
                <a:moveTo>
                  <a:pt x="321620" y="1490846"/>
                </a:moveTo>
                <a:lnTo>
                  <a:pt x="323604" y="1482184"/>
                </a:lnTo>
                <a:lnTo>
                  <a:pt x="323706" y="1481737"/>
                </a:lnTo>
                <a:lnTo>
                  <a:pt x="330260" y="1482184"/>
                </a:lnTo>
                <a:lnTo>
                  <a:pt x="321620" y="1490846"/>
                </a:lnTo>
                <a:close/>
              </a:path>
              <a:path w="1760220" h="2282190">
                <a:moveTo>
                  <a:pt x="352242" y="1661925"/>
                </a:moveTo>
                <a:lnTo>
                  <a:pt x="354236" y="1653263"/>
                </a:lnTo>
                <a:lnTo>
                  <a:pt x="354339" y="1652816"/>
                </a:lnTo>
                <a:lnTo>
                  <a:pt x="360888" y="1653263"/>
                </a:lnTo>
                <a:lnTo>
                  <a:pt x="352242" y="1661925"/>
                </a:lnTo>
                <a:close/>
              </a:path>
              <a:path w="1760220" h="2282190">
                <a:moveTo>
                  <a:pt x="352151" y="1444453"/>
                </a:moveTo>
                <a:lnTo>
                  <a:pt x="347770" y="1444453"/>
                </a:lnTo>
                <a:lnTo>
                  <a:pt x="347770" y="1440065"/>
                </a:lnTo>
                <a:lnTo>
                  <a:pt x="352151" y="1440065"/>
                </a:lnTo>
                <a:lnTo>
                  <a:pt x="352151" y="1444453"/>
                </a:lnTo>
                <a:close/>
              </a:path>
              <a:path w="1760220" h="2282190">
                <a:moveTo>
                  <a:pt x="347866" y="1510588"/>
                </a:moveTo>
                <a:lnTo>
                  <a:pt x="349860" y="1501926"/>
                </a:lnTo>
                <a:lnTo>
                  <a:pt x="349963" y="1501479"/>
                </a:lnTo>
                <a:lnTo>
                  <a:pt x="356516" y="1501926"/>
                </a:lnTo>
                <a:lnTo>
                  <a:pt x="347866" y="1510588"/>
                </a:lnTo>
                <a:close/>
              </a:path>
              <a:path w="1760220" h="2282190">
                <a:moveTo>
                  <a:pt x="350055" y="1466718"/>
                </a:moveTo>
                <a:lnTo>
                  <a:pt x="352048" y="1458056"/>
                </a:lnTo>
                <a:lnTo>
                  <a:pt x="352151" y="1457608"/>
                </a:lnTo>
                <a:lnTo>
                  <a:pt x="358705" y="1458056"/>
                </a:lnTo>
                <a:lnTo>
                  <a:pt x="350055" y="1466718"/>
                </a:lnTo>
                <a:close/>
              </a:path>
              <a:path w="1760220" h="2282190">
                <a:moveTo>
                  <a:pt x="328082" y="1540957"/>
                </a:moveTo>
                <a:lnTo>
                  <a:pt x="323189" y="1540017"/>
                </a:lnTo>
                <a:lnTo>
                  <a:pt x="327197" y="1530146"/>
                </a:lnTo>
                <a:lnTo>
                  <a:pt x="325895" y="1525607"/>
                </a:lnTo>
                <a:lnTo>
                  <a:pt x="331628" y="1528527"/>
                </a:lnTo>
                <a:lnTo>
                  <a:pt x="330073" y="1535340"/>
                </a:lnTo>
                <a:lnTo>
                  <a:pt x="328082" y="1540957"/>
                </a:lnTo>
                <a:close/>
              </a:path>
              <a:path w="1760220" h="2282190">
                <a:moveTo>
                  <a:pt x="330366" y="1534717"/>
                </a:moveTo>
                <a:lnTo>
                  <a:pt x="332356" y="1526054"/>
                </a:lnTo>
                <a:lnTo>
                  <a:pt x="332459" y="1525607"/>
                </a:lnTo>
                <a:lnTo>
                  <a:pt x="339007" y="1526054"/>
                </a:lnTo>
                <a:lnTo>
                  <a:pt x="330366" y="1534717"/>
                </a:lnTo>
                <a:close/>
              </a:path>
              <a:path w="1760220" h="2282190">
                <a:moveTo>
                  <a:pt x="340917" y="1403807"/>
                </a:moveTo>
                <a:lnTo>
                  <a:pt x="341419" y="1399643"/>
                </a:lnTo>
                <a:lnTo>
                  <a:pt x="341380" y="1399008"/>
                </a:lnTo>
                <a:lnTo>
                  <a:pt x="341265" y="1397155"/>
                </a:lnTo>
                <a:lnTo>
                  <a:pt x="341206" y="1396195"/>
                </a:lnTo>
                <a:lnTo>
                  <a:pt x="343900" y="1397155"/>
                </a:lnTo>
                <a:lnTo>
                  <a:pt x="345703" y="1399008"/>
                </a:lnTo>
                <a:lnTo>
                  <a:pt x="345581" y="1402776"/>
                </a:lnTo>
                <a:lnTo>
                  <a:pt x="340917" y="1403807"/>
                </a:lnTo>
                <a:close/>
              </a:path>
              <a:path w="1760220" h="2282190">
                <a:moveTo>
                  <a:pt x="347816" y="1382034"/>
                </a:moveTo>
                <a:lnTo>
                  <a:pt x="341206" y="1378647"/>
                </a:lnTo>
                <a:lnTo>
                  <a:pt x="340516" y="1373559"/>
                </a:lnTo>
                <a:lnTo>
                  <a:pt x="341560" y="1370234"/>
                </a:lnTo>
                <a:lnTo>
                  <a:pt x="343394" y="1367685"/>
                </a:lnTo>
                <a:lnTo>
                  <a:pt x="346959" y="1367304"/>
                </a:lnTo>
                <a:lnTo>
                  <a:pt x="347816" y="1382034"/>
                </a:lnTo>
                <a:close/>
              </a:path>
              <a:path w="1760220" h="2282190">
                <a:moveTo>
                  <a:pt x="347289" y="1570520"/>
                </a:moveTo>
                <a:lnTo>
                  <a:pt x="345191" y="1570026"/>
                </a:lnTo>
                <a:lnTo>
                  <a:pt x="347770" y="1567273"/>
                </a:lnTo>
                <a:lnTo>
                  <a:pt x="349628" y="1569391"/>
                </a:lnTo>
                <a:lnTo>
                  <a:pt x="347289" y="1570520"/>
                </a:lnTo>
                <a:close/>
              </a:path>
              <a:path w="1760220" h="2282190">
                <a:moveTo>
                  <a:pt x="340725" y="1458661"/>
                </a:moveTo>
                <a:lnTo>
                  <a:pt x="338625" y="1458168"/>
                </a:lnTo>
                <a:lnTo>
                  <a:pt x="341206" y="1455415"/>
                </a:lnTo>
                <a:lnTo>
                  <a:pt x="343066" y="1457532"/>
                </a:lnTo>
                <a:lnTo>
                  <a:pt x="340725" y="1458661"/>
                </a:lnTo>
                <a:close/>
              </a:path>
              <a:path w="1760220" h="2282190">
                <a:moveTo>
                  <a:pt x="325895" y="1404969"/>
                </a:moveTo>
                <a:lnTo>
                  <a:pt x="328770" y="1399671"/>
                </a:lnTo>
                <a:lnTo>
                  <a:pt x="328650" y="1393148"/>
                </a:lnTo>
                <a:lnTo>
                  <a:pt x="329886" y="1387601"/>
                </a:lnTo>
                <a:lnTo>
                  <a:pt x="336830" y="1385233"/>
                </a:lnTo>
                <a:lnTo>
                  <a:pt x="332818" y="1391448"/>
                </a:lnTo>
                <a:lnTo>
                  <a:pt x="335016" y="1403878"/>
                </a:lnTo>
                <a:lnTo>
                  <a:pt x="325895" y="1404969"/>
                </a:lnTo>
                <a:close/>
              </a:path>
              <a:path w="1760220" h="2282190">
                <a:moveTo>
                  <a:pt x="346452" y="1091197"/>
                </a:moveTo>
                <a:lnTo>
                  <a:pt x="335614" y="1090145"/>
                </a:lnTo>
                <a:lnTo>
                  <a:pt x="339018" y="1084749"/>
                </a:lnTo>
                <a:lnTo>
                  <a:pt x="342553" y="1084129"/>
                </a:lnTo>
                <a:lnTo>
                  <a:pt x="342786" y="1086820"/>
                </a:lnTo>
                <a:lnTo>
                  <a:pt x="345557" y="1086820"/>
                </a:lnTo>
                <a:lnTo>
                  <a:pt x="346452" y="1091197"/>
                </a:lnTo>
                <a:close/>
              </a:path>
              <a:path w="1760220" h="2282190">
                <a:moveTo>
                  <a:pt x="345678" y="1782563"/>
                </a:moveTo>
                <a:lnTo>
                  <a:pt x="347670" y="1773890"/>
                </a:lnTo>
                <a:lnTo>
                  <a:pt x="347770" y="1773453"/>
                </a:lnTo>
                <a:lnTo>
                  <a:pt x="354329" y="1773890"/>
                </a:lnTo>
                <a:lnTo>
                  <a:pt x="345678" y="1782563"/>
                </a:lnTo>
                <a:close/>
              </a:path>
              <a:path w="1760220" h="2282190">
                <a:moveTo>
                  <a:pt x="336962" y="1006655"/>
                </a:moveTo>
                <a:lnTo>
                  <a:pt x="338014" y="995795"/>
                </a:lnTo>
                <a:lnTo>
                  <a:pt x="343394" y="999206"/>
                </a:lnTo>
                <a:lnTo>
                  <a:pt x="344016" y="1002745"/>
                </a:lnTo>
                <a:lnTo>
                  <a:pt x="341327" y="1002984"/>
                </a:lnTo>
                <a:lnTo>
                  <a:pt x="341206" y="1005787"/>
                </a:lnTo>
                <a:lnTo>
                  <a:pt x="336962" y="1006655"/>
                </a:lnTo>
                <a:close/>
              </a:path>
              <a:path w="1760220" h="2282190">
                <a:moveTo>
                  <a:pt x="357006" y="1677997"/>
                </a:moveTo>
                <a:lnTo>
                  <a:pt x="354665" y="1676868"/>
                </a:lnTo>
                <a:lnTo>
                  <a:pt x="356522" y="1674751"/>
                </a:lnTo>
                <a:lnTo>
                  <a:pt x="359105" y="1677503"/>
                </a:lnTo>
                <a:lnTo>
                  <a:pt x="357006" y="1677997"/>
                </a:lnTo>
                <a:close/>
              </a:path>
              <a:path w="1760220" h="2282190">
                <a:moveTo>
                  <a:pt x="347207" y="1638351"/>
                </a:moveTo>
                <a:lnTo>
                  <a:pt x="345517" y="1638351"/>
                </a:lnTo>
                <a:lnTo>
                  <a:pt x="345581" y="1633079"/>
                </a:lnTo>
                <a:lnTo>
                  <a:pt x="348054" y="1635807"/>
                </a:lnTo>
                <a:lnTo>
                  <a:pt x="347207" y="1638351"/>
                </a:lnTo>
                <a:close/>
              </a:path>
              <a:path w="1760220" h="2282190">
                <a:moveTo>
                  <a:pt x="336225" y="1665758"/>
                </a:moveTo>
                <a:lnTo>
                  <a:pt x="334387" y="1664041"/>
                </a:lnTo>
                <a:lnTo>
                  <a:pt x="332675" y="1662198"/>
                </a:lnTo>
                <a:lnTo>
                  <a:pt x="334641" y="1663788"/>
                </a:lnTo>
                <a:lnTo>
                  <a:pt x="336225" y="1665758"/>
                </a:lnTo>
                <a:close/>
              </a:path>
              <a:path w="1760220" h="2282190">
                <a:moveTo>
                  <a:pt x="332555" y="1471110"/>
                </a:moveTo>
                <a:lnTo>
                  <a:pt x="334541" y="1462438"/>
                </a:lnTo>
                <a:lnTo>
                  <a:pt x="334641" y="1462000"/>
                </a:lnTo>
                <a:lnTo>
                  <a:pt x="341196" y="1462438"/>
                </a:lnTo>
                <a:lnTo>
                  <a:pt x="332555" y="1471110"/>
                </a:lnTo>
                <a:close/>
              </a:path>
              <a:path w="1760220" h="2282190">
                <a:moveTo>
                  <a:pt x="335249" y="1917992"/>
                </a:moveTo>
                <a:lnTo>
                  <a:pt x="336830" y="1916021"/>
                </a:lnTo>
                <a:lnTo>
                  <a:pt x="338801" y="1914433"/>
                </a:lnTo>
                <a:lnTo>
                  <a:pt x="337090" y="1916276"/>
                </a:lnTo>
                <a:lnTo>
                  <a:pt x="335249" y="1917992"/>
                </a:lnTo>
                <a:close/>
              </a:path>
              <a:path w="1760220" h="2282190">
                <a:moveTo>
                  <a:pt x="339119" y="1137722"/>
                </a:moveTo>
                <a:lnTo>
                  <a:pt x="341104" y="1129060"/>
                </a:lnTo>
                <a:lnTo>
                  <a:pt x="341206" y="1128612"/>
                </a:lnTo>
                <a:lnTo>
                  <a:pt x="347770" y="1129060"/>
                </a:lnTo>
                <a:lnTo>
                  <a:pt x="339119" y="1137722"/>
                </a:lnTo>
                <a:close/>
              </a:path>
              <a:path w="1760220" h="2282190">
                <a:moveTo>
                  <a:pt x="373347" y="857354"/>
                </a:moveTo>
                <a:lnTo>
                  <a:pt x="367320" y="853598"/>
                </a:lnTo>
                <a:lnTo>
                  <a:pt x="365280" y="852252"/>
                </a:lnTo>
                <a:lnTo>
                  <a:pt x="365531" y="850403"/>
                </a:lnTo>
                <a:lnTo>
                  <a:pt x="365628" y="849688"/>
                </a:lnTo>
                <a:lnTo>
                  <a:pt x="369259" y="850403"/>
                </a:lnTo>
                <a:lnTo>
                  <a:pt x="371915" y="850403"/>
                </a:lnTo>
                <a:lnTo>
                  <a:pt x="373347" y="857354"/>
                </a:lnTo>
                <a:close/>
              </a:path>
              <a:path w="1760220" h="2282190">
                <a:moveTo>
                  <a:pt x="371915" y="850403"/>
                </a:moveTo>
                <a:lnTo>
                  <a:pt x="369259" y="850403"/>
                </a:lnTo>
                <a:lnTo>
                  <a:pt x="371843" y="850058"/>
                </a:lnTo>
                <a:lnTo>
                  <a:pt x="371915" y="850403"/>
                </a:lnTo>
                <a:close/>
              </a:path>
              <a:path w="1760220" h="2282190">
                <a:moveTo>
                  <a:pt x="369746" y="968838"/>
                </a:moveTo>
                <a:lnTo>
                  <a:pt x="371742" y="960170"/>
                </a:lnTo>
                <a:lnTo>
                  <a:pt x="371843" y="959728"/>
                </a:lnTo>
                <a:lnTo>
                  <a:pt x="378387" y="960170"/>
                </a:lnTo>
                <a:lnTo>
                  <a:pt x="369746" y="968838"/>
                </a:lnTo>
                <a:close/>
              </a:path>
              <a:path w="1760220" h="2282190">
                <a:moveTo>
                  <a:pt x="422254" y="1148690"/>
                </a:moveTo>
                <a:lnTo>
                  <a:pt x="424249" y="1140022"/>
                </a:lnTo>
                <a:lnTo>
                  <a:pt x="424351" y="1139581"/>
                </a:lnTo>
                <a:lnTo>
                  <a:pt x="430894" y="1140022"/>
                </a:lnTo>
                <a:lnTo>
                  <a:pt x="422254" y="1148690"/>
                </a:lnTo>
                <a:close/>
              </a:path>
              <a:path w="1760220" h="2282190">
                <a:moveTo>
                  <a:pt x="430915" y="1117646"/>
                </a:moveTo>
                <a:lnTo>
                  <a:pt x="426539" y="1117646"/>
                </a:lnTo>
                <a:lnTo>
                  <a:pt x="426539" y="1113259"/>
                </a:lnTo>
                <a:lnTo>
                  <a:pt x="430915" y="1113259"/>
                </a:lnTo>
                <a:lnTo>
                  <a:pt x="430915" y="1117646"/>
                </a:lnTo>
                <a:close/>
              </a:path>
              <a:path w="1760220" h="2282190">
                <a:moveTo>
                  <a:pt x="426539" y="979465"/>
                </a:moveTo>
                <a:lnTo>
                  <a:pt x="422718" y="978275"/>
                </a:lnTo>
                <a:lnTo>
                  <a:pt x="419988" y="974321"/>
                </a:lnTo>
                <a:lnTo>
                  <a:pt x="419987" y="970198"/>
                </a:lnTo>
                <a:lnTo>
                  <a:pt x="424351" y="968503"/>
                </a:lnTo>
                <a:lnTo>
                  <a:pt x="423538" y="973266"/>
                </a:lnTo>
                <a:lnTo>
                  <a:pt x="423450" y="973783"/>
                </a:lnTo>
                <a:lnTo>
                  <a:pt x="428196" y="973783"/>
                </a:lnTo>
                <a:lnTo>
                  <a:pt x="426539" y="979465"/>
                </a:lnTo>
                <a:close/>
              </a:path>
              <a:path w="1760220" h="2282190">
                <a:moveTo>
                  <a:pt x="428196" y="973783"/>
                </a:moveTo>
                <a:lnTo>
                  <a:pt x="423450" y="973783"/>
                </a:lnTo>
                <a:lnTo>
                  <a:pt x="428347" y="973266"/>
                </a:lnTo>
                <a:lnTo>
                  <a:pt x="428196" y="973783"/>
                </a:lnTo>
                <a:close/>
              </a:path>
              <a:path w="1760220" h="2282190">
                <a:moveTo>
                  <a:pt x="371843" y="768908"/>
                </a:moveTo>
                <a:lnTo>
                  <a:pt x="367467" y="768908"/>
                </a:lnTo>
                <a:lnTo>
                  <a:pt x="367467" y="764521"/>
                </a:lnTo>
                <a:lnTo>
                  <a:pt x="371843" y="764521"/>
                </a:lnTo>
                <a:lnTo>
                  <a:pt x="371843" y="768908"/>
                </a:lnTo>
                <a:close/>
              </a:path>
              <a:path w="1760220" h="2282190">
                <a:moveTo>
                  <a:pt x="402948" y="1388480"/>
                </a:moveTo>
                <a:lnTo>
                  <a:pt x="400608" y="1387350"/>
                </a:lnTo>
                <a:lnTo>
                  <a:pt x="402465" y="1385233"/>
                </a:lnTo>
                <a:lnTo>
                  <a:pt x="405047" y="1387986"/>
                </a:lnTo>
                <a:lnTo>
                  <a:pt x="402948" y="1388480"/>
                </a:lnTo>
                <a:close/>
              </a:path>
              <a:path w="1760220" h="2282190">
                <a:moveTo>
                  <a:pt x="406242" y="1729363"/>
                </a:moveTo>
                <a:lnTo>
                  <a:pt x="404404" y="1727649"/>
                </a:lnTo>
                <a:lnTo>
                  <a:pt x="402693" y="1725805"/>
                </a:lnTo>
                <a:lnTo>
                  <a:pt x="404658" y="1727390"/>
                </a:lnTo>
                <a:lnTo>
                  <a:pt x="406242" y="1729363"/>
                </a:lnTo>
                <a:close/>
              </a:path>
              <a:path w="1760220" h="2282190">
                <a:moveTo>
                  <a:pt x="312771" y="1527801"/>
                </a:moveTo>
                <a:lnTo>
                  <a:pt x="315106" y="1525755"/>
                </a:lnTo>
                <a:lnTo>
                  <a:pt x="313445" y="1519707"/>
                </a:lnTo>
                <a:lnTo>
                  <a:pt x="319336" y="1521220"/>
                </a:lnTo>
                <a:lnTo>
                  <a:pt x="319336" y="1524921"/>
                </a:lnTo>
                <a:lnTo>
                  <a:pt x="312771" y="1527801"/>
                </a:lnTo>
                <a:close/>
              </a:path>
              <a:path w="1760220" h="2282190">
                <a:moveTo>
                  <a:pt x="319336" y="1526431"/>
                </a:moveTo>
                <a:lnTo>
                  <a:pt x="319336" y="1524921"/>
                </a:lnTo>
                <a:lnTo>
                  <a:pt x="320551" y="1524389"/>
                </a:lnTo>
                <a:lnTo>
                  <a:pt x="319336" y="1526431"/>
                </a:lnTo>
                <a:close/>
              </a:path>
              <a:path w="1760220" h="2282190">
                <a:moveTo>
                  <a:pt x="314088" y="1535249"/>
                </a:moveTo>
                <a:lnTo>
                  <a:pt x="319336" y="1526431"/>
                </a:lnTo>
                <a:lnTo>
                  <a:pt x="319336" y="1534377"/>
                </a:lnTo>
                <a:lnTo>
                  <a:pt x="314088" y="1535249"/>
                </a:lnTo>
                <a:close/>
              </a:path>
              <a:path w="1760220" h="2282190">
                <a:moveTo>
                  <a:pt x="402597" y="1721678"/>
                </a:moveTo>
                <a:lnTo>
                  <a:pt x="403646" y="1710821"/>
                </a:lnTo>
                <a:lnTo>
                  <a:pt x="409035" y="1714234"/>
                </a:lnTo>
                <a:lnTo>
                  <a:pt x="409652" y="1717773"/>
                </a:lnTo>
                <a:lnTo>
                  <a:pt x="406968" y="1718011"/>
                </a:lnTo>
                <a:lnTo>
                  <a:pt x="406847" y="1720815"/>
                </a:lnTo>
                <a:lnTo>
                  <a:pt x="402597" y="1721678"/>
                </a:lnTo>
                <a:close/>
              </a:path>
              <a:path w="1760220" h="2282190">
                <a:moveTo>
                  <a:pt x="400374" y="1475498"/>
                </a:moveTo>
                <a:lnTo>
                  <a:pt x="402365" y="1466824"/>
                </a:lnTo>
                <a:lnTo>
                  <a:pt x="402465" y="1466388"/>
                </a:lnTo>
                <a:lnTo>
                  <a:pt x="409024" y="1466824"/>
                </a:lnTo>
                <a:lnTo>
                  <a:pt x="400374" y="1475498"/>
                </a:lnTo>
                <a:close/>
              </a:path>
              <a:path w="1760220" h="2282190">
                <a:moveTo>
                  <a:pt x="378402" y="1856801"/>
                </a:moveTo>
                <a:lnTo>
                  <a:pt x="375429" y="1856116"/>
                </a:lnTo>
                <a:lnTo>
                  <a:pt x="376589" y="1851302"/>
                </a:lnTo>
                <a:lnTo>
                  <a:pt x="376289" y="1848642"/>
                </a:lnTo>
                <a:lnTo>
                  <a:pt x="376219" y="1848022"/>
                </a:lnTo>
                <a:lnTo>
                  <a:pt x="381284" y="1848642"/>
                </a:lnTo>
                <a:lnTo>
                  <a:pt x="381249" y="1853882"/>
                </a:lnTo>
                <a:lnTo>
                  <a:pt x="378402" y="1856801"/>
                </a:lnTo>
                <a:close/>
              </a:path>
              <a:path w="1760220" h="2282190">
                <a:moveTo>
                  <a:pt x="389439" y="1199135"/>
                </a:moveTo>
                <a:lnTo>
                  <a:pt x="391424" y="1190468"/>
                </a:lnTo>
                <a:lnTo>
                  <a:pt x="391525" y="1190026"/>
                </a:lnTo>
                <a:lnTo>
                  <a:pt x="398080" y="1190468"/>
                </a:lnTo>
                <a:lnTo>
                  <a:pt x="389439" y="1199135"/>
                </a:lnTo>
                <a:close/>
              </a:path>
              <a:path w="1760220" h="2282190">
                <a:moveTo>
                  <a:pt x="391546" y="1202766"/>
                </a:moveTo>
                <a:lnTo>
                  <a:pt x="380590" y="1200994"/>
                </a:lnTo>
                <a:lnTo>
                  <a:pt x="380590" y="1194414"/>
                </a:lnTo>
                <a:lnTo>
                  <a:pt x="385731" y="1194565"/>
                </a:lnTo>
                <a:lnTo>
                  <a:pt x="391546" y="1202766"/>
                </a:lnTo>
                <a:close/>
              </a:path>
              <a:path w="1760220" h="2282190">
                <a:moveTo>
                  <a:pt x="427732" y="1087107"/>
                </a:moveTo>
                <a:lnTo>
                  <a:pt x="425764" y="1085519"/>
                </a:lnTo>
                <a:lnTo>
                  <a:pt x="424183" y="1083546"/>
                </a:lnTo>
                <a:lnTo>
                  <a:pt x="426539" y="1084748"/>
                </a:lnTo>
                <a:lnTo>
                  <a:pt x="427732" y="1087107"/>
                </a:lnTo>
                <a:close/>
              </a:path>
              <a:path w="1760220" h="2282190">
                <a:moveTo>
                  <a:pt x="356041" y="1901715"/>
                </a:moveTo>
                <a:lnTo>
                  <a:pt x="353941" y="1901221"/>
                </a:lnTo>
                <a:lnTo>
                  <a:pt x="356522" y="1898468"/>
                </a:lnTo>
                <a:lnTo>
                  <a:pt x="358381" y="1900585"/>
                </a:lnTo>
                <a:lnTo>
                  <a:pt x="356041" y="1901715"/>
                </a:lnTo>
                <a:close/>
              </a:path>
              <a:path w="1760220" h="2282190">
                <a:moveTo>
                  <a:pt x="355301" y="1753884"/>
                </a:moveTo>
                <a:lnTo>
                  <a:pt x="352995" y="1753884"/>
                </a:lnTo>
                <a:lnTo>
                  <a:pt x="349963" y="1751518"/>
                </a:lnTo>
                <a:lnTo>
                  <a:pt x="349963" y="1747131"/>
                </a:lnTo>
                <a:lnTo>
                  <a:pt x="353487" y="1746518"/>
                </a:lnTo>
                <a:lnTo>
                  <a:pt x="353726" y="1749203"/>
                </a:lnTo>
                <a:lnTo>
                  <a:pt x="356554" y="1749203"/>
                </a:lnTo>
                <a:lnTo>
                  <a:pt x="355301" y="1753884"/>
                </a:lnTo>
                <a:close/>
              </a:path>
              <a:path w="1760220" h="2282190">
                <a:moveTo>
                  <a:pt x="345581" y="1613337"/>
                </a:moveTo>
                <a:lnTo>
                  <a:pt x="341129" y="1612687"/>
                </a:lnTo>
                <a:lnTo>
                  <a:pt x="339757" y="1608946"/>
                </a:lnTo>
                <a:lnTo>
                  <a:pt x="336830" y="1606762"/>
                </a:lnTo>
                <a:lnTo>
                  <a:pt x="339383" y="1600902"/>
                </a:lnTo>
                <a:lnTo>
                  <a:pt x="348443" y="1606565"/>
                </a:lnTo>
                <a:lnTo>
                  <a:pt x="345581" y="1613337"/>
                </a:lnTo>
                <a:close/>
              </a:path>
              <a:path w="1760220" h="2282190">
                <a:moveTo>
                  <a:pt x="356746" y="1873910"/>
                </a:moveTo>
                <a:lnTo>
                  <a:pt x="354597" y="1873367"/>
                </a:lnTo>
                <a:lnTo>
                  <a:pt x="356522" y="1869958"/>
                </a:lnTo>
                <a:lnTo>
                  <a:pt x="358782" y="1872478"/>
                </a:lnTo>
                <a:lnTo>
                  <a:pt x="356746" y="1873910"/>
                </a:lnTo>
                <a:close/>
              </a:path>
              <a:path w="1760220" h="2282190">
                <a:moveTo>
                  <a:pt x="418466" y="1059939"/>
                </a:moveTo>
                <a:lnTo>
                  <a:pt x="419980" y="1054039"/>
                </a:lnTo>
                <a:lnTo>
                  <a:pt x="426539" y="1054039"/>
                </a:lnTo>
                <a:lnTo>
                  <a:pt x="426539" y="1058279"/>
                </a:lnTo>
                <a:lnTo>
                  <a:pt x="424502" y="1058279"/>
                </a:lnTo>
                <a:lnTo>
                  <a:pt x="418466" y="1059939"/>
                </a:lnTo>
                <a:close/>
              </a:path>
              <a:path w="1760220" h="2282190">
                <a:moveTo>
                  <a:pt x="426539" y="1060620"/>
                </a:moveTo>
                <a:lnTo>
                  <a:pt x="424502" y="1058279"/>
                </a:lnTo>
                <a:lnTo>
                  <a:pt x="426539" y="1058279"/>
                </a:lnTo>
                <a:lnTo>
                  <a:pt x="426539" y="1060620"/>
                </a:lnTo>
                <a:close/>
              </a:path>
              <a:path w="1760220" h="2282190">
                <a:moveTo>
                  <a:pt x="423784" y="1000091"/>
                </a:moveTo>
                <a:lnTo>
                  <a:pt x="422095" y="1000091"/>
                </a:lnTo>
                <a:lnTo>
                  <a:pt x="422162" y="994819"/>
                </a:lnTo>
                <a:lnTo>
                  <a:pt x="424632" y="997548"/>
                </a:lnTo>
                <a:lnTo>
                  <a:pt x="423784" y="1000091"/>
                </a:lnTo>
                <a:close/>
              </a:path>
              <a:path w="1760220" h="2282190">
                <a:moveTo>
                  <a:pt x="430606" y="1003594"/>
                </a:moveTo>
                <a:lnTo>
                  <a:pt x="426539" y="1003594"/>
                </a:lnTo>
                <a:lnTo>
                  <a:pt x="426539" y="997013"/>
                </a:lnTo>
                <a:lnTo>
                  <a:pt x="430915" y="997013"/>
                </a:lnTo>
                <a:lnTo>
                  <a:pt x="431655" y="1001415"/>
                </a:lnTo>
                <a:lnTo>
                  <a:pt x="430606" y="1003594"/>
                </a:lnTo>
                <a:close/>
              </a:path>
              <a:path w="1760220" h="2282190">
                <a:moveTo>
                  <a:pt x="430606" y="1003594"/>
                </a:moveTo>
                <a:lnTo>
                  <a:pt x="430469" y="1003877"/>
                </a:lnTo>
                <a:lnTo>
                  <a:pt x="431655" y="1001415"/>
                </a:lnTo>
                <a:lnTo>
                  <a:pt x="430606" y="1003594"/>
                </a:lnTo>
                <a:close/>
              </a:path>
              <a:path w="1760220" h="2282190">
                <a:moveTo>
                  <a:pt x="341433" y="1656772"/>
                </a:moveTo>
                <a:lnTo>
                  <a:pt x="339284" y="1656229"/>
                </a:lnTo>
                <a:lnTo>
                  <a:pt x="341206" y="1652816"/>
                </a:lnTo>
                <a:lnTo>
                  <a:pt x="343469" y="1655338"/>
                </a:lnTo>
                <a:lnTo>
                  <a:pt x="341433" y="1656772"/>
                </a:lnTo>
                <a:close/>
              </a:path>
              <a:path w="1760220" h="2282190">
                <a:moveTo>
                  <a:pt x="409551" y="1179760"/>
                </a:moveTo>
                <a:lnTo>
                  <a:pt x="409500" y="1166771"/>
                </a:lnTo>
                <a:lnTo>
                  <a:pt x="415593" y="1170285"/>
                </a:lnTo>
                <a:lnTo>
                  <a:pt x="413892" y="1172240"/>
                </a:lnTo>
                <a:lnTo>
                  <a:pt x="413244" y="1175240"/>
                </a:lnTo>
                <a:lnTo>
                  <a:pt x="413335" y="1177393"/>
                </a:lnTo>
                <a:lnTo>
                  <a:pt x="413406" y="1179059"/>
                </a:lnTo>
                <a:lnTo>
                  <a:pt x="409551" y="1179760"/>
                </a:lnTo>
                <a:close/>
              </a:path>
              <a:path w="1760220" h="2282190">
                <a:moveTo>
                  <a:pt x="402490" y="1187833"/>
                </a:moveTo>
                <a:lnTo>
                  <a:pt x="403085" y="1186177"/>
                </a:lnTo>
                <a:lnTo>
                  <a:pt x="404129" y="1183446"/>
                </a:lnTo>
                <a:lnTo>
                  <a:pt x="405146" y="1180638"/>
                </a:lnTo>
                <a:lnTo>
                  <a:pt x="404726" y="1177393"/>
                </a:lnTo>
                <a:lnTo>
                  <a:pt x="404658" y="1176865"/>
                </a:lnTo>
                <a:lnTo>
                  <a:pt x="408498" y="1177393"/>
                </a:lnTo>
                <a:lnTo>
                  <a:pt x="409642" y="1180638"/>
                </a:lnTo>
                <a:lnTo>
                  <a:pt x="409035" y="1185639"/>
                </a:lnTo>
                <a:lnTo>
                  <a:pt x="402490" y="1187833"/>
                </a:lnTo>
                <a:close/>
              </a:path>
              <a:path w="1760220" h="2282190">
                <a:moveTo>
                  <a:pt x="417219" y="1188720"/>
                </a:moveTo>
                <a:lnTo>
                  <a:pt x="415527" y="1188720"/>
                </a:lnTo>
                <a:lnTo>
                  <a:pt x="415593" y="1183446"/>
                </a:lnTo>
                <a:lnTo>
                  <a:pt x="418067" y="1186177"/>
                </a:lnTo>
                <a:lnTo>
                  <a:pt x="417219" y="1188720"/>
                </a:lnTo>
                <a:close/>
              </a:path>
              <a:path w="1760220" h="2282190">
                <a:moveTo>
                  <a:pt x="407717" y="1191453"/>
                </a:moveTo>
                <a:lnTo>
                  <a:pt x="406806" y="1191453"/>
                </a:lnTo>
                <a:lnTo>
                  <a:pt x="406847" y="1187833"/>
                </a:lnTo>
                <a:lnTo>
                  <a:pt x="410742" y="1189437"/>
                </a:lnTo>
                <a:lnTo>
                  <a:pt x="407717" y="1191453"/>
                </a:lnTo>
                <a:close/>
              </a:path>
              <a:path w="1760220" h="2282190">
                <a:moveTo>
                  <a:pt x="406847" y="1194413"/>
                </a:moveTo>
                <a:lnTo>
                  <a:pt x="405079" y="1193251"/>
                </a:lnTo>
                <a:lnTo>
                  <a:pt x="403296" y="1192129"/>
                </a:lnTo>
                <a:lnTo>
                  <a:pt x="400292" y="1192129"/>
                </a:lnTo>
                <a:lnTo>
                  <a:pt x="400719" y="1189437"/>
                </a:lnTo>
                <a:lnTo>
                  <a:pt x="400779" y="1189061"/>
                </a:lnTo>
                <a:lnTo>
                  <a:pt x="406806" y="1191453"/>
                </a:lnTo>
                <a:lnTo>
                  <a:pt x="407717" y="1191453"/>
                </a:lnTo>
                <a:lnTo>
                  <a:pt x="407160" y="1191824"/>
                </a:lnTo>
                <a:lnTo>
                  <a:pt x="406847" y="1194413"/>
                </a:lnTo>
                <a:close/>
              </a:path>
              <a:path w="1760220" h="2282190">
                <a:moveTo>
                  <a:pt x="400278" y="1102291"/>
                </a:moveTo>
                <a:lnTo>
                  <a:pt x="400214" y="1101540"/>
                </a:lnTo>
                <a:lnTo>
                  <a:pt x="400109" y="1100296"/>
                </a:lnTo>
                <a:lnTo>
                  <a:pt x="400014" y="1099179"/>
                </a:lnTo>
                <a:lnTo>
                  <a:pt x="399896" y="1097789"/>
                </a:lnTo>
                <a:lnTo>
                  <a:pt x="402642" y="1095640"/>
                </a:lnTo>
                <a:lnTo>
                  <a:pt x="404206" y="1096817"/>
                </a:lnTo>
                <a:lnTo>
                  <a:pt x="400278" y="1102291"/>
                </a:lnTo>
                <a:close/>
              </a:path>
              <a:path w="1760220" h="2282190">
                <a:moveTo>
                  <a:pt x="404658" y="1108877"/>
                </a:moveTo>
                <a:lnTo>
                  <a:pt x="403653" y="1102291"/>
                </a:lnTo>
                <a:lnTo>
                  <a:pt x="403605" y="1101976"/>
                </a:lnTo>
                <a:lnTo>
                  <a:pt x="407773" y="1100296"/>
                </a:lnTo>
                <a:lnTo>
                  <a:pt x="409055" y="1095640"/>
                </a:lnTo>
                <a:lnTo>
                  <a:pt x="408925" y="1095640"/>
                </a:lnTo>
                <a:lnTo>
                  <a:pt x="411294" y="1097285"/>
                </a:lnTo>
                <a:lnTo>
                  <a:pt x="411381" y="1101976"/>
                </a:lnTo>
                <a:lnTo>
                  <a:pt x="411718" y="1104261"/>
                </a:lnTo>
                <a:lnTo>
                  <a:pt x="409986" y="1104261"/>
                </a:lnTo>
                <a:lnTo>
                  <a:pt x="404658" y="1108877"/>
                </a:lnTo>
                <a:close/>
              </a:path>
              <a:path w="1760220" h="2282190">
                <a:moveTo>
                  <a:pt x="415918" y="1112345"/>
                </a:moveTo>
                <a:lnTo>
                  <a:pt x="409986" y="1104261"/>
                </a:lnTo>
                <a:lnTo>
                  <a:pt x="411718" y="1104261"/>
                </a:lnTo>
                <a:lnTo>
                  <a:pt x="411751" y="1104484"/>
                </a:lnTo>
                <a:lnTo>
                  <a:pt x="415593" y="1104484"/>
                </a:lnTo>
                <a:lnTo>
                  <a:pt x="415775" y="1108877"/>
                </a:lnTo>
                <a:lnTo>
                  <a:pt x="415883" y="1111507"/>
                </a:lnTo>
                <a:lnTo>
                  <a:pt x="415918" y="1112345"/>
                </a:lnTo>
                <a:close/>
              </a:path>
              <a:path w="1760220" h="2282190">
                <a:moveTo>
                  <a:pt x="409125" y="1120174"/>
                </a:moveTo>
                <a:lnTo>
                  <a:pt x="411121" y="1111507"/>
                </a:lnTo>
                <a:lnTo>
                  <a:pt x="411223" y="1111065"/>
                </a:lnTo>
                <a:lnTo>
                  <a:pt x="415174" y="1111331"/>
                </a:lnTo>
                <a:lnTo>
                  <a:pt x="415918" y="1112345"/>
                </a:lnTo>
                <a:lnTo>
                  <a:pt x="416940" y="1112345"/>
                </a:lnTo>
                <a:lnTo>
                  <a:pt x="409125" y="1120174"/>
                </a:lnTo>
                <a:close/>
              </a:path>
              <a:path w="1760220" h="2282190">
                <a:moveTo>
                  <a:pt x="416940" y="1112345"/>
                </a:moveTo>
                <a:lnTo>
                  <a:pt x="415918" y="1112345"/>
                </a:lnTo>
                <a:lnTo>
                  <a:pt x="415876" y="1111331"/>
                </a:lnTo>
                <a:lnTo>
                  <a:pt x="415174" y="1111331"/>
                </a:lnTo>
                <a:lnTo>
                  <a:pt x="417776" y="1111507"/>
                </a:lnTo>
                <a:lnTo>
                  <a:pt x="416940" y="1112345"/>
                </a:lnTo>
                <a:close/>
              </a:path>
              <a:path w="1760220" h="2282190">
                <a:moveTo>
                  <a:pt x="411399" y="1163613"/>
                </a:moveTo>
                <a:lnTo>
                  <a:pt x="404677" y="1163613"/>
                </a:lnTo>
                <a:lnTo>
                  <a:pt x="406376" y="1154803"/>
                </a:lnTo>
                <a:lnTo>
                  <a:pt x="402265" y="1148350"/>
                </a:lnTo>
                <a:lnTo>
                  <a:pt x="409035" y="1148350"/>
                </a:lnTo>
                <a:lnTo>
                  <a:pt x="412478" y="1152066"/>
                </a:lnTo>
                <a:lnTo>
                  <a:pt x="411399" y="1163613"/>
                </a:lnTo>
                <a:close/>
              </a:path>
              <a:path w="1760220" h="2282190">
                <a:moveTo>
                  <a:pt x="386674" y="732674"/>
                </a:moveTo>
                <a:lnTo>
                  <a:pt x="384574" y="732180"/>
                </a:lnTo>
                <a:lnTo>
                  <a:pt x="387154" y="729425"/>
                </a:lnTo>
                <a:lnTo>
                  <a:pt x="389014" y="731543"/>
                </a:lnTo>
                <a:lnTo>
                  <a:pt x="386674" y="732674"/>
                </a:lnTo>
                <a:close/>
              </a:path>
              <a:path w="1760220" h="2282190">
                <a:moveTo>
                  <a:pt x="402465" y="1016754"/>
                </a:moveTo>
                <a:lnTo>
                  <a:pt x="399781" y="1015795"/>
                </a:lnTo>
                <a:lnTo>
                  <a:pt x="397972" y="1013947"/>
                </a:lnTo>
                <a:lnTo>
                  <a:pt x="398089" y="1010174"/>
                </a:lnTo>
                <a:lnTo>
                  <a:pt x="400783" y="1011134"/>
                </a:lnTo>
                <a:lnTo>
                  <a:pt x="402586" y="1012982"/>
                </a:lnTo>
                <a:lnTo>
                  <a:pt x="402465" y="1016754"/>
                </a:lnTo>
                <a:close/>
              </a:path>
              <a:path w="1760220" h="2282190">
                <a:moveTo>
                  <a:pt x="409035" y="1143967"/>
                </a:moveTo>
                <a:lnTo>
                  <a:pt x="404394" y="1143277"/>
                </a:lnTo>
                <a:lnTo>
                  <a:pt x="408558" y="1133569"/>
                </a:lnTo>
                <a:lnTo>
                  <a:pt x="413406" y="1135194"/>
                </a:lnTo>
                <a:lnTo>
                  <a:pt x="412266" y="1138438"/>
                </a:lnTo>
                <a:lnTo>
                  <a:pt x="410175" y="1140723"/>
                </a:lnTo>
                <a:lnTo>
                  <a:pt x="409035" y="1143967"/>
                </a:lnTo>
                <a:close/>
              </a:path>
              <a:path w="1760220" h="2282190">
                <a:moveTo>
                  <a:pt x="405260" y="1128392"/>
                </a:moveTo>
                <a:lnTo>
                  <a:pt x="406847" y="1126420"/>
                </a:lnTo>
                <a:lnTo>
                  <a:pt x="408812" y="1124832"/>
                </a:lnTo>
                <a:lnTo>
                  <a:pt x="407099" y="1126677"/>
                </a:lnTo>
                <a:lnTo>
                  <a:pt x="405260" y="1128392"/>
                </a:lnTo>
                <a:close/>
              </a:path>
              <a:path w="1760220" h="2282190">
                <a:moveTo>
                  <a:pt x="382778" y="1172478"/>
                </a:moveTo>
                <a:lnTo>
                  <a:pt x="378402" y="1172478"/>
                </a:lnTo>
                <a:lnTo>
                  <a:pt x="378402" y="1168091"/>
                </a:lnTo>
                <a:lnTo>
                  <a:pt x="382778" y="1168091"/>
                </a:lnTo>
                <a:lnTo>
                  <a:pt x="382778" y="1172478"/>
                </a:lnTo>
                <a:close/>
              </a:path>
              <a:path w="1760220" h="2282190">
                <a:moveTo>
                  <a:pt x="385848" y="954026"/>
                </a:moveTo>
                <a:lnTo>
                  <a:pt x="381431" y="949603"/>
                </a:lnTo>
                <a:lnTo>
                  <a:pt x="382925" y="942154"/>
                </a:lnTo>
                <a:lnTo>
                  <a:pt x="386258" y="941561"/>
                </a:lnTo>
                <a:lnTo>
                  <a:pt x="385848" y="954026"/>
                </a:lnTo>
                <a:close/>
              </a:path>
              <a:path w="1760220" h="2282190">
                <a:moveTo>
                  <a:pt x="1248275" y="1272252"/>
                </a:moveTo>
                <a:lnTo>
                  <a:pt x="1240689" y="1266926"/>
                </a:lnTo>
                <a:lnTo>
                  <a:pt x="1242603" y="1262408"/>
                </a:lnTo>
                <a:lnTo>
                  <a:pt x="1245470" y="1263184"/>
                </a:lnTo>
                <a:lnTo>
                  <a:pt x="1246037" y="1266271"/>
                </a:lnTo>
                <a:lnTo>
                  <a:pt x="1249167" y="1266794"/>
                </a:lnTo>
                <a:lnTo>
                  <a:pt x="1248275" y="1272252"/>
                </a:lnTo>
                <a:close/>
              </a:path>
              <a:path w="1760220" h="2282190">
                <a:moveTo>
                  <a:pt x="394944" y="842685"/>
                </a:moveTo>
                <a:lnTo>
                  <a:pt x="394254" y="841899"/>
                </a:lnTo>
                <a:lnTo>
                  <a:pt x="395806" y="835122"/>
                </a:lnTo>
                <a:lnTo>
                  <a:pt x="395901" y="834709"/>
                </a:lnTo>
                <a:lnTo>
                  <a:pt x="402050" y="835122"/>
                </a:lnTo>
                <a:lnTo>
                  <a:pt x="401032" y="836141"/>
                </a:lnTo>
                <a:lnTo>
                  <a:pt x="401477" y="836141"/>
                </a:lnTo>
                <a:lnTo>
                  <a:pt x="394944" y="842685"/>
                </a:lnTo>
                <a:close/>
              </a:path>
              <a:path w="1760220" h="2282190">
                <a:moveTo>
                  <a:pt x="401477" y="836141"/>
                </a:moveTo>
                <a:lnTo>
                  <a:pt x="401032" y="836141"/>
                </a:lnTo>
                <a:lnTo>
                  <a:pt x="402052" y="835122"/>
                </a:lnTo>
                <a:lnTo>
                  <a:pt x="402493" y="835122"/>
                </a:lnTo>
                <a:lnTo>
                  <a:pt x="401477" y="836141"/>
                </a:lnTo>
                <a:close/>
              </a:path>
              <a:path w="1760220" h="2282190">
                <a:moveTo>
                  <a:pt x="393233" y="844533"/>
                </a:moveTo>
                <a:lnTo>
                  <a:pt x="391133" y="844039"/>
                </a:lnTo>
                <a:lnTo>
                  <a:pt x="393714" y="841284"/>
                </a:lnTo>
                <a:lnTo>
                  <a:pt x="394254" y="841899"/>
                </a:lnTo>
                <a:lnTo>
                  <a:pt x="393909" y="843402"/>
                </a:lnTo>
                <a:lnTo>
                  <a:pt x="393814" y="843817"/>
                </a:lnTo>
                <a:lnTo>
                  <a:pt x="394714" y="843817"/>
                </a:lnTo>
                <a:lnTo>
                  <a:pt x="393233" y="844533"/>
                </a:lnTo>
                <a:close/>
              </a:path>
              <a:path w="1760220" h="2282190">
                <a:moveTo>
                  <a:pt x="393814" y="843817"/>
                </a:moveTo>
                <a:lnTo>
                  <a:pt x="394254" y="841899"/>
                </a:lnTo>
                <a:lnTo>
                  <a:pt x="394944" y="842685"/>
                </a:lnTo>
                <a:lnTo>
                  <a:pt x="393814" y="843817"/>
                </a:lnTo>
                <a:close/>
              </a:path>
              <a:path w="1760220" h="2282190">
                <a:moveTo>
                  <a:pt x="394714" y="843817"/>
                </a:moveTo>
                <a:lnTo>
                  <a:pt x="393814" y="843817"/>
                </a:lnTo>
                <a:lnTo>
                  <a:pt x="394944" y="842685"/>
                </a:lnTo>
                <a:lnTo>
                  <a:pt x="395573" y="843402"/>
                </a:lnTo>
                <a:lnTo>
                  <a:pt x="394714" y="843817"/>
                </a:lnTo>
                <a:close/>
              </a:path>
              <a:path w="1760220" h="2282190">
                <a:moveTo>
                  <a:pt x="395901" y="1143967"/>
                </a:moveTo>
                <a:lnTo>
                  <a:pt x="391525" y="1143967"/>
                </a:lnTo>
                <a:lnTo>
                  <a:pt x="391525" y="1139580"/>
                </a:lnTo>
                <a:lnTo>
                  <a:pt x="395901" y="1139580"/>
                </a:lnTo>
                <a:lnTo>
                  <a:pt x="395901" y="1143967"/>
                </a:lnTo>
                <a:close/>
              </a:path>
              <a:path w="1760220" h="2282190">
                <a:moveTo>
                  <a:pt x="409166" y="1046138"/>
                </a:moveTo>
                <a:lnTo>
                  <a:pt x="410210" y="1035278"/>
                </a:lnTo>
                <a:lnTo>
                  <a:pt x="415593" y="1038690"/>
                </a:lnTo>
                <a:lnTo>
                  <a:pt x="416211" y="1042229"/>
                </a:lnTo>
                <a:lnTo>
                  <a:pt x="413532" y="1042463"/>
                </a:lnTo>
                <a:lnTo>
                  <a:pt x="413405" y="1045265"/>
                </a:lnTo>
                <a:lnTo>
                  <a:pt x="409166" y="1046138"/>
                </a:lnTo>
                <a:close/>
              </a:path>
              <a:path w="1760220" h="2282190">
                <a:moveTo>
                  <a:pt x="406938" y="749502"/>
                </a:moveTo>
                <a:lnTo>
                  <a:pt x="408932" y="740839"/>
                </a:lnTo>
                <a:lnTo>
                  <a:pt x="409035" y="740392"/>
                </a:lnTo>
                <a:lnTo>
                  <a:pt x="415588" y="740839"/>
                </a:lnTo>
                <a:lnTo>
                  <a:pt x="406938" y="749502"/>
                </a:lnTo>
                <a:close/>
              </a:path>
              <a:path w="1760220" h="2282190">
                <a:moveTo>
                  <a:pt x="412994" y="1019263"/>
                </a:moveTo>
                <a:lnTo>
                  <a:pt x="406847" y="1018947"/>
                </a:lnTo>
                <a:lnTo>
                  <a:pt x="407202" y="1016394"/>
                </a:lnTo>
                <a:lnTo>
                  <a:pt x="406360" y="1015044"/>
                </a:lnTo>
                <a:lnTo>
                  <a:pt x="404658" y="1014561"/>
                </a:lnTo>
                <a:lnTo>
                  <a:pt x="408098" y="1012890"/>
                </a:lnTo>
                <a:lnTo>
                  <a:pt x="407938" y="1007981"/>
                </a:lnTo>
                <a:lnTo>
                  <a:pt x="407926" y="1007604"/>
                </a:lnTo>
                <a:lnTo>
                  <a:pt x="413405" y="1007981"/>
                </a:lnTo>
                <a:lnTo>
                  <a:pt x="413183" y="1012890"/>
                </a:lnTo>
                <a:lnTo>
                  <a:pt x="413074" y="1016394"/>
                </a:lnTo>
                <a:lnTo>
                  <a:pt x="412994" y="1019263"/>
                </a:lnTo>
                <a:close/>
              </a:path>
              <a:path w="1760220" h="2282190">
                <a:moveTo>
                  <a:pt x="404658" y="898311"/>
                </a:moveTo>
                <a:lnTo>
                  <a:pt x="400278" y="898311"/>
                </a:lnTo>
                <a:lnTo>
                  <a:pt x="400278" y="893929"/>
                </a:lnTo>
                <a:lnTo>
                  <a:pt x="404658" y="893929"/>
                </a:lnTo>
                <a:lnTo>
                  <a:pt x="404658" y="898311"/>
                </a:lnTo>
                <a:close/>
              </a:path>
              <a:path w="1760220" h="2282190">
                <a:moveTo>
                  <a:pt x="406847" y="948760"/>
                </a:moveTo>
                <a:lnTo>
                  <a:pt x="401397" y="947867"/>
                </a:lnTo>
                <a:lnTo>
                  <a:pt x="406715" y="940256"/>
                </a:lnTo>
                <a:lnTo>
                  <a:pt x="411223" y="942180"/>
                </a:lnTo>
                <a:lnTo>
                  <a:pt x="410447" y="945065"/>
                </a:lnTo>
                <a:lnTo>
                  <a:pt x="407363" y="945633"/>
                </a:lnTo>
                <a:lnTo>
                  <a:pt x="406847" y="948760"/>
                </a:lnTo>
                <a:close/>
              </a:path>
              <a:path w="1760220" h="2282190">
                <a:moveTo>
                  <a:pt x="402693" y="792602"/>
                </a:moveTo>
                <a:lnTo>
                  <a:pt x="400544" y="792059"/>
                </a:lnTo>
                <a:lnTo>
                  <a:pt x="402465" y="788650"/>
                </a:lnTo>
                <a:lnTo>
                  <a:pt x="404729" y="791169"/>
                </a:lnTo>
                <a:lnTo>
                  <a:pt x="402693" y="792602"/>
                </a:lnTo>
                <a:close/>
              </a:path>
              <a:path w="1760220" h="2282190">
                <a:moveTo>
                  <a:pt x="387250" y="1021476"/>
                </a:moveTo>
                <a:lnTo>
                  <a:pt x="389241" y="1012809"/>
                </a:lnTo>
                <a:lnTo>
                  <a:pt x="389343" y="1012367"/>
                </a:lnTo>
                <a:lnTo>
                  <a:pt x="395896" y="1012809"/>
                </a:lnTo>
                <a:lnTo>
                  <a:pt x="387250" y="1021476"/>
                </a:lnTo>
                <a:close/>
              </a:path>
              <a:path w="1760220" h="2282190">
                <a:moveTo>
                  <a:pt x="393066" y="1025610"/>
                </a:moveTo>
                <a:lnTo>
                  <a:pt x="385939" y="1025610"/>
                </a:lnTo>
                <a:lnTo>
                  <a:pt x="387061" y="1021476"/>
                </a:lnTo>
                <a:lnTo>
                  <a:pt x="387154" y="1021136"/>
                </a:lnTo>
                <a:lnTo>
                  <a:pt x="387250" y="1021476"/>
                </a:lnTo>
                <a:lnTo>
                  <a:pt x="393507" y="1021476"/>
                </a:lnTo>
                <a:lnTo>
                  <a:pt x="393084" y="1025442"/>
                </a:lnTo>
                <a:lnTo>
                  <a:pt x="393066" y="1025610"/>
                </a:lnTo>
                <a:close/>
              </a:path>
              <a:path w="1760220" h="2282190">
                <a:moveTo>
                  <a:pt x="392599" y="1021476"/>
                </a:moveTo>
                <a:lnTo>
                  <a:pt x="387250" y="1021476"/>
                </a:lnTo>
                <a:lnTo>
                  <a:pt x="387590" y="1021136"/>
                </a:lnTo>
                <a:lnTo>
                  <a:pt x="387154" y="1021136"/>
                </a:lnTo>
                <a:lnTo>
                  <a:pt x="392599" y="1021476"/>
                </a:lnTo>
                <a:close/>
              </a:path>
              <a:path w="1760220" h="2282190">
                <a:moveTo>
                  <a:pt x="392431" y="1031565"/>
                </a:moveTo>
                <a:lnTo>
                  <a:pt x="384966" y="1029915"/>
                </a:lnTo>
                <a:lnTo>
                  <a:pt x="380575" y="1025442"/>
                </a:lnTo>
                <a:lnTo>
                  <a:pt x="385939" y="1025610"/>
                </a:lnTo>
                <a:lnTo>
                  <a:pt x="393066" y="1025610"/>
                </a:lnTo>
                <a:lnTo>
                  <a:pt x="392431" y="1031565"/>
                </a:lnTo>
                <a:close/>
              </a:path>
              <a:path w="1760220" h="2282190">
                <a:moveTo>
                  <a:pt x="371935" y="1063148"/>
                </a:moveTo>
                <a:lnTo>
                  <a:pt x="373929" y="1054480"/>
                </a:lnTo>
                <a:lnTo>
                  <a:pt x="374031" y="1054039"/>
                </a:lnTo>
                <a:lnTo>
                  <a:pt x="380575" y="1054480"/>
                </a:lnTo>
                <a:lnTo>
                  <a:pt x="371935" y="1063148"/>
                </a:lnTo>
                <a:close/>
              </a:path>
              <a:path w="1760220" h="2282190">
                <a:moveTo>
                  <a:pt x="382298" y="1057286"/>
                </a:moveTo>
                <a:lnTo>
                  <a:pt x="380198" y="1056792"/>
                </a:lnTo>
                <a:lnTo>
                  <a:pt x="382778" y="1054039"/>
                </a:lnTo>
                <a:lnTo>
                  <a:pt x="384638" y="1056156"/>
                </a:lnTo>
                <a:lnTo>
                  <a:pt x="382298" y="1057286"/>
                </a:lnTo>
                <a:close/>
              </a:path>
              <a:path w="1760220" h="2282190">
                <a:moveTo>
                  <a:pt x="363085" y="1150548"/>
                </a:moveTo>
                <a:lnTo>
                  <a:pt x="356502" y="1147897"/>
                </a:lnTo>
                <a:lnTo>
                  <a:pt x="363421" y="1140957"/>
                </a:lnTo>
                <a:lnTo>
                  <a:pt x="369654" y="1143967"/>
                </a:lnTo>
                <a:lnTo>
                  <a:pt x="369654" y="1147131"/>
                </a:lnTo>
                <a:lnTo>
                  <a:pt x="363653" y="1147131"/>
                </a:lnTo>
                <a:lnTo>
                  <a:pt x="363085" y="1150548"/>
                </a:lnTo>
                <a:close/>
              </a:path>
              <a:path w="1760220" h="2282190">
                <a:moveTo>
                  <a:pt x="369654" y="1150548"/>
                </a:moveTo>
                <a:lnTo>
                  <a:pt x="367887" y="1149025"/>
                </a:lnTo>
                <a:lnTo>
                  <a:pt x="363653" y="1147131"/>
                </a:lnTo>
                <a:lnTo>
                  <a:pt x="369654" y="1147131"/>
                </a:lnTo>
                <a:lnTo>
                  <a:pt x="369654" y="1150548"/>
                </a:lnTo>
                <a:close/>
              </a:path>
              <a:path w="1760220" h="2282190">
                <a:moveTo>
                  <a:pt x="376219" y="1071588"/>
                </a:moveTo>
                <a:lnTo>
                  <a:pt x="371843" y="1071588"/>
                </a:lnTo>
                <a:lnTo>
                  <a:pt x="371843" y="1067200"/>
                </a:lnTo>
                <a:lnTo>
                  <a:pt x="376219" y="1067200"/>
                </a:lnTo>
                <a:lnTo>
                  <a:pt x="376219" y="1071588"/>
                </a:lnTo>
                <a:close/>
              </a:path>
              <a:path w="1760220" h="2282190">
                <a:moveTo>
                  <a:pt x="376219" y="1192219"/>
                </a:moveTo>
                <a:lnTo>
                  <a:pt x="373682" y="1186982"/>
                </a:lnTo>
                <a:lnTo>
                  <a:pt x="375476" y="1185481"/>
                </a:lnTo>
                <a:lnTo>
                  <a:pt x="377641" y="1187349"/>
                </a:lnTo>
                <a:lnTo>
                  <a:pt x="376219" y="1192219"/>
                </a:lnTo>
                <a:close/>
              </a:path>
              <a:path w="1760220" h="2282190">
                <a:moveTo>
                  <a:pt x="363085" y="1534377"/>
                </a:moveTo>
                <a:lnTo>
                  <a:pt x="360620" y="1530371"/>
                </a:lnTo>
                <a:lnTo>
                  <a:pt x="361386" y="1527775"/>
                </a:lnTo>
                <a:lnTo>
                  <a:pt x="363210" y="1527775"/>
                </a:lnTo>
                <a:lnTo>
                  <a:pt x="363085" y="1534377"/>
                </a:lnTo>
                <a:close/>
              </a:path>
              <a:path w="1760220" h="2282190">
                <a:moveTo>
                  <a:pt x="363085" y="1190026"/>
                </a:moveTo>
                <a:lnTo>
                  <a:pt x="360396" y="1189067"/>
                </a:lnTo>
                <a:lnTo>
                  <a:pt x="358598" y="1187219"/>
                </a:lnTo>
                <a:lnTo>
                  <a:pt x="358710" y="1183446"/>
                </a:lnTo>
                <a:lnTo>
                  <a:pt x="363379" y="1182421"/>
                </a:lnTo>
                <a:lnTo>
                  <a:pt x="362878" y="1186579"/>
                </a:lnTo>
                <a:lnTo>
                  <a:pt x="362916" y="1187219"/>
                </a:lnTo>
                <a:lnTo>
                  <a:pt x="363028" y="1189067"/>
                </a:lnTo>
                <a:lnTo>
                  <a:pt x="363085" y="1190026"/>
                </a:lnTo>
                <a:close/>
              </a:path>
              <a:path w="1760220" h="2282190">
                <a:moveTo>
                  <a:pt x="342831" y="1199688"/>
                </a:moveTo>
                <a:lnTo>
                  <a:pt x="341141" y="1199688"/>
                </a:lnTo>
                <a:lnTo>
                  <a:pt x="341206" y="1194414"/>
                </a:lnTo>
                <a:lnTo>
                  <a:pt x="343678" y="1197144"/>
                </a:lnTo>
                <a:lnTo>
                  <a:pt x="342831" y="1199688"/>
                </a:lnTo>
                <a:close/>
              </a:path>
              <a:path w="1760220" h="2282190">
                <a:moveTo>
                  <a:pt x="367467" y="1163709"/>
                </a:moveTo>
                <a:lnTo>
                  <a:pt x="363085" y="1163709"/>
                </a:lnTo>
                <a:lnTo>
                  <a:pt x="363085" y="1159317"/>
                </a:lnTo>
                <a:lnTo>
                  <a:pt x="367467" y="1159317"/>
                </a:lnTo>
                <a:lnTo>
                  <a:pt x="367467" y="1163709"/>
                </a:lnTo>
                <a:close/>
              </a:path>
              <a:path w="1760220" h="2282190">
                <a:moveTo>
                  <a:pt x="369877" y="1174238"/>
                </a:moveTo>
                <a:lnTo>
                  <a:pt x="367729" y="1173694"/>
                </a:lnTo>
                <a:lnTo>
                  <a:pt x="369655" y="1170285"/>
                </a:lnTo>
                <a:lnTo>
                  <a:pt x="371915" y="1172805"/>
                </a:lnTo>
                <a:lnTo>
                  <a:pt x="369877" y="1174238"/>
                </a:lnTo>
                <a:close/>
              </a:path>
              <a:path w="1760220" h="2282190">
                <a:moveTo>
                  <a:pt x="387250" y="1155265"/>
                </a:moveTo>
                <a:lnTo>
                  <a:pt x="389240" y="1146603"/>
                </a:lnTo>
                <a:lnTo>
                  <a:pt x="389343" y="1146156"/>
                </a:lnTo>
                <a:lnTo>
                  <a:pt x="395896" y="1146603"/>
                </a:lnTo>
                <a:lnTo>
                  <a:pt x="387250" y="1155265"/>
                </a:lnTo>
                <a:close/>
              </a:path>
              <a:path w="1760220" h="2282190">
                <a:moveTo>
                  <a:pt x="390544" y="817325"/>
                </a:moveTo>
                <a:lnTo>
                  <a:pt x="388577" y="815738"/>
                </a:lnTo>
                <a:lnTo>
                  <a:pt x="386992" y="813765"/>
                </a:lnTo>
                <a:lnTo>
                  <a:pt x="389343" y="814967"/>
                </a:lnTo>
                <a:lnTo>
                  <a:pt x="390544" y="817325"/>
                </a:lnTo>
                <a:close/>
              </a:path>
              <a:path w="1760220" h="2282190">
                <a:moveTo>
                  <a:pt x="385063" y="973220"/>
                </a:moveTo>
                <a:lnTo>
                  <a:pt x="387051" y="964557"/>
                </a:lnTo>
                <a:lnTo>
                  <a:pt x="387154" y="964110"/>
                </a:lnTo>
                <a:lnTo>
                  <a:pt x="393709" y="964557"/>
                </a:lnTo>
                <a:lnTo>
                  <a:pt x="385063" y="973220"/>
                </a:lnTo>
                <a:close/>
              </a:path>
              <a:path w="1760220" h="2282190">
                <a:moveTo>
                  <a:pt x="386590" y="1111953"/>
                </a:moveTo>
                <a:lnTo>
                  <a:pt x="384901" y="1111953"/>
                </a:lnTo>
                <a:lnTo>
                  <a:pt x="384966" y="1106684"/>
                </a:lnTo>
                <a:lnTo>
                  <a:pt x="387436" y="1109411"/>
                </a:lnTo>
                <a:lnTo>
                  <a:pt x="386590" y="1111953"/>
                </a:lnTo>
                <a:close/>
              </a:path>
              <a:path w="1760220" h="2282190">
                <a:moveTo>
                  <a:pt x="384404" y="1039572"/>
                </a:moveTo>
                <a:lnTo>
                  <a:pt x="382715" y="1039572"/>
                </a:lnTo>
                <a:lnTo>
                  <a:pt x="382778" y="1034297"/>
                </a:lnTo>
                <a:lnTo>
                  <a:pt x="385249" y="1037028"/>
                </a:lnTo>
                <a:lnTo>
                  <a:pt x="384404" y="1039572"/>
                </a:lnTo>
                <a:close/>
              </a:path>
              <a:path w="1760220" h="2282190">
                <a:moveTo>
                  <a:pt x="384404" y="894813"/>
                </a:moveTo>
                <a:lnTo>
                  <a:pt x="382715" y="894813"/>
                </a:lnTo>
                <a:lnTo>
                  <a:pt x="382778" y="889541"/>
                </a:lnTo>
                <a:lnTo>
                  <a:pt x="385249" y="892270"/>
                </a:lnTo>
                <a:lnTo>
                  <a:pt x="384404" y="894813"/>
                </a:lnTo>
                <a:close/>
              </a:path>
              <a:path w="1760220" h="2282190">
                <a:moveTo>
                  <a:pt x="377841" y="1416827"/>
                </a:moveTo>
                <a:lnTo>
                  <a:pt x="376153" y="1416827"/>
                </a:lnTo>
                <a:lnTo>
                  <a:pt x="376219" y="1411555"/>
                </a:lnTo>
                <a:lnTo>
                  <a:pt x="378687" y="1414284"/>
                </a:lnTo>
                <a:lnTo>
                  <a:pt x="377841" y="1416827"/>
                </a:lnTo>
                <a:close/>
              </a:path>
              <a:path w="1760220" h="2282190">
                <a:moveTo>
                  <a:pt x="382778" y="929019"/>
                </a:moveTo>
                <a:lnTo>
                  <a:pt x="381871" y="922413"/>
                </a:lnTo>
                <a:lnTo>
                  <a:pt x="381838" y="922175"/>
                </a:lnTo>
                <a:lnTo>
                  <a:pt x="381724" y="921342"/>
                </a:lnTo>
                <a:lnTo>
                  <a:pt x="382778" y="913670"/>
                </a:lnTo>
                <a:lnTo>
                  <a:pt x="386591" y="913015"/>
                </a:lnTo>
                <a:lnTo>
                  <a:pt x="389638" y="920245"/>
                </a:lnTo>
                <a:lnTo>
                  <a:pt x="382778" y="920245"/>
                </a:lnTo>
                <a:lnTo>
                  <a:pt x="384754" y="924114"/>
                </a:lnTo>
                <a:lnTo>
                  <a:pt x="387552" y="926922"/>
                </a:lnTo>
                <a:lnTo>
                  <a:pt x="386855" y="926922"/>
                </a:lnTo>
                <a:lnTo>
                  <a:pt x="382778" y="929019"/>
                </a:lnTo>
                <a:close/>
              </a:path>
              <a:path w="1760220" h="2282190">
                <a:moveTo>
                  <a:pt x="390451" y="922175"/>
                </a:moveTo>
                <a:lnTo>
                  <a:pt x="382778" y="920245"/>
                </a:lnTo>
                <a:lnTo>
                  <a:pt x="389638" y="920245"/>
                </a:lnTo>
                <a:lnTo>
                  <a:pt x="390451" y="922175"/>
                </a:lnTo>
                <a:close/>
              </a:path>
              <a:path w="1760220" h="2282190">
                <a:moveTo>
                  <a:pt x="390087" y="935590"/>
                </a:moveTo>
                <a:lnTo>
                  <a:pt x="386855" y="926922"/>
                </a:lnTo>
                <a:lnTo>
                  <a:pt x="387440" y="926922"/>
                </a:lnTo>
                <a:lnTo>
                  <a:pt x="391525" y="929019"/>
                </a:lnTo>
                <a:lnTo>
                  <a:pt x="390087" y="935590"/>
                </a:lnTo>
                <a:close/>
              </a:path>
              <a:path w="1760220" h="2282190">
                <a:moveTo>
                  <a:pt x="391044" y="805054"/>
                </a:moveTo>
                <a:lnTo>
                  <a:pt x="388945" y="804561"/>
                </a:lnTo>
                <a:lnTo>
                  <a:pt x="391525" y="801811"/>
                </a:lnTo>
                <a:lnTo>
                  <a:pt x="393384" y="803926"/>
                </a:lnTo>
                <a:lnTo>
                  <a:pt x="391044" y="805054"/>
                </a:lnTo>
                <a:close/>
              </a:path>
              <a:path w="1760220" h="2282190">
                <a:moveTo>
                  <a:pt x="1398034" y="438049"/>
                </a:moveTo>
                <a:lnTo>
                  <a:pt x="1400030" y="429382"/>
                </a:lnTo>
                <a:lnTo>
                  <a:pt x="1400131" y="428941"/>
                </a:lnTo>
                <a:lnTo>
                  <a:pt x="1406685" y="429382"/>
                </a:lnTo>
                <a:lnTo>
                  <a:pt x="1398034" y="438049"/>
                </a:lnTo>
                <a:close/>
              </a:path>
              <a:path w="1760220" h="2282190">
                <a:moveTo>
                  <a:pt x="1422002" y="983857"/>
                </a:moveTo>
                <a:lnTo>
                  <a:pt x="1419075" y="982410"/>
                </a:lnTo>
                <a:lnTo>
                  <a:pt x="1417940" y="979166"/>
                </a:lnTo>
                <a:lnTo>
                  <a:pt x="1417675" y="975606"/>
                </a:lnTo>
                <a:lnTo>
                  <a:pt x="1417636" y="975078"/>
                </a:lnTo>
                <a:lnTo>
                  <a:pt x="1421475" y="975606"/>
                </a:lnTo>
                <a:lnTo>
                  <a:pt x="1422620" y="978850"/>
                </a:lnTo>
                <a:lnTo>
                  <a:pt x="1422002" y="983857"/>
                </a:lnTo>
                <a:close/>
              </a:path>
              <a:path w="1760220" h="2282190">
                <a:moveTo>
                  <a:pt x="1425894" y="474999"/>
                </a:moveTo>
                <a:lnTo>
                  <a:pt x="1422002" y="474999"/>
                </a:lnTo>
                <a:lnTo>
                  <a:pt x="1421738" y="470617"/>
                </a:lnTo>
                <a:lnTo>
                  <a:pt x="1421636" y="468932"/>
                </a:lnTo>
                <a:lnTo>
                  <a:pt x="1425365" y="467469"/>
                </a:lnTo>
                <a:lnTo>
                  <a:pt x="1428576" y="470617"/>
                </a:lnTo>
                <a:lnTo>
                  <a:pt x="1427614" y="473313"/>
                </a:lnTo>
                <a:lnTo>
                  <a:pt x="1425894" y="474999"/>
                </a:lnTo>
                <a:close/>
              </a:path>
              <a:path w="1760220" h="2282190">
                <a:moveTo>
                  <a:pt x="1424291" y="650805"/>
                </a:moveTo>
                <a:lnTo>
                  <a:pt x="1426286" y="642137"/>
                </a:lnTo>
                <a:lnTo>
                  <a:pt x="1426387" y="641695"/>
                </a:lnTo>
                <a:lnTo>
                  <a:pt x="1432932" y="642137"/>
                </a:lnTo>
                <a:lnTo>
                  <a:pt x="1424291" y="650805"/>
                </a:lnTo>
                <a:close/>
              </a:path>
              <a:path w="1760220" h="2282190">
                <a:moveTo>
                  <a:pt x="1424291" y="637644"/>
                </a:moveTo>
                <a:lnTo>
                  <a:pt x="1426285" y="628982"/>
                </a:lnTo>
                <a:lnTo>
                  <a:pt x="1426387" y="628535"/>
                </a:lnTo>
                <a:lnTo>
                  <a:pt x="1432932" y="628982"/>
                </a:lnTo>
                <a:lnTo>
                  <a:pt x="1424291" y="637644"/>
                </a:lnTo>
                <a:close/>
              </a:path>
              <a:path w="1760220" h="2282190">
                <a:moveTo>
                  <a:pt x="1402413" y="1085083"/>
                </a:moveTo>
                <a:lnTo>
                  <a:pt x="1401971" y="1085083"/>
                </a:lnTo>
                <a:lnTo>
                  <a:pt x="1405703" y="1076964"/>
                </a:lnTo>
                <a:lnTo>
                  <a:pt x="1404508" y="1073781"/>
                </a:lnTo>
                <a:lnTo>
                  <a:pt x="1409248" y="1073414"/>
                </a:lnTo>
                <a:lnTo>
                  <a:pt x="1405490" y="1081559"/>
                </a:lnTo>
                <a:lnTo>
                  <a:pt x="1406695" y="1084749"/>
                </a:lnTo>
                <a:lnTo>
                  <a:pt x="1402413" y="1085083"/>
                </a:lnTo>
                <a:close/>
              </a:path>
              <a:path w="1760220" h="2282190">
                <a:moveTo>
                  <a:pt x="1408985" y="1085083"/>
                </a:moveTo>
                <a:lnTo>
                  <a:pt x="1410781" y="1077244"/>
                </a:lnTo>
                <a:lnTo>
                  <a:pt x="1410845" y="1076964"/>
                </a:lnTo>
                <a:lnTo>
                  <a:pt x="1410970" y="1076416"/>
                </a:lnTo>
                <a:lnTo>
                  <a:pt x="1411071" y="1075974"/>
                </a:lnTo>
                <a:lnTo>
                  <a:pt x="1417625" y="1076416"/>
                </a:lnTo>
                <a:lnTo>
                  <a:pt x="1408985" y="1085083"/>
                </a:lnTo>
                <a:close/>
              </a:path>
              <a:path w="1760220" h="2282190">
                <a:moveTo>
                  <a:pt x="1419349" y="1036898"/>
                </a:moveTo>
                <a:lnTo>
                  <a:pt x="1415113" y="1036898"/>
                </a:lnTo>
                <a:lnTo>
                  <a:pt x="1415316" y="1035638"/>
                </a:lnTo>
                <a:lnTo>
                  <a:pt x="1415448" y="1034298"/>
                </a:lnTo>
                <a:lnTo>
                  <a:pt x="1419682" y="1033429"/>
                </a:lnTo>
                <a:lnTo>
                  <a:pt x="1419470" y="1035638"/>
                </a:lnTo>
                <a:lnTo>
                  <a:pt x="1419349" y="1036898"/>
                </a:lnTo>
                <a:close/>
              </a:path>
              <a:path w="1760220" h="2282190">
                <a:moveTo>
                  <a:pt x="1418638" y="1044290"/>
                </a:moveTo>
                <a:lnTo>
                  <a:pt x="1413259" y="1040883"/>
                </a:lnTo>
                <a:lnTo>
                  <a:pt x="1413259" y="1036491"/>
                </a:lnTo>
                <a:lnTo>
                  <a:pt x="1415113" y="1036898"/>
                </a:lnTo>
                <a:lnTo>
                  <a:pt x="1419349" y="1036898"/>
                </a:lnTo>
                <a:lnTo>
                  <a:pt x="1418638" y="1044290"/>
                </a:lnTo>
                <a:close/>
              </a:path>
              <a:path w="1760220" h="2282190">
                <a:moveTo>
                  <a:pt x="1371818" y="789519"/>
                </a:moveTo>
                <a:lnTo>
                  <a:pt x="1372776" y="779556"/>
                </a:lnTo>
                <a:lnTo>
                  <a:pt x="1372862" y="778657"/>
                </a:lnTo>
                <a:lnTo>
                  <a:pt x="1378250" y="782065"/>
                </a:lnTo>
                <a:lnTo>
                  <a:pt x="1378765" y="785505"/>
                </a:lnTo>
                <a:lnTo>
                  <a:pt x="1376184" y="785842"/>
                </a:lnTo>
                <a:lnTo>
                  <a:pt x="1376063" y="788650"/>
                </a:lnTo>
                <a:lnTo>
                  <a:pt x="1371818" y="789519"/>
                </a:lnTo>
                <a:close/>
              </a:path>
              <a:path w="1760220" h="2282190">
                <a:moveTo>
                  <a:pt x="1384815" y="786451"/>
                </a:moveTo>
                <a:lnTo>
                  <a:pt x="1378329" y="785505"/>
                </a:lnTo>
                <a:lnTo>
                  <a:pt x="1378765" y="785505"/>
                </a:lnTo>
                <a:lnTo>
                  <a:pt x="1384704" y="779556"/>
                </a:lnTo>
                <a:lnTo>
                  <a:pt x="1389191" y="782065"/>
                </a:lnTo>
                <a:lnTo>
                  <a:pt x="1388851" y="783552"/>
                </a:lnTo>
                <a:lnTo>
                  <a:pt x="1384836" y="783552"/>
                </a:lnTo>
                <a:lnTo>
                  <a:pt x="1384815" y="786451"/>
                </a:lnTo>
                <a:close/>
              </a:path>
              <a:path w="1760220" h="2282190">
                <a:moveTo>
                  <a:pt x="1388645" y="784452"/>
                </a:moveTo>
                <a:lnTo>
                  <a:pt x="1384836" y="783552"/>
                </a:lnTo>
                <a:lnTo>
                  <a:pt x="1388851" y="783552"/>
                </a:lnTo>
                <a:lnTo>
                  <a:pt x="1388645" y="784452"/>
                </a:lnTo>
                <a:close/>
              </a:path>
              <a:path w="1760220" h="2282190">
                <a:moveTo>
                  <a:pt x="1407020" y="466565"/>
                </a:moveTo>
                <a:lnTo>
                  <a:pt x="1400131" y="466230"/>
                </a:lnTo>
                <a:lnTo>
                  <a:pt x="1399108" y="461451"/>
                </a:lnTo>
                <a:lnTo>
                  <a:pt x="1398042" y="458634"/>
                </a:lnTo>
                <a:lnTo>
                  <a:pt x="1400208" y="456874"/>
                </a:lnTo>
                <a:lnTo>
                  <a:pt x="1408883" y="455262"/>
                </a:lnTo>
                <a:lnTo>
                  <a:pt x="1404385" y="457334"/>
                </a:lnTo>
                <a:lnTo>
                  <a:pt x="1406924" y="466230"/>
                </a:lnTo>
                <a:lnTo>
                  <a:pt x="1407020" y="466565"/>
                </a:lnTo>
                <a:close/>
              </a:path>
              <a:path w="1760220" h="2282190">
                <a:moveTo>
                  <a:pt x="1373875" y="610986"/>
                </a:moveTo>
                <a:lnTo>
                  <a:pt x="1376985" y="608818"/>
                </a:lnTo>
                <a:lnTo>
                  <a:pt x="1378032" y="609887"/>
                </a:lnTo>
                <a:lnTo>
                  <a:pt x="1373875" y="610986"/>
                </a:lnTo>
                <a:close/>
              </a:path>
              <a:path w="1760220" h="2282190">
                <a:moveTo>
                  <a:pt x="1378934" y="610808"/>
                </a:moveTo>
                <a:lnTo>
                  <a:pt x="1378032" y="609887"/>
                </a:lnTo>
                <a:lnTo>
                  <a:pt x="1379811" y="609417"/>
                </a:lnTo>
                <a:lnTo>
                  <a:pt x="1378934" y="610808"/>
                </a:lnTo>
                <a:close/>
              </a:path>
              <a:path w="1760220" h="2282190">
                <a:moveTo>
                  <a:pt x="1372305" y="621329"/>
                </a:moveTo>
                <a:lnTo>
                  <a:pt x="1378822" y="610986"/>
                </a:lnTo>
                <a:lnTo>
                  <a:pt x="1378934" y="610808"/>
                </a:lnTo>
                <a:lnTo>
                  <a:pt x="1379622" y="611510"/>
                </a:lnTo>
                <a:lnTo>
                  <a:pt x="1380480" y="616134"/>
                </a:lnTo>
                <a:lnTo>
                  <a:pt x="1378251" y="619760"/>
                </a:lnTo>
                <a:lnTo>
                  <a:pt x="1372305" y="621329"/>
                </a:lnTo>
                <a:close/>
              </a:path>
              <a:path w="1760220" h="2282190">
                <a:moveTo>
                  <a:pt x="1389336" y="552122"/>
                </a:moveTo>
                <a:lnTo>
                  <a:pt x="1385170" y="552122"/>
                </a:lnTo>
                <a:lnTo>
                  <a:pt x="1386517" y="551284"/>
                </a:lnTo>
                <a:lnTo>
                  <a:pt x="1387004" y="549572"/>
                </a:lnTo>
                <a:lnTo>
                  <a:pt x="1392169" y="550187"/>
                </a:lnTo>
                <a:lnTo>
                  <a:pt x="1389336" y="552122"/>
                </a:lnTo>
                <a:close/>
              </a:path>
              <a:path w="1760220" h="2282190">
                <a:moveTo>
                  <a:pt x="1384815" y="558347"/>
                </a:moveTo>
                <a:lnTo>
                  <a:pt x="1382253" y="557992"/>
                </a:lnTo>
                <a:lnTo>
                  <a:pt x="1382972" y="554351"/>
                </a:lnTo>
                <a:lnTo>
                  <a:pt x="1382674" y="552122"/>
                </a:lnTo>
                <a:lnTo>
                  <a:pt x="1382627" y="551772"/>
                </a:lnTo>
                <a:lnTo>
                  <a:pt x="1385170" y="552122"/>
                </a:lnTo>
                <a:lnTo>
                  <a:pt x="1389336" y="552122"/>
                </a:lnTo>
                <a:lnTo>
                  <a:pt x="1384491" y="555433"/>
                </a:lnTo>
                <a:lnTo>
                  <a:pt x="1384775" y="557992"/>
                </a:lnTo>
                <a:lnTo>
                  <a:pt x="1384815" y="558347"/>
                </a:lnTo>
                <a:close/>
              </a:path>
              <a:path w="1760220" h="2282190">
                <a:moveTo>
                  <a:pt x="1380921" y="467280"/>
                </a:moveTo>
                <a:lnTo>
                  <a:pt x="1378580" y="466150"/>
                </a:lnTo>
                <a:lnTo>
                  <a:pt x="1380439" y="464032"/>
                </a:lnTo>
                <a:lnTo>
                  <a:pt x="1383022" y="466786"/>
                </a:lnTo>
                <a:lnTo>
                  <a:pt x="1380921" y="467280"/>
                </a:lnTo>
                <a:close/>
              </a:path>
              <a:path w="1760220" h="2282190">
                <a:moveTo>
                  <a:pt x="1373965" y="481915"/>
                </a:moveTo>
                <a:lnTo>
                  <a:pt x="1375961" y="473253"/>
                </a:lnTo>
                <a:lnTo>
                  <a:pt x="1376063" y="472810"/>
                </a:lnTo>
                <a:lnTo>
                  <a:pt x="1382617" y="473253"/>
                </a:lnTo>
                <a:lnTo>
                  <a:pt x="1373965" y="481915"/>
                </a:lnTo>
                <a:close/>
              </a:path>
              <a:path w="1760220" h="2282190">
                <a:moveTo>
                  <a:pt x="1380439" y="534219"/>
                </a:moveTo>
                <a:lnTo>
                  <a:pt x="1378070" y="532546"/>
                </a:lnTo>
                <a:lnTo>
                  <a:pt x="1379303" y="529876"/>
                </a:lnTo>
                <a:lnTo>
                  <a:pt x="1380040" y="527644"/>
                </a:lnTo>
                <a:lnTo>
                  <a:pt x="1376063" y="527644"/>
                </a:lnTo>
                <a:lnTo>
                  <a:pt x="1382580" y="526016"/>
                </a:lnTo>
                <a:lnTo>
                  <a:pt x="1385571" y="528075"/>
                </a:lnTo>
                <a:lnTo>
                  <a:pt x="1384902" y="531562"/>
                </a:lnTo>
                <a:lnTo>
                  <a:pt x="1380439" y="534219"/>
                </a:lnTo>
                <a:close/>
              </a:path>
              <a:path w="1760220" h="2282190">
                <a:moveTo>
                  <a:pt x="1390776" y="872648"/>
                </a:moveTo>
                <a:lnTo>
                  <a:pt x="1385534" y="872648"/>
                </a:lnTo>
                <a:lnTo>
                  <a:pt x="1382627" y="869800"/>
                </a:lnTo>
                <a:lnTo>
                  <a:pt x="1383235" y="864717"/>
                </a:lnTo>
                <a:lnTo>
                  <a:pt x="1388431" y="864717"/>
                </a:lnTo>
                <a:lnTo>
                  <a:pt x="1391378" y="867606"/>
                </a:lnTo>
                <a:lnTo>
                  <a:pt x="1390776" y="872648"/>
                </a:lnTo>
                <a:close/>
              </a:path>
              <a:path w="1760220" h="2282190">
                <a:moveTo>
                  <a:pt x="1408610" y="1066154"/>
                </a:moveTo>
                <a:lnTo>
                  <a:pt x="1405672" y="1058954"/>
                </a:lnTo>
                <a:lnTo>
                  <a:pt x="1400648" y="1058954"/>
                </a:lnTo>
                <a:lnTo>
                  <a:pt x="1403889" y="1057811"/>
                </a:lnTo>
                <a:lnTo>
                  <a:pt x="1408883" y="1058426"/>
                </a:lnTo>
                <a:lnTo>
                  <a:pt x="1408864" y="1058954"/>
                </a:lnTo>
                <a:lnTo>
                  <a:pt x="1405815" y="1058954"/>
                </a:lnTo>
                <a:lnTo>
                  <a:pt x="1400131" y="1062813"/>
                </a:lnTo>
                <a:lnTo>
                  <a:pt x="1408728" y="1062813"/>
                </a:lnTo>
                <a:lnTo>
                  <a:pt x="1408610" y="1066154"/>
                </a:lnTo>
                <a:close/>
              </a:path>
              <a:path w="1760220" h="2282190">
                <a:moveTo>
                  <a:pt x="1386396" y="737981"/>
                </a:moveTo>
                <a:lnTo>
                  <a:pt x="1384556" y="736265"/>
                </a:lnTo>
                <a:lnTo>
                  <a:pt x="1382846" y="734420"/>
                </a:lnTo>
                <a:lnTo>
                  <a:pt x="1384815" y="736007"/>
                </a:lnTo>
                <a:lnTo>
                  <a:pt x="1386396" y="737981"/>
                </a:lnTo>
                <a:close/>
              </a:path>
              <a:path w="1760220" h="2282190">
                <a:moveTo>
                  <a:pt x="1398034" y="1341702"/>
                </a:moveTo>
                <a:lnTo>
                  <a:pt x="1400029" y="1333040"/>
                </a:lnTo>
                <a:lnTo>
                  <a:pt x="1400131" y="1332594"/>
                </a:lnTo>
                <a:lnTo>
                  <a:pt x="1406685" y="1333040"/>
                </a:lnTo>
                <a:lnTo>
                  <a:pt x="1398034" y="1341702"/>
                </a:lnTo>
                <a:close/>
              </a:path>
              <a:path w="1760220" h="2282190">
                <a:moveTo>
                  <a:pt x="1397538" y="1227712"/>
                </a:moveTo>
                <a:lnTo>
                  <a:pt x="1395360" y="1225519"/>
                </a:lnTo>
                <a:lnTo>
                  <a:pt x="1395455" y="1224361"/>
                </a:lnTo>
                <a:lnTo>
                  <a:pt x="1395540" y="1223339"/>
                </a:lnTo>
                <a:lnTo>
                  <a:pt x="1395650" y="1222010"/>
                </a:lnTo>
                <a:lnTo>
                  <a:pt x="1395755" y="1220735"/>
                </a:lnTo>
                <a:lnTo>
                  <a:pt x="1400526" y="1220335"/>
                </a:lnTo>
                <a:lnTo>
                  <a:pt x="1402714" y="1222528"/>
                </a:lnTo>
                <a:lnTo>
                  <a:pt x="1402319" y="1227311"/>
                </a:lnTo>
                <a:lnTo>
                  <a:pt x="1397538" y="1227712"/>
                </a:lnTo>
                <a:close/>
              </a:path>
              <a:path w="1760220" h="2282190">
                <a:moveTo>
                  <a:pt x="1402410" y="1232033"/>
                </a:moveTo>
                <a:lnTo>
                  <a:pt x="1404413" y="1223339"/>
                </a:lnTo>
                <a:lnTo>
                  <a:pt x="1404508" y="1222929"/>
                </a:lnTo>
                <a:lnTo>
                  <a:pt x="1410662" y="1223339"/>
                </a:lnTo>
                <a:lnTo>
                  <a:pt x="1409643" y="1224361"/>
                </a:lnTo>
                <a:lnTo>
                  <a:pt x="1410068" y="1224361"/>
                </a:lnTo>
                <a:lnTo>
                  <a:pt x="1402410" y="1232033"/>
                </a:lnTo>
                <a:close/>
              </a:path>
              <a:path w="1760220" h="2282190">
                <a:moveTo>
                  <a:pt x="1410068" y="1224361"/>
                </a:moveTo>
                <a:lnTo>
                  <a:pt x="1409643" y="1224361"/>
                </a:lnTo>
                <a:lnTo>
                  <a:pt x="1410664" y="1223339"/>
                </a:lnTo>
                <a:lnTo>
                  <a:pt x="1411088" y="1223339"/>
                </a:lnTo>
                <a:lnTo>
                  <a:pt x="1410068" y="1224361"/>
                </a:lnTo>
                <a:close/>
              </a:path>
              <a:path w="1760220" h="2282190">
                <a:moveTo>
                  <a:pt x="1397092" y="1261818"/>
                </a:moveTo>
                <a:lnTo>
                  <a:pt x="1393567" y="1255826"/>
                </a:lnTo>
                <a:lnTo>
                  <a:pt x="1393982" y="1254049"/>
                </a:lnTo>
                <a:lnTo>
                  <a:pt x="1395755" y="1253643"/>
                </a:lnTo>
                <a:lnTo>
                  <a:pt x="1395755" y="1251439"/>
                </a:lnTo>
                <a:lnTo>
                  <a:pt x="1399680" y="1252335"/>
                </a:lnTo>
                <a:lnTo>
                  <a:pt x="1396909" y="1257837"/>
                </a:lnTo>
                <a:lnTo>
                  <a:pt x="1398739" y="1257837"/>
                </a:lnTo>
                <a:lnTo>
                  <a:pt x="1397092" y="1261818"/>
                </a:lnTo>
                <a:close/>
              </a:path>
              <a:path w="1760220" h="2282190">
                <a:moveTo>
                  <a:pt x="1409907" y="1257837"/>
                </a:moveTo>
                <a:lnTo>
                  <a:pt x="1398739" y="1257837"/>
                </a:lnTo>
                <a:lnTo>
                  <a:pt x="1400901" y="1252613"/>
                </a:lnTo>
                <a:lnTo>
                  <a:pt x="1399680" y="1252335"/>
                </a:lnTo>
                <a:lnTo>
                  <a:pt x="1400131" y="1251439"/>
                </a:lnTo>
                <a:lnTo>
                  <a:pt x="1406696" y="1251439"/>
                </a:lnTo>
                <a:lnTo>
                  <a:pt x="1409907" y="1257837"/>
                </a:lnTo>
                <a:close/>
              </a:path>
              <a:path w="1760220" h="2282190">
                <a:moveTo>
                  <a:pt x="1398739" y="1257837"/>
                </a:moveTo>
                <a:lnTo>
                  <a:pt x="1396909" y="1257837"/>
                </a:lnTo>
                <a:lnTo>
                  <a:pt x="1399680" y="1252335"/>
                </a:lnTo>
                <a:lnTo>
                  <a:pt x="1400901" y="1252613"/>
                </a:lnTo>
                <a:lnTo>
                  <a:pt x="1398739" y="1257837"/>
                </a:lnTo>
                <a:close/>
              </a:path>
              <a:path w="1760220" h="2282190">
                <a:moveTo>
                  <a:pt x="1385839" y="1268804"/>
                </a:moveTo>
                <a:lnTo>
                  <a:pt x="1372841" y="1268804"/>
                </a:lnTo>
                <a:lnTo>
                  <a:pt x="1376063" y="1262408"/>
                </a:lnTo>
                <a:lnTo>
                  <a:pt x="1382627" y="1262408"/>
                </a:lnTo>
                <a:lnTo>
                  <a:pt x="1385839" y="1268804"/>
                </a:lnTo>
                <a:close/>
              </a:path>
              <a:path w="1760220" h="2282190">
                <a:moveTo>
                  <a:pt x="1377687" y="1348831"/>
                </a:moveTo>
                <a:lnTo>
                  <a:pt x="1375998" y="1348831"/>
                </a:lnTo>
                <a:lnTo>
                  <a:pt x="1376063" y="1343557"/>
                </a:lnTo>
                <a:lnTo>
                  <a:pt x="1378533" y="1346288"/>
                </a:lnTo>
                <a:lnTo>
                  <a:pt x="1377687" y="1348831"/>
                </a:lnTo>
                <a:close/>
              </a:path>
              <a:path w="1760220" h="2282190">
                <a:moveTo>
                  <a:pt x="1376063" y="957535"/>
                </a:moveTo>
                <a:lnTo>
                  <a:pt x="1373989" y="952624"/>
                </a:lnTo>
                <a:lnTo>
                  <a:pt x="1376291" y="950487"/>
                </a:lnTo>
                <a:lnTo>
                  <a:pt x="1378479" y="951874"/>
                </a:lnTo>
                <a:lnTo>
                  <a:pt x="1376063" y="957535"/>
                </a:lnTo>
                <a:close/>
              </a:path>
              <a:path w="1760220" h="2282190">
                <a:moveTo>
                  <a:pt x="1402359" y="1290881"/>
                </a:moveTo>
                <a:lnTo>
                  <a:pt x="1398977" y="1290881"/>
                </a:lnTo>
                <a:lnTo>
                  <a:pt x="1397531" y="1274811"/>
                </a:lnTo>
                <a:lnTo>
                  <a:pt x="1397517" y="1274664"/>
                </a:lnTo>
                <a:lnTo>
                  <a:pt x="1404508" y="1277761"/>
                </a:lnTo>
                <a:lnTo>
                  <a:pt x="1404791" y="1283164"/>
                </a:lnTo>
                <a:lnTo>
                  <a:pt x="1404831" y="1288328"/>
                </a:lnTo>
                <a:lnTo>
                  <a:pt x="1402359" y="1290881"/>
                </a:lnTo>
                <a:close/>
              </a:path>
              <a:path w="1760220" h="2282190">
                <a:moveTo>
                  <a:pt x="1243146" y="510973"/>
                </a:moveTo>
                <a:lnTo>
                  <a:pt x="1240938" y="509760"/>
                </a:lnTo>
                <a:lnTo>
                  <a:pt x="1242604" y="505708"/>
                </a:lnTo>
                <a:lnTo>
                  <a:pt x="1245083" y="509553"/>
                </a:lnTo>
                <a:lnTo>
                  <a:pt x="1243146" y="510973"/>
                </a:lnTo>
                <a:close/>
              </a:path>
              <a:path w="1760220" h="2282190">
                <a:moveTo>
                  <a:pt x="1229475" y="573702"/>
                </a:moveTo>
                <a:lnTo>
                  <a:pt x="1224248" y="565319"/>
                </a:lnTo>
                <a:lnTo>
                  <a:pt x="1232190" y="558555"/>
                </a:lnTo>
                <a:lnTo>
                  <a:pt x="1236040" y="556154"/>
                </a:lnTo>
                <a:lnTo>
                  <a:pt x="1239007" y="556834"/>
                </a:lnTo>
                <a:lnTo>
                  <a:pt x="1238597" y="558555"/>
                </a:lnTo>
                <a:lnTo>
                  <a:pt x="1232024" y="558555"/>
                </a:lnTo>
                <a:lnTo>
                  <a:pt x="1230499" y="568299"/>
                </a:lnTo>
                <a:lnTo>
                  <a:pt x="1229475" y="573702"/>
                </a:lnTo>
                <a:close/>
              </a:path>
              <a:path w="1760220" h="2282190">
                <a:moveTo>
                  <a:pt x="1238227" y="564927"/>
                </a:moveTo>
                <a:lnTo>
                  <a:pt x="1231907" y="558555"/>
                </a:lnTo>
                <a:lnTo>
                  <a:pt x="1238597" y="558555"/>
                </a:lnTo>
                <a:lnTo>
                  <a:pt x="1237862" y="561642"/>
                </a:lnTo>
                <a:lnTo>
                  <a:pt x="1238227" y="564927"/>
                </a:lnTo>
                <a:close/>
              </a:path>
              <a:path w="1760220" h="2282190">
                <a:moveTo>
                  <a:pt x="1301680" y="334629"/>
                </a:moveTo>
                <a:lnTo>
                  <a:pt x="1299214" y="330621"/>
                </a:lnTo>
                <a:lnTo>
                  <a:pt x="1299980" y="328025"/>
                </a:lnTo>
                <a:lnTo>
                  <a:pt x="1301804" y="328025"/>
                </a:lnTo>
                <a:lnTo>
                  <a:pt x="1301680" y="334629"/>
                </a:lnTo>
                <a:close/>
              </a:path>
              <a:path w="1760220" h="2282190">
                <a:moveTo>
                  <a:pt x="1318848" y="518839"/>
                </a:moveTo>
                <a:lnTo>
                  <a:pt x="1314778" y="518839"/>
                </a:lnTo>
                <a:lnTo>
                  <a:pt x="1314808" y="514482"/>
                </a:lnTo>
                <a:lnTo>
                  <a:pt x="1320126" y="515859"/>
                </a:lnTo>
                <a:lnTo>
                  <a:pt x="1318848" y="518839"/>
                </a:lnTo>
                <a:close/>
              </a:path>
              <a:path w="1760220" h="2282190">
                <a:moveTo>
                  <a:pt x="1316012" y="525449"/>
                </a:moveTo>
                <a:lnTo>
                  <a:pt x="1315683" y="525449"/>
                </a:lnTo>
                <a:lnTo>
                  <a:pt x="1310423" y="523256"/>
                </a:lnTo>
                <a:lnTo>
                  <a:pt x="1308842" y="517270"/>
                </a:lnTo>
                <a:lnTo>
                  <a:pt x="1314778" y="518839"/>
                </a:lnTo>
                <a:lnTo>
                  <a:pt x="1318848" y="518839"/>
                </a:lnTo>
                <a:lnTo>
                  <a:pt x="1316012" y="525449"/>
                </a:lnTo>
                <a:close/>
              </a:path>
              <a:path w="1760220" h="2282190">
                <a:moveTo>
                  <a:pt x="1324654" y="532396"/>
                </a:moveTo>
                <a:lnTo>
                  <a:pt x="1319184" y="532024"/>
                </a:lnTo>
                <a:lnTo>
                  <a:pt x="1321078" y="528815"/>
                </a:lnTo>
                <a:lnTo>
                  <a:pt x="1322456" y="525079"/>
                </a:lnTo>
                <a:lnTo>
                  <a:pt x="1327926" y="525449"/>
                </a:lnTo>
                <a:lnTo>
                  <a:pt x="1326032" y="528659"/>
                </a:lnTo>
                <a:lnTo>
                  <a:pt x="1324654" y="532396"/>
                </a:lnTo>
                <a:close/>
              </a:path>
              <a:path w="1760220" h="2282190">
                <a:moveTo>
                  <a:pt x="1297304" y="455262"/>
                </a:moveTo>
                <a:lnTo>
                  <a:pt x="1292279" y="453541"/>
                </a:lnTo>
                <a:lnTo>
                  <a:pt x="1295166" y="441680"/>
                </a:lnTo>
                <a:lnTo>
                  <a:pt x="1301680" y="444295"/>
                </a:lnTo>
                <a:lnTo>
                  <a:pt x="1299863" y="448947"/>
                </a:lnTo>
                <a:lnTo>
                  <a:pt x="1298530" y="448947"/>
                </a:lnTo>
                <a:lnTo>
                  <a:pt x="1297304" y="455262"/>
                </a:lnTo>
                <a:close/>
              </a:path>
              <a:path w="1760220" h="2282190">
                <a:moveTo>
                  <a:pt x="1298884" y="451454"/>
                </a:moveTo>
                <a:lnTo>
                  <a:pt x="1298530" y="448947"/>
                </a:lnTo>
                <a:lnTo>
                  <a:pt x="1299863" y="448947"/>
                </a:lnTo>
                <a:lnTo>
                  <a:pt x="1298884" y="451454"/>
                </a:lnTo>
                <a:close/>
              </a:path>
              <a:path w="1760220" h="2282190">
                <a:moveTo>
                  <a:pt x="1194568" y="484108"/>
                </a:moveTo>
                <a:lnTo>
                  <a:pt x="1196553" y="475445"/>
                </a:lnTo>
                <a:lnTo>
                  <a:pt x="1196655" y="474999"/>
                </a:lnTo>
                <a:lnTo>
                  <a:pt x="1203208" y="475445"/>
                </a:lnTo>
                <a:lnTo>
                  <a:pt x="1194568" y="484108"/>
                </a:lnTo>
                <a:close/>
              </a:path>
              <a:path w="1760220" h="2282190">
                <a:moveTo>
                  <a:pt x="1220723" y="994819"/>
                </a:moveTo>
                <a:lnTo>
                  <a:pt x="1216347" y="994819"/>
                </a:lnTo>
                <a:lnTo>
                  <a:pt x="1216347" y="990433"/>
                </a:lnTo>
                <a:lnTo>
                  <a:pt x="1220723" y="990433"/>
                </a:lnTo>
                <a:lnTo>
                  <a:pt x="1220723" y="994819"/>
                </a:lnTo>
                <a:close/>
              </a:path>
              <a:path w="1760220" h="2282190">
                <a:moveTo>
                  <a:pt x="1218636" y="356895"/>
                </a:moveTo>
                <a:lnTo>
                  <a:pt x="1220622" y="348232"/>
                </a:lnTo>
                <a:lnTo>
                  <a:pt x="1220723" y="347790"/>
                </a:lnTo>
                <a:lnTo>
                  <a:pt x="1227276" y="348232"/>
                </a:lnTo>
                <a:lnTo>
                  <a:pt x="1218636" y="356895"/>
                </a:lnTo>
                <a:close/>
              </a:path>
              <a:path w="1760220" h="2282190">
                <a:moveTo>
                  <a:pt x="1218636" y="273552"/>
                </a:moveTo>
                <a:lnTo>
                  <a:pt x="1220621" y="264890"/>
                </a:lnTo>
                <a:lnTo>
                  <a:pt x="1220723" y="264443"/>
                </a:lnTo>
                <a:lnTo>
                  <a:pt x="1227276" y="264890"/>
                </a:lnTo>
                <a:lnTo>
                  <a:pt x="1218636" y="273552"/>
                </a:lnTo>
                <a:close/>
              </a:path>
              <a:path w="1760220" h="2282190">
                <a:moveTo>
                  <a:pt x="1223834" y="468220"/>
                </a:moveTo>
                <a:lnTo>
                  <a:pt x="1219534" y="468220"/>
                </a:lnTo>
                <a:lnTo>
                  <a:pt x="1220723" y="459650"/>
                </a:lnTo>
                <a:lnTo>
                  <a:pt x="1226602" y="463767"/>
                </a:lnTo>
                <a:lnTo>
                  <a:pt x="1223834" y="468220"/>
                </a:lnTo>
                <a:close/>
              </a:path>
              <a:path w="1760220" h="2282190">
                <a:moveTo>
                  <a:pt x="1422103" y="1462330"/>
                </a:moveTo>
                <a:lnTo>
                  <a:pt x="1424087" y="1453668"/>
                </a:lnTo>
                <a:lnTo>
                  <a:pt x="1424189" y="1453222"/>
                </a:lnTo>
                <a:lnTo>
                  <a:pt x="1430744" y="1453668"/>
                </a:lnTo>
                <a:lnTo>
                  <a:pt x="1422103" y="1462330"/>
                </a:lnTo>
                <a:close/>
              </a:path>
              <a:path w="1760220" h="2282190">
                <a:moveTo>
                  <a:pt x="1439516" y="1341363"/>
                </a:moveTo>
                <a:lnTo>
                  <a:pt x="1431828" y="1340002"/>
                </a:lnTo>
                <a:lnTo>
                  <a:pt x="1437560" y="1332209"/>
                </a:lnTo>
                <a:lnTo>
                  <a:pt x="1443882" y="1332594"/>
                </a:lnTo>
                <a:lnTo>
                  <a:pt x="1443882" y="1336981"/>
                </a:lnTo>
                <a:lnTo>
                  <a:pt x="1439557" y="1336981"/>
                </a:lnTo>
                <a:lnTo>
                  <a:pt x="1439919" y="1339169"/>
                </a:lnTo>
                <a:lnTo>
                  <a:pt x="1439906" y="1340002"/>
                </a:lnTo>
                <a:lnTo>
                  <a:pt x="1439516" y="1341363"/>
                </a:lnTo>
                <a:close/>
              </a:path>
              <a:path w="1760220" h="2282190">
                <a:moveTo>
                  <a:pt x="1442028" y="1339576"/>
                </a:moveTo>
                <a:lnTo>
                  <a:pt x="1441825" y="1338317"/>
                </a:lnTo>
                <a:lnTo>
                  <a:pt x="1441694" y="1336981"/>
                </a:lnTo>
                <a:lnTo>
                  <a:pt x="1443882" y="1336981"/>
                </a:lnTo>
                <a:lnTo>
                  <a:pt x="1443882" y="1339169"/>
                </a:lnTo>
                <a:lnTo>
                  <a:pt x="1442028" y="1339576"/>
                </a:lnTo>
                <a:close/>
              </a:path>
              <a:path w="1760220" h="2282190">
                <a:moveTo>
                  <a:pt x="1429437" y="1128481"/>
                </a:moveTo>
                <a:lnTo>
                  <a:pt x="1418608" y="1127430"/>
                </a:lnTo>
                <a:lnTo>
                  <a:pt x="1422002" y="1122032"/>
                </a:lnTo>
                <a:lnTo>
                  <a:pt x="1425536" y="1121418"/>
                </a:lnTo>
                <a:lnTo>
                  <a:pt x="1425770" y="1124109"/>
                </a:lnTo>
                <a:lnTo>
                  <a:pt x="1428552" y="1124109"/>
                </a:lnTo>
                <a:lnTo>
                  <a:pt x="1429437" y="1128481"/>
                </a:lnTo>
                <a:close/>
              </a:path>
              <a:path w="1760220" h="2282190">
                <a:moveTo>
                  <a:pt x="1396234" y="1408217"/>
                </a:moveTo>
                <a:lnTo>
                  <a:pt x="1393895" y="1407087"/>
                </a:lnTo>
                <a:lnTo>
                  <a:pt x="1395755" y="1404969"/>
                </a:lnTo>
                <a:lnTo>
                  <a:pt x="1398334" y="1407724"/>
                </a:lnTo>
                <a:lnTo>
                  <a:pt x="1396234" y="1408217"/>
                </a:lnTo>
                <a:close/>
              </a:path>
              <a:path w="1760220" h="2282190">
                <a:moveTo>
                  <a:pt x="1418730" y="1096086"/>
                </a:moveTo>
                <a:lnTo>
                  <a:pt x="1413259" y="1095716"/>
                </a:lnTo>
                <a:lnTo>
                  <a:pt x="1415154" y="1092502"/>
                </a:lnTo>
                <a:lnTo>
                  <a:pt x="1416531" y="1088759"/>
                </a:lnTo>
                <a:lnTo>
                  <a:pt x="1422002" y="1089130"/>
                </a:lnTo>
                <a:lnTo>
                  <a:pt x="1420107" y="1092345"/>
                </a:lnTo>
                <a:lnTo>
                  <a:pt x="1418730" y="1096086"/>
                </a:lnTo>
                <a:close/>
              </a:path>
              <a:path w="1760220" h="2282190">
                <a:moveTo>
                  <a:pt x="1367550" y="1034297"/>
                </a:moveTo>
                <a:lnTo>
                  <a:pt x="1362935" y="1034297"/>
                </a:lnTo>
                <a:lnTo>
                  <a:pt x="1364221" y="1029738"/>
                </a:lnTo>
                <a:lnTo>
                  <a:pt x="1367533" y="1027209"/>
                </a:lnTo>
                <a:lnTo>
                  <a:pt x="1369499" y="1023335"/>
                </a:lnTo>
                <a:lnTo>
                  <a:pt x="1374291" y="1025492"/>
                </a:lnTo>
                <a:lnTo>
                  <a:pt x="1367550" y="1034297"/>
                </a:lnTo>
                <a:close/>
              </a:path>
              <a:path w="1760220" h="2282190">
                <a:moveTo>
                  <a:pt x="1377451" y="1041538"/>
                </a:moveTo>
                <a:lnTo>
                  <a:pt x="1371687" y="1040883"/>
                </a:lnTo>
                <a:lnTo>
                  <a:pt x="1372609" y="1036684"/>
                </a:lnTo>
                <a:lnTo>
                  <a:pt x="1372549" y="1034297"/>
                </a:lnTo>
                <a:lnTo>
                  <a:pt x="1372477" y="1031439"/>
                </a:lnTo>
                <a:lnTo>
                  <a:pt x="1378251" y="1032104"/>
                </a:lnTo>
                <a:lnTo>
                  <a:pt x="1378744" y="1036684"/>
                </a:lnTo>
                <a:lnTo>
                  <a:pt x="1378869" y="1037841"/>
                </a:lnTo>
                <a:lnTo>
                  <a:pt x="1377451" y="1041538"/>
                </a:lnTo>
                <a:close/>
              </a:path>
              <a:path w="1760220" h="2282190">
                <a:moveTo>
                  <a:pt x="1358659" y="852592"/>
                </a:moveTo>
                <a:lnTo>
                  <a:pt x="1360645" y="843925"/>
                </a:lnTo>
                <a:lnTo>
                  <a:pt x="1360746" y="843482"/>
                </a:lnTo>
                <a:lnTo>
                  <a:pt x="1367300" y="843925"/>
                </a:lnTo>
                <a:lnTo>
                  <a:pt x="1358659" y="852592"/>
                </a:lnTo>
                <a:close/>
              </a:path>
              <a:path w="1760220" h="2282190">
                <a:moveTo>
                  <a:pt x="1443983" y="751700"/>
                </a:moveTo>
                <a:lnTo>
                  <a:pt x="1445968" y="743033"/>
                </a:lnTo>
                <a:lnTo>
                  <a:pt x="1446070" y="742587"/>
                </a:lnTo>
                <a:lnTo>
                  <a:pt x="1452624" y="743033"/>
                </a:lnTo>
                <a:lnTo>
                  <a:pt x="1443983" y="751700"/>
                </a:lnTo>
                <a:close/>
              </a:path>
              <a:path w="1760220" h="2282190">
                <a:moveTo>
                  <a:pt x="1446070" y="439908"/>
                </a:moveTo>
                <a:lnTo>
                  <a:pt x="1442259" y="437912"/>
                </a:lnTo>
                <a:lnTo>
                  <a:pt x="1438515" y="435842"/>
                </a:lnTo>
                <a:lnTo>
                  <a:pt x="1439510" y="429028"/>
                </a:lnTo>
                <a:lnTo>
                  <a:pt x="1441979" y="431420"/>
                </a:lnTo>
                <a:lnTo>
                  <a:pt x="1443169" y="432696"/>
                </a:lnTo>
                <a:lnTo>
                  <a:pt x="1444279" y="433751"/>
                </a:lnTo>
                <a:lnTo>
                  <a:pt x="1446310" y="435842"/>
                </a:lnTo>
                <a:lnTo>
                  <a:pt x="1446423" y="438363"/>
                </a:lnTo>
                <a:lnTo>
                  <a:pt x="1446070" y="439908"/>
                </a:lnTo>
                <a:close/>
              </a:path>
              <a:path w="1760220" h="2282190">
                <a:moveTo>
                  <a:pt x="1446616" y="828419"/>
                </a:moveTo>
                <a:lnTo>
                  <a:pt x="1445200" y="826477"/>
                </a:lnTo>
                <a:lnTo>
                  <a:pt x="1446408" y="824265"/>
                </a:lnTo>
                <a:lnTo>
                  <a:pt x="1450446" y="825935"/>
                </a:lnTo>
                <a:lnTo>
                  <a:pt x="1446616" y="828419"/>
                </a:lnTo>
                <a:close/>
              </a:path>
              <a:path w="1760220" h="2282190">
                <a:moveTo>
                  <a:pt x="1373965" y="1497431"/>
                </a:moveTo>
                <a:lnTo>
                  <a:pt x="1375960" y="1488759"/>
                </a:lnTo>
                <a:lnTo>
                  <a:pt x="1376063" y="1488313"/>
                </a:lnTo>
                <a:lnTo>
                  <a:pt x="1382617" y="1488759"/>
                </a:lnTo>
                <a:lnTo>
                  <a:pt x="1373965" y="1497431"/>
                </a:lnTo>
                <a:close/>
              </a:path>
              <a:path w="1760220" h="2282190">
                <a:moveTo>
                  <a:pt x="1419335" y="730478"/>
                </a:moveTo>
                <a:lnTo>
                  <a:pt x="1417235" y="729985"/>
                </a:lnTo>
                <a:lnTo>
                  <a:pt x="1419813" y="727232"/>
                </a:lnTo>
                <a:lnTo>
                  <a:pt x="1421674" y="729349"/>
                </a:lnTo>
                <a:lnTo>
                  <a:pt x="1419335" y="730478"/>
                </a:lnTo>
                <a:close/>
              </a:path>
              <a:path w="1760220" h="2282190">
                <a:moveTo>
                  <a:pt x="1415987" y="870677"/>
                </a:moveTo>
                <a:lnTo>
                  <a:pt x="1413781" y="869465"/>
                </a:lnTo>
                <a:lnTo>
                  <a:pt x="1415448" y="865413"/>
                </a:lnTo>
                <a:lnTo>
                  <a:pt x="1417923" y="869257"/>
                </a:lnTo>
                <a:lnTo>
                  <a:pt x="1415987" y="870677"/>
                </a:lnTo>
                <a:close/>
              </a:path>
              <a:path w="1760220" h="2282190">
                <a:moveTo>
                  <a:pt x="1417636" y="505709"/>
                </a:moveTo>
                <a:lnTo>
                  <a:pt x="1413259" y="505709"/>
                </a:lnTo>
                <a:lnTo>
                  <a:pt x="1413259" y="501321"/>
                </a:lnTo>
                <a:lnTo>
                  <a:pt x="1417636" y="501321"/>
                </a:lnTo>
                <a:lnTo>
                  <a:pt x="1417636" y="505709"/>
                </a:lnTo>
                <a:close/>
              </a:path>
              <a:path w="1760220" h="2282190">
                <a:moveTo>
                  <a:pt x="1419813" y="964110"/>
                </a:moveTo>
                <a:lnTo>
                  <a:pt x="1415448" y="964110"/>
                </a:lnTo>
                <a:lnTo>
                  <a:pt x="1415448" y="959728"/>
                </a:lnTo>
                <a:lnTo>
                  <a:pt x="1419813" y="959728"/>
                </a:lnTo>
                <a:lnTo>
                  <a:pt x="1419813" y="964110"/>
                </a:lnTo>
                <a:close/>
              </a:path>
              <a:path w="1760220" h="2282190">
                <a:moveTo>
                  <a:pt x="1422229" y="498695"/>
                </a:moveTo>
                <a:lnTo>
                  <a:pt x="1420081" y="498153"/>
                </a:lnTo>
                <a:lnTo>
                  <a:pt x="1422002" y="494746"/>
                </a:lnTo>
                <a:lnTo>
                  <a:pt x="1424264" y="497262"/>
                </a:lnTo>
                <a:lnTo>
                  <a:pt x="1422229" y="498695"/>
                </a:lnTo>
                <a:close/>
              </a:path>
              <a:path w="1760220" h="2282190">
                <a:moveTo>
                  <a:pt x="1400131" y="1174671"/>
                </a:moveTo>
                <a:lnTo>
                  <a:pt x="1395300" y="1174398"/>
                </a:lnTo>
                <a:lnTo>
                  <a:pt x="1399199" y="1165369"/>
                </a:lnTo>
                <a:lnTo>
                  <a:pt x="1397933" y="1161510"/>
                </a:lnTo>
                <a:lnTo>
                  <a:pt x="1405156" y="1162780"/>
                </a:lnTo>
                <a:lnTo>
                  <a:pt x="1401084" y="1169797"/>
                </a:lnTo>
                <a:lnTo>
                  <a:pt x="1400185" y="1174398"/>
                </a:lnTo>
                <a:lnTo>
                  <a:pt x="1400131" y="1174671"/>
                </a:lnTo>
                <a:close/>
              </a:path>
              <a:path w="1760220" h="2282190">
                <a:moveTo>
                  <a:pt x="1397933" y="1137387"/>
                </a:moveTo>
                <a:lnTo>
                  <a:pt x="1396050" y="1133958"/>
                </a:lnTo>
                <a:lnTo>
                  <a:pt x="1398184" y="1132123"/>
                </a:lnTo>
                <a:lnTo>
                  <a:pt x="1400193" y="1132920"/>
                </a:lnTo>
                <a:lnTo>
                  <a:pt x="1397933" y="1137387"/>
                </a:lnTo>
                <a:close/>
              </a:path>
              <a:path w="1760220" h="2282190">
                <a:moveTo>
                  <a:pt x="1402319" y="1159317"/>
                </a:moveTo>
                <a:lnTo>
                  <a:pt x="1398957" y="1156211"/>
                </a:lnTo>
                <a:lnTo>
                  <a:pt x="1399524" y="1153615"/>
                </a:lnTo>
                <a:lnTo>
                  <a:pt x="1401544" y="1153615"/>
                </a:lnTo>
                <a:lnTo>
                  <a:pt x="1402319" y="1159317"/>
                </a:lnTo>
                <a:close/>
              </a:path>
              <a:path w="1760220" h="2282190">
                <a:moveTo>
                  <a:pt x="1419335" y="445348"/>
                </a:moveTo>
                <a:lnTo>
                  <a:pt x="1417235" y="444854"/>
                </a:lnTo>
                <a:lnTo>
                  <a:pt x="1419813" y="442101"/>
                </a:lnTo>
                <a:lnTo>
                  <a:pt x="1421674" y="444219"/>
                </a:lnTo>
                <a:lnTo>
                  <a:pt x="1419335" y="445348"/>
                </a:lnTo>
                <a:close/>
              </a:path>
              <a:path w="1760220" h="2282190">
                <a:moveTo>
                  <a:pt x="1424355" y="445508"/>
                </a:moveTo>
                <a:lnTo>
                  <a:pt x="1425749" y="443448"/>
                </a:lnTo>
                <a:lnTo>
                  <a:pt x="1426387" y="442101"/>
                </a:lnTo>
                <a:lnTo>
                  <a:pt x="1432030" y="442630"/>
                </a:lnTo>
                <a:lnTo>
                  <a:pt x="1424355" y="445508"/>
                </a:lnTo>
                <a:close/>
              </a:path>
              <a:path w="1760220" h="2282190">
                <a:moveTo>
                  <a:pt x="1423722" y="446444"/>
                </a:moveTo>
                <a:lnTo>
                  <a:pt x="1423380" y="445874"/>
                </a:lnTo>
                <a:lnTo>
                  <a:pt x="1424355" y="445508"/>
                </a:lnTo>
                <a:lnTo>
                  <a:pt x="1423722" y="446444"/>
                </a:lnTo>
                <a:close/>
              </a:path>
              <a:path w="1760220" h="2282190">
                <a:moveTo>
                  <a:pt x="1426387" y="450875"/>
                </a:moveTo>
                <a:lnTo>
                  <a:pt x="1420948" y="450545"/>
                </a:lnTo>
                <a:lnTo>
                  <a:pt x="1423722" y="446444"/>
                </a:lnTo>
                <a:lnTo>
                  <a:pt x="1426387" y="450875"/>
                </a:lnTo>
                <a:close/>
              </a:path>
              <a:path w="1760220" h="2282190">
                <a:moveTo>
                  <a:pt x="1408083" y="1041538"/>
                </a:moveTo>
                <a:lnTo>
                  <a:pt x="1402319" y="1040883"/>
                </a:lnTo>
                <a:lnTo>
                  <a:pt x="1401701" y="1035151"/>
                </a:lnTo>
                <a:lnTo>
                  <a:pt x="1401580" y="1029906"/>
                </a:lnTo>
                <a:lnTo>
                  <a:pt x="1408883" y="1032104"/>
                </a:lnTo>
                <a:lnTo>
                  <a:pt x="1409501" y="1037841"/>
                </a:lnTo>
                <a:lnTo>
                  <a:pt x="1408083" y="1041538"/>
                </a:lnTo>
                <a:close/>
              </a:path>
              <a:path w="1760220" h="2282190">
                <a:moveTo>
                  <a:pt x="1408883" y="630727"/>
                </a:moveTo>
                <a:lnTo>
                  <a:pt x="1406403" y="626883"/>
                </a:lnTo>
                <a:lnTo>
                  <a:pt x="1408340" y="625463"/>
                </a:lnTo>
                <a:lnTo>
                  <a:pt x="1410549" y="626675"/>
                </a:lnTo>
                <a:lnTo>
                  <a:pt x="1408883" y="630727"/>
                </a:lnTo>
                <a:close/>
              </a:path>
              <a:path w="1760220" h="2282190">
                <a:moveTo>
                  <a:pt x="1398531" y="713594"/>
                </a:moveTo>
                <a:lnTo>
                  <a:pt x="1396150" y="710004"/>
                </a:lnTo>
                <a:lnTo>
                  <a:pt x="1393567" y="709689"/>
                </a:lnTo>
                <a:lnTo>
                  <a:pt x="1395168" y="705779"/>
                </a:lnTo>
                <a:lnTo>
                  <a:pt x="1397538" y="709369"/>
                </a:lnTo>
                <a:lnTo>
                  <a:pt x="1400131" y="709689"/>
                </a:lnTo>
                <a:lnTo>
                  <a:pt x="1398531" y="713594"/>
                </a:lnTo>
                <a:close/>
              </a:path>
              <a:path w="1760220" h="2282190">
                <a:moveTo>
                  <a:pt x="1402002" y="604406"/>
                </a:moveTo>
                <a:lnTo>
                  <a:pt x="1397933" y="604406"/>
                </a:lnTo>
                <a:lnTo>
                  <a:pt x="1397933" y="597831"/>
                </a:lnTo>
                <a:lnTo>
                  <a:pt x="1402319" y="597831"/>
                </a:lnTo>
                <a:lnTo>
                  <a:pt x="1403058" y="602227"/>
                </a:lnTo>
                <a:lnTo>
                  <a:pt x="1402002" y="604406"/>
                </a:lnTo>
                <a:close/>
              </a:path>
              <a:path w="1760220" h="2282190">
                <a:moveTo>
                  <a:pt x="1402002" y="604406"/>
                </a:moveTo>
                <a:lnTo>
                  <a:pt x="1401864" y="604690"/>
                </a:lnTo>
                <a:lnTo>
                  <a:pt x="1403058" y="602227"/>
                </a:lnTo>
                <a:lnTo>
                  <a:pt x="1402002" y="604406"/>
                </a:lnTo>
                <a:close/>
              </a:path>
              <a:path w="1760220" h="2282190">
                <a:moveTo>
                  <a:pt x="1393699" y="635983"/>
                </a:moveTo>
                <a:lnTo>
                  <a:pt x="1394743" y="625127"/>
                </a:lnTo>
                <a:lnTo>
                  <a:pt x="1400131" y="628535"/>
                </a:lnTo>
                <a:lnTo>
                  <a:pt x="1400739" y="632078"/>
                </a:lnTo>
                <a:lnTo>
                  <a:pt x="1398065" y="632307"/>
                </a:lnTo>
                <a:lnTo>
                  <a:pt x="1397933" y="635115"/>
                </a:lnTo>
                <a:lnTo>
                  <a:pt x="1393699" y="635983"/>
                </a:lnTo>
                <a:close/>
              </a:path>
              <a:path w="1760220" h="2282190">
                <a:moveTo>
                  <a:pt x="1402543" y="814533"/>
                </a:moveTo>
                <a:lnTo>
                  <a:pt x="1400394" y="813990"/>
                </a:lnTo>
                <a:lnTo>
                  <a:pt x="1402319" y="810580"/>
                </a:lnTo>
                <a:lnTo>
                  <a:pt x="1404579" y="813099"/>
                </a:lnTo>
                <a:lnTo>
                  <a:pt x="1402543" y="814533"/>
                </a:lnTo>
                <a:close/>
              </a:path>
              <a:path w="1760220" h="2282190">
                <a:moveTo>
                  <a:pt x="1400577" y="1055952"/>
                </a:moveTo>
                <a:lnTo>
                  <a:pt x="1393567" y="1054039"/>
                </a:lnTo>
                <a:lnTo>
                  <a:pt x="1395472" y="1050831"/>
                </a:lnTo>
                <a:lnTo>
                  <a:pt x="1396839" y="1047088"/>
                </a:lnTo>
                <a:lnTo>
                  <a:pt x="1402319" y="1047458"/>
                </a:lnTo>
                <a:lnTo>
                  <a:pt x="1400405" y="1050667"/>
                </a:lnTo>
                <a:lnTo>
                  <a:pt x="1400515" y="1054039"/>
                </a:lnTo>
                <a:lnTo>
                  <a:pt x="1400577" y="1055952"/>
                </a:lnTo>
                <a:close/>
              </a:path>
              <a:path w="1760220" h="2282190">
                <a:moveTo>
                  <a:pt x="1406127" y="449570"/>
                </a:moveTo>
                <a:lnTo>
                  <a:pt x="1404438" y="449570"/>
                </a:lnTo>
                <a:lnTo>
                  <a:pt x="1404508" y="444295"/>
                </a:lnTo>
                <a:lnTo>
                  <a:pt x="1406976" y="447026"/>
                </a:lnTo>
                <a:lnTo>
                  <a:pt x="1406127" y="449570"/>
                </a:lnTo>
                <a:close/>
              </a:path>
              <a:path w="1760220" h="2282190">
                <a:moveTo>
                  <a:pt x="1386396" y="384855"/>
                </a:moveTo>
                <a:lnTo>
                  <a:pt x="1384556" y="383139"/>
                </a:lnTo>
                <a:lnTo>
                  <a:pt x="1382846" y="381295"/>
                </a:lnTo>
                <a:lnTo>
                  <a:pt x="1384815" y="382882"/>
                </a:lnTo>
                <a:lnTo>
                  <a:pt x="1386396" y="384855"/>
                </a:lnTo>
                <a:close/>
              </a:path>
              <a:path w="1760220" h="2282190">
                <a:moveTo>
                  <a:pt x="1389293" y="701250"/>
                </a:moveTo>
                <a:lnTo>
                  <a:pt x="1391278" y="692583"/>
                </a:lnTo>
                <a:lnTo>
                  <a:pt x="1391379" y="692141"/>
                </a:lnTo>
                <a:lnTo>
                  <a:pt x="1397933" y="692583"/>
                </a:lnTo>
                <a:lnTo>
                  <a:pt x="1389293" y="701250"/>
                </a:lnTo>
                <a:close/>
              </a:path>
              <a:path w="1760220" h="2282190">
                <a:moveTo>
                  <a:pt x="1391379" y="402623"/>
                </a:moveTo>
                <a:lnTo>
                  <a:pt x="1387685" y="400403"/>
                </a:lnTo>
                <a:lnTo>
                  <a:pt x="1387856" y="397474"/>
                </a:lnTo>
                <a:lnTo>
                  <a:pt x="1387888" y="396934"/>
                </a:lnTo>
                <a:lnTo>
                  <a:pt x="1388195" y="393568"/>
                </a:lnTo>
                <a:lnTo>
                  <a:pt x="1384815" y="391656"/>
                </a:lnTo>
                <a:lnTo>
                  <a:pt x="1387631" y="389808"/>
                </a:lnTo>
                <a:lnTo>
                  <a:pt x="1390038" y="392475"/>
                </a:lnTo>
                <a:lnTo>
                  <a:pt x="1391475" y="397474"/>
                </a:lnTo>
                <a:lnTo>
                  <a:pt x="1391379" y="402623"/>
                </a:lnTo>
                <a:close/>
              </a:path>
              <a:path w="1760220" h="2282190">
                <a:moveTo>
                  <a:pt x="1418877" y="588461"/>
                </a:moveTo>
                <a:lnTo>
                  <a:pt x="1417902" y="585463"/>
                </a:lnTo>
                <a:lnTo>
                  <a:pt x="1418977" y="583165"/>
                </a:lnTo>
                <a:lnTo>
                  <a:pt x="1422002" y="586863"/>
                </a:lnTo>
                <a:lnTo>
                  <a:pt x="1418877" y="588461"/>
                </a:lnTo>
                <a:close/>
              </a:path>
              <a:path w="1760220" h="2282190">
                <a:moveTo>
                  <a:pt x="1417636" y="841284"/>
                </a:moveTo>
                <a:lnTo>
                  <a:pt x="1416090" y="838002"/>
                </a:lnTo>
                <a:lnTo>
                  <a:pt x="1419382" y="835629"/>
                </a:lnTo>
                <a:lnTo>
                  <a:pt x="1423859" y="835629"/>
                </a:lnTo>
                <a:lnTo>
                  <a:pt x="1426161" y="838779"/>
                </a:lnTo>
                <a:lnTo>
                  <a:pt x="1419170" y="838779"/>
                </a:lnTo>
                <a:lnTo>
                  <a:pt x="1417636" y="841284"/>
                </a:lnTo>
                <a:close/>
              </a:path>
              <a:path w="1760220" h="2282190">
                <a:moveTo>
                  <a:pt x="1424848" y="841601"/>
                </a:moveTo>
                <a:lnTo>
                  <a:pt x="1419170" y="838779"/>
                </a:lnTo>
                <a:lnTo>
                  <a:pt x="1426161" y="838779"/>
                </a:lnTo>
                <a:lnTo>
                  <a:pt x="1426387" y="839090"/>
                </a:lnTo>
                <a:lnTo>
                  <a:pt x="1424848" y="841601"/>
                </a:lnTo>
                <a:close/>
              </a:path>
              <a:path w="1760220" h="2282190">
                <a:moveTo>
                  <a:pt x="1400610" y="967357"/>
                </a:moveTo>
                <a:lnTo>
                  <a:pt x="1398271" y="966227"/>
                </a:lnTo>
                <a:lnTo>
                  <a:pt x="1400131" y="964110"/>
                </a:lnTo>
                <a:lnTo>
                  <a:pt x="1402710" y="966863"/>
                </a:lnTo>
                <a:lnTo>
                  <a:pt x="1400610" y="967357"/>
                </a:lnTo>
                <a:close/>
              </a:path>
              <a:path w="1760220" h="2282190">
                <a:moveTo>
                  <a:pt x="1379961" y="1094570"/>
                </a:moveTo>
                <a:lnTo>
                  <a:pt x="1377861" y="1094076"/>
                </a:lnTo>
                <a:lnTo>
                  <a:pt x="1380439" y="1091324"/>
                </a:lnTo>
                <a:lnTo>
                  <a:pt x="1382300" y="1093441"/>
                </a:lnTo>
                <a:lnTo>
                  <a:pt x="1379961" y="1094570"/>
                </a:lnTo>
                <a:close/>
              </a:path>
              <a:path w="1760220" h="2282190">
                <a:moveTo>
                  <a:pt x="1378251" y="1181253"/>
                </a:moveTo>
                <a:lnTo>
                  <a:pt x="1375771" y="1177407"/>
                </a:lnTo>
                <a:lnTo>
                  <a:pt x="1377707" y="1175987"/>
                </a:lnTo>
                <a:lnTo>
                  <a:pt x="1379916" y="1177200"/>
                </a:lnTo>
                <a:lnTo>
                  <a:pt x="1378251" y="1181253"/>
                </a:lnTo>
                <a:close/>
              </a:path>
              <a:path w="1760220" h="2282190">
                <a:moveTo>
                  <a:pt x="1390890" y="1001399"/>
                </a:moveTo>
                <a:lnTo>
                  <a:pt x="1387004" y="1001399"/>
                </a:lnTo>
                <a:lnTo>
                  <a:pt x="1386732" y="997013"/>
                </a:lnTo>
                <a:lnTo>
                  <a:pt x="1386628" y="995331"/>
                </a:lnTo>
                <a:lnTo>
                  <a:pt x="1390366" y="993870"/>
                </a:lnTo>
                <a:lnTo>
                  <a:pt x="1393567" y="997013"/>
                </a:lnTo>
                <a:lnTo>
                  <a:pt x="1392605" y="999709"/>
                </a:lnTo>
                <a:lnTo>
                  <a:pt x="1390890" y="1001399"/>
                </a:lnTo>
                <a:close/>
              </a:path>
              <a:path w="1760220" h="2282190">
                <a:moveTo>
                  <a:pt x="1383650" y="1069210"/>
                </a:moveTo>
                <a:lnTo>
                  <a:pt x="1370654" y="1069210"/>
                </a:lnTo>
                <a:lnTo>
                  <a:pt x="1373875" y="1062813"/>
                </a:lnTo>
                <a:lnTo>
                  <a:pt x="1380439" y="1062813"/>
                </a:lnTo>
                <a:lnTo>
                  <a:pt x="1383650" y="1069210"/>
                </a:lnTo>
                <a:close/>
              </a:path>
              <a:path w="1760220" h="2282190">
                <a:moveTo>
                  <a:pt x="1382759" y="1084905"/>
                </a:moveTo>
                <a:lnTo>
                  <a:pt x="1378255" y="1080351"/>
                </a:lnTo>
                <a:lnTo>
                  <a:pt x="1379771" y="1076024"/>
                </a:lnTo>
                <a:lnTo>
                  <a:pt x="1384086" y="1074511"/>
                </a:lnTo>
                <a:lnTo>
                  <a:pt x="1389191" y="1073781"/>
                </a:lnTo>
                <a:lnTo>
                  <a:pt x="1389243" y="1076024"/>
                </a:lnTo>
                <a:lnTo>
                  <a:pt x="1389343" y="1080351"/>
                </a:lnTo>
                <a:lnTo>
                  <a:pt x="1382759" y="1084905"/>
                </a:lnTo>
                <a:close/>
              </a:path>
              <a:path w="1760220" h="2282190">
                <a:moveTo>
                  <a:pt x="1385039" y="1187399"/>
                </a:moveTo>
                <a:lnTo>
                  <a:pt x="1382890" y="1186855"/>
                </a:lnTo>
                <a:lnTo>
                  <a:pt x="1384815" y="1183446"/>
                </a:lnTo>
                <a:lnTo>
                  <a:pt x="1387075" y="1185967"/>
                </a:lnTo>
                <a:lnTo>
                  <a:pt x="1385039" y="1187399"/>
                </a:lnTo>
                <a:close/>
              </a:path>
              <a:path w="1760220" h="2282190">
                <a:moveTo>
                  <a:pt x="1382729" y="1142109"/>
                </a:moveTo>
                <a:lnTo>
                  <a:pt x="1384713" y="1133442"/>
                </a:lnTo>
                <a:lnTo>
                  <a:pt x="1384815" y="1133000"/>
                </a:lnTo>
                <a:lnTo>
                  <a:pt x="1391370" y="1133442"/>
                </a:lnTo>
                <a:lnTo>
                  <a:pt x="1382729" y="1142109"/>
                </a:lnTo>
                <a:close/>
              </a:path>
              <a:path w="1760220" h="2282190">
                <a:moveTo>
                  <a:pt x="1378810" y="1152742"/>
                </a:moveTo>
                <a:lnTo>
                  <a:pt x="1378453" y="1151909"/>
                </a:lnTo>
                <a:lnTo>
                  <a:pt x="1373874" y="1150548"/>
                </a:lnTo>
                <a:lnTo>
                  <a:pt x="1377157" y="1143298"/>
                </a:lnTo>
                <a:lnTo>
                  <a:pt x="1378810" y="1152742"/>
                </a:lnTo>
                <a:close/>
              </a:path>
              <a:path w="1760220" h="2282190">
                <a:moveTo>
                  <a:pt x="1382100" y="1161795"/>
                </a:moveTo>
                <a:lnTo>
                  <a:pt x="1379631" y="1155102"/>
                </a:lnTo>
                <a:lnTo>
                  <a:pt x="1379576" y="1154954"/>
                </a:lnTo>
                <a:lnTo>
                  <a:pt x="1384815" y="1152742"/>
                </a:lnTo>
                <a:lnTo>
                  <a:pt x="1382100" y="1161795"/>
                </a:lnTo>
                <a:close/>
              </a:path>
              <a:path w="1760220" h="2282190">
                <a:moveTo>
                  <a:pt x="1379224" y="1155102"/>
                </a:moveTo>
                <a:lnTo>
                  <a:pt x="1378856" y="1153001"/>
                </a:lnTo>
                <a:lnTo>
                  <a:pt x="1379576" y="1154954"/>
                </a:lnTo>
                <a:lnTo>
                  <a:pt x="1379224" y="1155102"/>
                </a:lnTo>
                <a:close/>
              </a:path>
              <a:path w="1760220" h="2282190">
                <a:moveTo>
                  <a:pt x="1375481" y="1011190"/>
                </a:moveTo>
                <a:lnTo>
                  <a:pt x="1376063" y="1005787"/>
                </a:lnTo>
                <a:lnTo>
                  <a:pt x="1379253" y="1007701"/>
                </a:lnTo>
                <a:lnTo>
                  <a:pt x="1384484" y="1007701"/>
                </a:lnTo>
                <a:lnTo>
                  <a:pt x="1383815" y="1010174"/>
                </a:lnTo>
                <a:lnTo>
                  <a:pt x="1383704" y="1010582"/>
                </a:lnTo>
                <a:lnTo>
                  <a:pt x="1376087" y="1010582"/>
                </a:lnTo>
                <a:lnTo>
                  <a:pt x="1375481" y="1011190"/>
                </a:lnTo>
                <a:close/>
              </a:path>
              <a:path w="1760220" h="2282190">
                <a:moveTo>
                  <a:pt x="1384484" y="1007701"/>
                </a:moveTo>
                <a:lnTo>
                  <a:pt x="1379253" y="1007701"/>
                </a:lnTo>
                <a:lnTo>
                  <a:pt x="1384531" y="1007529"/>
                </a:lnTo>
                <a:lnTo>
                  <a:pt x="1384484" y="1007701"/>
                </a:lnTo>
                <a:close/>
              </a:path>
              <a:path w="1760220" h="2282190">
                <a:moveTo>
                  <a:pt x="1367412" y="1019283"/>
                </a:moveTo>
                <a:lnTo>
                  <a:pt x="1369406" y="1010582"/>
                </a:lnTo>
                <a:lnTo>
                  <a:pt x="1369499" y="1010174"/>
                </a:lnTo>
                <a:lnTo>
                  <a:pt x="1375547" y="1010582"/>
                </a:lnTo>
                <a:lnTo>
                  <a:pt x="1375481" y="1011190"/>
                </a:lnTo>
                <a:lnTo>
                  <a:pt x="1367412" y="1019283"/>
                </a:lnTo>
                <a:close/>
              </a:path>
              <a:path w="1760220" h="2282190">
                <a:moveTo>
                  <a:pt x="1376863" y="1015221"/>
                </a:moveTo>
                <a:lnTo>
                  <a:pt x="1375445" y="1011525"/>
                </a:lnTo>
                <a:lnTo>
                  <a:pt x="1375481" y="1011190"/>
                </a:lnTo>
                <a:lnTo>
                  <a:pt x="1376087" y="1010582"/>
                </a:lnTo>
                <a:lnTo>
                  <a:pt x="1383704" y="1010582"/>
                </a:lnTo>
                <a:lnTo>
                  <a:pt x="1382627" y="1014561"/>
                </a:lnTo>
                <a:lnTo>
                  <a:pt x="1376863" y="1015221"/>
                </a:lnTo>
                <a:close/>
              </a:path>
              <a:path w="1760220" h="2282190">
                <a:moveTo>
                  <a:pt x="1380540" y="1025864"/>
                </a:moveTo>
                <a:lnTo>
                  <a:pt x="1382525" y="1017196"/>
                </a:lnTo>
                <a:lnTo>
                  <a:pt x="1382627" y="1016754"/>
                </a:lnTo>
                <a:lnTo>
                  <a:pt x="1389181" y="1017196"/>
                </a:lnTo>
                <a:lnTo>
                  <a:pt x="1380540" y="1025864"/>
                </a:lnTo>
                <a:close/>
              </a:path>
              <a:path w="1760220" h="2282190">
                <a:moveTo>
                  <a:pt x="1382729" y="977611"/>
                </a:moveTo>
                <a:lnTo>
                  <a:pt x="1384713" y="968945"/>
                </a:lnTo>
                <a:lnTo>
                  <a:pt x="1384815" y="968503"/>
                </a:lnTo>
                <a:lnTo>
                  <a:pt x="1391370" y="968945"/>
                </a:lnTo>
                <a:lnTo>
                  <a:pt x="1382729" y="977611"/>
                </a:lnTo>
                <a:close/>
              </a:path>
              <a:path w="1760220" h="2282190">
                <a:moveTo>
                  <a:pt x="1378352" y="986380"/>
                </a:moveTo>
                <a:lnTo>
                  <a:pt x="1380362" y="977611"/>
                </a:lnTo>
                <a:lnTo>
                  <a:pt x="1380439" y="977271"/>
                </a:lnTo>
                <a:lnTo>
                  <a:pt x="1382770" y="977430"/>
                </a:lnTo>
                <a:lnTo>
                  <a:pt x="1382729" y="977611"/>
                </a:lnTo>
                <a:lnTo>
                  <a:pt x="1387100" y="977611"/>
                </a:lnTo>
                <a:lnTo>
                  <a:pt x="1378352" y="986380"/>
                </a:lnTo>
                <a:close/>
              </a:path>
              <a:path w="1760220" h="2282190">
                <a:moveTo>
                  <a:pt x="1385418" y="977611"/>
                </a:moveTo>
                <a:lnTo>
                  <a:pt x="1382729" y="977611"/>
                </a:lnTo>
                <a:lnTo>
                  <a:pt x="1382909" y="977430"/>
                </a:lnTo>
                <a:lnTo>
                  <a:pt x="1382770" y="977430"/>
                </a:lnTo>
                <a:lnTo>
                  <a:pt x="1385418" y="977611"/>
                </a:lnTo>
                <a:close/>
              </a:path>
              <a:path w="1760220" h="2282190">
                <a:moveTo>
                  <a:pt x="1386521" y="1039739"/>
                </a:moveTo>
                <a:lnTo>
                  <a:pt x="1384421" y="1039246"/>
                </a:lnTo>
                <a:lnTo>
                  <a:pt x="1387004" y="1036491"/>
                </a:lnTo>
                <a:lnTo>
                  <a:pt x="1388862" y="1038609"/>
                </a:lnTo>
                <a:lnTo>
                  <a:pt x="1386521" y="1039739"/>
                </a:lnTo>
                <a:close/>
              </a:path>
              <a:path w="1760220" h="2282190">
                <a:moveTo>
                  <a:pt x="1380439" y="900509"/>
                </a:moveTo>
                <a:lnTo>
                  <a:pt x="1378677" y="897229"/>
                </a:lnTo>
                <a:lnTo>
                  <a:pt x="1382365" y="895288"/>
                </a:lnTo>
                <a:lnTo>
                  <a:pt x="1386731" y="892667"/>
                </a:lnTo>
                <a:lnTo>
                  <a:pt x="1386779" y="891732"/>
                </a:lnTo>
                <a:lnTo>
                  <a:pt x="1386891" y="889541"/>
                </a:lnTo>
                <a:lnTo>
                  <a:pt x="1387004" y="887348"/>
                </a:lnTo>
                <a:lnTo>
                  <a:pt x="1390826" y="889135"/>
                </a:lnTo>
                <a:lnTo>
                  <a:pt x="1389806" y="891732"/>
                </a:lnTo>
                <a:lnTo>
                  <a:pt x="1387932" y="894329"/>
                </a:lnTo>
                <a:lnTo>
                  <a:pt x="1389191" y="896116"/>
                </a:lnTo>
                <a:lnTo>
                  <a:pt x="1388403" y="896868"/>
                </a:lnTo>
                <a:lnTo>
                  <a:pt x="1381881" y="896868"/>
                </a:lnTo>
                <a:lnTo>
                  <a:pt x="1380439" y="900509"/>
                </a:lnTo>
                <a:close/>
              </a:path>
              <a:path w="1760220" h="2282190">
                <a:moveTo>
                  <a:pt x="1395845" y="898122"/>
                </a:moveTo>
                <a:lnTo>
                  <a:pt x="1394898" y="898122"/>
                </a:lnTo>
                <a:lnTo>
                  <a:pt x="1389202" y="896868"/>
                </a:lnTo>
                <a:lnTo>
                  <a:pt x="1397842" y="893624"/>
                </a:lnTo>
                <a:lnTo>
                  <a:pt x="1395755" y="889541"/>
                </a:lnTo>
                <a:lnTo>
                  <a:pt x="1401194" y="889871"/>
                </a:lnTo>
                <a:lnTo>
                  <a:pt x="1396463" y="896868"/>
                </a:lnTo>
                <a:lnTo>
                  <a:pt x="1396270" y="897229"/>
                </a:lnTo>
                <a:lnTo>
                  <a:pt x="1395845" y="898122"/>
                </a:lnTo>
                <a:close/>
              </a:path>
              <a:path w="1760220" h="2282190">
                <a:moveTo>
                  <a:pt x="1387089" y="898122"/>
                </a:moveTo>
                <a:lnTo>
                  <a:pt x="1384028" y="897229"/>
                </a:lnTo>
                <a:lnTo>
                  <a:pt x="1383599" y="897229"/>
                </a:lnTo>
                <a:lnTo>
                  <a:pt x="1380640" y="896868"/>
                </a:lnTo>
                <a:lnTo>
                  <a:pt x="1388403" y="896868"/>
                </a:lnTo>
                <a:lnTo>
                  <a:pt x="1387089" y="898122"/>
                </a:lnTo>
                <a:close/>
              </a:path>
              <a:path w="1760220" h="2282190">
                <a:moveTo>
                  <a:pt x="1404456" y="902702"/>
                </a:moveTo>
                <a:lnTo>
                  <a:pt x="1402319" y="902702"/>
                </a:lnTo>
                <a:lnTo>
                  <a:pt x="1402634" y="901250"/>
                </a:lnTo>
                <a:lnTo>
                  <a:pt x="1402725" y="900833"/>
                </a:lnTo>
                <a:lnTo>
                  <a:pt x="1400714" y="900509"/>
                </a:lnTo>
                <a:lnTo>
                  <a:pt x="1400131" y="900509"/>
                </a:lnTo>
                <a:lnTo>
                  <a:pt x="1402970" y="898122"/>
                </a:lnTo>
                <a:lnTo>
                  <a:pt x="1403990" y="900509"/>
                </a:lnTo>
                <a:lnTo>
                  <a:pt x="1404340" y="901250"/>
                </a:lnTo>
                <a:lnTo>
                  <a:pt x="1404456" y="902702"/>
                </a:lnTo>
                <a:close/>
              </a:path>
              <a:path w="1760220" h="2282190">
                <a:moveTo>
                  <a:pt x="1399746" y="915476"/>
                </a:moveTo>
                <a:lnTo>
                  <a:pt x="1393567" y="913669"/>
                </a:lnTo>
                <a:lnTo>
                  <a:pt x="1394803" y="908327"/>
                </a:lnTo>
                <a:lnTo>
                  <a:pt x="1395407" y="902702"/>
                </a:lnTo>
                <a:lnTo>
                  <a:pt x="1395441" y="902383"/>
                </a:lnTo>
                <a:lnTo>
                  <a:pt x="1402319" y="902702"/>
                </a:lnTo>
                <a:lnTo>
                  <a:pt x="1404456" y="902702"/>
                </a:lnTo>
                <a:lnTo>
                  <a:pt x="1404775" y="906685"/>
                </a:lnTo>
                <a:lnTo>
                  <a:pt x="1404683" y="908327"/>
                </a:lnTo>
                <a:lnTo>
                  <a:pt x="1404557" y="910577"/>
                </a:lnTo>
                <a:lnTo>
                  <a:pt x="1399240" y="910577"/>
                </a:lnTo>
                <a:lnTo>
                  <a:pt x="1399746" y="915476"/>
                </a:lnTo>
                <a:close/>
              </a:path>
              <a:path w="1760220" h="2282190">
                <a:moveTo>
                  <a:pt x="1404507" y="911471"/>
                </a:moveTo>
                <a:lnTo>
                  <a:pt x="1399240" y="910577"/>
                </a:lnTo>
                <a:lnTo>
                  <a:pt x="1404557" y="910577"/>
                </a:lnTo>
                <a:lnTo>
                  <a:pt x="1404507" y="911471"/>
                </a:lnTo>
                <a:close/>
              </a:path>
              <a:path w="1760220" h="2282190">
                <a:moveTo>
                  <a:pt x="1406696" y="661437"/>
                </a:moveTo>
                <a:lnTo>
                  <a:pt x="1404521" y="657722"/>
                </a:lnTo>
                <a:lnTo>
                  <a:pt x="1406285" y="655513"/>
                </a:lnTo>
                <a:lnTo>
                  <a:pt x="1408254" y="656267"/>
                </a:lnTo>
                <a:lnTo>
                  <a:pt x="1406696" y="661437"/>
                </a:lnTo>
                <a:close/>
              </a:path>
              <a:path w="1760220" h="2282190">
                <a:moveTo>
                  <a:pt x="1404508" y="1001399"/>
                </a:moveTo>
                <a:lnTo>
                  <a:pt x="1401813" y="1000444"/>
                </a:lnTo>
                <a:lnTo>
                  <a:pt x="1400010" y="998592"/>
                </a:lnTo>
                <a:lnTo>
                  <a:pt x="1400131" y="994819"/>
                </a:lnTo>
                <a:lnTo>
                  <a:pt x="1404791" y="993794"/>
                </a:lnTo>
                <a:lnTo>
                  <a:pt x="1404295" y="997952"/>
                </a:lnTo>
                <a:lnTo>
                  <a:pt x="1404334" y="998592"/>
                </a:lnTo>
                <a:lnTo>
                  <a:pt x="1404449" y="1000444"/>
                </a:lnTo>
                <a:lnTo>
                  <a:pt x="1404508" y="1001399"/>
                </a:lnTo>
                <a:close/>
              </a:path>
              <a:path w="1760220" h="2282190">
                <a:moveTo>
                  <a:pt x="1400223" y="946902"/>
                </a:moveTo>
                <a:lnTo>
                  <a:pt x="1402217" y="938235"/>
                </a:lnTo>
                <a:lnTo>
                  <a:pt x="1402319" y="937793"/>
                </a:lnTo>
                <a:lnTo>
                  <a:pt x="1408873" y="938235"/>
                </a:lnTo>
                <a:lnTo>
                  <a:pt x="1400223" y="946902"/>
                </a:lnTo>
                <a:close/>
              </a:path>
              <a:path w="1760220" h="2282190">
                <a:moveTo>
                  <a:pt x="1406127" y="778567"/>
                </a:moveTo>
                <a:lnTo>
                  <a:pt x="1404438" y="778567"/>
                </a:lnTo>
                <a:lnTo>
                  <a:pt x="1404508" y="773296"/>
                </a:lnTo>
                <a:lnTo>
                  <a:pt x="1406976" y="776024"/>
                </a:lnTo>
                <a:lnTo>
                  <a:pt x="1406127" y="778567"/>
                </a:lnTo>
                <a:close/>
              </a:path>
              <a:path w="1760220" h="2282190">
                <a:moveTo>
                  <a:pt x="1402410" y="753889"/>
                </a:moveTo>
                <a:lnTo>
                  <a:pt x="1404407" y="745222"/>
                </a:lnTo>
                <a:lnTo>
                  <a:pt x="1404508" y="744785"/>
                </a:lnTo>
                <a:lnTo>
                  <a:pt x="1411061" y="745222"/>
                </a:lnTo>
                <a:lnTo>
                  <a:pt x="1402410" y="753889"/>
                </a:lnTo>
                <a:close/>
              </a:path>
              <a:path w="1760220" h="2282190">
                <a:moveTo>
                  <a:pt x="1402410" y="587198"/>
                </a:moveTo>
                <a:lnTo>
                  <a:pt x="1404406" y="578530"/>
                </a:lnTo>
                <a:lnTo>
                  <a:pt x="1404508" y="578088"/>
                </a:lnTo>
                <a:lnTo>
                  <a:pt x="1411061" y="578530"/>
                </a:lnTo>
                <a:lnTo>
                  <a:pt x="1404971" y="584632"/>
                </a:lnTo>
                <a:lnTo>
                  <a:pt x="1404494" y="584632"/>
                </a:lnTo>
                <a:lnTo>
                  <a:pt x="1404624" y="584979"/>
                </a:lnTo>
                <a:lnTo>
                  <a:pt x="1402410" y="587198"/>
                </a:lnTo>
                <a:close/>
              </a:path>
              <a:path w="1760220" h="2282190">
                <a:moveTo>
                  <a:pt x="1401955" y="596003"/>
                </a:moveTo>
                <a:lnTo>
                  <a:pt x="1405703" y="587853"/>
                </a:lnTo>
                <a:lnTo>
                  <a:pt x="1404624" y="584979"/>
                </a:lnTo>
                <a:lnTo>
                  <a:pt x="1404971" y="584632"/>
                </a:lnTo>
                <a:lnTo>
                  <a:pt x="1409248" y="584299"/>
                </a:lnTo>
                <a:lnTo>
                  <a:pt x="1405490" y="592448"/>
                </a:lnTo>
                <a:lnTo>
                  <a:pt x="1406695" y="595636"/>
                </a:lnTo>
                <a:lnTo>
                  <a:pt x="1401955" y="596003"/>
                </a:lnTo>
                <a:close/>
              </a:path>
              <a:path w="1760220" h="2282190">
                <a:moveTo>
                  <a:pt x="1404624" y="584979"/>
                </a:moveTo>
                <a:lnTo>
                  <a:pt x="1404494" y="584632"/>
                </a:lnTo>
                <a:lnTo>
                  <a:pt x="1404971" y="584632"/>
                </a:lnTo>
                <a:lnTo>
                  <a:pt x="1404624" y="584979"/>
                </a:lnTo>
                <a:close/>
              </a:path>
              <a:path w="1760220" h="2282190">
                <a:moveTo>
                  <a:pt x="1406919" y="990001"/>
                </a:moveTo>
                <a:lnTo>
                  <a:pt x="1404771" y="989457"/>
                </a:lnTo>
                <a:lnTo>
                  <a:pt x="1406696" y="986046"/>
                </a:lnTo>
                <a:lnTo>
                  <a:pt x="1408956" y="988567"/>
                </a:lnTo>
                <a:lnTo>
                  <a:pt x="1406919" y="990001"/>
                </a:lnTo>
                <a:close/>
              </a:path>
              <a:path w="1760220" h="2282190">
                <a:moveTo>
                  <a:pt x="1402698" y="823361"/>
                </a:moveTo>
                <a:lnTo>
                  <a:pt x="1399747" y="823361"/>
                </a:lnTo>
                <a:lnTo>
                  <a:pt x="1398022" y="817465"/>
                </a:lnTo>
                <a:lnTo>
                  <a:pt x="1397933" y="817161"/>
                </a:lnTo>
                <a:lnTo>
                  <a:pt x="1404204" y="817465"/>
                </a:lnTo>
                <a:lnTo>
                  <a:pt x="1402698" y="823361"/>
                </a:lnTo>
                <a:close/>
              </a:path>
              <a:path w="1760220" h="2282190">
                <a:moveTo>
                  <a:pt x="1402319" y="832515"/>
                </a:moveTo>
                <a:lnTo>
                  <a:pt x="1400091" y="831088"/>
                </a:lnTo>
                <a:lnTo>
                  <a:pt x="1400060" y="827468"/>
                </a:lnTo>
                <a:lnTo>
                  <a:pt x="1395644" y="827468"/>
                </a:lnTo>
                <a:lnTo>
                  <a:pt x="1394951" y="823361"/>
                </a:lnTo>
                <a:lnTo>
                  <a:pt x="1394864" y="822842"/>
                </a:lnTo>
                <a:lnTo>
                  <a:pt x="1399747" y="823361"/>
                </a:lnTo>
                <a:lnTo>
                  <a:pt x="1402698" y="823361"/>
                </a:lnTo>
                <a:lnTo>
                  <a:pt x="1401945" y="826310"/>
                </a:lnTo>
                <a:lnTo>
                  <a:pt x="1402015" y="827468"/>
                </a:lnTo>
                <a:lnTo>
                  <a:pt x="1400060" y="827468"/>
                </a:lnTo>
                <a:lnTo>
                  <a:pt x="1395755" y="828123"/>
                </a:lnTo>
                <a:lnTo>
                  <a:pt x="1402054" y="828123"/>
                </a:lnTo>
                <a:lnTo>
                  <a:pt x="1402233" y="831088"/>
                </a:lnTo>
                <a:lnTo>
                  <a:pt x="1402319" y="832515"/>
                </a:lnTo>
                <a:close/>
              </a:path>
              <a:path w="1760220" h="2282190">
                <a:moveTo>
                  <a:pt x="1399649" y="741446"/>
                </a:moveTo>
                <a:lnTo>
                  <a:pt x="1397551" y="740952"/>
                </a:lnTo>
                <a:lnTo>
                  <a:pt x="1400131" y="738200"/>
                </a:lnTo>
                <a:lnTo>
                  <a:pt x="1401987" y="740317"/>
                </a:lnTo>
                <a:lnTo>
                  <a:pt x="1399649" y="741446"/>
                </a:lnTo>
                <a:close/>
              </a:path>
              <a:path w="1760220" h="2282190">
                <a:moveTo>
                  <a:pt x="1402319" y="1027722"/>
                </a:moveTo>
                <a:lnTo>
                  <a:pt x="1397933" y="1027722"/>
                </a:lnTo>
                <a:lnTo>
                  <a:pt x="1397933" y="1023335"/>
                </a:lnTo>
                <a:lnTo>
                  <a:pt x="1402319" y="1023335"/>
                </a:lnTo>
                <a:lnTo>
                  <a:pt x="1402319" y="1027722"/>
                </a:lnTo>
                <a:close/>
              </a:path>
              <a:path w="1760220" h="2282190">
                <a:moveTo>
                  <a:pt x="1399655" y="860152"/>
                </a:moveTo>
                <a:lnTo>
                  <a:pt x="1393567" y="856643"/>
                </a:lnTo>
                <a:lnTo>
                  <a:pt x="1392646" y="852053"/>
                </a:lnTo>
                <a:lnTo>
                  <a:pt x="1395066" y="850831"/>
                </a:lnTo>
                <a:lnTo>
                  <a:pt x="1395755" y="847870"/>
                </a:lnTo>
                <a:lnTo>
                  <a:pt x="1399615" y="847169"/>
                </a:lnTo>
                <a:lnTo>
                  <a:pt x="1399655" y="860152"/>
                </a:lnTo>
                <a:close/>
              </a:path>
              <a:path w="1760220" h="2282190">
                <a:moveTo>
                  <a:pt x="1167752" y="1670771"/>
                </a:moveTo>
                <a:lnTo>
                  <a:pt x="1163510" y="1670771"/>
                </a:lnTo>
                <a:lnTo>
                  <a:pt x="1163723" y="1669506"/>
                </a:lnTo>
                <a:lnTo>
                  <a:pt x="1163844" y="1668171"/>
                </a:lnTo>
                <a:lnTo>
                  <a:pt x="1168089" y="1667297"/>
                </a:lnTo>
                <a:lnTo>
                  <a:pt x="1167875" y="1669506"/>
                </a:lnTo>
                <a:lnTo>
                  <a:pt x="1167752" y="1670771"/>
                </a:lnTo>
                <a:close/>
              </a:path>
              <a:path w="1760220" h="2282190">
                <a:moveTo>
                  <a:pt x="1167035" y="1678163"/>
                </a:moveTo>
                <a:lnTo>
                  <a:pt x="1161657" y="1674751"/>
                </a:lnTo>
                <a:lnTo>
                  <a:pt x="1161657" y="1670364"/>
                </a:lnTo>
                <a:lnTo>
                  <a:pt x="1163510" y="1670771"/>
                </a:lnTo>
                <a:lnTo>
                  <a:pt x="1167752" y="1670771"/>
                </a:lnTo>
                <a:lnTo>
                  <a:pt x="1167035" y="1678163"/>
                </a:lnTo>
                <a:close/>
              </a:path>
              <a:path w="1760220" h="2282190">
                <a:moveTo>
                  <a:pt x="1071957" y="1773453"/>
                </a:moveTo>
                <a:lnTo>
                  <a:pt x="1069477" y="1769607"/>
                </a:lnTo>
                <a:lnTo>
                  <a:pt x="1071414" y="1768186"/>
                </a:lnTo>
                <a:lnTo>
                  <a:pt x="1073622" y="1769398"/>
                </a:lnTo>
                <a:lnTo>
                  <a:pt x="1071957" y="1773453"/>
                </a:lnTo>
                <a:close/>
              </a:path>
              <a:path w="1760220" h="2282190">
                <a:moveTo>
                  <a:pt x="815213" y="2009230"/>
                </a:moveTo>
                <a:lnTo>
                  <a:pt x="812264" y="2008457"/>
                </a:lnTo>
                <a:lnTo>
                  <a:pt x="808327" y="2005212"/>
                </a:lnTo>
                <a:lnTo>
                  <a:pt x="809413" y="2001557"/>
                </a:lnTo>
                <a:lnTo>
                  <a:pt x="814495" y="2000169"/>
                </a:lnTo>
                <a:lnTo>
                  <a:pt x="814611" y="2003751"/>
                </a:lnTo>
                <a:lnTo>
                  <a:pt x="815876" y="2006184"/>
                </a:lnTo>
                <a:lnTo>
                  <a:pt x="815213" y="2006568"/>
                </a:lnTo>
                <a:lnTo>
                  <a:pt x="815213" y="2009230"/>
                </a:lnTo>
                <a:close/>
              </a:path>
              <a:path w="1760220" h="2282190">
                <a:moveTo>
                  <a:pt x="1073155" y="1810900"/>
                </a:moveTo>
                <a:lnTo>
                  <a:pt x="1071186" y="1809313"/>
                </a:lnTo>
                <a:lnTo>
                  <a:pt x="1069603" y="1807342"/>
                </a:lnTo>
                <a:lnTo>
                  <a:pt x="1071957" y="1808544"/>
                </a:lnTo>
                <a:lnTo>
                  <a:pt x="1073155" y="1810900"/>
                </a:lnTo>
                <a:close/>
              </a:path>
              <a:path w="1760220" h="2282190">
                <a:moveTo>
                  <a:pt x="1056732" y="2061118"/>
                </a:moveTo>
                <a:lnTo>
                  <a:pt x="1058719" y="2052445"/>
                </a:lnTo>
                <a:lnTo>
                  <a:pt x="1058819" y="2052009"/>
                </a:lnTo>
                <a:lnTo>
                  <a:pt x="1065372" y="2052445"/>
                </a:lnTo>
                <a:lnTo>
                  <a:pt x="1056732" y="2061118"/>
                </a:lnTo>
                <a:close/>
              </a:path>
              <a:path w="1760220" h="2282190">
                <a:moveTo>
                  <a:pt x="1062111" y="2006316"/>
                </a:moveTo>
                <a:lnTo>
                  <a:pt x="1056631" y="2005944"/>
                </a:lnTo>
                <a:lnTo>
                  <a:pt x="1058535" y="2002735"/>
                </a:lnTo>
                <a:lnTo>
                  <a:pt x="1059913" y="1998994"/>
                </a:lnTo>
                <a:lnTo>
                  <a:pt x="1065393" y="1999364"/>
                </a:lnTo>
                <a:lnTo>
                  <a:pt x="1063489" y="2002573"/>
                </a:lnTo>
                <a:lnTo>
                  <a:pt x="1062111" y="2006316"/>
                </a:lnTo>
                <a:close/>
              </a:path>
              <a:path w="1760220" h="2282190">
                <a:moveTo>
                  <a:pt x="1184075" y="1686006"/>
                </a:moveTo>
                <a:lnTo>
                  <a:pt x="1182655" y="1684066"/>
                </a:lnTo>
                <a:lnTo>
                  <a:pt x="1183864" y="1681852"/>
                </a:lnTo>
                <a:lnTo>
                  <a:pt x="1187913" y="1683519"/>
                </a:lnTo>
                <a:lnTo>
                  <a:pt x="1184075" y="1686006"/>
                </a:lnTo>
                <a:close/>
              </a:path>
              <a:path w="1760220" h="2282190">
                <a:moveTo>
                  <a:pt x="1226349" y="1542414"/>
                </a:moveTo>
                <a:lnTo>
                  <a:pt x="1225927" y="1537113"/>
                </a:lnTo>
                <a:lnTo>
                  <a:pt x="1224936" y="1542203"/>
                </a:lnTo>
                <a:lnTo>
                  <a:pt x="1220723" y="1534377"/>
                </a:lnTo>
                <a:lnTo>
                  <a:pt x="1225927" y="1537113"/>
                </a:lnTo>
                <a:lnTo>
                  <a:pt x="1226471" y="1542203"/>
                </a:lnTo>
                <a:lnTo>
                  <a:pt x="1226349" y="1542414"/>
                </a:lnTo>
                <a:close/>
              </a:path>
              <a:path w="1760220" h="2282190">
                <a:moveTo>
                  <a:pt x="1218536" y="1549736"/>
                </a:moveTo>
                <a:lnTo>
                  <a:pt x="1219882" y="1542414"/>
                </a:lnTo>
                <a:lnTo>
                  <a:pt x="1226349" y="1542414"/>
                </a:lnTo>
                <a:lnTo>
                  <a:pt x="1223594" y="1547219"/>
                </a:lnTo>
                <a:lnTo>
                  <a:pt x="1218536" y="1549736"/>
                </a:lnTo>
                <a:close/>
              </a:path>
              <a:path w="1760220" h="2282190">
                <a:moveTo>
                  <a:pt x="1237663" y="1625192"/>
                </a:moveTo>
                <a:lnTo>
                  <a:pt x="1235974" y="1625192"/>
                </a:lnTo>
                <a:lnTo>
                  <a:pt x="1236040" y="1619918"/>
                </a:lnTo>
                <a:lnTo>
                  <a:pt x="1238509" y="1622649"/>
                </a:lnTo>
                <a:lnTo>
                  <a:pt x="1237663" y="1625192"/>
                </a:lnTo>
                <a:close/>
              </a:path>
              <a:path w="1760220" h="2282190">
                <a:moveTo>
                  <a:pt x="803536" y="2167785"/>
                </a:moveTo>
                <a:lnTo>
                  <a:pt x="800657" y="2166061"/>
                </a:lnTo>
                <a:lnTo>
                  <a:pt x="807206" y="2159450"/>
                </a:lnTo>
                <a:lnTo>
                  <a:pt x="809413" y="2155083"/>
                </a:lnTo>
                <a:lnTo>
                  <a:pt x="812377" y="2155773"/>
                </a:lnTo>
                <a:lnTo>
                  <a:pt x="811222" y="2160587"/>
                </a:lnTo>
                <a:lnTo>
                  <a:pt x="811597" y="2163827"/>
                </a:lnTo>
                <a:lnTo>
                  <a:pt x="807041" y="2163827"/>
                </a:lnTo>
                <a:lnTo>
                  <a:pt x="805031" y="2166061"/>
                </a:lnTo>
                <a:lnTo>
                  <a:pt x="803536" y="2167785"/>
                </a:lnTo>
                <a:close/>
              </a:path>
              <a:path w="1760220" h="2282190">
                <a:moveTo>
                  <a:pt x="1193906" y="1783110"/>
                </a:moveTo>
                <a:lnTo>
                  <a:pt x="1192217" y="1783110"/>
                </a:lnTo>
                <a:lnTo>
                  <a:pt x="1192279" y="1777841"/>
                </a:lnTo>
                <a:lnTo>
                  <a:pt x="1194750" y="1780568"/>
                </a:lnTo>
                <a:lnTo>
                  <a:pt x="1193906" y="1783110"/>
                </a:lnTo>
                <a:close/>
              </a:path>
              <a:path w="1760220" h="2282190">
                <a:moveTo>
                  <a:pt x="1196655" y="1562892"/>
                </a:moveTo>
                <a:lnTo>
                  <a:pt x="1193464" y="1560987"/>
                </a:lnTo>
                <a:lnTo>
                  <a:pt x="1189726" y="1559612"/>
                </a:lnTo>
                <a:lnTo>
                  <a:pt x="1190101" y="1554118"/>
                </a:lnTo>
                <a:lnTo>
                  <a:pt x="1195864" y="1553453"/>
                </a:lnTo>
                <a:lnTo>
                  <a:pt x="1197272" y="1557154"/>
                </a:lnTo>
                <a:lnTo>
                  <a:pt x="1196655" y="1562892"/>
                </a:lnTo>
                <a:close/>
              </a:path>
              <a:path w="1760220" h="2282190">
                <a:moveTo>
                  <a:pt x="177215" y="1659731"/>
                </a:moveTo>
                <a:lnTo>
                  <a:pt x="179200" y="1651068"/>
                </a:lnTo>
                <a:lnTo>
                  <a:pt x="179302" y="1650622"/>
                </a:lnTo>
                <a:lnTo>
                  <a:pt x="185866" y="1651068"/>
                </a:lnTo>
                <a:lnTo>
                  <a:pt x="177215" y="1659731"/>
                </a:lnTo>
                <a:close/>
              </a:path>
              <a:path w="1760220" h="2282190">
                <a:moveTo>
                  <a:pt x="704045" y="2047507"/>
                </a:moveTo>
                <a:lnTo>
                  <a:pt x="702211" y="2041035"/>
                </a:lnTo>
                <a:lnTo>
                  <a:pt x="705656" y="2043584"/>
                </a:lnTo>
                <a:lnTo>
                  <a:pt x="704432" y="2047188"/>
                </a:lnTo>
                <a:lnTo>
                  <a:pt x="704045" y="2047507"/>
                </a:lnTo>
                <a:close/>
              </a:path>
              <a:path w="1760220" h="2282190">
                <a:moveTo>
                  <a:pt x="695642" y="2052008"/>
                </a:moveTo>
                <a:lnTo>
                  <a:pt x="694005" y="2044514"/>
                </a:lnTo>
                <a:lnTo>
                  <a:pt x="702866" y="2048476"/>
                </a:lnTo>
                <a:lnTo>
                  <a:pt x="700455" y="2050459"/>
                </a:lnTo>
                <a:lnTo>
                  <a:pt x="695642" y="2052008"/>
                </a:lnTo>
                <a:close/>
              </a:path>
              <a:path w="1760220" h="2282190">
                <a:moveTo>
                  <a:pt x="704530" y="2049220"/>
                </a:moveTo>
                <a:lnTo>
                  <a:pt x="702866" y="2048476"/>
                </a:lnTo>
                <a:lnTo>
                  <a:pt x="704045" y="2047507"/>
                </a:lnTo>
                <a:lnTo>
                  <a:pt x="704530" y="2049220"/>
                </a:lnTo>
                <a:close/>
              </a:path>
              <a:path w="1760220" h="2282190">
                <a:moveTo>
                  <a:pt x="654074" y="2025686"/>
                </a:moveTo>
                <a:lnTo>
                  <a:pt x="647713" y="2023772"/>
                </a:lnTo>
                <a:lnTo>
                  <a:pt x="651608" y="2022396"/>
                </a:lnTo>
                <a:lnTo>
                  <a:pt x="651676" y="2021055"/>
                </a:lnTo>
                <a:lnTo>
                  <a:pt x="651774" y="2019105"/>
                </a:lnTo>
                <a:lnTo>
                  <a:pt x="651886" y="2016907"/>
                </a:lnTo>
                <a:lnTo>
                  <a:pt x="657148" y="2016019"/>
                </a:lnTo>
                <a:lnTo>
                  <a:pt x="656641" y="2020914"/>
                </a:lnTo>
                <a:lnTo>
                  <a:pt x="661571" y="2020914"/>
                </a:lnTo>
                <a:lnTo>
                  <a:pt x="661101" y="2021622"/>
                </a:lnTo>
                <a:lnTo>
                  <a:pt x="654691" y="2021622"/>
                </a:lnTo>
                <a:lnTo>
                  <a:pt x="654151" y="2025183"/>
                </a:lnTo>
                <a:lnTo>
                  <a:pt x="654074" y="2025686"/>
                </a:lnTo>
                <a:close/>
              </a:path>
              <a:path w="1760220" h="2282190">
                <a:moveTo>
                  <a:pt x="661571" y="2020914"/>
                </a:moveTo>
                <a:lnTo>
                  <a:pt x="656641" y="2020914"/>
                </a:lnTo>
                <a:lnTo>
                  <a:pt x="662821" y="2019105"/>
                </a:lnTo>
                <a:lnTo>
                  <a:pt x="661571" y="2020914"/>
                </a:lnTo>
                <a:close/>
              </a:path>
              <a:path w="1760220" h="2282190">
                <a:moveTo>
                  <a:pt x="661058" y="2025183"/>
                </a:moveTo>
                <a:lnTo>
                  <a:pt x="657684" y="2023007"/>
                </a:lnTo>
                <a:lnTo>
                  <a:pt x="654691" y="2021622"/>
                </a:lnTo>
                <a:lnTo>
                  <a:pt x="661101" y="2021622"/>
                </a:lnTo>
                <a:lnTo>
                  <a:pt x="660193" y="2023007"/>
                </a:lnTo>
                <a:lnTo>
                  <a:pt x="660036" y="2023007"/>
                </a:lnTo>
                <a:lnTo>
                  <a:pt x="662821" y="2023493"/>
                </a:lnTo>
                <a:lnTo>
                  <a:pt x="661058" y="2025183"/>
                </a:lnTo>
                <a:close/>
              </a:path>
              <a:path w="1760220" h="2282190">
                <a:moveTo>
                  <a:pt x="157527" y="1745273"/>
                </a:moveTo>
                <a:lnTo>
                  <a:pt x="159518" y="1736605"/>
                </a:lnTo>
                <a:lnTo>
                  <a:pt x="159619" y="1736163"/>
                </a:lnTo>
                <a:lnTo>
                  <a:pt x="166173" y="1736605"/>
                </a:lnTo>
                <a:lnTo>
                  <a:pt x="157527" y="1745273"/>
                </a:lnTo>
                <a:close/>
              </a:path>
              <a:path w="1760220" h="2282190">
                <a:moveTo>
                  <a:pt x="702687" y="2064024"/>
                </a:moveTo>
                <a:lnTo>
                  <a:pt x="700350" y="2062895"/>
                </a:lnTo>
                <a:lnTo>
                  <a:pt x="702211" y="2060777"/>
                </a:lnTo>
                <a:lnTo>
                  <a:pt x="704787" y="2063530"/>
                </a:lnTo>
                <a:lnTo>
                  <a:pt x="702687" y="2064024"/>
                </a:lnTo>
                <a:close/>
              </a:path>
              <a:path w="1760220" h="2282190">
                <a:moveTo>
                  <a:pt x="157653" y="1720378"/>
                </a:moveTo>
                <a:lnTo>
                  <a:pt x="155505" y="1719835"/>
                </a:lnTo>
                <a:lnTo>
                  <a:pt x="157432" y="1716427"/>
                </a:lnTo>
                <a:lnTo>
                  <a:pt x="159691" y="1718946"/>
                </a:lnTo>
                <a:lnTo>
                  <a:pt x="157653" y="1720378"/>
                </a:lnTo>
                <a:close/>
              </a:path>
              <a:path w="1760220" h="2282190">
                <a:moveTo>
                  <a:pt x="155345" y="1756240"/>
                </a:moveTo>
                <a:lnTo>
                  <a:pt x="157329" y="1747578"/>
                </a:lnTo>
                <a:lnTo>
                  <a:pt x="157432" y="1747131"/>
                </a:lnTo>
                <a:lnTo>
                  <a:pt x="163985" y="1747578"/>
                </a:lnTo>
                <a:lnTo>
                  <a:pt x="155345" y="1756240"/>
                </a:lnTo>
                <a:close/>
              </a:path>
              <a:path w="1760220" h="2282190">
                <a:moveTo>
                  <a:pt x="812796" y="2185959"/>
                </a:moveTo>
                <a:lnTo>
                  <a:pt x="810827" y="2184371"/>
                </a:lnTo>
                <a:lnTo>
                  <a:pt x="809246" y="2182399"/>
                </a:lnTo>
                <a:lnTo>
                  <a:pt x="811602" y="2183603"/>
                </a:lnTo>
                <a:lnTo>
                  <a:pt x="812796" y="2185959"/>
                </a:lnTo>
                <a:close/>
              </a:path>
              <a:path w="1760220" h="2282190">
                <a:moveTo>
                  <a:pt x="178317" y="1747299"/>
                </a:moveTo>
                <a:lnTo>
                  <a:pt x="176350" y="1745712"/>
                </a:lnTo>
                <a:lnTo>
                  <a:pt x="174764" y="1743740"/>
                </a:lnTo>
                <a:lnTo>
                  <a:pt x="177113" y="1744943"/>
                </a:lnTo>
                <a:lnTo>
                  <a:pt x="178317" y="1747299"/>
                </a:lnTo>
                <a:close/>
              </a:path>
              <a:path w="1760220" h="2282190">
                <a:moveTo>
                  <a:pt x="759186" y="2096208"/>
                </a:moveTo>
                <a:lnTo>
                  <a:pt x="761180" y="2087541"/>
                </a:lnTo>
                <a:lnTo>
                  <a:pt x="761282" y="2087099"/>
                </a:lnTo>
                <a:lnTo>
                  <a:pt x="767827" y="2087541"/>
                </a:lnTo>
                <a:lnTo>
                  <a:pt x="759186" y="2096208"/>
                </a:lnTo>
                <a:close/>
              </a:path>
              <a:path w="1760220" h="2282190">
                <a:moveTo>
                  <a:pt x="804468" y="2228356"/>
                </a:moveTo>
                <a:lnTo>
                  <a:pt x="802777" y="2228356"/>
                </a:lnTo>
                <a:lnTo>
                  <a:pt x="802844" y="2223087"/>
                </a:lnTo>
                <a:lnTo>
                  <a:pt x="805316" y="2225814"/>
                </a:lnTo>
                <a:lnTo>
                  <a:pt x="804468" y="2228356"/>
                </a:lnTo>
                <a:close/>
              </a:path>
              <a:path w="1760220" h="2282190">
                <a:moveTo>
                  <a:pt x="695773" y="2195439"/>
                </a:moveTo>
                <a:lnTo>
                  <a:pt x="696817" y="2184578"/>
                </a:lnTo>
                <a:lnTo>
                  <a:pt x="702210" y="2187991"/>
                </a:lnTo>
                <a:lnTo>
                  <a:pt x="702818" y="2191535"/>
                </a:lnTo>
                <a:lnTo>
                  <a:pt x="700139" y="2191763"/>
                </a:lnTo>
                <a:lnTo>
                  <a:pt x="700022" y="2194566"/>
                </a:lnTo>
                <a:lnTo>
                  <a:pt x="695773" y="2195439"/>
                </a:lnTo>
                <a:close/>
              </a:path>
              <a:path w="1760220" h="2282190">
                <a:moveTo>
                  <a:pt x="703832" y="2081403"/>
                </a:moveTo>
                <a:lnTo>
                  <a:pt x="702143" y="2081403"/>
                </a:lnTo>
                <a:lnTo>
                  <a:pt x="702211" y="2076131"/>
                </a:lnTo>
                <a:lnTo>
                  <a:pt x="704680" y="2078860"/>
                </a:lnTo>
                <a:lnTo>
                  <a:pt x="703832" y="2081403"/>
                </a:lnTo>
                <a:close/>
              </a:path>
              <a:path w="1760220" h="2282190">
                <a:moveTo>
                  <a:pt x="748154" y="2020618"/>
                </a:moveTo>
                <a:lnTo>
                  <a:pt x="743798" y="2020618"/>
                </a:lnTo>
                <a:lnTo>
                  <a:pt x="748149" y="2012519"/>
                </a:lnTo>
                <a:lnTo>
                  <a:pt x="752819" y="2015942"/>
                </a:lnTo>
                <a:lnTo>
                  <a:pt x="748154" y="2020618"/>
                </a:lnTo>
                <a:close/>
              </a:path>
              <a:path w="1760220" h="2282190">
                <a:moveTo>
                  <a:pt x="744243" y="2024539"/>
                </a:moveTo>
                <a:lnTo>
                  <a:pt x="737203" y="2023492"/>
                </a:lnTo>
                <a:lnTo>
                  <a:pt x="737386" y="2020618"/>
                </a:lnTo>
                <a:lnTo>
                  <a:pt x="737568" y="2017278"/>
                </a:lnTo>
                <a:lnTo>
                  <a:pt x="735015" y="2016907"/>
                </a:lnTo>
                <a:lnTo>
                  <a:pt x="737795" y="2015622"/>
                </a:lnTo>
                <a:lnTo>
                  <a:pt x="743798" y="2020618"/>
                </a:lnTo>
                <a:lnTo>
                  <a:pt x="748154" y="2020618"/>
                </a:lnTo>
                <a:lnTo>
                  <a:pt x="744243" y="2024539"/>
                </a:lnTo>
                <a:close/>
              </a:path>
              <a:path w="1760220" h="2282190">
                <a:moveTo>
                  <a:pt x="699542" y="2142979"/>
                </a:moveTo>
                <a:lnTo>
                  <a:pt x="697442" y="2142485"/>
                </a:lnTo>
                <a:lnTo>
                  <a:pt x="700022" y="2139733"/>
                </a:lnTo>
                <a:lnTo>
                  <a:pt x="701882" y="2141850"/>
                </a:lnTo>
                <a:lnTo>
                  <a:pt x="699542" y="2142979"/>
                </a:lnTo>
                <a:close/>
              </a:path>
              <a:path w="1760220" h="2282190">
                <a:moveTo>
                  <a:pt x="145539" y="1683001"/>
                </a:moveTo>
                <a:lnTo>
                  <a:pt x="141806" y="1671353"/>
                </a:lnTo>
                <a:lnTo>
                  <a:pt x="154403" y="1673918"/>
                </a:lnTo>
                <a:lnTo>
                  <a:pt x="157316" y="1676827"/>
                </a:lnTo>
                <a:lnTo>
                  <a:pt x="157783" y="1676827"/>
                </a:lnTo>
                <a:lnTo>
                  <a:pt x="145539" y="1683001"/>
                </a:lnTo>
                <a:close/>
              </a:path>
              <a:path w="1760220" h="2282190">
                <a:moveTo>
                  <a:pt x="167050" y="1681204"/>
                </a:moveTo>
                <a:lnTo>
                  <a:pt x="156216" y="1680148"/>
                </a:lnTo>
                <a:lnTo>
                  <a:pt x="159620" y="1674751"/>
                </a:lnTo>
                <a:lnTo>
                  <a:pt x="163154" y="1674131"/>
                </a:lnTo>
                <a:lnTo>
                  <a:pt x="163383" y="1676827"/>
                </a:lnTo>
                <a:lnTo>
                  <a:pt x="166154" y="1676827"/>
                </a:lnTo>
                <a:lnTo>
                  <a:pt x="167050" y="1681204"/>
                </a:lnTo>
                <a:close/>
              </a:path>
              <a:path w="1760220" h="2282190">
                <a:moveTo>
                  <a:pt x="1449052" y="1472777"/>
                </a:moveTo>
                <a:lnTo>
                  <a:pt x="1448253" y="1466351"/>
                </a:lnTo>
                <a:lnTo>
                  <a:pt x="1450079" y="1466351"/>
                </a:lnTo>
                <a:lnTo>
                  <a:pt x="1449500" y="1471170"/>
                </a:lnTo>
                <a:lnTo>
                  <a:pt x="1449052" y="1472777"/>
                </a:lnTo>
                <a:close/>
              </a:path>
              <a:path w="1760220" h="2282190">
                <a:moveTo>
                  <a:pt x="1446070" y="1481738"/>
                </a:moveTo>
                <a:lnTo>
                  <a:pt x="1443203" y="1480960"/>
                </a:lnTo>
                <a:lnTo>
                  <a:pt x="1442636" y="1477879"/>
                </a:lnTo>
                <a:lnTo>
                  <a:pt x="1439516" y="1477351"/>
                </a:lnTo>
                <a:lnTo>
                  <a:pt x="1441704" y="1472973"/>
                </a:lnTo>
                <a:lnTo>
                  <a:pt x="1448757" y="1473835"/>
                </a:lnTo>
                <a:lnTo>
                  <a:pt x="1447776" y="1477351"/>
                </a:lnTo>
                <a:lnTo>
                  <a:pt x="1446070" y="1481738"/>
                </a:lnTo>
                <a:close/>
              </a:path>
              <a:path w="1760220" h="2282190">
                <a:moveTo>
                  <a:pt x="1449183" y="1473835"/>
                </a:moveTo>
                <a:lnTo>
                  <a:pt x="1448757" y="1473835"/>
                </a:lnTo>
                <a:lnTo>
                  <a:pt x="1448997" y="1472973"/>
                </a:lnTo>
                <a:lnTo>
                  <a:pt x="1449183" y="1473835"/>
                </a:lnTo>
                <a:close/>
              </a:path>
              <a:path w="1760220" h="2282190">
                <a:moveTo>
                  <a:pt x="1459208" y="1179059"/>
                </a:moveTo>
                <a:lnTo>
                  <a:pt x="1461383" y="1174001"/>
                </a:lnTo>
                <a:lnTo>
                  <a:pt x="1464211" y="1174423"/>
                </a:lnTo>
                <a:lnTo>
                  <a:pt x="1464537" y="1177162"/>
                </a:lnTo>
                <a:lnTo>
                  <a:pt x="1459208" y="1179059"/>
                </a:lnTo>
                <a:close/>
              </a:path>
              <a:path w="1760220" h="2282190">
                <a:moveTo>
                  <a:pt x="1470138" y="1354528"/>
                </a:moveTo>
                <a:lnTo>
                  <a:pt x="1463574" y="1354528"/>
                </a:lnTo>
                <a:lnTo>
                  <a:pt x="1463179" y="1349741"/>
                </a:lnTo>
                <a:lnTo>
                  <a:pt x="1465367" y="1347548"/>
                </a:lnTo>
                <a:lnTo>
                  <a:pt x="1470138" y="1347943"/>
                </a:lnTo>
                <a:lnTo>
                  <a:pt x="1470138" y="1354528"/>
                </a:lnTo>
                <a:close/>
              </a:path>
              <a:path w="1760220" h="2282190">
                <a:moveTo>
                  <a:pt x="1424189" y="1181253"/>
                </a:moveTo>
                <a:lnTo>
                  <a:pt x="1419813" y="1181253"/>
                </a:lnTo>
                <a:lnTo>
                  <a:pt x="1419813" y="1176865"/>
                </a:lnTo>
                <a:lnTo>
                  <a:pt x="1424189" y="1176865"/>
                </a:lnTo>
                <a:lnTo>
                  <a:pt x="1424189" y="1181253"/>
                </a:lnTo>
                <a:close/>
              </a:path>
              <a:path w="1760220" h="2282190">
                <a:moveTo>
                  <a:pt x="1507813" y="1395058"/>
                </a:moveTo>
                <a:lnTo>
                  <a:pt x="1505474" y="1393930"/>
                </a:lnTo>
                <a:lnTo>
                  <a:pt x="1507334" y="1391814"/>
                </a:lnTo>
                <a:lnTo>
                  <a:pt x="1509913" y="1394564"/>
                </a:lnTo>
                <a:lnTo>
                  <a:pt x="1507813" y="1395058"/>
                </a:lnTo>
                <a:close/>
              </a:path>
              <a:path w="1760220" h="2282190">
                <a:moveTo>
                  <a:pt x="1501774" y="1378688"/>
                </a:moveTo>
                <a:lnTo>
                  <a:pt x="1505147" y="1372072"/>
                </a:lnTo>
                <a:lnTo>
                  <a:pt x="1510414" y="1371173"/>
                </a:lnTo>
                <a:lnTo>
                  <a:pt x="1509908" y="1376078"/>
                </a:lnTo>
                <a:lnTo>
                  <a:pt x="1516277" y="1376078"/>
                </a:lnTo>
                <a:lnTo>
                  <a:pt x="1516461" y="1377840"/>
                </a:lnTo>
                <a:lnTo>
                  <a:pt x="1501774" y="1378688"/>
                </a:lnTo>
                <a:close/>
              </a:path>
              <a:path w="1760220" h="2282190">
                <a:moveTo>
                  <a:pt x="1516277" y="1376078"/>
                </a:moveTo>
                <a:lnTo>
                  <a:pt x="1509908" y="1376078"/>
                </a:lnTo>
                <a:lnTo>
                  <a:pt x="1516087" y="1374261"/>
                </a:lnTo>
                <a:lnTo>
                  <a:pt x="1516277" y="1376078"/>
                </a:lnTo>
                <a:close/>
              </a:path>
              <a:path w="1760220" h="2282190">
                <a:moveTo>
                  <a:pt x="1387004" y="1451033"/>
                </a:moveTo>
                <a:lnTo>
                  <a:pt x="1382465" y="1448830"/>
                </a:lnTo>
                <a:lnTo>
                  <a:pt x="1381006" y="1441335"/>
                </a:lnTo>
                <a:lnTo>
                  <a:pt x="1389191" y="1442259"/>
                </a:lnTo>
                <a:lnTo>
                  <a:pt x="1390123" y="1446845"/>
                </a:lnTo>
                <a:lnTo>
                  <a:pt x="1387692" y="1448063"/>
                </a:lnTo>
                <a:lnTo>
                  <a:pt x="1387004" y="1451033"/>
                </a:lnTo>
                <a:close/>
              </a:path>
              <a:path w="1760220" h="2282190">
                <a:moveTo>
                  <a:pt x="1496745" y="1336632"/>
                </a:moveTo>
                <a:lnTo>
                  <a:pt x="1492406" y="1334953"/>
                </a:lnTo>
                <a:lnTo>
                  <a:pt x="1488420" y="1332095"/>
                </a:lnTo>
                <a:lnTo>
                  <a:pt x="1492019" y="1332594"/>
                </a:lnTo>
                <a:lnTo>
                  <a:pt x="1492940" y="1332594"/>
                </a:lnTo>
                <a:lnTo>
                  <a:pt x="1492444" y="1332751"/>
                </a:lnTo>
                <a:lnTo>
                  <a:pt x="1494305" y="1332751"/>
                </a:lnTo>
                <a:lnTo>
                  <a:pt x="1496745" y="1336632"/>
                </a:lnTo>
                <a:close/>
              </a:path>
              <a:path w="1760220" h="2282190">
                <a:moveTo>
                  <a:pt x="1494305" y="1332751"/>
                </a:moveTo>
                <a:lnTo>
                  <a:pt x="1492444" y="1332751"/>
                </a:lnTo>
                <a:lnTo>
                  <a:pt x="1493902" y="1332289"/>
                </a:lnTo>
                <a:lnTo>
                  <a:pt x="1494206" y="1332594"/>
                </a:lnTo>
                <a:lnTo>
                  <a:pt x="1494305" y="1332751"/>
                </a:lnTo>
                <a:close/>
              </a:path>
              <a:path w="1760220" h="2282190">
                <a:moveTo>
                  <a:pt x="1509542" y="1269002"/>
                </a:moveTo>
                <a:lnTo>
                  <a:pt x="1502452" y="1266297"/>
                </a:lnTo>
                <a:lnTo>
                  <a:pt x="1498650" y="1266297"/>
                </a:lnTo>
                <a:lnTo>
                  <a:pt x="1499109" y="1262935"/>
                </a:lnTo>
                <a:lnTo>
                  <a:pt x="1502351" y="1261793"/>
                </a:lnTo>
                <a:lnTo>
                  <a:pt x="1507334" y="1262408"/>
                </a:lnTo>
                <a:lnTo>
                  <a:pt x="1508636" y="1266297"/>
                </a:lnTo>
                <a:lnTo>
                  <a:pt x="1502452" y="1266297"/>
                </a:lnTo>
                <a:lnTo>
                  <a:pt x="1498582" y="1266794"/>
                </a:lnTo>
                <a:lnTo>
                  <a:pt x="1508803" y="1266794"/>
                </a:lnTo>
                <a:lnTo>
                  <a:pt x="1509542" y="1269002"/>
                </a:lnTo>
                <a:close/>
              </a:path>
              <a:path w="1760220" h="2282190">
                <a:moveTo>
                  <a:pt x="1286992" y="1569964"/>
                </a:moveTo>
                <a:lnTo>
                  <a:pt x="1284804" y="1557403"/>
                </a:lnTo>
                <a:lnTo>
                  <a:pt x="1284164" y="1554107"/>
                </a:lnTo>
                <a:lnTo>
                  <a:pt x="1288014" y="1554107"/>
                </a:lnTo>
                <a:lnTo>
                  <a:pt x="1288502" y="1557403"/>
                </a:lnTo>
                <a:lnTo>
                  <a:pt x="1288476" y="1561323"/>
                </a:lnTo>
                <a:lnTo>
                  <a:pt x="1290740" y="1562892"/>
                </a:lnTo>
                <a:lnTo>
                  <a:pt x="1286992" y="1569964"/>
                </a:lnTo>
                <a:close/>
              </a:path>
              <a:path w="1760220" h="2282190">
                <a:moveTo>
                  <a:pt x="1287235" y="1644925"/>
                </a:moveTo>
                <a:lnTo>
                  <a:pt x="1282828" y="1640502"/>
                </a:lnTo>
                <a:lnTo>
                  <a:pt x="1284342" y="1633048"/>
                </a:lnTo>
                <a:lnTo>
                  <a:pt x="1287650" y="1632465"/>
                </a:lnTo>
                <a:lnTo>
                  <a:pt x="1287235" y="1644925"/>
                </a:lnTo>
                <a:close/>
              </a:path>
              <a:path w="1760220" h="2282190">
                <a:moveTo>
                  <a:pt x="1288642" y="1675086"/>
                </a:moveTo>
                <a:lnTo>
                  <a:pt x="1290638" y="1666423"/>
                </a:lnTo>
                <a:lnTo>
                  <a:pt x="1290740" y="1665981"/>
                </a:lnTo>
                <a:lnTo>
                  <a:pt x="1297293" y="1666423"/>
                </a:lnTo>
                <a:lnTo>
                  <a:pt x="1288642" y="1675086"/>
                </a:lnTo>
                <a:close/>
              </a:path>
              <a:path w="1760220" h="2282190">
                <a:moveTo>
                  <a:pt x="1290964" y="1637030"/>
                </a:moveTo>
                <a:lnTo>
                  <a:pt x="1288815" y="1636487"/>
                </a:lnTo>
                <a:lnTo>
                  <a:pt x="1290740" y="1633079"/>
                </a:lnTo>
                <a:lnTo>
                  <a:pt x="1293001" y="1635598"/>
                </a:lnTo>
                <a:lnTo>
                  <a:pt x="1290964" y="1637030"/>
                </a:lnTo>
                <a:close/>
              </a:path>
              <a:path w="1760220" h="2282190">
                <a:moveTo>
                  <a:pt x="1288642" y="1732117"/>
                </a:moveTo>
                <a:lnTo>
                  <a:pt x="1290638" y="1723450"/>
                </a:lnTo>
                <a:lnTo>
                  <a:pt x="1290740" y="1723008"/>
                </a:lnTo>
                <a:lnTo>
                  <a:pt x="1297293" y="1723450"/>
                </a:lnTo>
                <a:lnTo>
                  <a:pt x="1288642" y="1732117"/>
                </a:lnTo>
                <a:close/>
              </a:path>
              <a:path w="1760220" h="2282190">
                <a:moveTo>
                  <a:pt x="1281978" y="1497092"/>
                </a:moveTo>
                <a:lnTo>
                  <a:pt x="1282940" y="1492197"/>
                </a:lnTo>
                <a:lnTo>
                  <a:pt x="1285858" y="1489273"/>
                </a:lnTo>
                <a:lnTo>
                  <a:pt x="1290740" y="1488313"/>
                </a:lnTo>
                <a:lnTo>
                  <a:pt x="1292239" y="1495670"/>
                </a:lnTo>
                <a:lnTo>
                  <a:pt x="1287063" y="1496336"/>
                </a:lnTo>
                <a:lnTo>
                  <a:pt x="1281978" y="1497092"/>
                </a:lnTo>
                <a:close/>
              </a:path>
              <a:path w="1760220" h="2282190">
                <a:moveTo>
                  <a:pt x="1307677" y="1342250"/>
                </a:moveTo>
                <a:lnTo>
                  <a:pt x="1305986" y="1342250"/>
                </a:lnTo>
                <a:lnTo>
                  <a:pt x="1306046" y="1336981"/>
                </a:lnTo>
                <a:lnTo>
                  <a:pt x="1308522" y="1339706"/>
                </a:lnTo>
                <a:lnTo>
                  <a:pt x="1307677" y="1342250"/>
                </a:lnTo>
                <a:close/>
              </a:path>
              <a:path w="1760220" h="2282190">
                <a:moveTo>
                  <a:pt x="1376154" y="1664123"/>
                </a:moveTo>
                <a:lnTo>
                  <a:pt x="1378149" y="1655450"/>
                </a:lnTo>
                <a:lnTo>
                  <a:pt x="1378251" y="1655009"/>
                </a:lnTo>
                <a:lnTo>
                  <a:pt x="1384804" y="1655450"/>
                </a:lnTo>
                <a:lnTo>
                  <a:pt x="1376154" y="1664123"/>
                </a:lnTo>
                <a:close/>
              </a:path>
              <a:path w="1760220" h="2282190">
                <a:moveTo>
                  <a:pt x="1317087" y="1525947"/>
                </a:moveTo>
                <a:lnTo>
                  <a:pt x="1319082" y="1517275"/>
                </a:lnTo>
                <a:lnTo>
                  <a:pt x="1319185" y="1516829"/>
                </a:lnTo>
                <a:lnTo>
                  <a:pt x="1325738" y="1517275"/>
                </a:lnTo>
                <a:lnTo>
                  <a:pt x="1317087" y="1525947"/>
                </a:lnTo>
                <a:close/>
              </a:path>
              <a:path w="1760220" h="2282190">
                <a:moveTo>
                  <a:pt x="734665" y="310675"/>
                </a:moveTo>
                <a:lnTo>
                  <a:pt x="733298" y="307947"/>
                </a:lnTo>
                <a:lnTo>
                  <a:pt x="731904" y="305438"/>
                </a:lnTo>
                <a:lnTo>
                  <a:pt x="730644" y="303921"/>
                </a:lnTo>
                <a:lnTo>
                  <a:pt x="732039" y="304835"/>
                </a:lnTo>
                <a:lnTo>
                  <a:pt x="733393" y="305790"/>
                </a:lnTo>
                <a:lnTo>
                  <a:pt x="734665" y="306827"/>
                </a:lnTo>
                <a:lnTo>
                  <a:pt x="734665" y="310675"/>
                </a:lnTo>
                <a:close/>
              </a:path>
              <a:path w="1760220" h="2282190">
                <a:moveTo>
                  <a:pt x="719704" y="303921"/>
                </a:moveTo>
                <a:lnTo>
                  <a:pt x="713146" y="303921"/>
                </a:lnTo>
                <a:lnTo>
                  <a:pt x="711828" y="298223"/>
                </a:lnTo>
                <a:lnTo>
                  <a:pt x="714017" y="296030"/>
                </a:lnTo>
                <a:lnTo>
                  <a:pt x="719704" y="297340"/>
                </a:lnTo>
                <a:lnTo>
                  <a:pt x="719704" y="303921"/>
                </a:lnTo>
                <a:close/>
              </a:path>
              <a:path w="1760220" h="2282190">
                <a:moveTo>
                  <a:pt x="728507" y="636936"/>
                </a:moveTo>
                <a:lnTo>
                  <a:pt x="723676" y="636936"/>
                </a:lnTo>
                <a:lnTo>
                  <a:pt x="725839" y="633963"/>
                </a:lnTo>
                <a:lnTo>
                  <a:pt x="726576" y="627178"/>
                </a:lnTo>
                <a:lnTo>
                  <a:pt x="726269" y="619760"/>
                </a:lnTo>
                <a:lnTo>
                  <a:pt x="730368" y="623300"/>
                </a:lnTo>
                <a:lnTo>
                  <a:pt x="730203" y="627178"/>
                </a:lnTo>
                <a:lnTo>
                  <a:pt x="730143" y="628572"/>
                </a:lnTo>
                <a:lnTo>
                  <a:pt x="728528" y="634922"/>
                </a:lnTo>
                <a:lnTo>
                  <a:pt x="728507" y="636936"/>
                </a:lnTo>
                <a:close/>
              </a:path>
              <a:path w="1760220" h="2282190">
                <a:moveTo>
                  <a:pt x="721614" y="642711"/>
                </a:moveTo>
                <a:lnTo>
                  <a:pt x="718687" y="639791"/>
                </a:lnTo>
                <a:lnTo>
                  <a:pt x="719704" y="632921"/>
                </a:lnTo>
                <a:lnTo>
                  <a:pt x="723676" y="636936"/>
                </a:lnTo>
                <a:lnTo>
                  <a:pt x="728507" y="636936"/>
                </a:lnTo>
                <a:lnTo>
                  <a:pt x="728457" y="641695"/>
                </a:lnTo>
                <a:lnTo>
                  <a:pt x="721614" y="642711"/>
                </a:lnTo>
                <a:close/>
              </a:path>
              <a:path w="1760220" h="2282190">
                <a:moveTo>
                  <a:pt x="1006317" y="156966"/>
                </a:moveTo>
                <a:lnTo>
                  <a:pt x="1002953" y="155808"/>
                </a:lnTo>
                <a:lnTo>
                  <a:pt x="1006185" y="154681"/>
                </a:lnTo>
                <a:lnTo>
                  <a:pt x="1009171" y="154681"/>
                </a:lnTo>
                <a:lnTo>
                  <a:pt x="1011067" y="154422"/>
                </a:lnTo>
                <a:lnTo>
                  <a:pt x="1010347" y="150776"/>
                </a:lnTo>
                <a:lnTo>
                  <a:pt x="1010691" y="148197"/>
                </a:lnTo>
                <a:lnTo>
                  <a:pt x="1013883" y="150112"/>
                </a:lnTo>
                <a:lnTo>
                  <a:pt x="1019114" y="150112"/>
                </a:lnTo>
                <a:lnTo>
                  <a:pt x="1018370" y="152857"/>
                </a:lnTo>
                <a:lnTo>
                  <a:pt x="1013093" y="152857"/>
                </a:lnTo>
                <a:lnTo>
                  <a:pt x="1011756" y="156727"/>
                </a:lnTo>
                <a:lnTo>
                  <a:pt x="1006317" y="156966"/>
                </a:lnTo>
                <a:close/>
              </a:path>
              <a:path w="1760220" h="2282190">
                <a:moveTo>
                  <a:pt x="1019114" y="150112"/>
                </a:moveTo>
                <a:lnTo>
                  <a:pt x="1013883" y="150112"/>
                </a:lnTo>
                <a:lnTo>
                  <a:pt x="1019161" y="149939"/>
                </a:lnTo>
                <a:lnTo>
                  <a:pt x="1019114" y="150112"/>
                </a:lnTo>
                <a:close/>
              </a:path>
              <a:path w="1760220" h="2282190">
                <a:moveTo>
                  <a:pt x="1017257" y="156966"/>
                </a:moveTo>
                <a:lnTo>
                  <a:pt x="1013093" y="152857"/>
                </a:lnTo>
                <a:lnTo>
                  <a:pt x="1018370" y="152857"/>
                </a:lnTo>
                <a:lnTo>
                  <a:pt x="1017322" y="156727"/>
                </a:lnTo>
                <a:lnTo>
                  <a:pt x="1017257" y="156966"/>
                </a:lnTo>
                <a:close/>
              </a:path>
              <a:path w="1760220" h="2282190">
                <a:moveTo>
                  <a:pt x="673858" y="323998"/>
                </a:moveTo>
                <a:lnTo>
                  <a:pt x="675843" y="315330"/>
                </a:lnTo>
                <a:lnTo>
                  <a:pt x="675944" y="314888"/>
                </a:lnTo>
                <a:lnTo>
                  <a:pt x="682508" y="315330"/>
                </a:lnTo>
                <a:lnTo>
                  <a:pt x="673858" y="323998"/>
                </a:lnTo>
                <a:close/>
              </a:path>
              <a:path w="1760220" h="2282190">
                <a:moveTo>
                  <a:pt x="679294" y="326257"/>
                </a:moveTo>
                <a:lnTo>
                  <a:pt x="675625" y="326257"/>
                </a:lnTo>
                <a:lnTo>
                  <a:pt x="675832" y="325002"/>
                </a:lnTo>
                <a:lnTo>
                  <a:pt x="675944" y="323662"/>
                </a:lnTo>
                <a:lnTo>
                  <a:pt x="678683" y="325002"/>
                </a:lnTo>
                <a:lnTo>
                  <a:pt x="678856" y="325002"/>
                </a:lnTo>
                <a:lnTo>
                  <a:pt x="679294" y="326257"/>
                </a:lnTo>
                <a:close/>
              </a:path>
              <a:path w="1760220" h="2282190">
                <a:moveTo>
                  <a:pt x="675979" y="330182"/>
                </a:moveTo>
                <a:lnTo>
                  <a:pt x="673827" y="330182"/>
                </a:lnTo>
                <a:lnTo>
                  <a:pt x="674124" y="328348"/>
                </a:lnTo>
                <a:lnTo>
                  <a:pt x="674187" y="327960"/>
                </a:lnTo>
                <a:lnTo>
                  <a:pt x="674253" y="327556"/>
                </a:lnTo>
                <a:lnTo>
                  <a:pt x="673877" y="326257"/>
                </a:lnTo>
                <a:lnTo>
                  <a:pt x="673761" y="325856"/>
                </a:lnTo>
                <a:lnTo>
                  <a:pt x="675625" y="326257"/>
                </a:lnTo>
                <a:lnTo>
                  <a:pt x="679294" y="326257"/>
                </a:lnTo>
                <a:lnTo>
                  <a:pt x="679890" y="327960"/>
                </a:lnTo>
                <a:lnTo>
                  <a:pt x="677260" y="327960"/>
                </a:lnTo>
                <a:lnTo>
                  <a:pt x="675979" y="330182"/>
                </a:lnTo>
                <a:close/>
              </a:path>
              <a:path w="1760220" h="2282190">
                <a:moveTo>
                  <a:pt x="679015" y="334718"/>
                </a:moveTo>
                <a:lnTo>
                  <a:pt x="677361" y="328348"/>
                </a:lnTo>
                <a:lnTo>
                  <a:pt x="677260" y="327960"/>
                </a:lnTo>
                <a:lnTo>
                  <a:pt x="679890" y="327960"/>
                </a:lnTo>
                <a:lnTo>
                  <a:pt x="680026" y="328348"/>
                </a:lnTo>
                <a:lnTo>
                  <a:pt x="680319" y="332436"/>
                </a:lnTo>
                <a:lnTo>
                  <a:pt x="679015" y="334718"/>
                </a:lnTo>
                <a:close/>
              </a:path>
              <a:path w="1760220" h="2282190">
                <a:moveTo>
                  <a:pt x="164091" y="1697021"/>
                </a:moveTo>
                <a:lnTo>
                  <a:pt x="166078" y="1688354"/>
                </a:lnTo>
                <a:lnTo>
                  <a:pt x="166178" y="1687917"/>
                </a:lnTo>
                <a:lnTo>
                  <a:pt x="172733" y="1688354"/>
                </a:lnTo>
                <a:lnTo>
                  <a:pt x="164091" y="1697021"/>
                </a:lnTo>
                <a:close/>
              </a:path>
              <a:path w="1760220" h="2282190">
                <a:moveTo>
                  <a:pt x="702302" y="361287"/>
                </a:moveTo>
                <a:lnTo>
                  <a:pt x="704295" y="352619"/>
                </a:lnTo>
                <a:lnTo>
                  <a:pt x="704398" y="352172"/>
                </a:lnTo>
                <a:lnTo>
                  <a:pt x="710943" y="352619"/>
                </a:lnTo>
                <a:lnTo>
                  <a:pt x="702302" y="361287"/>
                </a:lnTo>
                <a:close/>
              </a:path>
              <a:path w="1760220" h="2282190">
                <a:moveTo>
                  <a:pt x="1124220" y="397571"/>
                </a:moveTo>
                <a:lnTo>
                  <a:pt x="1117723" y="393179"/>
                </a:lnTo>
                <a:lnTo>
                  <a:pt x="1126649" y="393849"/>
                </a:lnTo>
                <a:lnTo>
                  <a:pt x="1124196" y="397008"/>
                </a:lnTo>
                <a:lnTo>
                  <a:pt x="1124220" y="397571"/>
                </a:lnTo>
                <a:close/>
              </a:path>
              <a:path w="1760220" h="2282190">
                <a:moveTo>
                  <a:pt x="1125231" y="399456"/>
                </a:moveTo>
                <a:lnTo>
                  <a:pt x="1124288" y="399201"/>
                </a:lnTo>
                <a:lnTo>
                  <a:pt x="1124220" y="397571"/>
                </a:lnTo>
                <a:lnTo>
                  <a:pt x="1125482" y="398425"/>
                </a:lnTo>
                <a:lnTo>
                  <a:pt x="1125293" y="399201"/>
                </a:lnTo>
                <a:lnTo>
                  <a:pt x="1125231" y="399456"/>
                </a:lnTo>
                <a:close/>
              </a:path>
              <a:path w="1760220" h="2282190">
                <a:moveTo>
                  <a:pt x="1128299" y="402811"/>
                </a:moveTo>
                <a:lnTo>
                  <a:pt x="1124490" y="401917"/>
                </a:lnTo>
                <a:lnTo>
                  <a:pt x="1124632" y="401917"/>
                </a:lnTo>
                <a:lnTo>
                  <a:pt x="1125231" y="399456"/>
                </a:lnTo>
                <a:lnTo>
                  <a:pt x="1128836" y="400430"/>
                </a:lnTo>
                <a:lnTo>
                  <a:pt x="1128363" y="402526"/>
                </a:lnTo>
                <a:lnTo>
                  <a:pt x="1128299" y="402811"/>
                </a:lnTo>
                <a:close/>
              </a:path>
              <a:path w="1760220" h="2282190">
                <a:moveTo>
                  <a:pt x="1124483" y="402526"/>
                </a:moveTo>
                <a:lnTo>
                  <a:pt x="1124490" y="401917"/>
                </a:lnTo>
                <a:lnTo>
                  <a:pt x="1124632" y="401917"/>
                </a:lnTo>
                <a:lnTo>
                  <a:pt x="1124483" y="402526"/>
                </a:lnTo>
                <a:close/>
              </a:path>
              <a:path w="1760220" h="2282190">
                <a:moveTo>
                  <a:pt x="1124460" y="404816"/>
                </a:moveTo>
                <a:lnTo>
                  <a:pt x="1121978" y="404401"/>
                </a:lnTo>
                <a:lnTo>
                  <a:pt x="1123305" y="402526"/>
                </a:lnTo>
                <a:lnTo>
                  <a:pt x="1124483" y="402526"/>
                </a:lnTo>
                <a:lnTo>
                  <a:pt x="1124460" y="404816"/>
                </a:lnTo>
                <a:close/>
              </a:path>
              <a:path w="1760220" h="2282190">
                <a:moveTo>
                  <a:pt x="1115708" y="371915"/>
                </a:moveTo>
                <a:lnTo>
                  <a:pt x="1109873" y="368706"/>
                </a:lnTo>
                <a:lnTo>
                  <a:pt x="1116629" y="359880"/>
                </a:lnTo>
                <a:lnTo>
                  <a:pt x="1122272" y="360947"/>
                </a:lnTo>
                <a:lnTo>
                  <a:pt x="1120995" y="365511"/>
                </a:lnTo>
                <a:lnTo>
                  <a:pt x="1117672" y="368040"/>
                </a:lnTo>
                <a:lnTo>
                  <a:pt x="1115708" y="371915"/>
                </a:lnTo>
                <a:close/>
              </a:path>
              <a:path w="1760220" h="2282190">
                <a:moveTo>
                  <a:pt x="1089431" y="385091"/>
                </a:moveTo>
                <a:lnTo>
                  <a:pt x="1090273" y="382882"/>
                </a:lnTo>
                <a:lnTo>
                  <a:pt x="1092121" y="377886"/>
                </a:lnTo>
                <a:lnTo>
                  <a:pt x="1091707" y="374636"/>
                </a:lnTo>
                <a:lnTo>
                  <a:pt x="1091640" y="374108"/>
                </a:lnTo>
                <a:lnTo>
                  <a:pt x="1095499" y="374636"/>
                </a:lnTo>
                <a:lnTo>
                  <a:pt x="1096633" y="377886"/>
                </a:lnTo>
                <a:lnTo>
                  <a:pt x="1096025" y="382882"/>
                </a:lnTo>
                <a:lnTo>
                  <a:pt x="1089431" y="385091"/>
                </a:lnTo>
                <a:close/>
              </a:path>
              <a:path w="1760220" h="2282190">
                <a:moveTo>
                  <a:pt x="1131023" y="663631"/>
                </a:moveTo>
                <a:lnTo>
                  <a:pt x="1125503" y="661417"/>
                </a:lnTo>
                <a:lnTo>
                  <a:pt x="1138652" y="659838"/>
                </a:lnTo>
                <a:lnTo>
                  <a:pt x="1137588" y="654856"/>
                </a:lnTo>
                <a:lnTo>
                  <a:pt x="1145378" y="659351"/>
                </a:lnTo>
                <a:lnTo>
                  <a:pt x="1133920" y="662619"/>
                </a:lnTo>
                <a:lnTo>
                  <a:pt x="1131023" y="663631"/>
                </a:lnTo>
                <a:close/>
              </a:path>
              <a:path w="1760220" h="2282190">
                <a:moveTo>
                  <a:pt x="1170398" y="380688"/>
                </a:moveTo>
                <a:lnTo>
                  <a:pt x="1172414" y="377402"/>
                </a:lnTo>
                <a:lnTo>
                  <a:pt x="1176820" y="377186"/>
                </a:lnTo>
                <a:lnTo>
                  <a:pt x="1178513" y="377186"/>
                </a:lnTo>
                <a:lnTo>
                  <a:pt x="1181349" y="374108"/>
                </a:lnTo>
                <a:lnTo>
                  <a:pt x="1183901" y="374463"/>
                </a:lnTo>
                <a:lnTo>
                  <a:pt x="1183192" y="378109"/>
                </a:lnTo>
                <a:lnTo>
                  <a:pt x="1183471" y="380196"/>
                </a:lnTo>
                <a:lnTo>
                  <a:pt x="1174541" y="380196"/>
                </a:lnTo>
                <a:lnTo>
                  <a:pt x="1170398" y="380688"/>
                </a:lnTo>
                <a:close/>
              </a:path>
              <a:path w="1760220" h="2282190">
                <a:moveTo>
                  <a:pt x="1175240" y="383161"/>
                </a:moveTo>
                <a:lnTo>
                  <a:pt x="1174771" y="381171"/>
                </a:lnTo>
                <a:lnTo>
                  <a:pt x="1174657" y="380688"/>
                </a:lnTo>
                <a:lnTo>
                  <a:pt x="1174541" y="380196"/>
                </a:lnTo>
                <a:lnTo>
                  <a:pt x="1183471" y="380196"/>
                </a:lnTo>
                <a:lnTo>
                  <a:pt x="1183489" y="380333"/>
                </a:lnTo>
                <a:lnTo>
                  <a:pt x="1180994" y="380333"/>
                </a:lnTo>
                <a:lnTo>
                  <a:pt x="1179637" y="381171"/>
                </a:lnTo>
                <a:lnTo>
                  <a:pt x="1179161" y="382882"/>
                </a:lnTo>
                <a:lnTo>
                  <a:pt x="1175240" y="383161"/>
                </a:lnTo>
                <a:close/>
              </a:path>
              <a:path w="1760220" h="2282190">
                <a:moveTo>
                  <a:pt x="1183536" y="380688"/>
                </a:moveTo>
                <a:lnTo>
                  <a:pt x="1180994" y="380333"/>
                </a:lnTo>
                <a:lnTo>
                  <a:pt x="1183489" y="380333"/>
                </a:lnTo>
                <a:lnTo>
                  <a:pt x="1183536" y="380688"/>
                </a:lnTo>
                <a:close/>
              </a:path>
              <a:path w="1760220" h="2282190">
                <a:moveTo>
                  <a:pt x="1165716" y="392554"/>
                </a:moveTo>
                <a:lnTo>
                  <a:pt x="1160360" y="392554"/>
                </a:lnTo>
                <a:lnTo>
                  <a:pt x="1159500" y="387456"/>
                </a:lnTo>
                <a:lnTo>
                  <a:pt x="1159468" y="387268"/>
                </a:lnTo>
                <a:lnTo>
                  <a:pt x="1165972" y="387456"/>
                </a:lnTo>
                <a:lnTo>
                  <a:pt x="1165742" y="392037"/>
                </a:lnTo>
                <a:lnTo>
                  <a:pt x="1165716" y="392554"/>
                </a:lnTo>
                <a:close/>
              </a:path>
              <a:path w="1760220" h="2282190">
                <a:moveTo>
                  <a:pt x="1165324" y="400348"/>
                </a:moveTo>
                <a:lnTo>
                  <a:pt x="1157281" y="398236"/>
                </a:lnTo>
                <a:lnTo>
                  <a:pt x="1155467" y="392037"/>
                </a:lnTo>
                <a:lnTo>
                  <a:pt x="1160360" y="392554"/>
                </a:lnTo>
                <a:lnTo>
                  <a:pt x="1165716" y="392554"/>
                </a:lnTo>
                <a:lnTo>
                  <a:pt x="1165430" y="398236"/>
                </a:lnTo>
                <a:lnTo>
                  <a:pt x="1165324" y="400348"/>
                </a:lnTo>
                <a:close/>
              </a:path>
              <a:path w="1760220" h="2282190">
                <a:moveTo>
                  <a:pt x="1065393" y="604406"/>
                </a:moveTo>
                <a:lnTo>
                  <a:pt x="1062927" y="600400"/>
                </a:lnTo>
                <a:lnTo>
                  <a:pt x="1063693" y="597804"/>
                </a:lnTo>
                <a:lnTo>
                  <a:pt x="1065517" y="597804"/>
                </a:lnTo>
                <a:lnTo>
                  <a:pt x="1065393" y="604406"/>
                </a:lnTo>
                <a:close/>
              </a:path>
              <a:path w="1760220" h="2282190">
                <a:moveTo>
                  <a:pt x="1050755" y="70749"/>
                </a:moveTo>
                <a:lnTo>
                  <a:pt x="1052265" y="64850"/>
                </a:lnTo>
                <a:lnTo>
                  <a:pt x="1057036" y="64453"/>
                </a:lnTo>
                <a:lnTo>
                  <a:pt x="1059225" y="66641"/>
                </a:lnTo>
                <a:lnTo>
                  <a:pt x="1059017" y="69089"/>
                </a:lnTo>
                <a:lnTo>
                  <a:pt x="1056782" y="69089"/>
                </a:lnTo>
                <a:lnTo>
                  <a:pt x="1050755" y="70749"/>
                </a:lnTo>
                <a:close/>
              </a:path>
              <a:path w="1760220" h="2282190">
                <a:moveTo>
                  <a:pt x="1058819" y="71430"/>
                </a:moveTo>
                <a:lnTo>
                  <a:pt x="1056782" y="69089"/>
                </a:lnTo>
                <a:lnTo>
                  <a:pt x="1059017" y="69089"/>
                </a:lnTo>
                <a:lnTo>
                  <a:pt x="1058877" y="70749"/>
                </a:lnTo>
                <a:lnTo>
                  <a:pt x="1058819" y="71430"/>
                </a:lnTo>
                <a:close/>
              </a:path>
              <a:path w="1760220" h="2282190">
                <a:moveTo>
                  <a:pt x="1052356" y="102473"/>
                </a:moveTo>
                <a:lnTo>
                  <a:pt x="1054341" y="93806"/>
                </a:lnTo>
                <a:lnTo>
                  <a:pt x="1054443" y="93364"/>
                </a:lnTo>
                <a:lnTo>
                  <a:pt x="1060997" y="93806"/>
                </a:lnTo>
                <a:lnTo>
                  <a:pt x="1052356" y="102473"/>
                </a:lnTo>
                <a:close/>
              </a:path>
              <a:path w="1760220" h="2282190">
                <a:moveTo>
                  <a:pt x="1054443" y="130649"/>
                </a:moveTo>
                <a:lnTo>
                  <a:pt x="1049662" y="130324"/>
                </a:lnTo>
                <a:lnTo>
                  <a:pt x="1049753" y="125124"/>
                </a:lnTo>
                <a:lnTo>
                  <a:pt x="1049892" y="122783"/>
                </a:lnTo>
                <a:lnTo>
                  <a:pt x="1049946" y="121867"/>
                </a:lnTo>
                <a:lnTo>
                  <a:pt x="1050033" y="120406"/>
                </a:lnTo>
                <a:lnTo>
                  <a:pt x="1050076" y="119681"/>
                </a:lnTo>
                <a:lnTo>
                  <a:pt x="1053732" y="122783"/>
                </a:lnTo>
                <a:lnTo>
                  <a:pt x="1062753" y="122783"/>
                </a:lnTo>
                <a:lnTo>
                  <a:pt x="1061201" y="125971"/>
                </a:lnTo>
                <a:lnTo>
                  <a:pt x="1058165" y="126804"/>
                </a:lnTo>
                <a:lnTo>
                  <a:pt x="1055457" y="127366"/>
                </a:lnTo>
                <a:lnTo>
                  <a:pt x="1054543" y="130324"/>
                </a:lnTo>
                <a:lnTo>
                  <a:pt x="1054443" y="130649"/>
                </a:lnTo>
                <a:close/>
              </a:path>
              <a:path w="1760220" h="2282190">
                <a:moveTo>
                  <a:pt x="1062753" y="122783"/>
                </a:moveTo>
                <a:lnTo>
                  <a:pt x="1053732" y="122783"/>
                </a:lnTo>
                <a:lnTo>
                  <a:pt x="1056290" y="121867"/>
                </a:lnTo>
                <a:lnTo>
                  <a:pt x="1059021" y="120406"/>
                </a:lnTo>
                <a:lnTo>
                  <a:pt x="1063174" y="121867"/>
                </a:lnTo>
                <a:lnTo>
                  <a:pt x="1062753" y="122783"/>
                </a:lnTo>
                <a:close/>
              </a:path>
              <a:path w="1760220" h="2282190">
                <a:moveTo>
                  <a:pt x="1075761" y="138114"/>
                </a:moveTo>
                <a:lnTo>
                  <a:pt x="1074074" y="138114"/>
                </a:lnTo>
                <a:lnTo>
                  <a:pt x="1074145" y="132842"/>
                </a:lnTo>
                <a:lnTo>
                  <a:pt x="1076609" y="135571"/>
                </a:lnTo>
                <a:lnTo>
                  <a:pt x="1075761" y="138114"/>
                </a:lnTo>
                <a:close/>
              </a:path>
              <a:path w="1760220" h="2282190">
                <a:moveTo>
                  <a:pt x="1047892" y="198972"/>
                </a:moveTo>
                <a:lnTo>
                  <a:pt x="1043191" y="198972"/>
                </a:lnTo>
                <a:lnTo>
                  <a:pt x="1043283" y="198430"/>
                </a:lnTo>
                <a:lnTo>
                  <a:pt x="1043391" y="197789"/>
                </a:lnTo>
                <a:lnTo>
                  <a:pt x="1043512" y="196449"/>
                </a:lnTo>
                <a:lnTo>
                  <a:pt x="1048091" y="198430"/>
                </a:lnTo>
                <a:lnTo>
                  <a:pt x="1048013" y="198642"/>
                </a:lnTo>
                <a:lnTo>
                  <a:pt x="1047892" y="198972"/>
                </a:lnTo>
                <a:close/>
              </a:path>
              <a:path w="1760220" h="2282190">
                <a:moveTo>
                  <a:pt x="1044971" y="206947"/>
                </a:moveTo>
                <a:lnTo>
                  <a:pt x="1044151" y="201094"/>
                </a:lnTo>
                <a:lnTo>
                  <a:pt x="1039137" y="200835"/>
                </a:lnTo>
                <a:lnTo>
                  <a:pt x="1038732" y="198972"/>
                </a:lnTo>
                <a:lnTo>
                  <a:pt x="1040738" y="198642"/>
                </a:lnTo>
                <a:lnTo>
                  <a:pt x="1041325" y="198642"/>
                </a:lnTo>
                <a:lnTo>
                  <a:pt x="1042850" y="198972"/>
                </a:lnTo>
                <a:lnTo>
                  <a:pt x="1047892" y="198972"/>
                </a:lnTo>
                <a:lnTo>
                  <a:pt x="1044971" y="206947"/>
                </a:lnTo>
                <a:close/>
              </a:path>
              <a:path w="1760220" h="2282190">
                <a:moveTo>
                  <a:pt x="1045235" y="208829"/>
                </a:moveTo>
                <a:lnTo>
                  <a:pt x="1044282" y="208829"/>
                </a:lnTo>
                <a:lnTo>
                  <a:pt x="1044971" y="206947"/>
                </a:lnTo>
                <a:lnTo>
                  <a:pt x="1045235" y="208829"/>
                </a:lnTo>
                <a:close/>
              </a:path>
              <a:path w="1760220" h="2282190">
                <a:moveTo>
                  <a:pt x="1046167" y="215479"/>
                </a:moveTo>
                <a:lnTo>
                  <a:pt x="1045345" y="209610"/>
                </a:lnTo>
                <a:lnTo>
                  <a:pt x="1045253" y="208960"/>
                </a:lnTo>
                <a:lnTo>
                  <a:pt x="1050077" y="209610"/>
                </a:lnTo>
                <a:lnTo>
                  <a:pt x="1046167" y="215479"/>
                </a:lnTo>
                <a:close/>
              </a:path>
              <a:path w="1760220" h="2282190">
                <a:moveTo>
                  <a:pt x="427997" y="777355"/>
                </a:moveTo>
                <a:lnTo>
                  <a:pt x="424351" y="775488"/>
                </a:lnTo>
                <a:lnTo>
                  <a:pt x="423364" y="769380"/>
                </a:lnTo>
                <a:lnTo>
                  <a:pt x="433441" y="775488"/>
                </a:lnTo>
                <a:lnTo>
                  <a:pt x="433659" y="775488"/>
                </a:lnTo>
                <a:lnTo>
                  <a:pt x="432873" y="776111"/>
                </a:lnTo>
                <a:lnTo>
                  <a:pt x="427997" y="777355"/>
                </a:lnTo>
                <a:close/>
              </a:path>
              <a:path w="1760220" h="2282190">
                <a:moveTo>
                  <a:pt x="435731" y="773847"/>
                </a:moveTo>
                <a:lnTo>
                  <a:pt x="435287" y="771097"/>
                </a:lnTo>
                <a:lnTo>
                  <a:pt x="436221" y="773458"/>
                </a:lnTo>
                <a:lnTo>
                  <a:pt x="435731" y="773847"/>
                </a:lnTo>
                <a:close/>
              </a:path>
              <a:path w="1760220" h="2282190">
                <a:moveTo>
                  <a:pt x="436274" y="777205"/>
                </a:moveTo>
                <a:lnTo>
                  <a:pt x="433441" y="775488"/>
                </a:lnTo>
                <a:lnTo>
                  <a:pt x="433659" y="775488"/>
                </a:lnTo>
                <a:lnTo>
                  <a:pt x="435731" y="773847"/>
                </a:lnTo>
                <a:lnTo>
                  <a:pt x="436274" y="777205"/>
                </a:lnTo>
                <a:close/>
              </a:path>
              <a:path w="1760220" h="2282190">
                <a:moveTo>
                  <a:pt x="452111" y="877096"/>
                </a:moveTo>
                <a:lnTo>
                  <a:pt x="446074" y="873333"/>
                </a:lnTo>
                <a:lnTo>
                  <a:pt x="444038" y="871993"/>
                </a:lnTo>
                <a:lnTo>
                  <a:pt x="444293" y="870146"/>
                </a:lnTo>
                <a:lnTo>
                  <a:pt x="444392" y="869424"/>
                </a:lnTo>
                <a:lnTo>
                  <a:pt x="448034" y="870146"/>
                </a:lnTo>
                <a:lnTo>
                  <a:pt x="450668" y="870146"/>
                </a:lnTo>
                <a:lnTo>
                  <a:pt x="452111" y="877096"/>
                </a:lnTo>
                <a:close/>
              </a:path>
              <a:path w="1760220" h="2282190">
                <a:moveTo>
                  <a:pt x="450668" y="870146"/>
                </a:moveTo>
                <a:lnTo>
                  <a:pt x="448034" y="870146"/>
                </a:lnTo>
                <a:lnTo>
                  <a:pt x="450596" y="869800"/>
                </a:lnTo>
                <a:lnTo>
                  <a:pt x="450668" y="870146"/>
                </a:lnTo>
                <a:close/>
              </a:path>
              <a:path w="1760220" h="2282190">
                <a:moveTo>
                  <a:pt x="140279" y="1742396"/>
                </a:moveTo>
                <a:lnTo>
                  <a:pt x="135938" y="1740719"/>
                </a:lnTo>
                <a:lnTo>
                  <a:pt x="131951" y="1737859"/>
                </a:lnTo>
                <a:lnTo>
                  <a:pt x="135551" y="1738352"/>
                </a:lnTo>
                <a:lnTo>
                  <a:pt x="136490" y="1738352"/>
                </a:lnTo>
                <a:lnTo>
                  <a:pt x="135971" y="1738520"/>
                </a:lnTo>
                <a:lnTo>
                  <a:pt x="137844" y="1738520"/>
                </a:lnTo>
                <a:lnTo>
                  <a:pt x="140279" y="1742396"/>
                </a:lnTo>
                <a:close/>
              </a:path>
              <a:path w="1760220" h="2282190">
                <a:moveTo>
                  <a:pt x="137844" y="1738520"/>
                </a:moveTo>
                <a:lnTo>
                  <a:pt x="135971" y="1738520"/>
                </a:lnTo>
                <a:lnTo>
                  <a:pt x="137435" y="1738047"/>
                </a:lnTo>
                <a:lnTo>
                  <a:pt x="137739" y="1738352"/>
                </a:lnTo>
                <a:lnTo>
                  <a:pt x="137844" y="1738520"/>
                </a:lnTo>
                <a:close/>
              </a:path>
              <a:path w="1760220" h="2282190">
                <a:moveTo>
                  <a:pt x="92170" y="1775214"/>
                </a:moveTo>
                <a:lnTo>
                  <a:pt x="89517" y="1775214"/>
                </a:lnTo>
                <a:lnTo>
                  <a:pt x="89607" y="1771259"/>
                </a:lnTo>
                <a:lnTo>
                  <a:pt x="98374" y="1774078"/>
                </a:lnTo>
                <a:lnTo>
                  <a:pt x="92170" y="1775214"/>
                </a:lnTo>
                <a:close/>
              </a:path>
              <a:path w="1760220" h="2282190">
                <a:moveTo>
                  <a:pt x="83044" y="1775646"/>
                </a:moveTo>
                <a:lnTo>
                  <a:pt x="84715" y="1773271"/>
                </a:lnTo>
                <a:lnTo>
                  <a:pt x="87379" y="1774506"/>
                </a:lnTo>
                <a:lnTo>
                  <a:pt x="88785" y="1774972"/>
                </a:lnTo>
                <a:lnTo>
                  <a:pt x="88088" y="1774972"/>
                </a:lnTo>
                <a:lnTo>
                  <a:pt x="83044" y="1775646"/>
                </a:lnTo>
                <a:close/>
              </a:path>
              <a:path w="1760220" h="2282190">
                <a:moveTo>
                  <a:pt x="89607" y="1782222"/>
                </a:moveTo>
                <a:lnTo>
                  <a:pt x="85474" y="1781978"/>
                </a:lnTo>
                <a:lnTo>
                  <a:pt x="87998" y="1775214"/>
                </a:lnTo>
                <a:lnTo>
                  <a:pt x="88088" y="1774972"/>
                </a:lnTo>
                <a:lnTo>
                  <a:pt x="88785" y="1774972"/>
                </a:lnTo>
                <a:lnTo>
                  <a:pt x="89517" y="1775214"/>
                </a:lnTo>
                <a:lnTo>
                  <a:pt x="92170" y="1775214"/>
                </a:lnTo>
                <a:lnTo>
                  <a:pt x="89005" y="1775794"/>
                </a:lnTo>
                <a:lnTo>
                  <a:pt x="89585" y="1781978"/>
                </a:lnTo>
                <a:lnTo>
                  <a:pt x="89607" y="1782222"/>
                </a:lnTo>
                <a:close/>
              </a:path>
              <a:path w="1760220" h="2282190">
                <a:moveTo>
                  <a:pt x="474675" y="830322"/>
                </a:moveTo>
                <a:lnTo>
                  <a:pt x="472254" y="829864"/>
                </a:lnTo>
                <a:lnTo>
                  <a:pt x="472319" y="828124"/>
                </a:lnTo>
                <a:lnTo>
                  <a:pt x="472441" y="824818"/>
                </a:lnTo>
                <a:lnTo>
                  <a:pt x="472563" y="821547"/>
                </a:lnTo>
                <a:lnTo>
                  <a:pt x="472642" y="819419"/>
                </a:lnTo>
                <a:lnTo>
                  <a:pt x="472726" y="817161"/>
                </a:lnTo>
                <a:lnTo>
                  <a:pt x="472842" y="814038"/>
                </a:lnTo>
                <a:lnTo>
                  <a:pt x="479046" y="814967"/>
                </a:lnTo>
                <a:lnTo>
                  <a:pt x="483539" y="822979"/>
                </a:lnTo>
                <a:lnTo>
                  <a:pt x="478064" y="824818"/>
                </a:lnTo>
                <a:lnTo>
                  <a:pt x="474675" y="830322"/>
                </a:lnTo>
                <a:close/>
              </a:path>
              <a:path w="1760220" h="2282190">
                <a:moveTo>
                  <a:pt x="494358" y="828124"/>
                </a:moveTo>
                <a:lnTo>
                  <a:pt x="491202" y="827631"/>
                </a:lnTo>
                <a:lnTo>
                  <a:pt x="493605" y="821547"/>
                </a:lnTo>
                <a:lnTo>
                  <a:pt x="489986" y="821547"/>
                </a:lnTo>
                <a:lnTo>
                  <a:pt x="490344" y="819419"/>
                </a:lnTo>
                <a:lnTo>
                  <a:pt x="492254" y="817502"/>
                </a:lnTo>
                <a:lnTo>
                  <a:pt x="490667" y="817502"/>
                </a:lnTo>
                <a:lnTo>
                  <a:pt x="490914" y="816038"/>
                </a:lnTo>
                <a:lnTo>
                  <a:pt x="491936" y="817502"/>
                </a:lnTo>
                <a:lnTo>
                  <a:pt x="492254" y="817502"/>
                </a:lnTo>
                <a:lnTo>
                  <a:pt x="490344" y="819419"/>
                </a:lnTo>
                <a:lnTo>
                  <a:pt x="493275" y="819419"/>
                </a:lnTo>
                <a:lnTo>
                  <a:pt x="496232" y="823655"/>
                </a:lnTo>
                <a:lnTo>
                  <a:pt x="494358" y="828124"/>
                </a:lnTo>
                <a:close/>
              </a:path>
              <a:path w="1760220" h="2282190">
                <a:moveTo>
                  <a:pt x="483524" y="826269"/>
                </a:moveTo>
                <a:lnTo>
                  <a:pt x="485532" y="817502"/>
                </a:lnTo>
                <a:lnTo>
                  <a:pt x="485610" y="817161"/>
                </a:lnTo>
                <a:lnTo>
                  <a:pt x="490667" y="817502"/>
                </a:lnTo>
                <a:lnTo>
                  <a:pt x="490344" y="819419"/>
                </a:lnTo>
                <a:lnTo>
                  <a:pt x="483524" y="826269"/>
                </a:lnTo>
                <a:close/>
              </a:path>
              <a:path w="1760220" h="2282190">
                <a:moveTo>
                  <a:pt x="640945" y="181095"/>
                </a:moveTo>
                <a:lnTo>
                  <a:pt x="636570" y="181095"/>
                </a:lnTo>
                <a:lnTo>
                  <a:pt x="636570" y="176708"/>
                </a:lnTo>
                <a:lnTo>
                  <a:pt x="640945" y="176708"/>
                </a:lnTo>
                <a:lnTo>
                  <a:pt x="640945" y="181095"/>
                </a:lnTo>
                <a:close/>
              </a:path>
              <a:path w="1760220" h="2282190">
                <a:moveTo>
                  <a:pt x="142212" y="1771590"/>
                </a:moveTo>
                <a:lnTo>
                  <a:pt x="144205" y="1762928"/>
                </a:lnTo>
                <a:lnTo>
                  <a:pt x="144308" y="1762481"/>
                </a:lnTo>
                <a:lnTo>
                  <a:pt x="150852" y="1762928"/>
                </a:lnTo>
                <a:lnTo>
                  <a:pt x="142212" y="1771590"/>
                </a:lnTo>
                <a:close/>
              </a:path>
              <a:path w="1760220" h="2282190">
                <a:moveTo>
                  <a:pt x="175447" y="1668694"/>
                </a:moveTo>
                <a:lnTo>
                  <a:pt x="166323" y="1663627"/>
                </a:lnTo>
                <a:lnTo>
                  <a:pt x="167891" y="1659970"/>
                </a:lnTo>
                <a:lnTo>
                  <a:pt x="172742" y="1661594"/>
                </a:lnTo>
                <a:lnTo>
                  <a:pt x="175447" y="1668694"/>
                </a:lnTo>
                <a:close/>
              </a:path>
              <a:path w="1760220" h="2282190">
                <a:moveTo>
                  <a:pt x="166051" y="1664263"/>
                </a:moveTo>
                <a:lnTo>
                  <a:pt x="165672" y="1663265"/>
                </a:lnTo>
                <a:lnTo>
                  <a:pt x="166323" y="1663627"/>
                </a:lnTo>
                <a:lnTo>
                  <a:pt x="166051" y="1664263"/>
                </a:lnTo>
                <a:close/>
              </a:path>
              <a:path w="1760220" h="2282190">
                <a:moveTo>
                  <a:pt x="168367" y="1670364"/>
                </a:moveTo>
                <a:lnTo>
                  <a:pt x="163732" y="1669673"/>
                </a:lnTo>
                <a:lnTo>
                  <a:pt x="166051" y="1664263"/>
                </a:lnTo>
                <a:lnTo>
                  <a:pt x="168367" y="1670364"/>
                </a:lnTo>
                <a:close/>
              </a:path>
              <a:path w="1760220" h="2282190">
                <a:moveTo>
                  <a:pt x="131175" y="1755905"/>
                </a:moveTo>
                <a:lnTo>
                  <a:pt x="127979" y="1753991"/>
                </a:lnTo>
                <a:lnTo>
                  <a:pt x="122748" y="1753991"/>
                </a:lnTo>
                <a:lnTo>
                  <a:pt x="124611" y="1747131"/>
                </a:lnTo>
                <a:lnTo>
                  <a:pt x="130379" y="1746466"/>
                </a:lnTo>
                <a:lnTo>
                  <a:pt x="131793" y="1750168"/>
                </a:lnTo>
                <a:lnTo>
                  <a:pt x="131381" y="1753991"/>
                </a:lnTo>
                <a:lnTo>
                  <a:pt x="127979" y="1753991"/>
                </a:lnTo>
                <a:lnTo>
                  <a:pt x="122701" y="1754164"/>
                </a:lnTo>
                <a:lnTo>
                  <a:pt x="131363" y="1754164"/>
                </a:lnTo>
                <a:lnTo>
                  <a:pt x="131175" y="1755905"/>
                </a:lnTo>
                <a:close/>
              </a:path>
              <a:path w="1760220" h="2282190">
                <a:moveTo>
                  <a:pt x="164091" y="1791331"/>
                </a:moveTo>
                <a:lnTo>
                  <a:pt x="166076" y="1782669"/>
                </a:lnTo>
                <a:lnTo>
                  <a:pt x="166178" y="1782222"/>
                </a:lnTo>
                <a:lnTo>
                  <a:pt x="172733" y="1782669"/>
                </a:lnTo>
                <a:lnTo>
                  <a:pt x="164091" y="1791331"/>
                </a:lnTo>
                <a:close/>
              </a:path>
              <a:path w="1760220" h="2282190">
                <a:moveTo>
                  <a:pt x="152064" y="1760457"/>
                </a:moveTo>
                <a:lnTo>
                  <a:pt x="150096" y="1758870"/>
                </a:lnTo>
                <a:lnTo>
                  <a:pt x="148514" y="1756897"/>
                </a:lnTo>
                <a:lnTo>
                  <a:pt x="150867" y="1758098"/>
                </a:lnTo>
                <a:lnTo>
                  <a:pt x="152064" y="1760457"/>
                </a:lnTo>
                <a:close/>
              </a:path>
              <a:path w="1760220" h="2282190">
                <a:moveTo>
                  <a:pt x="122901" y="1822753"/>
                </a:moveTo>
                <a:lnTo>
                  <a:pt x="120562" y="1821624"/>
                </a:lnTo>
                <a:lnTo>
                  <a:pt x="122423" y="1819507"/>
                </a:lnTo>
                <a:lnTo>
                  <a:pt x="125001" y="1822259"/>
                </a:lnTo>
                <a:lnTo>
                  <a:pt x="122901" y="1822753"/>
                </a:lnTo>
                <a:close/>
              </a:path>
              <a:path w="1760220" h="2282190">
                <a:moveTo>
                  <a:pt x="131676" y="1781994"/>
                </a:moveTo>
                <a:lnTo>
                  <a:pt x="124611" y="1780034"/>
                </a:lnTo>
                <a:lnTo>
                  <a:pt x="123993" y="1774296"/>
                </a:lnTo>
                <a:lnTo>
                  <a:pt x="125411" y="1770595"/>
                </a:lnTo>
                <a:lnTo>
                  <a:pt x="131175" y="1771259"/>
                </a:lnTo>
                <a:lnTo>
                  <a:pt x="127685" y="1772874"/>
                </a:lnTo>
                <a:lnTo>
                  <a:pt x="131676" y="1781994"/>
                </a:lnTo>
                <a:close/>
              </a:path>
              <a:path w="1760220" h="2282190">
                <a:moveTo>
                  <a:pt x="118031" y="1808560"/>
                </a:moveTo>
                <a:lnTo>
                  <a:pt x="120732" y="1801466"/>
                </a:lnTo>
                <a:lnTo>
                  <a:pt x="120234" y="1797582"/>
                </a:lnTo>
                <a:lnTo>
                  <a:pt x="123172" y="1799024"/>
                </a:lnTo>
                <a:lnTo>
                  <a:pt x="124312" y="1802263"/>
                </a:lnTo>
                <a:lnTo>
                  <a:pt x="124611" y="1806351"/>
                </a:lnTo>
                <a:lnTo>
                  <a:pt x="118031" y="1808560"/>
                </a:lnTo>
                <a:close/>
              </a:path>
              <a:path w="1760220" h="2282190">
                <a:moveTo>
                  <a:pt x="130694" y="1724059"/>
                </a:moveTo>
                <a:lnTo>
                  <a:pt x="128594" y="1723565"/>
                </a:lnTo>
                <a:lnTo>
                  <a:pt x="131175" y="1720814"/>
                </a:lnTo>
                <a:lnTo>
                  <a:pt x="133034" y="1722931"/>
                </a:lnTo>
                <a:lnTo>
                  <a:pt x="130694" y="1724059"/>
                </a:lnTo>
                <a:close/>
              </a:path>
              <a:path w="1760220" h="2282190">
                <a:moveTo>
                  <a:pt x="511857" y="854445"/>
                </a:moveTo>
                <a:lnTo>
                  <a:pt x="511517" y="847819"/>
                </a:lnTo>
                <a:lnTo>
                  <a:pt x="511502" y="847509"/>
                </a:lnTo>
                <a:lnTo>
                  <a:pt x="517676" y="847118"/>
                </a:lnTo>
                <a:lnTo>
                  <a:pt x="516238" y="839090"/>
                </a:lnTo>
                <a:lnTo>
                  <a:pt x="520078" y="842373"/>
                </a:lnTo>
                <a:lnTo>
                  <a:pt x="520024" y="847819"/>
                </a:lnTo>
                <a:lnTo>
                  <a:pt x="516982" y="852738"/>
                </a:lnTo>
                <a:lnTo>
                  <a:pt x="511857" y="854445"/>
                </a:lnTo>
                <a:close/>
              </a:path>
              <a:path w="1760220" h="2282190">
                <a:moveTo>
                  <a:pt x="531544" y="932345"/>
                </a:moveTo>
                <a:lnTo>
                  <a:pt x="524069" y="925079"/>
                </a:lnTo>
                <a:lnTo>
                  <a:pt x="524990" y="920245"/>
                </a:lnTo>
                <a:lnTo>
                  <a:pt x="533550" y="916782"/>
                </a:lnTo>
                <a:lnTo>
                  <a:pt x="529518" y="925942"/>
                </a:lnTo>
                <a:lnTo>
                  <a:pt x="533748" y="926830"/>
                </a:lnTo>
                <a:lnTo>
                  <a:pt x="531544" y="932345"/>
                </a:lnTo>
                <a:close/>
              </a:path>
              <a:path w="1760220" h="2282190">
                <a:moveTo>
                  <a:pt x="517436" y="826100"/>
                </a:moveTo>
                <a:lnTo>
                  <a:pt x="515469" y="824512"/>
                </a:lnTo>
                <a:lnTo>
                  <a:pt x="513885" y="822540"/>
                </a:lnTo>
                <a:lnTo>
                  <a:pt x="516238" y="823741"/>
                </a:lnTo>
                <a:lnTo>
                  <a:pt x="517436" y="826100"/>
                </a:lnTo>
                <a:close/>
              </a:path>
              <a:path w="1760220" h="2282190">
                <a:moveTo>
                  <a:pt x="553429" y="718463"/>
                </a:moveTo>
                <a:lnTo>
                  <a:pt x="547468" y="714441"/>
                </a:lnTo>
                <a:lnTo>
                  <a:pt x="560799" y="711395"/>
                </a:lnTo>
                <a:lnTo>
                  <a:pt x="564364" y="709689"/>
                </a:lnTo>
                <a:lnTo>
                  <a:pt x="563927" y="713619"/>
                </a:lnTo>
                <a:lnTo>
                  <a:pt x="555166" y="713619"/>
                </a:lnTo>
                <a:lnTo>
                  <a:pt x="553429" y="718463"/>
                </a:lnTo>
                <a:close/>
              </a:path>
              <a:path w="1760220" h="2282190">
                <a:moveTo>
                  <a:pt x="563705" y="715609"/>
                </a:moveTo>
                <a:lnTo>
                  <a:pt x="555166" y="713619"/>
                </a:lnTo>
                <a:lnTo>
                  <a:pt x="563927" y="713619"/>
                </a:lnTo>
                <a:lnTo>
                  <a:pt x="563705" y="715609"/>
                </a:lnTo>
                <a:close/>
              </a:path>
              <a:path w="1760220" h="2282190">
                <a:moveTo>
                  <a:pt x="514141" y="663960"/>
                </a:moveTo>
                <a:lnTo>
                  <a:pt x="516136" y="655298"/>
                </a:lnTo>
                <a:lnTo>
                  <a:pt x="516238" y="654856"/>
                </a:lnTo>
                <a:lnTo>
                  <a:pt x="522792" y="655298"/>
                </a:lnTo>
                <a:lnTo>
                  <a:pt x="514141" y="663960"/>
                </a:lnTo>
                <a:close/>
              </a:path>
              <a:path w="1760220" h="2282190">
                <a:moveTo>
                  <a:pt x="549929" y="639405"/>
                </a:moveTo>
                <a:lnTo>
                  <a:pt x="553926" y="627838"/>
                </a:lnTo>
                <a:lnTo>
                  <a:pt x="555618" y="626341"/>
                </a:lnTo>
                <a:lnTo>
                  <a:pt x="558504" y="627838"/>
                </a:lnTo>
                <a:lnTo>
                  <a:pt x="554539" y="632190"/>
                </a:lnTo>
                <a:lnTo>
                  <a:pt x="557805" y="637308"/>
                </a:lnTo>
                <a:lnTo>
                  <a:pt x="549929" y="639405"/>
                </a:lnTo>
                <a:close/>
              </a:path>
              <a:path w="1760220" h="2282190">
                <a:moveTo>
                  <a:pt x="518426" y="700915"/>
                </a:moveTo>
                <a:lnTo>
                  <a:pt x="514045" y="700915"/>
                </a:lnTo>
                <a:lnTo>
                  <a:pt x="514045" y="696529"/>
                </a:lnTo>
                <a:lnTo>
                  <a:pt x="518426" y="696529"/>
                </a:lnTo>
                <a:lnTo>
                  <a:pt x="518426" y="700915"/>
                </a:lnTo>
                <a:close/>
              </a:path>
              <a:path w="1760220" h="2282190">
                <a:moveTo>
                  <a:pt x="489974" y="698093"/>
                </a:moveTo>
                <a:lnTo>
                  <a:pt x="488118" y="695507"/>
                </a:lnTo>
                <a:lnTo>
                  <a:pt x="489382" y="693432"/>
                </a:lnTo>
                <a:lnTo>
                  <a:pt x="494358" y="696529"/>
                </a:lnTo>
                <a:lnTo>
                  <a:pt x="489974" y="698093"/>
                </a:lnTo>
                <a:close/>
              </a:path>
              <a:path w="1760220" h="2282190">
                <a:moveTo>
                  <a:pt x="512449" y="754604"/>
                </a:moveTo>
                <a:lnTo>
                  <a:pt x="498143" y="750872"/>
                </a:lnTo>
                <a:lnTo>
                  <a:pt x="498602" y="750872"/>
                </a:lnTo>
                <a:lnTo>
                  <a:pt x="505293" y="746973"/>
                </a:lnTo>
                <a:lnTo>
                  <a:pt x="509669" y="746973"/>
                </a:lnTo>
                <a:lnTo>
                  <a:pt x="509314" y="749523"/>
                </a:lnTo>
                <a:lnTo>
                  <a:pt x="510155" y="750872"/>
                </a:lnTo>
                <a:lnTo>
                  <a:pt x="511857" y="751360"/>
                </a:lnTo>
                <a:lnTo>
                  <a:pt x="512449" y="754604"/>
                </a:lnTo>
                <a:close/>
              </a:path>
              <a:path w="1760220" h="2282190">
                <a:moveTo>
                  <a:pt x="1437328" y="939987"/>
                </a:moveTo>
                <a:lnTo>
                  <a:pt x="1435127" y="937283"/>
                </a:lnTo>
                <a:lnTo>
                  <a:pt x="1437049" y="934589"/>
                </a:lnTo>
                <a:lnTo>
                  <a:pt x="1440750" y="933497"/>
                </a:lnTo>
                <a:lnTo>
                  <a:pt x="1443883" y="935600"/>
                </a:lnTo>
                <a:lnTo>
                  <a:pt x="1443764" y="936366"/>
                </a:lnTo>
                <a:lnTo>
                  <a:pt x="1437359" y="936366"/>
                </a:lnTo>
                <a:lnTo>
                  <a:pt x="1437328" y="939987"/>
                </a:lnTo>
                <a:close/>
              </a:path>
              <a:path w="1760220" h="2282190">
                <a:moveTo>
                  <a:pt x="1443396" y="938758"/>
                </a:moveTo>
                <a:lnTo>
                  <a:pt x="1437359" y="936366"/>
                </a:lnTo>
                <a:lnTo>
                  <a:pt x="1443764" y="936366"/>
                </a:lnTo>
                <a:lnTo>
                  <a:pt x="1443396" y="938758"/>
                </a:lnTo>
                <a:close/>
              </a:path>
              <a:path w="1760220" h="2282190">
                <a:moveTo>
                  <a:pt x="1354578" y="1056629"/>
                </a:moveTo>
                <a:lnTo>
                  <a:pt x="1349806" y="1056233"/>
                </a:lnTo>
                <a:lnTo>
                  <a:pt x="1349411" y="1051449"/>
                </a:lnTo>
                <a:lnTo>
                  <a:pt x="1351600" y="1049256"/>
                </a:lnTo>
                <a:lnTo>
                  <a:pt x="1356371" y="1049652"/>
                </a:lnTo>
                <a:lnTo>
                  <a:pt x="1356766" y="1054435"/>
                </a:lnTo>
                <a:lnTo>
                  <a:pt x="1354578" y="1056629"/>
                </a:lnTo>
                <a:close/>
              </a:path>
              <a:path w="1760220" h="2282190">
                <a:moveTo>
                  <a:pt x="1338866" y="1185639"/>
                </a:moveTo>
                <a:lnTo>
                  <a:pt x="1335017" y="1185111"/>
                </a:lnTo>
                <a:lnTo>
                  <a:pt x="1333883" y="1181861"/>
                </a:lnTo>
                <a:lnTo>
                  <a:pt x="1334426" y="1177393"/>
                </a:lnTo>
                <a:lnTo>
                  <a:pt x="1334491" y="1176865"/>
                </a:lnTo>
                <a:lnTo>
                  <a:pt x="1338340" y="1177393"/>
                </a:lnTo>
                <a:lnTo>
                  <a:pt x="1339484" y="1180638"/>
                </a:lnTo>
                <a:lnTo>
                  <a:pt x="1338931" y="1185111"/>
                </a:lnTo>
                <a:lnTo>
                  <a:pt x="1338866" y="1185639"/>
                </a:lnTo>
                <a:close/>
              </a:path>
              <a:path w="1760220" h="2282190">
                <a:moveTo>
                  <a:pt x="1358242" y="1111065"/>
                </a:moveTo>
                <a:lnTo>
                  <a:pt x="1354183" y="1111065"/>
                </a:lnTo>
                <a:lnTo>
                  <a:pt x="1354183" y="1104484"/>
                </a:lnTo>
                <a:lnTo>
                  <a:pt x="1358559" y="1104484"/>
                </a:lnTo>
                <a:lnTo>
                  <a:pt x="1359308" y="1108887"/>
                </a:lnTo>
                <a:lnTo>
                  <a:pt x="1358242" y="1111065"/>
                </a:lnTo>
                <a:close/>
              </a:path>
              <a:path w="1760220" h="2282190">
                <a:moveTo>
                  <a:pt x="1358242" y="1111065"/>
                </a:moveTo>
                <a:lnTo>
                  <a:pt x="1358103" y="1111350"/>
                </a:lnTo>
                <a:lnTo>
                  <a:pt x="1359308" y="1108887"/>
                </a:lnTo>
                <a:lnTo>
                  <a:pt x="1358242" y="1111065"/>
                </a:lnTo>
                <a:close/>
              </a:path>
              <a:path w="1760220" h="2282190">
                <a:moveTo>
                  <a:pt x="1345532" y="1030251"/>
                </a:moveTo>
                <a:lnTo>
                  <a:pt x="1347516" y="1021584"/>
                </a:lnTo>
                <a:lnTo>
                  <a:pt x="1347618" y="1021136"/>
                </a:lnTo>
                <a:lnTo>
                  <a:pt x="1354172" y="1021584"/>
                </a:lnTo>
                <a:lnTo>
                  <a:pt x="1345532" y="1030251"/>
                </a:lnTo>
                <a:close/>
              </a:path>
              <a:path w="1760220" h="2282190">
                <a:moveTo>
                  <a:pt x="1352096" y="1032444"/>
                </a:moveTo>
                <a:lnTo>
                  <a:pt x="1354081" y="1023777"/>
                </a:lnTo>
                <a:lnTo>
                  <a:pt x="1354183" y="1023335"/>
                </a:lnTo>
                <a:lnTo>
                  <a:pt x="1360736" y="1023777"/>
                </a:lnTo>
                <a:lnTo>
                  <a:pt x="1352096" y="1032444"/>
                </a:lnTo>
                <a:close/>
              </a:path>
              <a:path w="1760220" h="2282190">
                <a:moveTo>
                  <a:pt x="1357252" y="1090013"/>
                </a:moveTo>
                <a:lnTo>
                  <a:pt x="1352835" y="1085585"/>
                </a:lnTo>
                <a:lnTo>
                  <a:pt x="1354346" y="1078134"/>
                </a:lnTo>
                <a:lnTo>
                  <a:pt x="1357667" y="1077548"/>
                </a:lnTo>
                <a:lnTo>
                  <a:pt x="1357252" y="1090013"/>
                </a:lnTo>
                <a:close/>
              </a:path>
              <a:path w="1760220" h="2282190">
                <a:moveTo>
                  <a:pt x="1351995" y="663630"/>
                </a:moveTo>
                <a:lnTo>
                  <a:pt x="1345370" y="660944"/>
                </a:lnTo>
                <a:lnTo>
                  <a:pt x="1353544" y="655257"/>
                </a:lnTo>
                <a:lnTo>
                  <a:pt x="1354183" y="652663"/>
                </a:lnTo>
                <a:lnTo>
                  <a:pt x="1360594" y="655257"/>
                </a:lnTo>
                <a:lnTo>
                  <a:pt x="1360932" y="655257"/>
                </a:lnTo>
                <a:lnTo>
                  <a:pt x="1352768" y="660944"/>
                </a:lnTo>
                <a:lnTo>
                  <a:pt x="1351995" y="663630"/>
                </a:lnTo>
                <a:close/>
              </a:path>
              <a:path w="1760220" h="2282190">
                <a:moveTo>
                  <a:pt x="1354980" y="1341094"/>
                </a:moveTo>
                <a:lnTo>
                  <a:pt x="1352687" y="1340012"/>
                </a:lnTo>
                <a:lnTo>
                  <a:pt x="1356371" y="1336981"/>
                </a:lnTo>
                <a:lnTo>
                  <a:pt x="1357915" y="1340012"/>
                </a:lnTo>
                <a:lnTo>
                  <a:pt x="1358293" y="1340012"/>
                </a:lnTo>
                <a:lnTo>
                  <a:pt x="1354980" y="1341094"/>
                </a:lnTo>
                <a:close/>
              </a:path>
              <a:path w="1760220" h="2282190">
                <a:moveTo>
                  <a:pt x="1358498" y="975585"/>
                </a:moveTo>
                <a:lnTo>
                  <a:pt x="1346099" y="972427"/>
                </a:lnTo>
                <a:lnTo>
                  <a:pt x="1347618" y="966303"/>
                </a:lnTo>
                <a:lnTo>
                  <a:pt x="1350414" y="969350"/>
                </a:lnTo>
                <a:lnTo>
                  <a:pt x="1359511" y="969350"/>
                </a:lnTo>
                <a:lnTo>
                  <a:pt x="1360746" y="970696"/>
                </a:lnTo>
                <a:lnTo>
                  <a:pt x="1358498" y="975585"/>
                </a:lnTo>
                <a:close/>
              </a:path>
              <a:path w="1760220" h="2282190">
                <a:moveTo>
                  <a:pt x="1359511" y="969350"/>
                </a:moveTo>
                <a:lnTo>
                  <a:pt x="1350414" y="969350"/>
                </a:lnTo>
                <a:lnTo>
                  <a:pt x="1357951" y="967649"/>
                </a:lnTo>
                <a:lnTo>
                  <a:pt x="1359511" y="969350"/>
                </a:lnTo>
                <a:close/>
              </a:path>
              <a:path w="1760220" h="2282190">
                <a:moveTo>
                  <a:pt x="1354285" y="549908"/>
                </a:moveTo>
                <a:lnTo>
                  <a:pt x="1356270" y="541241"/>
                </a:lnTo>
                <a:lnTo>
                  <a:pt x="1356371" y="540804"/>
                </a:lnTo>
                <a:lnTo>
                  <a:pt x="1362925" y="541241"/>
                </a:lnTo>
                <a:lnTo>
                  <a:pt x="1354285" y="549908"/>
                </a:lnTo>
                <a:close/>
              </a:path>
              <a:path w="1760220" h="2282190">
                <a:moveTo>
                  <a:pt x="1341055" y="1159317"/>
                </a:moveTo>
                <a:lnTo>
                  <a:pt x="1335938" y="1158759"/>
                </a:lnTo>
                <a:lnTo>
                  <a:pt x="1339798" y="1149680"/>
                </a:lnTo>
                <a:lnTo>
                  <a:pt x="1341055" y="1148350"/>
                </a:lnTo>
                <a:lnTo>
                  <a:pt x="1346180" y="1148913"/>
                </a:lnTo>
                <a:lnTo>
                  <a:pt x="1342320" y="1157987"/>
                </a:lnTo>
                <a:lnTo>
                  <a:pt x="1341055" y="1159317"/>
                </a:lnTo>
                <a:close/>
              </a:path>
              <a:path w="1760220" h="2282190">
                <a:moveTo>
                  <a:pt x="1338968" y="1335122"/>
                </a:moveTo>
                <a:lnTo>
                  <a:pt x="1340954" y="1326455"/>
                </a:lnTo>
                <a:lnTo>
                  <a:pt x="1341055" y="1326014"/>
                </a:lnTo>
                <a:lnTo>
                  <a:pt x="1347608" y="1326455"/>
                </a:lnTo>
                <a:lnTo>
                  <a:pt x="1338968" y="1335122"/>
                </a:lnTo>
                <a:close/>
              </a:path>
              <a:path w="1760220" h="2282190">
                <a:moveTo>
                  <a:pt x="1349103" y="1406103"/>
                </a:moveTo>
                <a:lnTo>
                  <a:pt x="1349694" y="1405150"/>
                </a:lnTo>
                <a:lnTo>
                  <a:pt x="1349806" y="1404969"/>
                </a:lnTo>
                <a:lnTo>
                  <a:pt x="1348292" y="1404969"/>
                </a:lnTo>
                <a:lnTo>
                  <a:pt x="1349703" y="1398836"/>
                </a:lnTo>
                <a:lnTo>
                  <a:pt x="1349806" y="1398389"/>
                </a:lnTo>
                <a:lnTo>
                  <a:pt x="1356361" y="1398836"/>
                </a:lnTo>
                <a:lnTo>
                  <a:pt x="1350236" y="1404969"/>
                </a:lnTo>
                <a:lnTo>
                  <a:pt x="1349806" y="1404969"/>
                </a:lnTo>
                <a:lnTo>
                  <a:pt x="1348250" y="1405150"/>
                </a:lnTo>
                <a:lnTo>
                  <a:pt x="1350055" y="1405150"/>
                </a:lnTo>
                <a:lnTo>
                  <a:pt x="1349103" y="1406103"/>
                </a:lnTo>
                <a:close/>
              </a:path>
              <a:path w="1760220" h="2282190">
                <a:moveTo>
                  <a:pt x="1347710" y="1407498"/>
                </a:moveTo>
                <a:lnTo>
                  <a:pt x="1348031" y="1406103"/>
                </a:lnTo>
                <a:lnTo>
                  <a:pt x="1348137" y="1405642"/>
                </a:lnTo>
                <a:lnTo>
                  <a:pt x="1348250" y="1405150"/>
                </a:lnTo>
                <a:lnTo>
                  <a:pt x="1349806" y="1404969"/>
                </a:lnTo>
                <a:lnTo>
                  <a:pt x="1349103" y="1406103"/>
                </a:lnTo>
                <a:lnTo>
                  <a:pt x="1347710" y="1407498"/>
                </a:lnTo>
                <a:close/>
              </a:path>
              <a:path w="1760220" h="2282190">
                <a:moveTo>
                  <a:pt x="1347329" y="1408963"/>
                </a:moveTo>
                <a:lnTo>
                  <a:pt x="1344295" y="1408081"/>
                </a:lnTo>
                <a:lnTo>
                  <a:pt x="1344069" y="1406103"/>
                </a:lnTo>
                <a:lnTo>
                  <a:pt x="1344016" y="1405642"/>
                </a:lnTo>
                <a:lnTo>
                  <a:pt x="1348250" y="1405150"/>
                </a:lnTo>
                <a:lnTo>
                  <a:pt x="1347710" y="1407498"/>
                </a:lnTo>
                <a:lnTo>
                  <a:pt x="1348238" y="1407498"/>
                </a:lnTo>
                <a:lnTo>
                  <a:pt x="1347329" y="1408963"/>
                </a:lnTo>
                <a:close/>
              </a:path>
              <a:path w="1760220" h="2282190">
                <a:moveTo>
                  <a:pt x="1348238" y="1407498"/>
                </a:moveTo>
                <a:lnTo>
                  <a:pt x="1347710" y="1407498"/>
                </a:lnTo>
                <a:lnTo>
                  <a:pt x="1349103" y="1406103"/>
                </a:lnTo>
                <a:lnTo>
                  <a:pt x="1348238" y="1407498"/>
                </a:lnTo>
                <a:close/>
              </a:path>
              <a:path w="1760220" h="2282190">
                <a:moveTo>
                  <a:pt x="1347366" y="1285363"/>
                </a:moveTo>
                <a:lnTo>
                  <a:pt x="1346442" y="1279341"/>
                </a:lnTo>
                <a:lnTo>
                  <a:pt x="1346362" y="1278823"/>
                </a:lnTo>
                <a:lnTo>
                  <a:pt x="1349806" y="1275568"/>
                </a:lnTo>
                <a:lnTo>
                  <a:pt x="1353656" y="1276096"/>
                </a:lnTo>
                <a:lnTo>
                  <a:pt x="1354790" y="1279341"/>
                </a:lnTo>
                <a:lnTo>
                  <a:pt x="1354183" y="1284336"/>
                </a:lnTo>
                <a:lnTo>
                  <a:pt x="1347366" y="1285363"/>
                </a:lnTo>
                <a:close/>
              </a:path>
              <a:path w="1760220" h="2282190">
                <a:moveTo>
                  <a:pt x="1360746" y="1018947"/>
                </a:moveTo>
                <a:lnTo>
                  <a:pt x="1358281" y="1014939"/>
                </a:lnTo>
                <a:lnTo>
                  <a:pt x="1359047" y="1012343"/>
                </a:lnTo>
                <a:lnTo>
                  <a:pt x="1360871" y="1012343"/>
                </a:lnTo>
                <a:lnTo>
                  <a:pt x="1360746" y="1018947"/>
                </a:lnTo>
                <a:close/>
              </a:path>
              <a:path w="1760220" h="2282190">
                <a:moveTo>
                  <a:pt x="1354183" y="964110"/>
                </a:moveTo>
                <a:lnTo>
                  <a:pt x="1348945" y="960825"/>
                </a:lnTo>
                <a:lnTo>
                  <a:pt x="1357647" y="953137"/>
                </a:lnTo>
                <a:lnTo>
                  <a:pt x="1362936" y="953137"/>
                </a:lnTo>
                <a:lnTo>
                  <a:pt x="1361800" y="958586"/>
                </a:lnTo>
                <a:lnTo>
                  <a:pt x="1357607" y="960957"/>
                </a:lnTo>
                <a:lnTo>
                  <a:pt x="1354183" y="964110"/>
                </a:lnTo>
                <a:close/>
              </a:path>
              <a:path w="1760220" h="2282190">
                <a:moveTo>
                  <a:pt x="1334491" y="670206"/>
                </a:moveTo>
                <a:lnTo>
                  <a:pt x="1334132" y="668555"/>
                </a:lnTo>
                <a:lnTo>
                  <a:pt x="1334085" y="668342"/>
                </a:lnTo>
                <a:lnTo>
                  <a:pt x="1336144" y="668013"/>
                </a:lnTo>
                <a:lnTo>
                  <a:pt x="1336679" y="668013"/>
                </a:lnTo>
                <a:lnTo>
                  <a:pt x="1336679" y="663631"/>
                </a:lnTo>
                <a:lnTo>
                  <a:pt x="1341501" y="666839"/>
                </a:lnTo>
                <a:lnTo>
                  <a:pt x="1345084" y="668555"/>
                </a:lnTo>
                <a:lnTo>
                  <a:pt x="1342706" y="668555"/>
                </a:lnTo>
                <a:lnTo>
                  <a:pt x="1334491" y="670206"/>
                </a:lnTo>
                <a:close/>
              </a:path>
              <a:path w="1760220" h="2282190">
                <a:moveTo>
                  <a:pt x="1345441" y="678980"/>
                </a:moveTo>
                <a:lnTo>
                  <a:pt x="1339262" y="678584"/>
                </a:lnTo>
                <a:lnTo>
                  <a:pt x="1342706" y="668555"/>
                </a:lnTo>
                <a:lnTo>
                  <a:pt x="1345084" y="668555"/>
                </a:lnTo>
                <a:lnTo>
                  <a:pt x="1346931" y="669439"/>
                </a:lnTo>
                <a:lnTo>
                  <a:pt x="1345503" y="678584"/>
                </a:lnTo>
                <a:lnTo>
                  <a:pt x="1345441" y="678980"/>
                </a:lnTo>
                <a:close/>
              </a:path>
              <a:path w="1760220" h="2282190">
                <a:moveTo>
                  <a:pt x="1342682" y="517561"/>
                </a:moveTo>
                <a:lnTo>
                  <a:pt x="1340991" y="517561"/>
                </a:lnTo>
                <a:lnTo>
                  <a:pt x="1341055" y="512288"/>
                </a:lnTo>
                <a:lnTo>
                  <a:pt x="1343529" y="515019"/>
                </a:lnTo>
                <a:lnTo>
                  <a:pt x="1342682" y="517561"/>
                </a:lnTo>
                <a:close/>
              </a:path>
              <a:path w="1760220" h="2282190">
                <a:moveTo>
                  <a:pt x="1341155" y="495075"/>
                </a:moveTo>
                <a:lnTo>
                  <a:pt x="1343151" y="486408"/>
                </a:lnTo>
                <a:lnTo>
                  <a:pt x="1343252" y="485966"/>
                </a:lnTo>
                <a:lnTo>
                  <a:pt x="1349796" y="486408"/>
                </a:lnTo>
                <a:lnTo>
                  <a:pt x="1341155" y="495075"/>
                </a:lnTo>
                <a:close/>
              </a:path>
              <a:path w="1760220" h="2282190">
                <a:moveTo>
                  <a:pt x="1356371" y="718463"/>
                </a:moveTo>
                <a:lnTo>
                  <a:pt x="1353891" y="714617"/>
                </a:lnTo>
                <a:lnTo>
                  <a:pt x="1355828" y="713196"/>
                </a:lnTo>
                <a:lnTo>
                  <a:pt x="1358036" y="714408"/>
                </a:lnTo>
                <a:lnTo>
                  <a:pt x="1356371" y="718463"/>
                </a:lnTo>
                <a:close/>
              </a:path>
              <a:path w="1760220" h="2282190">
                <a:moveTo>
                  <a:pt x="1354285" y="751700"/>
                </a:moveTo>
                <a:lnTo>
                  <a:pt x="1356268" y="743033"/>
                </a:lnTo>
                <a:lnTo>
                  <a:pt x="1356371" y="742587"/>
                </a:lnTo>
                <a:lnTo>
                  <a:pt x="1362925" y="743033"/>
                </a:lnTo>
                <a:lnTo>
                  <a:pt x="1354285" y="751700"/>
                </a:lnTo>
                <a:close/>
              </a:path>
              <a:path w="1760220" h="2282190">
                <a:moveTo>
                  <a:pt x="1358559" y="806194"/>
                </a:moveTo>
                <a:lnTo>
                  <a:pt x="1356079" y="802348"/>
                </a:lnTo>
                <a:lnTo>
                  <a:pt x="1358016" y="800928"/>
                </a:lnTo>
                <a:lnTo>
                  <a:pt x="1360224" y="802141"/>
                </a:lnTo>
                <a:lnTo>
                  <a:pt x="1358559" y="806194"/>
                </a:lnTo>
                <a:close/>
              </a:path>
              <a:path w="1760220" h="2282190">
                <a:moveTo>
                  <a:pt x="1354112" y="857299"/>
                </a:moveTo>
                <a:lnTo>
                  <a:pt x="1349806" y="856643"/>
                </a:lnTo>
                <a:lnTo>
                  <a:pt x="1349806" y="850058"/>
                </a:lnTo>
                <a:lnTo>
                  <a:pt x="1354385" y="849134"/>
                </a:lnTo>
                <a:lnTo>
                  <a:pt x="1355601" y="851567"/>
                </a:lnTo>
                <a:lnTo>
                  <a:pt x="1358559" y="852252"/>
                </a:lnTo>
                <a:lnTo>
                  <a:pt x="1356371" y="852252"/>
                </a:lnTo>
                <a:lnTo>
                  <a:pt x="1354142" y="853679"/>
                </a:lnTo>
                <a:lnTo>
                  <a:pt x="1354112" y="857299"/>
                </a:lnTo>
                <a:close/>
              </a:path>
              <a:path w="1760220" h="2282190">
                <a:moveTo>
                  <a:pt x="1358153" y="854744"/>
                </a:moveTo>
                <a:lnTo>
                  <a:pt x="1356361" y="853475"/>
                </a:lnTo>
                <a:lnTo>
                  <a:pt x="1356371" y="852252"/>
                </a:lnTo>
                <a:lnTo>
                  <a:pt x="1358559" y="852252"/>
                </a:lnTo>
                <a:lnTo>
                  <a:pt x="1358153" y="854744"/>
                </a:lnTo>
                <a:close/>
              </a:path>
              <a:path w="1760220" h="2282190">
                <a:moveTo>
                  <a:pt x="1356371" y="828123"/>
                </a:moveTo>
                <a:lnTo>
                  <a:pt x="1351995" y="828123"/>
                </a:lnTo>
                <a:lnTo>
                  <a:pt x="1351995" y="823741"/>
                </a:lnTo>
                <a:lnTo>
                  <a:pt x="1356371" y="823741"/>
                </a:lnTo>
                <a:lnTo>
                  <a:pt x="1356371" y="828123"/>
                </a:lnTo>
                <a:close/>
              </a:path>
              <a:path w="1760220" h="2282190">
                <a:moveTo>
                  <a:pt x="1354726" y="918931"/>
                </a:moveTo>
                <a:lnTo>
                  <a:pt x="1352518" y="917719"/>
                </a:lnTo>
                <a:lnTo>
                  <a:pt x="1354183" y="913670"/>
                </a:lnTo>
                <a:lnTo>
                  <a:pt x="1356663" y="917512"/>
                </a:lnTo>
                <a:lnTo>
                  <a:pt x="1354726" y="918931"/>
                </a:lnTo>
                <a:close/>
              </a:path>
              <a:path w="1760220" h="2282190">
                <a:moveTo>
                  <a:pt x="1358559" y="946567"/>
                </a:moveTo>
                <a:lnTo>
                  <a:pt x="1353727" y="946293"/>
                </a:lnTo>
                <a:lnTo>
                  <a:pt x="1357626" y="937260"/>
                </a:lnTo>
                <a:lnTo>
                  <a:pt x="1356371" y="933407"/>
                </a:lnTo>
                <a:lnTo>
                  <a:pt x="1359501" y="936331"/>
                </a:lnTo>
                <a:lnTo>
                  <a:pt x="1362165" y="943161"/>
                </a:lnTo>
                <a:lnTo>
                  <a:pt x="1358559" y="946567"/>
                </a:lnTo>
                <a:close/>
              </a:path>
              <a:path w="1760220" h="2282190">
                <a:moveTo>
                  <a:pt x="1353193" y="907252"/>
                </a:moveTo>
                <a:lnTo>
                  <a:pt x="1351224" y="905665"/>
                </a:lnTo>
                <a:lnTo>
                  <a:pt x="1349640" y="903693"/>
                </a:lnTo>
                <a:lnTo>
                  <a:pt x="1351995" y="904896"/>
                </a:lnTo>
                <a:lnTo>
                  <a:pt x="1353193" y="907252"/>
                </a:lnTo>
                <a:close/>
              </a:path>
              <a:path w="1760220" h="2282190">
                <a:moveTo>
                  <a:pt x="1323078" y="791895"/>
                </a:moveTo>
                <a:lnTo>
                  <a:pt x="1320978" y="791401"/>
                </a:lnTo>
                <a:lnTo>
                  <a:pt x="1323561" y="788650"/>
                </a:lnTo>
                <a:lnTo>
                  <a:pt x="1325420" y="790767"/>
                </a:lnTo>
                <a:lnTo>
                  <a:pt x="1323078" y="791895"/>
                </a:lnTo>
                <a:close/>
              </a:path>
              <a:path w="1760220" h="2282190">
                <a:moveTo>
                  <a:pt x="1334491" y="1034297"/>
                </a:moveTo>
                <a:lnTo>
                  <a:pt x="1334491" y="1027722"/>
                </a:lnTo>
                <a:lnTo>
                  <a:pt x="1337924" y="1028666"/>
                </a:lnTo>
                <a:lnTo>
                  <a:pt x="1336546" y="1033927"/>
                </a:lnTo>
                <a:lnTo>
                  <a:pt x="1337762" y="1033927"/>
                </a:lnTo>
                <a:lnTo>
                  <a:pt x="1334491" y="1034297"/>
                </a:lnTo>
                <a:close/>
              </a:path>
              <a:path w="1760220" h="2282190">
                <a:moveTo>
                  <a:pt x="1342564" y="1035079"/>
                </a:moveTo>
                <a:lnTo>
                  <a:pt x="1337762" y="1033927"/>
                </a:lnTo>
                <a:lnTo>
                  <a:pt x="1338268" y="1033927"/>
                </a:lnTo>
                <a:lnTo>
                  <a:pt x="1343252" y="1032104"/>
                </a:lnTo>
                <a:lnTo>
                  <a:pt x="1342830" y="1033927"/>
                </a:lnTo>
                <a:lnTo>
                  <a:pt x="1342745" y="1034297"/>
                </a:lnTo>
                <a:lnTo>
                  <a:pt x="1342669" y="1034623"/>
                </a:lnTo>
                <a:lnTo>
                  <a:pt x="1342564" y="1035079"/>
                </a:lnTo>
                <a:close/>
              </a:path>
              <a:path w="1760220" h="2282190">
                <a:moveTo>
                  <a:pt x="1336364" y="1034623"/>
                </a:moveTo>
                <a:lnTo>
                  <a:pt x="1336449" y="1034297"/>
                </a:lnTo>
                <a:lnTo>
                  <a:pt x="1336546" y="1033927"/>
                </a:lnTo>
                <a:lnTo>
                  <a:pt x="1338268" y="1033927"/>
                </a:lnTo>
                <a:lnTo>
                  <a:pt x="1336364" y="1034623"/>
                </a:lnTo>
                <a:close/>
              </a:path>
              <a:path w="1760220" h="2282190">
                <a:moveTo>
                  <a:pt x="1336679" y="983857"/>
                </a:moveTo>
                <a:lnTo>
                  <a:pt x="1332343" y="982151"/>
                </a:lnTo>
                <a:lnTo>
                  <a:pt x="1335503" y="969716"/>
                </a:lnTo>
                <a:lnTo>
                  <a:pt x="1341055" y="970696"/>
                </a:lnTo>
                <a:lnTo>
                  <a:pt x="1340335" y="975824"/>
                </a:lnTo>
                <a:lnTo>
                  <a:pt x="1338431" y="979754"/>
                </a:lnTo>
                <a:lnTo>
                  <a:pt x="1336679" y="983857"/>
                </a:lnTo>
                <a:close/>
              </a:path>
              <a:path w="1760220" h="2282190">
                <a:moveTo>
                  <a:pt x="1325840" y="992961"/>
                </a:moveTo>
                <a:lnTo>
                  <a:pt x="1327826" y="984293"/>
                </a:lnTo>
                <a:lnTo>
                  <a:pt x="1327926" y="983857"/>
                </a:lnTo>
                <a:lnTo>
                  <a:pt x="1334480" y="984293"/>
                </a:lnTo>
                <a:lnTo>
                  <a:pt x="1325840" y="992961"/>
                </a:lnTo>
                <a:close/>
              </a:path>
              <a:path w="1760220" h="2282190">
                <a:moveTo>
                  <a:pt x="1343728" y="927879"/>
                </a:moveTo>
                <a:lnTo>
                  <a:pt x="1341391" y="926749"/>
                </a:lnTo>
                <a:lnTo>
                  <a:pt x="1343252" y="924632"/>
                </a:lnTo>
                <a:lnTo>
                  <a:pt x="1345827" y="927385"/>
                </a:lnTo>
                <a:lnTo>
                  <a:pt x="1343728" y="927879"/>
                </a:lnTo>
                <a:close/>
              </a:path>
              <a:path w="1760220" h="2282190">
                <a:moveTo>
                  <a:pt x="1335739" y="763927"/>
                </a:moveTo>
                <a:lnTo>
                  <a:pt x="1334767" y="760928"/>
                </a:lnTo>
                <a:lnTo>
                  <a:pt x="1335845" y="758630"/>
                </a:lnTo>
                <a:lnTo>
                  <a:pt x="1338866" y="762328"/>
                </a:lnTo>
                <a:lnTo>
                  <a:pt x="1335739" y="763927"/>
                </a:lnTo>
                <a:close/>
              </a:path>
              <a:path w="1760220" h="2282190">
                <a:moveTo>
                  <a:pt x="1341282" y="856207"/>
                </a:moveTo>
                <a:lnTo>
                  <a:pt x="1339131" y="855663"/>
                </a:lnTo>
                <a:lnTo>
                  <a:pt x="1341055" y="852252"/>
                </a:lnTo>
                <a:lnTo>
                  <a:pt x="1343319" y="854773"/>
                </a:lnTo>
                <a:lnTo>
                  <a:pt x="1341282" y="856207"/>
                </a:lnTo>
                <a:close/>
              </a:path>
              <a:path w="1760220" h="2282190">
                <a:moveTo>
                  <a:pt x="1341088" y="937525"/>
                </a:moveTo>
                <a:lnTo>
                  <a:pt x="1334699" y="937525"/>
                </a:lnTo>
                <a:lnTo>
                  <a:pt x="1334883" y="935354"/>
                </a:lnTo>
                <a:lnTo>
                  <a:pt x="1335554" y="934600"/>
                </a:lnTo>
                <a:lnTo>
                  <a:pt x="1336572" y="929548"/>
                </a:lnTo>
                <a:lnTo>
                  <a:pt x="1336679" y="929019"/>
                </a:lnTo>
                <a:lnTo>
                  <a:pt x="1340538" y="929548"/>
                </a:lnTo>
                <a:lnTo>
                  <a:pt x="1341672" y="932792"/>
                </a:lnTo>
                <a:lnTo>
                  <a:pt x="1341088" y="937525"/>
                </a:lnTo>
                <a:close/>
              </a:path>
              <a:path w="1760220" h="2282190">
                <a:moveTo>
                  <a:pt x="1334491" y="939987"/>
                </a:moveTo>
                <a:lnTo>
                  <a:pt x="1327926" y="939987"/>
                </a:lnTo>
                <a:lnTo>
                  <a:pt x="1327926" y="933407"/>
                </a:lnTo>
                <a:lnTo>
                  <a:pt x="1332697" y="933005"/>
                </a:lnTo>
                <a:lnTo>
                  <a:pt x="1334895" y="935204"/>
                </a:lnTo>
                <a:lnTo>
                  <a:pt x="1334883" y="935354"/>
                </a:lnTo>
                <a:lnTo>
                  <a:pt x="1332950" y="937525"/>
                </a:lnTo>
                <a:lnTo>
                  <a:pt x="1334699" y="937525"/>
                </a:lnTo>
                <a:lnTo>
                  <a:pt x="1334491" y="939987"/>
                </a:lnTo>
                <a:close/>
              </a:path>
              <a:path w="1760220" h="2282190">
                <a:moveTo>
                  <a:pt x="1341055" y="937793"/>
                </a:moveTo>
                <a:lnTo>
                  <a:pt x="1332950" y="937525"/>
                </a:lnTo>
                <a:lnTo>
                  <a:pt x="1334883" y="935354"/>
                </a:lnTo>
                <a:lnTo>
                  <a:pt x="1334699" y="937525"/>
                </a:lnTo>
                <a:lnTo>
                  <a:pt x="1341088" y="937525"/>
                </a:lnTo>
                <a:lnTo>
                  <a:pt x="1341055" y="937793"/>
                </a:lnTo>
                <a:close/>
              </a:path>
              <a:path w="1760220" h="2282190">
                <a:moveTo>
                  <a:pt x="1333418" y="869800"/>
                </a:moveTo>
                <a:lnTo>
                  <a:pt x="1331535" y="868377"/>
                </a:lnTo>
                <a:lnTo>
                  <a:pt x="1329952" y="866404"/>
                </a:lnTo>
                <a:lnTo>
                  <a:pt x="1332302" y="867606"/>
                </a:lnTo>
                <a:lnTo>
                  <a:pt x="1333418" y="869800"/>
                </a:lnTo>
                <a:close/>
              </a:path>
              <a:path w="1760220" h="2282190">
                <a:moveTo>
                  <a:pt x="1323651" y="878908"/>
                </a:moveTo>
                <a:lnTo>
                  <a:pt x="1325637" y="870242"/>
                </a:lnTo>
                <a:lnTo>
                  <a:pt x="1325738" y="869800"/>
                </a:lnTo>
                <a:lnTo>
                  <a:pt x="1332292" y="870242"/>
                </a:lnTo>
                <a:lnTo>
                  <a:pt x="1323651" y="878908"/>
                </a:lnTo>
                <a:close/>
              </a:path>
              <a:path w="1760220" h="2282190">
                <a:moveTo>
                  <a:pt x="1319276" y="830657"/>
                </a:moveTo>
                <a:lnTo>
                  <a:pt x="1321269" y="821994"/>
                </a:lnTo>
                <a:lnTo>
                  <a:pt x="1321372" y="821547"/>
                </a:lnTo>
                <a:lnTo>
                  <a:pt x="1327926" y="821994"/>
                </a:lnTo>
                <a:lnTo>
                  <a:pt x="1319276" y="830657"/>
                </a:lnTo>
                <a:close/>
              </a:path>
              <a:path w="1760220" h="2282190">
                <a:moveTo>
                  <a:pt x="1343937" y="1099775"/>
                </a:moveTo>
                <a:lnTo>
                  <a:pt x="1340963" y="1099377"/>
                </a:lnTo>
                <a:lnTo>
                  <a:pt x="1341316" y="1097149"/>
                </a:lnTo>
                <a:lnTo>
                  <a:pt x="1347618" y="1095716"/>
                </a:lnTo>
                <a:lnTo>
                  <a:pt x="1343937" y="1099775"/>
                </a:lnTo>
                <a:close/>
              </a:path>
              <a:path w="1760220" h="2282190">
                <a:moveTo>
                  <a:pt x="1347618" y="1001399"/>
                </a:moveTo>
                <a:lnTo>
                  <a:pt x="1343252" y="1001399"/>
                </a:lnTo>
                <a:lnTo>
                  <a:pt x="1343252" y="997013"/>
                </a:lnTo>
                <a:lnTo>
                  <a:pt x="1347618" y="997013"/>
                </a:lnTo>
                <a:lnTo>
                  <a:pt x="1347618" y="1001399"/>
                </a:lnTo>
                <a:close/>
              </a:path>
              <a:path w="1760220" h="2282190">
                <a:moveTo>
                  <a:pt x="1344451" y="1069558"/>
                </a:moveTo>
                <a:lnTo>
                  <a:pt x="1342482" y="1067971"/>
                </a:lnTo>
                <a:lnTo>
                  <a:pt x="1340898" y="1065998"/>
                </a:lnTo>
                <a:lnTo>
                  <a:pt x="1343252" y="1067200"/>
                </a:lnTo>
                <a:lnTo>
                  <a:pt x="1344451" y="1069558"/>
                </a:lnTo>
                <a:close/>
              </a:path>
              <a:path w="1760220" h="2282190">
                <a:moveTo>
                  <a:pt x="1343252" y="1025529"/>
                </a:moveTo>
                <a:lnTo>
                  <a:pt x="1338866" y="1025529"/>
                </a:lnTo>
                <a:lnTo>
                  <a:pt x="1338866" y="1021136"/>
                </a:lnTo>
                <a:lnTo>
                  <a:pt x="1343252" y="1021136"/>
                </a:lnTo>
                <a:lnTo>
                  <a:pt x="1343252" y="1025529"/>
                </a:lnTo>
                <a:close/>
              </a:path>
              <a:path w="1760220" h="2282190">
                <a:moveTo>
                  <a:pt x="1351316" y="1250753"/>
                </a:moveTo>
                <a:lnTo>
                  <a:pt x="1345440" y="1249246"/>
                </a:lnTo>
                <a:lnTo>
                  <a:pt x="1347770" y="1247200"/>
                </a:lnTo>
                <a:lnTo>
                  <a:pt x="1346110" y="1241158"/>
                </a:lnTo>
                <a:lnTo>
                  <a:pt x="1351995" y="1242665"/>
                </a:lnTo>
                <a:lnTo>
                  <a:pt x="1349665" y="1244712"/>
                </a:lnTo>
                <a:lnTo>
                  <a:pt x="1351316" y="1250753"/>
                </a:lnTo>
                <a:close/>
              </a:path>
              <a:path w="1760220" h="2282190">
                <a:moveTo>
                  <a:pt x="1341055" y="1082554"/>
                </a:moveTo>
                <a:lnTo>
                  <a:pt x="1334997" y="1081610"/>
                </a:lnTo>
                <a:lnTo>
                  <a:pt x="1340943" y="1075654"/>
                </a:lnTo>
                <a:lnTo>
                  <a:pt x="1345440" y="1078163"/>
                </a:lnTo>
                <a:lnTo>
                  <a:pt x="1345099" y="1079650"/>
                </a:lnTo>
                <a:lnTo>
                  <a:pt x="1341085" y="1079650"/>
                </a:lnTo>
                <a:lnTo>
                  <a:pt x="1341055" y="1082554"/>
                </a:lnTo>
                <a:close/>
              </a:path>
              <a:path w="1760220" h="2282190">
                <a:moveTo>
                  <a:pt x="1344894" y="1080549"/>
                </a:moveTo>
                <a:lnTo>
                  <a:pt x="1341085" y="1079650"/>
                </a:lnTo>
                <a:lnTo>
                  <a:pt x="1345099" y="1079650"/>
                </a:lnTo>
                <a:lnTo>
                  <a:pt x="1344894" y="1080549"/>
                </a:lnTo>
                <a:close/>
              </a:path>
              <a:path w="1760220" h="2282190">
                <a:moveTo>
                  <a:pt x="1303959" y="778013"/>
                </a:moveTo>
                <a:lnTo>
                  <a:pt x="1305945" y="769350"/>
                </a:lnTo>
                <a:lnTo>
                  <a:pt x="1306046" y="768908"/>
                </a:lnTo>
                <a:lnTo>
                  <a:pt x="1312600" y="769350"/>
                </a:lnTo>
                <a:lnTo>
                  <a:pt x="1303959" y="778013"/>
                </a:lnTo>
                <a:close/>
              </a:path>
              <a:path w="1760220" h="2282190">
                <a:moveTo>
                  <a:pt x="1312610" y="663630"/>
                </a:moveTo>
                <a:lnTo>
                  <a:pt x="1309926" y="662671"/>
                </a:lnTo>
                <a:lnTo>
                  <a:pt x="1308123" y="660823"/>
                </a:lnTo>
                <a:lnTo>
                  <a:pt x="1308234" y="657045"/>
                </a:lnTo>
                <a:lnTo>
                  <a:pt x="1312904" y="656025"/>
                </a:lnTo>
                <a:lnTo>
                  <a:pt x="1312408" y="660183"/>
                </a:lnTo>
                <a:lnTo>
                  <a:pt x="1312445" y="660823"/>
                </a:lnTo>
                <a:lnTo>
                  <a:pt x="1312554" y="662671"/>
                </a:lnTo>
                <a:lnTo>
                  <a:pt x="1312610" y="663630"/>
                </a:lnTo>
                <a:close/>
              </a:path>
              <a:path w="1760220" h="2282190">
                <a:moveTo>
                  <a:pt x="1312842" y="803565"/>
                </a:moveTo>
                <a:lnTo>
                  <a:pt x="1310691" y="803023"/>
                </a:lnTo>
                <a:lnTo>
                  <a:pt x="1312610" y="799613"/>
                </a:lnTo>
                <a:lnTo>
                  <a:pt x="1314877" y="802132"/>
                </a:lnTo>
                <a:lnTo>
                  <a:pt x="1312842" y="803565"/>
                </a:lnTo>
                <a:close/>
              </a:path>
              <a:path w="1760220" h="2282190">
                <a:moveTo>
                  <a:pt x="1303959" y="850398"/>
                </a:moveTo>
                <a:lnTo>
                  <a:pt x="1305944" y="841731"/>
                </a:lnTo>
                <a:lnTo>
                  <a:pt x="1306046" y="841284"/>
                </a:lnTo>
                <a:lnTo>
                  <a:pt x="1312600" y="841731"/>
                </a:lnTo>
                <a:lnTo>
                  <a:pt x="1303959" y="850398"/>
                </a:lnTo>
                <a:close/>
              </a:path>
              <a:path w="1760220" h="2282190">
                <a:moveTo>
                  <a:pt x="1323561" y="946567"/>
                </a:moveTo>
                <a:lnTo>
                  <a:pt x="1319276" y="944008"/>
                </a:lnTo>
                <a:lnTo>
                  <a:pt x="1313664" y="937002"/>
                </a:lnTo>
                <a:lnTo>
                  <a:pt x="1319184" y="931212"/>
                </a:lnTo>
                <a:lnTo>
                  <a:pt x="1322098" y="937002"/>
                </a:lnTo>
                <a:lnTo>
                  <a:pt x="1321932" y="937002"/>
                </a:lnTo>
                <a:lnTo>
                  <a:pt x="1326883" y="939728"/>
                </a:lnTo>
                <a:lnTo>
                  <a:pt x="1323561" y="946567"/>
                </a:lnTo>
                <a:close/>
              </a:path>
              <a:path w="1760220" h="2282190">
                <a:moveTo>
                  <a:pt x="1314808" y="955341"/>
                </a:moveTo>
                <a:lnTo>
                  <a:pt x="1307586" y="953072"/>
                </a:lnTo>
                <a:lnTo>
                  <a:pt x="1310011" y="941384"/>
                </a:lnTo>
                <a:lnTo>
                  <a:pt x="1310077" y="941063"/>
                </a:lnTo>
                <a:lnTo>
                  <a:pt x="1306046" y="935600"/>
                </a:lnTo>
                <a:lnTo>
                  <a:pt x="1309008" y="936306"/>
                </a:lnTo>
                <a:lnTo>
                  <a:pt x="1311779" y="941384"/>
                </a:lnTo>
                <a:lnTo>
                  <a:pt x="1313875" y="948505"/>
                </a:lnTo>
                <a:lnTo>
                  <a:pt x="1314808" y="955341"/>
                </a:lnTo>
                <a:close/>
              </a:path>
              <a:path w="1760220" h="2282190">
                <a:moveTo>
                  <a:pt x="1316996" y="972889"/>
                </a:moveTo>
                <a:lnTo>
                  <a:pt x="1312610" y="972889"/>
                </a:lnTo>
                <a:lnTo>
                  <a:pt x="1312610" y="968503"/>
                </a:lnTo>
                <a:lnTo>
                  <a:pt x="1316996" y="968503"/>
                </a:lnTo>
                <a:lnTo>
                  <a:pt x="1316996" y="972889"/>
                </a:lnTo>
                <a:close/>
              </a:path>
              <a:path w="1760220" h="2282190">
                <a:moveTo>
                  <a:pt x="1317087" y="620095"/>
                </a:moveTo>
                <a:lnTo>
                  <a:pt x="1319083" y="611428"/>
                </a:lnTo>
                <a:lnTo>
                  <a:pt x="1319185" y="610986"/>
                </a:lnTo>
                <a:lnTo>
                  <a:pt x="1325738" y="611428"/>
                </a:lnTo>
                <a:lnTo>
                  <a:pt x="1317087" y="620095"/>
                </a:lnTo>
                <a:close/>
              </a:path>
              <a:path w="1760220" h="2282190">
                <a:moveTo>
                  <a:pt x="1327531" y="1014961"/>
                </a:moveTo>
                <a:lnTo>
                  <a:pt x="1325354" y="1012763"/>
                </a:lnTo>
                <a:lnTo>
                  <a:pt x="1325738" y="1007981"/>
                </a:lnTo>
                <a:lnTo>
                  <a:pt x="1332302" y="1007981"/>
                </a:lnTo>
                <a:lnTo>
                  <a:pt x="1332302" y="1014561"/>
                </a:lnTo>
                <a:lnTo>
                  <a:pt x="1327531" y="1014961"/>
                </a:lnTo>
                <a:close/>
              </a:path>
              <a:path w="1760220" h="2282190">
                <a:moveTo>
                  <a:pt x="1323651" y="810916"/>
                </a:moveTo>
                <a:lnTo>
                  <a:pt x="1325638" y="802248"/>
                </a:lnTo>
                <a:lnTo>
                  <a:pt x="1325738" y="801811"/>
                </a:lnTo>
                <a:lnTo>
                  <a:pt x="1332292" y="802248"/>
                </a:lnTo>
                <a:lnTo>
                  <a:pt x="1323651" y="810916"/>
                </a:lnTo>
                <a:close/>
              </a:path>
              <a:path w="1760220" h="2282190">
                <a:moveTo>
                  <a:pt x="1332530" y="1042641"/>
                </a:moveTo>
                <a:lnTo>
                  <a:pt x="1330382" y="1042098"/>
                </a:lnTo>
                <a:lnTo>
                  <a:pt x="1332302" y="1038690"/>
                </a:lnTo>
                <a:lnTo>
                  <a:pt x="1334564" y="1041208"/>
                </a:lnTo>
                <a:lnTo>
                  <a:pt x="1332530" y="1042641"/>
                </a:lnTo>
                <a:close/>
              </a:path>
              <a:path w="1760220" h="2282190">
                <a:moveTo>
                  <a:pt x="1325280" y="712284"/>
                </a:moveTo>
                <a:lnTo>
                  <a:pt x="1321038" y="712284"/>
                </a:lnTo>
                <a:lnTo>
                  <a:pt x="1321240" y="711029"/>
                </a:lnTo>
                <a:lnTo>
                  <a:pt x="1321372" y="709689"/>
                </a:lnTo>
                <a:lnTo>
                  <a:pt x="1325617" y="708815"/>
                </a:lnTo>
                <a:lnTo>
                  <a:pt x="1325402" y="711029"/>
                </a:lnTo>
                <a:lnTo>
                  <a:pt x="1325280" y="712284"/>
                </a:lnTo>
                <a:close/>
              </a:path>
              <a:path w="1760220" h="2282190">
                <a:moveTo>
                  <a:pt x="1324563" y="719676"/>
                </a:moveTo>
                <a:lnTo>
                  <a:pt x="1319185" y="716264"/>
                </a:lnTo>
                <a:lnTo>
                  <a:pt x="1319185" y="711882"/>
                </a:lnTo>
                <a:lnTo>
                  <a:pt x="1321038" y="712284"/>
                </a:lnTo>
                <a:lnTo>
                  <a:pt x="1325280" y="712284"/>
                </a:lnTo>
                <a:lnTo>
                  <a:pt x="1324563" y="719676"/>
                </a:lnTo>
                <a:close/>
              </a:path>
              <a:path w="1760220" h="2282190">
                <a:moveTo>
                  <a:pt x="1336906" y="560108"/>
                </a:moveTo>
                <a:lnTo>
                  <a:pt x="1334758" y="559565"/>
                </a:lnTo>
                <a:lnTo>
                  <a:pt x="1336679" y="556154"/>
                </a:lnTo>
                <a:lnTo>
                  <a:pt x="1338941" y="558675"/>
                </a:lnTo>
                <a:lnTo>
                  <a:pt x="1336906" y="560108"/>
                </a:lnTo>
                <a:close/>
              </a:path>
              <a:path w="1760220" h="2282190">
                <a:moveTo>
                  <a:pt x="1329547" y="595662"/>
                </a:moveTo>
                <a:lnTo>
                  <a:pt x="1323368" y="584172"/>
                </a:lnTo>
                <a:lnTo>
                  <a:pt x="1327926" y="582476"/>
                </a:lnTo>
                <a:lnTo>
                  <a:pt x="1332302" y="582476"/>
                </a:lnTo>
                <a:lnTo>
                  <a:pt x="1332768" y="586227"/>
                </a:lnTo>
                <a:lnTo>
                  <a:pt x="1328575" y="588152"/>
                </a:lnTo>
                <a:lnTo>
                  <a:pt x="1332302" y="589051"/>
                </a:lnTo>
                <a:lnTo>
                  <a:pt x="1329547" y="595662"/>
                </a:lnTo>
                <a:close/>
              </a:path>
              <a:path w="1760220" h="2282190">
                <a:moveTo>
                  <a:pt x="1356370" y="692141"/>
                </a:moveTo>
                <a:lnTo>
                  <a:pt x="1350809" y="691918"/>
                </a:lnTo>
                <a:lnTo>
                  <a:pt x="1351020" y="687673"/>
                </a:lnTo>
                <a:lnTo>
                  <a:pt x="1351089" y="686297"/>
                </a:lnTo>
                <a:lnTo>
                  <a:pt x="1351204" y="683972"/>
                </a:lnTo>
                <a:lnTo>
                  <a:pt x="1354183" y="681174"/>
                </a:lnTo>
                <a:lnTo>
                  <a:pt x="1356665" y="681590"/>
                </a:lnTo>
                <a:lnTo>
                  <a:pt x="1355406" y="683367"/>
                </a:lnTo>
                <a:lnTo>
                  <a:pt x="1354183" y="683367"/>
                </a:lnTo>
                <a:lnTo>
                  <a:pt x="1356937" y="686297"/>
                </a:lnTo>
                <a:lnTo>
                  <a:pt x="1360767" y="687673"/>
                </a:lnTo>
                <a:lnTo>
                  <a:pt x="1356370" y="692141"/>
                </a:lnTo>
                <a:close/>
              </a:path>
              <a:path w="1760220" h="2282190">
                <a:moveTo>
                  <a:pt x="1229475" y="1091324"/>
                </a:moveTo>
                <a:lnTo>
                  <a:pt x="1225100" y="1091324"/>
                </a:lnTo>
                <a:lnTo>
                  <a:pt x="1225100" y="1086941"/>
                </a:lnTo>
                <a:lnTo>
                  <a:pt x="1229475" y="1086941"/>
                </a:lnTo>
                <a:lnTo>
                  <a:pt x="1229475" y="1091324"/>
                </a:lnTo>
                <a:close/>
              </a:path>
              <a:path w="1760220" h="2282190">
                <a:moveTo>
                  <a:pt x="1227389" y="1157464"/>
                </a:moveTo>
                <a:lnTo>
                  <a:pt x="1229373" y="1148797"/>
                </a:lnTo>
                <a:lnTo>
                  <a:pt x="1229475" y="1148350"/>
                </a:lnTo>
                <a:lnTo>
                  <a:pt x="1236029" y="1148797"/>
                </a:lnTo>
                <a:lnTo>
                  <a:pt x="1227389" y="1157464"/>
                </a:lnTo>
                <a:close/>
              </a:path>
              <a:path w="1760220" h="2282190">
                <a:moveTo>
                  <a:pt x="1225200" y="1164039"/>
                </a:moveTo>
                <a:lnTo>
                  <a:pt x="1227187" y="1155372"/>
                </a:lnTo>
                <a:lnTo>
                  <a:pt x="1227287" y="1154935"/>
                </a:lnTo>
                <a:lnTo>
                  <a:pt x="1227968" y="1154935"/>
                </a:lnTo>
                <a:lnTo>
                  <a:pt x="1227389" y="1157464"/>
                </a:lnTo>
                <a:lnTo>
                  <a:pt x="1231755" y="1157464"/>
                </a:lnTo>
                <a:lnTo>
                  <a:pt x="1225200" y="1164039"/>
                </a:lnTo>
                <a:close/>
              </a:path>
              <a:path w="1760220" h="2282190">
                <a:moveTo>
                  <a:pt x="1231755" y="1157464"/>
                </a:moveTo>
                <a:lnTo>
                  <a:pt x="1227389" y="1157464"/>
                </a:lnTo>
                <a:lnTo>
                  <a:pt x="1229910" y="1154935"/>
                </a:lnTo>
                <a:lnTo>
                  <a:pt x="1227287" y="1154935"/>
                </a:lnTo>
                <a:lnTo>
                  <a:pt x="1233841" y="1155372"/>
                </a:lnTo>
                <a:lnTo>
                  <a:pt x="1231755" y="1157464"/>
                </a:lnTo>
                <a:close/>
              </a:path>
              <a:path w="1760220" h="2282190">
                <a:moveTo>
                  <a:pt x="1231663" y="887348"/>
                </a:moveTo>
                <a:lnTo>
                  <a:pt x="1231556" y="887535"/>
                </a:lnTo>
                <a:lnTo>
                  <a:pt x="1232322" y="886216"/>
                </a:lnTo>
                <a:lnTo>
                  <a:pt x="1231663" y="887348"/>
                </a:lnTo>
                <a:close/>
              </a:path>
              <a:path w="1760220" h="2282190">
                <a:moveTo>
                  <a:pt x="1231556" y="887535"/>
                </a:moveTo>
                <a:lnTo>
                  <a:pt x="1231467" y="887688"/>
                </a:lnTo>
                <a:lnTo>
                  <a:pt x="1231556" y="887535"/>
                </a:lnTo>
                <a:lnTo>
                  <a:pt x="1231665" y="887348"/>
                </a:lnTo>
                <a:lnTo>
                  <a:pt x="1231556" y="887535"/>
                </a:lnTo>
                <a:close/>
              </a:path>
              <a:path w="1760220" h="2282190">
                <a:moveTo>
                  <a:pt x="1231467" y="887688"/>
                </a:moveTo>
                <a:lnTo>
                  <a:pt x="1231370" y="887856"/>
                </a:lnTo>
                <a:lnTo>
                  <a:pt x="1231467" y="887688"/>
                </a:lnTo>
                <a:lnTo>
                  <a:pt x="1231556" y="887535"/>
                </a:lnTo>
                <a:lnTo>
                  <a:pt x="1231467" y="887688"/>
                </a:lnTo>
                <a:close/>
              </a:path>
              <a:path w="1760220" h="2282190">
                <a:moveTo>
                  <a:pt x="1220825" y="865753"/>
                </a:moveTo>
                <a:lnTo>
                  <a:pt x="1222809" y="857085"/>
                </a:lnTo>
                <a:lnTo>
                  <a:pt x="1222911" y="856643"/>
                </a:lnTo>
                <a:lnTo>
                  <a:pt x="1229465" y="857085"/>
                </a:lnTo>
                <a:lnTo>
                  <a:pt x="1220825" y="865753"/>
                </a:lnTo>
                <a:close/>
              </a:path>
              <a:path w="1760220" h="2282190">
                <a:moveTo>
                  <a:pt x="1225200" y="854785"/>
                </a:moveTo>
                <a:lnTo>
                  <a:pt x="1227186" y="846118"/>
                </a:lnTo>
                <a:lnTo>
                  <a:pt x="1227287" y="845676"/>
                </a:lnTo>
                <a:lnTo>
                  <a:pt x="1233841" y="846118"/>
                </a:lnTo>
                <a:lnTo>
                  <a:pt x="1225200" y="854785"/>
                </a:lnTo>
                <a:close/>
              </a:path>
              <a:path w="1760220" h="2282190">
                <a:moveTo>
                  <a:pt x="1224538" y="668899"/>
                </a:moveTo>
                <a:lnTo>
                  <a:pt x="1222847" y="668899"/>
                </a:lnTo>
                <a:lnTo>
                  <a:pt x="1222911" y="663631"/>
                </a:lnTo>
                <a:lnTo>
                  <a:pt x="1225385" y="666356"/>
                </a:lnTo>
                <a:lnTo>
                  <a:pt x="1224538" y="668899"/>
                </a:lnTo>
                <a:close/>
              </a:path>
              <a:path w="1760220" h="2282190">
                <a:moveTo>
                  <a:pt x="1227389" y="705638"/>
                </a:moveTo>
                <a:lnTo>
                  <a:pt x="1229373" y="696975"/>
                </a:lnTo>
                <a:lnTo>
                  <a:pt x="1229475" y="696529"/>
                </a:lnTo>
                <a:lnTo>
                  <a:pt x="1236029" y="696975"/>
                </a:lnTo>
                <a:lnTo>
                  <a:pt x="1227389" y="705638"/>
                </a:lnTo>
                <a:close/>
              </a:path>
              <a:path w="1760220" h="2282190">
                <a:moveTo>
                  <a:pt x="1223393" y="802859"/>
                </a:moveTo>
                <a:lnTo>
                  <a:pt x="1221052" y="801730"/>
                </a:lnTo>
                <a:lnTo>
                  <a:pt x="1222911" y="799613"/>
                </a:lnTo>
                <a:lnTo>
                  <a:pt x="1225493" y="802365"/>
                </a:lnTo>
                <a:lnTo>
                  <a:pt x="1223393" y="802859"/>
                </a:lnTo>
                <a:close/>
              </a:path>
              <a:path w="1760220" h="2282190">
                <a:moveTo>
                  <a:pt x="1225099" y="641695"/>
                </a:moveTo>
                <a:lnTo>
                  <a:pt x="1217613" y="640700"/>
                </a:lnTo>
                <a:lnTo>
                  <a:pt x="1224430" y="629910"/>
                </a:lnTo>
                <a:lnTo>
                  <a:pt x="1229475" y="628534"/>
                </a:lnTo>
                <a:lnTo>
                  <a:pt x="1229202" y="632469"/>
                </a:lnTo>
                <a:lnTo>
                  <a:pt x="1232150" y="633159"/>
                </a:lnTo>
                <a:lnTo>
                  <a:pt x="1231751" y="636562"/>
                </a:lnTo>
                <a:lnTo>
                  <a:pt x="1227277" y="636562"/>
                </a:lnTo>
                <a:lnTo>
                  <a:pt x="1224815" y="637760"/>
                </a:lnTo>
                <a:lnTo>
                  <a:pt x="1225027" y="640700"/>
                </a:lnTo>
                <a:lnTo>
                  <a:pt x="1225099" y="641695"/>
                </a:lnTo>
                <a:close/>
              </a:path>
              <a:path w="1760220" h="2282190">
                <a:moveTo>
                  <a:pt x="1231663" y="637308"/>
                </a:moveTo>
                <a:lnTo>
                  <a:pt x="1227277" y="636562"/>
                </a:lnTo>
                <a:lnTo>
                  <a:pt x="1231751" y="636562"/>
                </a:lnTo>
                <a:lnTo>
                  <a:pt x="1231663" y="637308"/>
                </a:lnTo>
                <a:close/>
              </a:path>
              <a:path w="1760220" h="2282190">
                <a:moveTo>
                  <a:pt x="1221655" y="1281945"/>
                </a:moveTo>
                <a:lnTo>
                  <a:pt x="1218535" y="1281945"/>
                </a:lnTo>
                <a:lnTo>
                  <a:pt x="1218535" y="1277761"/>
                </a:lnTo>
                <a:lnTo>
                  <a:pt x="1223387" y="1276553"/>
                </a:lnTo>
                <a:lnTo>
                  <a:pt x="1221655" y="1281945"/>
                </a:lnTo>
                <a:close/>
              </a:path>
              <a:path w="1760220" h="2282190">
                <a:moveTo>
                  <a:pt x="1218535" y="1284336"/>
                </a:moveTo>
                <a:lnTo>
                  <a:pt x="1218535" y="1282143"/>
                </a:lnTo>
                <a:lnTo>
                  <a:pt x="1225099" y="1282143"/>
                </a:lnTo>
                <a:lnTo>
                  <a:pt x="1224844" y="1283996"/>
                </a:lnTo>
                <a:lnTo>
                  <a:pt x="1221108" y="1283996"/>
                </a:lnTo>
                <a:lnTo>
                  <a:pt x="1218535" y="1284336"/>
                </a:lnTo>
                <a:close/>
              </a:path>
              <a:path w="1760220" h="2282190">
                <a:moveTo>
                  <a:pt x="1224744" y="1284718"/>
                </a:moveTo>
                <a:lnTo>
                  <a:pt x="1221108" y="1283996"/>
                </a:lnTo>
                <a:lnTo>
                  <a:pt x="1224844" y="1283996"/>
                </a:lnTo>
                <a:lnTo>
                  <a:pt x="1224744" y="1284718"/>
                </a:lnTo>
                <a:close/>
              </a:path>
              <a:path w="1760220" h="2282190">
                <a:moveTo>
                  <a:pt x="1242604" y="992626"/>
                </a:moveTo>
                <a:lnTo>
                  <a:pt x="1239352" y="990768"/>
                </a:lnTo>
                <a:lnTo>
                  <a:pt x="1239443" y="985563"/>
                </a:lnTo>
                <a:lnTo>
                  <a:pt x="1238227" y="981659"/>
                </a:lnTo>
                <a:lnTo>
                  <a:pt x="1242543" y="983390"/>
                </a:lnTo>
                <a:lnTo>
                  <a:pt x="1246088" y="989331"/>
                </a:lnTo>
                <a:lnTo>
                  <a:pt x="1242604" y="992626"/>
                </a:lnTo>
                <a:close/>
              </a:path>
              <a:path w="1760220" h="2282190">
                <a:moveTo>
                  <a:pt x="1249147" y="600039"/>
                </a:moveTo>
                <a:lnTo>
                  <a:pt x="1251852" y="592940"/>
                </a:lnTo>
                <a:lnTo>
                  <a:pt x="1251355" y="589051"/>
                </a:lnTo>
                <a:lnTo>
                  <a:pt x="1255732" y="589051"/>
                </a:lnTo>
                <a:lnTo>
                  <a:pt x="1255732" y="597831"/>
                </a:lnTo>
                <a:lnTo>
                  <a:pt x="1249147" y="600039"/>
                </a:lnTo>
                <a:close/>
              </a:path>
              <a:path w="1760220" h="2282190">
                <a:moveTo>
                  <a:pt x="1226604" y="1515329"/>
                </a:moveTo>
                <a:lnTo>
                  <a:pt x="1225459" y="1514634"/>
                </a:lnTo>
                <a:lnTo>
                  <a:pt x="1220581" y="1511592"/>
                </a:lnTo>
                <a:lnTo>
                  <a:pt x="1218535" y="1510248"/>
                </a:lnTo>
                <a:lnTo>
                  <a:pt x="1218789" y="1508405"/>
                </a:lnTo>
                <a:lnTo>
                  <a:pt x="1218889" y="1507679"/>
                </a:lnTo>
                <a:lnTo>
                  <a:pt x="1222526" y="1508405"/>
                </a:lnTo>
                <a:lnTo>
                  <a:pt x="1225171" y="1508405"/>
                </a:lnTo>
                <a:lnTo>
                  <a:pt x="1226604" y="1515329"/>
                </a:lnTo>
                <a:close/>
              </a:path>
              <a:path w="1760220" h="2282190">
                <a:moveTo>
                  <a:pt x="1225171" y="1508405"/>
                </a:moveTo>
                <a:lnTo>
                  <a:pt x="1222526" y="1508405"/>
                </a:lnTo>
                <a:lnTo>
                  <a:pt x="1225099" y="1508059"/>
                </a:lnTo>
                <a:lnTo>
                  <a:pt x="1225171" y="1508405"/>
                </a:lnTo>
                <a:close/>
              </a:path>
              <a:path w="1760220" h="2282190">
                <a:moveTo>
                  <a:pt x="1247081" y="1392149"/>
                </a:moveTo>
                <a:lnTo>
                  <a:pt x="1249067" y="1383476"/>
                </a:lnTo>
                <a:lnTo>
                  <a:pt x="1249167" y="1383039"/>
                </a:lnTo>
                <a:lnTo>
                  <a:pt x="1255721" y="1383476"/>
                </a:lnTo>
                <a:lnTo>
                  <a:pt x="1247081" y="1392149"/>
                </a:lnTo>
                <a:close/>
              </a:path>
              <a:path w="1760220" h="2282190">
                <a:moveTo>
                  <a:pt x="1222466" y="1113543"/>
                </a:moveTo>
                <a:lnTo>
                  <a:pt x="1218535" y="1113259"/>
                </a:lnTo>
                <a:lnTo>
                  <a:pt x="1218535" y="1106684"/>
                </a:lnTo>
                <a:lnTo>
                  <a:pt x="1222911" y="1106684"/>
                </a:lnTo>
                <a:lnTo>
                  <a:pt x="1223660" y="1111080"/>
                </a:lnTo>
                <a:lnTo>
                  <a:pt x="1222466" y="1113543"/>
                </a:lnTo>
                <a:close/>
              </a:path>
              <a:path w="1760220" h="2282190">
                <a:moveTo>
                  <a:pt x="1226841" y="1229788"/>
                </a:moveTo>
                <a:lnTo>
                  <a:pt x="1222911" y="1229504"/>
                </a:lnTo>
                <a:lnTo>
                  <a:pt x="1222911" y="1222929"/>
                </a:lnTo>
                <a:lnTo>
                  <a:pt x="1227287" y="1222929"/>
                </a:lnTo>
                <a:lnTo>
                  <a:pt x="1228037" y="1227326"/>
                </a:lnTo>
                <a:lnTo>
                  <a:pt x="1226841" y="1229788"/>
                </a:lnTo>
                <a:close/>
              </a:path>
              <a:path w="1760220" h="2282190">
                <a:moveTo>
                  <a:pt x="1218636" y="657385"/>
                </a:moveTo>
                <a:lnTo>
                  <a:pt x="1220622" y="648718"/>
                </a:lnTo>
                <a:lnTo>
                  <a:pt x="1220723" y="648276"/>
                </a:lnTo>
                <a:lnTo>
                  <a:pt x="1227276" y="648718"/>
                </a:lnTo>
                <a:lnTo>
                  <a:pt x="1218636" y="657385"/>
                </a:lnTo>
                <a:close/>
              </a:path>
              <a:path w="1760220" h="2282190">
                <a:moveTo>
                  <a:pt x="1224616" y="1487177"/>
                </a:moveTo>
                <a:lnTo>
                  <a:pt x="1222516" y="1486683"/>
                </a:lnTo>
                <a:lnTo>
                  <a:pt x="1225099" y="1483931"/>
                </a:lnTo>
                <a:lnTo>
                  <a:pt x="1226958" y="1486048"/>
                </a:lnTo>
                <a:lnTo>
                  <a:pt x="1224616" y="1487177"/>
                </a:lnTo>
                <a:close/>
              </a:path>
              <a:path w="1760220" h="2282190">
                <a:moveTo>
                  <a:pt x="1222911" y="1315046"/>
                </a:moveTo>
                <a:lnTo>
                  <a:pt x="1220226" y="1314087"/>
                </a:lnTo>
                <a:lnTo>
                  <a:pt x="1218423" y="1312238"/>
                </a:lnTo>
                <a:lnTo>
                  <a:pt x="1218535" y="1308466"/>
                </a:lnTo>
                <a:lnTo>
                  <a:pt x="1223204" y="1307440"/>
                </a:lnTo>
                <a:lnTo>
                  <a:pt x="1222708" y="1311598"/>
                </a:lnTo>
                <a:lnTo>
                  <a:pt x="1222746" y="1312238"/>
                </a:lnTo>
                <a:lnTo>
                  <a:pt x="1222854" y="1314087"/>
                </a:lnTo>
                <a:lnTo>
                  <a:pt x="1222911" y="1315046"/>
                </a:lnTo>
                <a:close/>
              </a:path>
              <a:path w="1760220" h="2282190">
                <a:moveTo>
                  <a:pt x="1295906" y="1403442"/>
                </a:moveTo>
                <a:lnTo>
                  <a:pt x="1295923" y="1402776"/>
                </a:lnTo>
                <a:lnTo>
                  <a:pt x="1296038" y="1398200"/>
                </a:lnTo>
                <a:lnTo>
                  <a:pt x="1295116" y="1394006"/>
                </a:lnTo>
                <a:lnTo>
                  <a:pt x="1298317" y="1395911"/>
                </a:lnTo>
                <a:lnTo>
                  <a:pt x="1302044" y="1397287"/>
                </a:lnTo>
                <a:lnTo>
                  <a:pt x="1301680" y="1402776"/>
                </a:lnTo>
                <a:lnTo>
                  <a:pt x="1295906" y="1403442"/>
                </a:lnTo>
                <a:close/>
              </a:path>
              <a:path w="1760220" h="2282190">
                <a:moveTo>
                  <a:pt x="1242362" y="1348619"/>
                </a:moveTo>
                <a:lnTo>
                  <a:pt x="1236506" y="1348619"/>
                </a:lnTo>
                <a:lnTo>
                  <a:pt x="1241398" y="1341612"/>
                </a:lnTo>
                <a:lnTo>
                  <a:pt x="1234867" y="1341308"/>
                </a:lnTo>
                <a:lnTo>
                  <a:pt x="1236089" y="1341308"/>
                </a:lnTo>
                <a:lnTo>
                  <a:pt x="1241357" y="1335478"/>
                </a:lnTo>
                <a:lnTo>
                  <a:pt x="1244084" y="1347943"/>
                </a:lnTo>
                <a:lnTo>
                  <a:pt x="1242362" y="1348619"/>
                </a:lnTo>
                <a:close/>
              </a:path>
              <a:path w="1760220" h="2282190">
                <a:moveTo>
                  <a:pt x="1225950" y="1343434"/>
                </a:moveTo>
                <a:lnTo>
                  <a:pt x="1220541" y="1343434"/>
                </a:lnTo>
                <a:lnTo>
                  <a:pt x="1222911" y="1339169"/>
                </a:lnTo>
                <a:lnTo>
                  <a:pt x="1229474" y="1339169"/>
                </a:lnTo>
                <a:lnTo>
                  <a:pt x="1229427" y="1340876"/>
                </a:lnTo>
                <a:lnTo>
                  <a:pt x="1226800" y="1340876"/>
                </a:lnTo>
                <a:lnTo>
                  <a:pt x="1225291" y="1341308"/>
                </a:lnTo>
                <a:lnTo>
                  <a:pt x="1225111" y="1341308"/>
                </a:lnTo>
                <a:lnTo>
                  <a:pt x="1224693" y="1343237"/>
                </a:lnTo>
                <a:lnTo>
                  <a:pt x="1225950" y="1343434"/>
                </a:lnTo>
                <a:close/>
              </a:path>
              <a:path w="1760220" h="2282190">
                <a:moveTo>
                  <a:pt x="1229414" y="1341308"/>
                </a:moveTo>
                <a:lnTo>
                  <a:pt x="1226800" y="1340876"/>
                </a:lnTo>
                <a:lnTo>
                  <a:pt x="1229427" y="1340876"/>
                </a:lnTo>
                <a:lnTo>
                  <a:pt x="1229414" y="1341308"/>
                </a:lnTo>
                <a:close/>
              </a:path>
              <a:path w="1760220" h="2282190">
                <a:moveTo>
                  <a:pt x="1226345" y="1349625"/>
                </a:moveTo>
                <a:lnTo>
                  <a:pt x="1220170" y="1343434"/>
                </a:lnTo>
                <a:lnTo>
                  <a:pt x="1227306" y="1343434"/>
                </a:lnTo>
                <a:lnTo>
                  <a:pt x="1226606" y="1347943"/>
                </a:lnTo>
                <a:lnTo>
                  <a:pt x="1226501" y="1348619"/>
                </a:lnTo>
                <a:lnTo>
                  <a:pt x="1226408" y="1349219"/>
                </a:lnTo>
                <a:lnTo>
                  <a:pt x="1226345" y="1349625"/>
                </a:lnTo>
                <a:close/>
              </a:path>
              <a:path w="1760220" h="2282190">
                <a:moveTo>
                  <a:pt x="1238227" y="1350138"/>
                </a:moveTo>
                <a:lnTo>
                  <a:pt x="1234044" y="1349219"/>
                </a:lnTo>
                <a:lnTo>
                  <a:pt x="1228821" y="1349219"/>
                </a:lnTo>
                <a:lnTo>
                  <a:pt x="1229252" y="1345486"/>
                </a:lnTo>
                <a:lnTo>
                  <a:pt x="1229362" y="1344531"/>
                </a:lnTo>
                <a:lnTo>
                  <a:pt x="1229489" y="1343434"/>
                </a:lnTo>
                <a:lnTo>
                  <a:pt x="1229229" y="1343434"/>
                </a:lnTo>
                <a:lnTo>
                  <a:pt x="1231420" y="1344531"/>
                </a:lnTo>
                <a:lnTo>
                  <a:pt x="1233385" y="1345486"/>
                </a:lnTo>
                <a:lnTo>
                  <a:pt x="1233861" y="1347943"/>
                </a:lnTo>
                <a:lnTo>
                  <a:pt x="1236506" y="1348619"/>
                </a:lnTo>
                <a:lnTo>
                  <a:pt x="1242362" y="1348619"/>
                </a:lnTo>
                <a:lnTo>
                  <a:pt x="1238227" y="1350138"/>
                </a:lnTo>
                <a:close/>
              </a:path>
              <a:path w="1760220" h="2282190">
                <a:moveTo>
                  <a:pt x="1268859" y="1624300"/>
                </a:moveTo>
                <a:lnTo>
                  <a:pt x="1266378" y="1623889"/>
                </a:lnTo>
                <a:lnTo>
                  <a:pt x="1267644" y="1622101"/>
                </a:lnTo>
                <a:lnTo>
                  <a:pt x="1268857" y="1622101"/>
                </a:lnTo>
                <a:lnTo>
                  <a:pt x="1268445" y="1620340"/>
                </a:lnTo>
                <a:lnTo>
                  <a:pt x="1266661" y="1619923"/>
                </a:lnTo>
                <a:lnTo>
                  <a:pt x="1266672" y="1617725"/>
                </a:lnTo>
                <a:lnTo>
                  <a:pt x="1267907" y="1612479"/>
                </a:lnTo>
                <a:lnTo>
                  <a:pt x="1272921" y="1623041"/>
                </a:lnTo>
                <a:lnTo>
                  <a:pt x="1268859" y="1624300"/>
                </a:lnTo>
                <a:close/>
              </a:path>
              <a:path w="1760220" h="2282190">
                <a:moveTo>
                  <a:pt x="1277612" y="1227311"/>
                </a:moveTo>
                <a:lnTo>
                  <a:pt x="1271402" y="1227047"/>
                </a:lnTo>
                <a:lnTo>
                  <a:pt x="1273408" y="1217957"/>
                </a:lnTo>
                <a:lnTo>
                  <a:pt x="1279800" y="1218542"/>
                </a:lnTo>
                <a:lnTo>
                  <a:pt x="1280722" y="1223127"/>
                </a:lnTo>
                <a:lnTo>
                  <a:pt x="1278301" y="1224351"/>
                </a:lnTo>
                <a:lnTo>
                  <a:pt x="1277674" y="1227047"/>
                </a:lnTo>
                <a:lnTo>
                  <a:pt x="1277612" y="1227311"/>
                </a:lnTo>
                <a:close/>
              </a:path>
              <a:path w="1760220" h="2282190">
                <a:moveTo>
                  <a:pt x="1336214" y="446890"/>
                </a:moveTo>
                <a:lnTo>
                  <a:pt x="1331978" y="446890"/>
                </a:lnTo>
                <a:lnTo>
                  <a:pt x="1332180" y="445630"/>
                </a:lnTo>
                <a:lnTo>
                  <a:pt x="1332302" y="444295"/>
                </a:lnTo>
                <a:lnTo>
                  <a:pt x="1336547" y="443426"/>
                </a:lnTo>
                <a:lnTo>
                  <a:pt x="1336335" y="445630"/>
                </a:lnTo>
                <a:lnTo>
                  <a:pt x="1336214" y="446890"/>
                </a:lnTo>
                <a:close/>
              </a:path>
              <a:path w="1760220" h="2282190">
                <a:moveTo>
                  <a:pt x="1335503" y="454288"/>
                </a:moveTo>
                <a:lnTo>
                  <a:pt x="1330114" y="450876"/>
                </a:lnTo>
                <a:lnTo>
                  <a:pt x="1330114" y="446489"/>
                </a:lnTo>
                <a:lnTo>
                  <a:pt x="1331978" y="446890"/>
                </a:lnTo>
                <a:lnTo>
                  <a:pt x="1336214" y="446890"/>
                </a:lnTo>
                <a:lnTo>
                  <a:pt x="1335503" y="454288"/>
                </a:lnTo>
                <a:close/>
              </a:path>
              <a:path w="1760220" h="2282190">
                <a:moveTo>
                  <a:pt x="1322254" y="403502"/>
                </a:moveTo>
                <a:lnTo>
                  <a:pt x="1317838" y="399079"/>
                </a:lnTo>
                <a:lnTo>
                  <a:pt x="1319328" y="391631"/>
                </a:lnTo>
                <a:lnTo>
                  <a:pt x="1322659" y="391041"/>
                </a:lnTo>
                <a:lnTo>
                  <a:pt x="1322254" y="403502"/>
                </a:lnTo>
                <a:close/>
              </a:path>
              <a:path w="1760220" h="2282190">
                <a:moveTo>
                  <a:pt x="1303858" y="1411555"/>
                </a:moveTo>
                <a:lnTo>
                  <a:pt x="1299492" y="1411555"/>
                </a:lnTo>
                <a:lnTo>
                  <a:pt x="1299492" y="1407168"/>
                </a:lnTo>
                <a:lnTo>
                  <a:pt x="1303858" y="1407168"/>
                </a:lnTo>
                <a:lnTo>
                  <a:pt x="1303858" y="1411555"/>
                </a:lnTo>
                <a:close/>
              </a:path>
              <a:path w="1760220" h="2282190">
                <a:moveTo>
                  <a:pt x="1311160" y="574181"/>
                </a:moveTo>
                <a:lnTo>
                  <a:pt x="1308988" y="571508"/>
                </a:lnTo>
                <a:lnTo>
                  <a:pt x="1308885" y="571380"/>
                </a:lnTo>
                <a:lnTo>
                  <a:pt x="1307381" y="566451"/>
                </a:lnTo>
                <a:lnTo>
                  <a:pt x="1306046" y="562735"/>
                </a:lnTo>
                <a:lnTo>
                  <a:pt x="1308396" y="557743"/>
                </a:lnTo>
                <a:lnTo>
                  <a:pt x="1311020" y="570706"/>
                </a:lnTo>
                <a:lnTo>
                  <a:pt x="1314808" y="571508"/>
                </a:lnTo>
                <a:lnTo>
                  <a:pt x="1311160" y="574181"/>
                </a:lnTo>
                <a:close/>
              </a:path>
              <a:path w="1760220" h="2282190">
                <a:moveTo>
                  <a:pt x="1271048" y="1569467"/>
                </a:moveTo>
                <a:lnTo>
                  <a:pt x="1265632" y="1564584"/>
                </a:lnTo>
                <a:lnTo>
                  <a:pt x="1265601" y="1561179"/>
                </a:lnTo>
                <a:lnTo>
                  <a:pt x="1268293" y="1561918"/>
                </a:lnTo>
                <a:lnTo>
                  <a:pt x="1271048" y="1569467"/>
                </a:lnTo>
                <a:close/>
              </a:path>
              <a:path w="1760220" h="2282190">
                <a:moveTo>
                  <a:pt x="1301772" y="554295"/>
                </a:moveTo>
                <a:lnTo>
                  <a:pt x="1303755" y="545633"/>
                </a:lnTo>
                <a:lnTo>
                  <a:pt x="1303858" y="545186"/>
                </a:lnTo>
                <a:lnTo>
                  <a:pt x="1310412" y="545633"/>
                </a:lnTo>
                <a:lnTo>
                  <a:pt x="1301772" y="554295"/>
                </a:lnTo>
                <a:close/>
              </a:path>
              <a:path w="1760220" h="2282190">
                <a:moveTo>
                  <a:pt x="1309556" y="557080"/>
                </a:moveTo>
                <a:lnTo>
                  <a:pt x="1308599" y="554852"/>
                </a:lnTo>
                <a:lnTo>
                  <a:pt x="1312610" y="551772"/>
                </a:lnTo>
                <a:lnTo>
                  <a:pt x="1312041" y="556654"/>
                </a:lnTo>
                <a:lnTo>
                  <a:pt x="1309556" y="557080"/>
                </a:lnTo>
                <a:close/>
              </a:path>
              <a:path w="1760220" h="2282190">
                <a:moveTo>
                  <a:pt x="1231663" y="1481737"/>
                </a:moveTo>
                <a:lnTo>
                  <a:pt x="1233454" y="1474941"/>
                </a:lnTo>
                <a:lnTo>
                  <a:pt x="1236416" y="1474941"/>
                </a:lnTo>
                <a:lnTo>
                  <a:pt x="1237035" y="1478529"/>
                </a:lnTo>
                <a:lnTo>
                  <a:pt x="1231663" y="1481737"/>
                </a:lnTo>
                <a:close/>
              </a:path>
              <a:path w="1760220" h="2282190">
                <a:moveTo>
                  <a:pt x="1227769" y="1406022"/>
                </a:moveTo>
                <a:lnTo>
                  <a:pt x="1225428" y="1404893"/>
                </a:lnTo>
                <a:lnTo>
                  <a:pt x="1227287" y="1402776"/>
                </a:lnTo>
                <a:lnTo>
                  <a:pt x="1229869" y="1405529"/>
                </a:lnTo>
                <a:lnTo>
                  <a:pt x="1227769" y="1406022"/>
                </a:lnTo>
                <a:close/>
              </a:path>
              <a:path w="1760220" h="2282190">
                <a:moveTo>
                  <a:pt x="1233861" y="1444453"/>
                </a:moveTo>
                <a:lnTo>
                  <a:pt x="1229475" y="1444453"/>
                </a:lnTo>
                <a:lnTo>
                  <a:pt x="1229475" y="1440065"/>
                </a:lnTo>
                <a:lnTo>
                  <a:pt x="1233861" y="1440065"/>
                </a:lnTo>
                <a:lnTo>
                  <a:pt x="1233861" y="1444453"/>
                </a:lnTo>
                <a:close/>
              </a:path>
              <a:path w="1760220" h="2282190">
                <a:moveTo>
                  <a:pt x="1272671" y="1539652"/>
                </a:moveTo>
                <a:lnTo>
                  <a:pt x="1270982" y="1539652"/>
                </a:lnTo>
                <a:lnTo>
                  <a:pt x="1271048" y="1534377"/>
                </a:lnTo>
                <a:lnTo>
                  <a:pt x="1273518" y="1537106"/>
                </a:lnTo>
                <a:lnTo>
                  <a:pt x="1272671" y="1539652"/>
                </a:lnTo>
                <a:close/>
              </a:path>
              <a:path w="1760220" h="2282190">
                <a:moveTo>
                  <a:pt x="1227287" y="580282"/>
                </a:moveTo>
                <a:lnTo>
                  <a:pt x="1222911" y="580282"/>
                </a:lnTo>
                <a:lnTo>
                  <a:pt x="1222911" y="575895"/>
                </a:lnTo>
                <a:lnTo>
                  <a:pt x="1227287" y="575895"/>
                </a:lnTo>
                <a:lnTo>
                  <a:pt x="1227287" y="580282"/>
                </a:lnTo>
                <a:close/>
              </a:path>
              <a:path w="1760220" h="2282190">
                <a:moveTo>
                  <a:pt x="1228695" y="1391870"/>
                </a:moveTo>
                <a:lnTo>
                  <a:pt x="1232635" y="1382796"/>
                </a:lnTo>
                <a:lnTo>
                  <a:pt x="1231663" y="1378648"/>
                </a:lnTo>
                <a:lnTo>
                  <a:pt x="1234915" y="1380511"/>
                </a:lnTo>
                <a:lnTo>
                  <a:pt x="1234834" y="1385711"/>
                </a:lnTo>
                <a:lnTo>
                  <a:pt x="1236040" y="1389620"/>
                </a:lnTo>
                <a:lnTo>
                  <a:pt x="1228695" y="1391870"/>
                </a:lnTo>
                <a:close/>
              </a:path>
              <a:path w="1760220" h="2282190">
                <a:moveTo>
                  <a:pt x="1257069" y="989843"/>
                </a:moveTo>
                <a:lnTo>
                  <a:pt x="1253544" y="983857"/>
                </a:lnTo>
                <a:lnTo>
                  <a:pt x="1253959" y="982080"/>
                </a:lnTo>
                <a:lnTo>
                  <a:pt x="1255742" y="981669"/>
                </a:lnTo>
                <a:lnTo>
                  <a:pt x="1255732" y="979465"/>
                </a:lnTo>
                <a:lnTo>
                  <a:pt x="1260888" y="980638"/>
                </a:lnTo>
                <a:lnTo>
                  <a:pt x="1257069" y="989843"/>
                </a:lnTo>
                <a:close/>
              </a:path>
              <a:path w="1760220" h="2282190">
                <a:moveTo>
                  <a:pt x="1376545" y="419027"/>
                </a:moveTo>
                <a:lnTo>
                  <a:pt x="1374204" y="417898"/>
                </a:lnTo>
                <a:lnTo>
                  <a:pt x="1376063" y="415784"/>
                </a:lnTo>
                <a:lnTo>
                  <a:pt x="1378645" y="418534"/>
                </a:lnTo>
                <a:lnTo>
                  <a:pt x="1376545" y="419027"/>
                </a:lnTo>
                <a:close/>
              </a:path>
              <a:path w="1760220" h="2282190">
                <a:moveTo>
                  <a:pt x="1247462" y="1498146"/>
                </a:moveTo>
                <a:lnTo>
                  <a:pt x="1245120" y="1497018"/>
                </a:lnTo>
                <a:lnTo>
                  <a:pt x="1246979" y="1494904"/>
                </a:lnTo>
                <a:lnTo>
                  <a:pt x="1249562" y="1497653"/>
                </a:lnTo>
                <a:lnTo>
                  <a:pt x="1247462" y="1498146"/>
                </a:lnTo>
                <a:close/>
              </a:path>
              <a:path w="1760220" h="2282190">
                <a:moveTo>
                  <a:pt x="1242599" y="1436012"/>
                </a:moveTo>
                <a:lnTo>
                  <a:pt x="1244685" y="1427346"/>
                </a:lnTo>
                <a:lnTo>
                  <a:pt x="1244791" y="1426905"/>
                </a:lnTo>
                <a:lnTo>
                  <a:pt x="1251345" y="1427346"/>
                </a:lnTo>
                <a:lnTo>
                  <a:pt x="1242599" y="1436012"/>
                </a:lnTo>
                <a:close/>
              </a:path>
              <a:path w="1760220" h="2282190">
                <a:moveTo>
                  <a:pt x="1244226" y="1440952"/>
                </a:moveTo>
                <a:lnTo>
                  <a:pt x="1242538" y="1440952"/>
                </a:lnTo>
                <a:lnTo>
                  <a:pt x="1242638" y="1436012"/>
                </a:lnTo>
                <a:lnTo>
                  <a:pt x="1242901" y="1436012"/>
                </a:lnTo>
                <a:lnTo>
                  <a:pt x="1245073" y="1438409"/>
                </a:lnTo>
                <a:lnTo>
                  <a:pt x="1244226" y="1440952"/>
                </a:lnTo>
                <a:close/>
              </a:path>
              <a:path w="1760220" h="2282190">
                <a:moveTo>
                  <a:pt x="1270694" y="1487596"/>
                </a:moveTo>
                <a:lnTo>
                  <a:pt x="1261627" y="1481935"/>
                </a:lnTo>
                <a:lnTo>
                  <a:pt x="1264483" y="1475156"/>
                </a:lnTo>
                <a:lnTo>
                  <a:pt x="1271514" y="1473232"/>
                </a:lnTo>
                <a:lnTo>
                  <a:pt x="1267482" y="1482387"/>
                </a:lnTo>
                <a:lnTo>
                  <a:pt x="1272954" y="1482387"/>
                </a:lnTo>
                <a:lnTo>
                  <a:pt x="1270694" y="1487596"/>
                </a:lnTo>
                <a:close/>
              </a:path>
              <a:path w="1760220" h="2282190">
                <a:moveTo>
                  <a:pt x="1272954" y="1482387"/>
                </a:moveTo>
                <a:lnTo>
                  <a:pt x="1267482" y="1482387"/>
                </a:lnTo>
                <a:lnTo>
                  <a:pt x="1273236" y="1481737"/>
                </a:lnTo>
                <a:lnTo>
                  <a:pt x="1272954" y="1482387"/>
                </a:lnTo>
                <a:close/>
              </a:path>
              <a:path w="1760220" h="2282190">
                <a:moveTo>
                  <a:pt x="1437023" y="1030941"/>
                </a:moveTo>
                <a:lnTo>
                  <a:pt x="1437530" y="1026783"/>
                </a:lnTo>
                <a:lnTo>
                  <a:pt x="1437493" y="1026142"/>
                </a:lnTo>
                <a:lnTo>
                  <a:pt x="1437383" y="1024290"/>
                </a:lnTo>
                <a:lnTo>
                  <a:pt x="1437327" y="1023335"/>
                </a:lnTo>
                <a:lnTo>
                  <a:pt x="1440012" y="1024290"/>
                </a:lnTo>
                <a:lnTo>
                  <a:pt x="1441815" y="1026142"/>
                </a:lnTo>
                <a:lnTo>
                  <a:pt x="1441694" y="1029915"/>
                </a:lnTo>
                <a:lnTo>
                  <a:pt x="1437023" y="1030941"/>
                </a:lnTo>
                <a:close/>
              </a:path>
              <a:path w="1760220" h="2282190">
                <a:moveTo>
                  <a:pt x="1437327" y="968503"/>
                </a:moveTo>
                <a:lnTo>
                  <a:pt x="1437733" y="966721"/>
                </a:lnTo>
                <a:lnTo>
                  <a:pt x="1439516" y="966314"/>
                </a:lnTo>
                <a:lnTo>
                  <a:pt x="1439516" y="964110"/>
                </a:lnTo>
                <a:lnTo>
                  <a:pt x="1444358" y="962907"/>
                </a:lnTo>
                <a:lnTo>
                  <a:pt x="1443265" y="966314"/>
                </a:lnTo>
                <a:lnTo>
                  <a:pt x="1441566" y="966314"/>
                </a:lnTo>
                <a:lnTo>
                  <a:pt x="1437327" y="968503"/>
                </a:lnTo>
                <a:close/>
              </a:path>
              <a:path w="1760220" h="2282190">
                <a:moveTo>
                  <a:pt x="1444631" y="975068"/>
                </a:moveTo>
                <a:lnTo>
                  <a:pt x="1441355" y="966314"/>
                </a:lnTo>
                <a:lnTo>
                  <a:pt x="1443265" y="966314"/>
                </a:lnTo>
                <a:lnTo>
                  <a:pt x="1442626" y="968304"/>
                </a:lnTo>
                <a:lnTo>
                  <a:pt x="1446070" y="968503"/>
                </a:lnTo>
                <a:lnTo>
                  <a:pt x="1444631" y="975068"/>
                </a:lnTo>
                <a:close/>
              </a:path>
              <a:path w="1760220" h="2282190">
                <a:moveTo>
                  <a:pt x="1437419" y="552101"/>
                </a:moveTo>
                <a:lnTo>
                  <a:pt x="1439413" y="543439"/>
                </a:lnTo>
                <a:lnTo>
                  <a:pt x="1439516" y="542992"/>
                </a:lnTo>
                <a:lnTo>
                  <a:pt x="1446059" y="543439"/>
                </a:lnTo>
                <a:lnTo>
                  <a:pt x="1437419" y="552101"/>
                </a:lnTo>
                <a:close/>
              </a:path>
              <a:path w="1760220" h="2282190">
                <a:moveTo>
                  <a:pt x="1444915" y="558164"/>
                </a:moveTo>
                <a:lnTo>
                  <a:pt x="1431909" y="558164"/>
                </a:lnTo>
                <a:lnTo>
                  <a:pt x="1435140" y="551772"/>
                </a:lnTo>
                <a:lnTo>
                  <a:pt x="1437494" y="551772"/>
                </a:lnTo>
                <a:lnTo>
                  <a:pt x="1437419" y="552101"/>
                </a:lnTo>
                <a:lnTo>
                  <a:pt x="1441859" y="552101"/>
                </a:lnTo>
                <a:lnTo>
                  <a:pt x="1444915" y="558164"/>
                </a:lnTo>
                <a:close/>
              </a:path>
              <a:path w="1760220" h="2282190">
                <a:moveTo>
                  <a:pt x="1441859" y="552101"/>
                </a:moveTo>
                <a:lnTo>
                  <a:pt x="1437419" y="552101"/>
                </a:lnTo>
                <a:lnTo>
                  <a:pt x="1437747" y="551772"/>
                </a:lnTo>
                <a:lnTo>
                  <a:pt x="1441694" y="551772"/>
                </a:lnTo>
                <a:lnTo>
                  <a:pt x="1441859" y="552101"/>
                </a:lnTo>
                <a:close/>
              </a:path>
              <a:path w="1760220" h="2282190">
                <a:moveTo>
                  <a:pt x="1435140" y="913669"/>
                </a:moveTo>
                <a:lnTo>
                  <a:pt x="1437125" y="909074"/>
                </a:lnTo>
                <a:lnTo>
                  <a:pt x="1441593" y="906978"/>
                </a:lnTo>
                <a:lnTo>
                  <a:pt x="1448256" y="906978"/>
                </a:lnTo>
                <a:lnTo>
                  <a:pt x="1448316" y="912553"/>
                </a:lnTo>
                <a:lnTo>
                  <a:pt x="1440590" y="912553"/>
                </a:lnTo>
                <a:lnTo>
                  <a:pt x="1435140" y="913669"/>
                </a:lnTo>
                <a:close/>
              </a:path>
              <a:path w="1760220" h="2282190">
                <a:moveTo>
                  <a:pt x="1448328" y="913669"/>
                </a:moveTo>
                <a:lnTo>
                  <a:pt x="1447891" y="913669"/>
                </a:lnTo>
                <a:lnTo>
                  <a:pt x="1440590" y="912553"/>
                </a:lnTo>
                <a:lnTo>
                  <a:pt x="1448316" y="912553"/>
                </a:lnTo>
                <a:lnTo>
                  <a:pt x="1448328" y="913669"/>
                </a:lnTo>
                <a:close/>
              </a:path>
              <a:path w="1760220" h="2282190">
                <a:moveTo>
                  <a:pt x="1436760" y="886039"/>
                </a:moveTo>
                <a:lnTo>
                  <a:pt x="1435070" y="886039"/>
                </a:lnTo>
                <a:lnTo>
                  <a:pt x="1435140" y="880768"/>
                </a:lnTo>
                <a:lnTo>
                  <a:pt x="1437608" y="883496"/>
                </a:lnTo>
                <a:lnTo>
                  <a:pt x="1436760" y="886039"/>
                </a:lnTo>
                <a:close/>
              </a:path>
              <a:path w="1760220" h="2282190">
                <a:moveTo>
                  <a:pt x="1437835" y="464732"/>
                </a:moveTo>
                <a:lnTo>
                  <a:pt x="1437793" y="451749"/>
                </a:lnTo>
                <a:lnTo>
                  <a:pt x="1443882" y="455262"/>
                </a:lnTo>
                <a:lnTo>
                  <a:pt x="1444165" y="459192"/>
                </a:lnTo>
                <a:lnTo>
                  <a:pt x="1441206" y="459888"/>
                </a:lnTo>
                <a:lnTo>
                  <a:pt x="1441694" y="464032"/>
                </a:lnTo>
                <a:lnTo>
                  <a:pt x="1437835" y="464732"/>
                </a:lnTo>
                <a:close/>
              </a:path>
              <a:path w="1760220" h="2282190">
                <a:moveTo>
                  <a:pt x="1444110" y="575461"/>
                </a:moveTo>
                <a:lnTo>
                  <a:pt x="1441962" y="574918"/>
                </a:lnTo>
                <a:lnTo>
                  <a:pt x="1443883" y="571508"/>
                </a:lnTo>
                <a:lnTo>
                  <a:pt x="1446144" y="574027"/>
                </a:lnTo>
                <a:lnTo>
                  <a:pt x="1444110" y="575461"/>
                </a:lnTo>
                <a:close/>
              </a:path>
              <a:path w="1760220" h="2282190">
                <a:moveTo>
                  <a:pt x="1441795" y="736342"/>
                </a:moveTo>
                <a:lnTo>
                  <a:pt x="1443780" y="727679"/>
                </a:lnTo>
                <a:lnTo>
                  <a:pt x="1443883" y="727232"/>
                </a:lnTo>
                <a:lnTo>
                  <a:pt x="1450436" y="727679"/>
                </a:lnTo>
                <a:lnTo>
                  <a:pt x="1441795" y="736342"/>
                </a:lnTo>
                <a:close/>
              </a:path>
              <a:path w="1760220" h="2282190">
                <a:moveTo>
                  <a:pt x="1442893" y="793200"/>
                </a:moveTo>
                <a:lnTo>
                  <a:pt x="1440926" y="791613"/>
                </a:lnTo>
                <a:lnTo>
                  <a:pt x="1439343" y="789641"/>
                </a:lnTo>
                <a:lnTo>
                  <a:pt x="1441694" y="790844"/>
                </a:lnTo>
                <a:lnTo>
                  <a:pt x="1442893" y="793200"/>
                </a:lnTo>
                <a:close/>
              </a:path>
              <a:path w="1760220" h="2282190">
                <a:moveTo>
                  <a:pt x="1445007" y="1115007"/>
                </a:moveTo>
                <a:lnTo>
                  <a:pt x="1441642" y="1112745"/>
                </a:lnTo>
                <a:lnTo>
                  <a:pt x="1439399" y="1107998"/>
                </a:lnTo>
                <a:lnTo>
                  <a:pt x="1439516" y="1102291"/>
                </a:lnTo>
                <a:lnTo>
                  <a:pt x="1443619" y="1104759"/>
                </a:lnTo>
                <a:lnTo>
                  <a:pt x="1444155" y="1110797"/>
                </a:lnTo>
                <a:lnTo>
                  <a:pt x="1448257" y="1113259"/>
                </a:lnTo>
                <a:lnTo>
                  <a:pt x="1445007" y="1115007"/>
                </a:lnTo>
                <a:close/>
              </a:path>
              <a:path w="1760220" h="2282190">
                <a:moveTo>
                  <a:pt x="1448906" y="1454953"/>
                </a:moveTo>
                <a:lnTo>
                  <a:pt x="1439769" y="1451170"/>
                </a:lnTo>
                <a:lnTo>
                  <a:pt x="1441694" y="1446646"/>
                </a:lnTo>
                <a:lnTo>
                  <a:pt x="1446546" y="1445432"/>
                </a:lnTo>
                <a:lnTo>
                  <a:pt x="1444813" y="1450835"/>
                </a:lnTo>
                <a:lnTo>
                  <a:pt x="1448257" y="1451033"/>
                </a:lnTo>
                <a:lnTo>
                  <a:pt x="1448906" y="1454953"/>
                </a:lnTo>
                <a:close/>
              </a:path>
              <a:path w="1760220" h="2282190">
                <a:moveTo>
                  <a:pt x="1434572" y="526332"/>
                </a:moveTo>
                <a:lnTo>
                  <a:pt x="1432882" y="526332"/>
                </a:lnTo>
                <a:lnTo>
                  <a:pt x="1432952" y="521058"/>
                </a:lnTo>
                <a:lnTo>
                  <a:pt x="1435421" y="523789"/>
                </a:lnTo>
                <a:lnTo>
                  <a:pt x="1434572" y="526332"/>
                </a:lnTo>
                <a:close/>
              </a:path>
              <a:path w="1760220" h="2282190">
                <a:moveTo>
                  <a:pt x="1443598" y="1320454"/>
                </a:moveTo>
                <a:lnTo>
                  <a:pt x="1444095" y="1316295"/>
                </a:lnTo>
                <a:lnTo>
                  <a:pt x="1444056" y="1315660"/>
                </a:lnTo>
                <a:lnTo>
                  <a:pt x="1443942" y="1313812"/>
                </a:lnTo>
                <a:lnTo>
                  <a:pt x="1443883" y="1312852"/>
                </a:lnTo>
                <a:lnTo>
                  <a:pt x="1446586" y="1313812"/>
                </a:lnTo>
                <a:lnTo>
                  <a:pt x="1448380" y="1315660"/>
                </a:lnTo>
                <a:lnTo>
                  <a:pt x="1448258" y="1319432"/>
                </a:lnTo>
                <a:lnTo>
                  <a:pt x="1443598" y="1320454"/>
                </a:lnTo>
                <a:close/>
              </a:path>
              <a:path w="1760220" h="2282190">
                <a:moveTo>
                  <a:pt x="1334591" y="843817"/>
                </a:moveTo>
                <a:lnTo>
                  <a:pt x="1336577" y="835150"/>
                </a:lnTo>
                <a:lnTo>
                  <a:pt x="1336679" y="834709"/>
                </a:lnTo>
                <a:lnTo>
                  <a:pt x="1343232" y="835150"/>
                </a:lnTo>
                <a:lnTo>
                  <a:pt x="1334591" y="843817"/>
                </a:lnTo>
                <a:close/>
              </a:path>
              <a:path w="1760220" h="2282190">
                <a:moveTo>
                  <a:pt x="1440290" y="486459"/>
                </a:moveTo>
                <a:lnTo>
                  <a:pt x="1433438" y="486459"/>
                </a:lnTo>
                <a:lnTo>
                  <a:pt x="1435140" y="485966"/>
                </a:lnTo>
                <a:lnTo>
                  <a:pt x="1435535" y="484103"/>
                </a:lnTo>
                <a:lnTo>
                  <a:pt x="1433522" y="483778"/>
                </a:lnTo>
                <a:lnTo>
                  <a:pt x="1432952" y="483778"/>
                </a:lnTo>
                <a:lnTo>
                  <a:pt x="1436062" y="478015"/>
                </a:lnTo>
                <a:lnTo>
                  <a:pt x="1440290" y="486459"/>
                </a:lnTo>
                <a:close/>
              </a:path>
              <a:path w="1760220" h="2282190">
                <a:moveTo>
                  <a:pt x="1434035" y="488536"/>
                </a:moveTo>
                <a:lnTo>
                  <a:pt x="1430763" y="488160"/>
                </a:lnTo>
                <a:lnTo>
                  <a:pt x="1430827" y="485966"/>
                </a:lnTo>
                <a:lnTo>
                  <a:pt x="1430418" y="485966"/>
                </a:lnTo>
                <a:lnTo>
                  <a:pt x="1433438" y="486459"/>
                </a:lnTo>
                <a:lnTo>
                  <a:pt x="1440290" y="486459"/>
                </a:lnTo>
                <a:lnTo>
                  <a:pt x="1440750" y="487378"/>
                </a:lnTo>
                <a:lnTo>
                  <a:pt x="1438837" y="487378"/>
                </a:lnTo>
                <a:lnTo>
                  <a:pt x="1434035" y="488536"/>
                </a:lnTo>
                <a:close/>
              </a:path>
              <a:path w="1760220" h="2282190">
                <a:moveTo>
                  <a:pt x="1439840" y="492948"/>
                </a:moveTo>
                <a:lnTo>
                  <a:pt x="1439637" y="491693"/>
                </a:lnTo>
                <a:lnTo>
                  <a:pt x="1439516" y="490353"/>
                </a:lnTo>
                <a:lnTo>
                  <a:pt x="1438837" y="487378"/>
                </a:lnTo>
                <a:lnTo>
                  <a:pt x="1440750" y="487378"/>
                </a:lnTo>
                <a:lnTo>
                  <a:pt x="1441142" y="488160"/>
                </a:lnTo>
                <a:lnTo>
                  <a:pt x="1441258" y="488393"/>
                </a:lnTo>
                <a:lnTo>
                  <a:pt x="1441604" y="491693"/>
                </a:lnTo>
                <a:lnTo>
                  <a:pt x="1441694" y="492547"/>
                </a:lnTo>
                <a:lnTo>
                  <a:pt x="1439840" y="492948"/>
                </a:lnTo>
                <a:close/>
              </a:path>
              <a:path w="1760220" h="2282190">
                <a:moveTo>
                  <a:pt x="1432952" y="496934"/>
                </a:moveTo>
                <a:lnTo>
                  <a:pt x="1428576" y="496934"/>
                </a:lnTo>
                <a:lnTo>
                  <a:pt x="1428576" y="492547"/>
                </a:lnTo>
                <a:lnTo>
                  <a:pt x="1432952" y="492547"/>
                </a:lnTo>
                <a:lnTo>
                  <a:pt x="1432952" y="496934"/>
                </a:lnTo>
                <a:close/>
              </a:path>
              <a:path w="1760220" h="2282190">
                <a:moveTo>
                  <a:pt x="1441699" y="1001339"/>
                </a:moveTo>
                <a:lnTo>
                  <a:pt x="1440749" y="998713"/>
                </a:lnTo>
                <a:lnTo>
                  <a:pt x="1439433" y="994968"/>
                </a:lnTo>
                <a:lnTo>
                  <a:pt x="1442890" y="991738"/>
                </a:lnTo>
                <a:lnTo>
                  <a:pt x="1447390" y="993340"/>
                </a:lnTo>
                <a:lnTo>
                  <a:pt x="1447698" y="996206"/>
                </a:lnTo>
                <a:lnTo>
                  <a:pt x="1442352" y="996206"/>
                </a:lnTo>
                <a:lnTo>
                  <a:pt x="1441948" y="998713"/>
                </a:lnTo>
                <a:lnTo>
                  <a:pt x="1441699" y="1001339"/>
                </a:lnTo>
                <a:close/>
              </a:path>
              <a:path w="1760220" h="2282190">
                <a:moveTo>
                  <a:pt x="1448251" y="1001339"/>
                </a:moveTo>
                <a:lnTo>
                  <a:pt x="1446140" y="1001339"/>
                </a:lnTo>
                <a:lnTo>
                  <a:pt x="1446566" y="998713"/>
                </a:lnTo>
                <a:lnTo>
                  <a:pt x="1446070" y="997013"/>
                </a:lnTo>
                <a:lnTo>
                  <a:pt x="1442352" y="996206"/>
                </a:lnTo>
                <a:lnTo>
                  <a:pt x="1447698" y="996206"/>
                </a:lnTo>
                <a:lnTo>
                  <a:pt x="1448251" y="1001339"/>
                </a:lnTo>
                <a:close/>
              </a:path>
              <a:path w="1760220" h="2282190">
                <a:moveTo>
                  <a:pt x="1428667" y="470947"/>
                </a:moveTo>
                <a:lnTo>
                  <a:pt x="1430662" y="462284"/>
                </a:lnTo>
                <a:lnTo>
                  <a:pt x="1430763" y="461843"/>
                </a:lnTo>
                <a:lnTo>
                  <a:pt x="1437317" y="462284"/>
                </a:lnTo>
                <a:lnTo>
                  <a:pt x="1428667" y="470947"/>
                </a:lnTo>
                <a:close/>
              </a:path>
              <a:path w="1760220" h="2282190">
                <a:moveTo>
                  <a:pt x="1448257" y="944374"/>
                </a:moveTo>
                <a:lnTo>
                  <a:pt x="1445796" y="940366"/>
                </a:lnTo>
                <a:lnTo>
                  <a:pt x="1446561" y="937769"/>
                </a:lnTo>
                <a:lnTo>
                  <a:pt x="1448383" y="937769"/>
                </a:lnTo>
                <a:lnTo>
                  <a:pt x="1448257" y="944374"/>
                </a:lnTo>
                <a:close/>
              </a:path>
              <a:path w="1760220" h="2282190">
                <a:moveTo>
                  <a:pt x="1440055" y="1138265"/>
                </a:moveTo>
                <a:lnTo>
                  <a:pt x="1437849" y="1137052"/>
                </a:lnTo>
                <a:lnTo>
                  <a:pt x="1439516" y="1133000"/>
                </a:lnTo>
                <a:lnTo>
                  <a:pt x="1441992" y="1136845"/>
                </a:lnTo>
                <a:lnTo>
                  <a:pt x="1440055" y="1138265"/>
                </a:lnTo>
                <a:close/>
              </a:path>
              <a:path w="1760220" h="2282190">
                <a:moveTo>
                  <a:pt x="1430855" y="1396535"/>
                </a:moveTo>
                <a:lnTo>
                  <a:pt x="1432849" y="1387873"/>
                </a:lnTo>
                <a:lnTo>
                  <a:pt x="1432952" y="1387426"/>
                </a:lnTo>
                <a:lnTo>
                  <a:pt x="1439506" y="1387873"/>
                </a:lnTo>
                <a:lnTo>
                  <a:pt x="1430855" y="1396535"/>
                </a:lnTo>
                <a:close/>
              </a:path>
              <a:path w="1760220" h="2282190">
                <a:moveTo>
                  <a:pt x="1439516" y="505708"/>
                </a:moveTo>
                <a:lnTo>
                  <a:pt x="1435140" y="505708"/>
                </a:lnTo>
                <a:lnTo>
                  <a:pt x="1435140" y="501321"/>
                </a:lnTo>
                <a:lnTo>
                  <a:pt x="1439516" y="501321"/>
                </a:lnTo>
                <a:lnTo>
                  <a:pt x="1439516" y="505708"/>
                </a:lnTo>
                <a:close/>
              </a:path>
              <a:path w="1760220" h="2282190">
                <a:moveTo>
                  <a:pt x="1437459" y="1130538"/>
                </a:moveTo>
                <a:lnTo>
                  <a:pt x="1432952" y="1128612"/>
                </a:lnTo>
                <a:lnTo>
                  <a:pt x="1433722" y="1125734"/>
                </a:lnTo>
                <a:lnTo>
                  <a:pt x="1436801" y="1125166"/>
                </a:lnTo>
                <a:lnTo>
                  <a:pt x="1437328" y="1122032"/>
                </a:lnTo>
                <a:lnTo>
                  <a:pt x="1442767" y="1122926"/>
                </a:lnTo>
                <a:lnTo>
                  <a:pt x="1437459" y="1130538"/>
                </a:lnTo>
                <a:close/>
              </a:path>
              <a:path w="1760220" h="2282190">
                <a:moveTo>
                  <a:pt x="1441795" y="1286870"/>
                </a:moveTo>
                <a:lnTo>
                  <a:pt x="1443781" y="1278203"/>
                </a:lnTo>
                <a:lnTo>
                  <a:pt x="1443883" y="1277761"/>
                </a:lnTo>
                <a:lnTo>
                  <a:pt x="1450436" y="1278203"/>
                </a:lnTo>
                <a:lnTo>
                  <a:pt x="1441795" y="1286870"/>
                </a:lnTo>
                <a:close/>
              </a:path>
              <a:path w="1760220" h="2282190">
                <a:moveTo>
                  <a:pt x="1439607" y="1260548"/>
                </a:moveTo>
                <a:lnTo>
                  <a:pt x="1441592" y="1251881"/>
                </a:lnTo>
                <a:lnTo>
                  <a:pt x="1441694" y="1251439"/>
                </a:lnTo>
                <a:lnTo>
                  <a:pt x="1448248" y="1251881"/>
                </a:lnTo>
                <a:lnTo>
                  <a:pt x="1439607" y="1260548"/>
                </a:lnTo>
                <a:close/>
              </a:path>
              <a:path w="1760220" h="2282190">
                <a:moveTo>
                  <a:pt x="1440610" y="1170655"/>
                </a:moveTo>
                <a:lnTo>
                  <a:pt x="1435140" y="1170285"/>
                </a:lnTo>
                <a:lnTo>
                  <a:pt x="1437035" y="1167076"/>
                </a:lnTo>
                <a:lnTo>
                  <a:pt x="1438412" y="1163334"/>
                </a:lnTo>
                <a:lnTo>
                  <a:pt x="1443883" y="1163709"/>
                </a:lnTo>
                <a:lnTo>
                  <a:pt x="1441987" y="1166918"/>
                </a:lnTo>
                <a:lnTo>
                  <a:pt x="1440610" y="1170655"/>
                </a:lnTo>
                <a:close/>
              </a:path>
              <a:path w="1760220" h="2282190">
                <a:moveTo>
                  <a:pt x="1404599" y="1420664"/>
                </a:moveTo>
                <a:lnTo>
                  <a:pt x="1406595" y="1411991"/>
                </a:lnTo>
                <a:lnTo>
                  <a:pt x="1406696" y="1411555"/>
                </a:lnTo>
                <a:lnTo>
                  <a:pt x="1413249" y="1411991"/>
                </a:lnTo>
                <a:lnTo>
                  <a:pt x="1404599" y="1420664"/>
                </a:lnTo>
                <a:close/>
              </a:path>
              <a:path w="1760220" h="2282190">
                <a:moveTo>
                  <a:pt x="1387004" y="1424712"/>
                </a:moveTo>
                <a:lnTo>
                  <a:pt x="1384523" y="1420866"/>
                </a:lnTo>
                <a:lnTo>
                  <a:pt x="1386460" y="1419446"/>
                </a:lnTo>
                <a:lnTo>
                  <a:pt x="1388669" y="1420659"/>
                </a:lnTo>
                <a:lnTo>
                  <a:pt x="1387004" y="1424712"/>
                </a:lnTo>
                <a:close/>
              </a:path>
              <a:path w="1760220" h="2282190">
                <a:moveTo>
                  <a:pt x="1388203" y="1372237"/>
                </a:moveTo>
                <a:lnTo>
                  <a:pt x="1386236" y="1370649"/>
                </a:lnTo>
                <a:lnTo>
                  <a:pt x="1384653" y="1368677"/>
                </a:lnTo>
                <a:lnTo>
                  <a:pt x="1387004" y="1369879"/>
                </a:lnTo>
                <a:lnTo>
                  <a:pt x="1388203" y="1372237"/>
                </a:lnTo>
                <a:close/>
              </a:path>
              <a:path w="1760220" h="2282190">
                <a:moveTo>
                  <a:pt x="1386438" y="1342250"/>
                </a:moveTo>
                <a:lnTo>
                  <a:pt x="1384749" y="1342250"/>
                </a:lnTo>
                <a:lnTo>
                  <a:pt x="1384815" y="1336981"/>
                </a:lnTo>
                <a:lnTo>
                  <a:pt x="1387285" y="1339706"/>
                </a:lnTo>
                <a:lnTo>
                  <a:pt x="1386438" y="1342250"/>
                </a:lnTo>
                <a:close/>
              </a:path>
              <a:path w="1760220" h="2282190">
                <a:moveTo>
                  <a:pt x="1387104" y="1153072"/>
                </a:moveTo>
                <a:lnTo>
                  <a:pt x="1389090" y="1144410"/>
                </a:lnTo>
                <a:lnTo>
                  <a:pt x="1389191" y="1143967"/>
                </a:lnTo>
                <a:lnTo>
                  <a:pt x="1395745" y="1144410"/>
                </a:lnTo>
                <a:lnTo>
                  <a:pt x="1387104" y="1153072"/>
                </a:lnTo>
                <a:close/>
              </a:path>
              <a:path w="1760220" h="2282190">
                <a:moveTo>
                  <a:pt x="1384204" y="1300930"/>
                </a:moveTo>
                <a:lnTo>
                  <a:pt x="1382706" y="1297670"/>
                </a:lnTo>
                <a:lnTo>
                  <a:pt x="1382627" y="1297498"/>
                </a:lnTo>
                <a:lnTo>
                  <a:pt x="1381187" y="1295233"/>
                </a:lnTo>
                <a:lnTo>
                  <a:pt x="1377592" y="1295233"/>
                </a:lnTo>
                <a:lnTo>
                  <a:pt x="1378250" y="1290922"/>
                </a:lnTo>
                <a:lnTo>
                  <a:pt x="1382298" y="1292680"/>
                </a:lnTo>
                <a:lnTo>
                  <a:pt x="1384123" y="1297498"/>
                </a:lnTo>
                <a:lnTo>
                  <a:pt x="1384204" y="1300930"/>
                </a:lnTo>
                <a:close/>
              </a:path>
              <a:path w="1760220" h="2282190">
                <a:moveTo>
                  <a:pt x="1393659" y="1317574"/>
                </a:moveTo>
                <a:lnTo>
                  <a:pt x="1395652" y="1308912"/>
                </a:lnTo>
                <a:lnTo>
                  <a:pt x="1395755" y="1308466"/>
                </a:lnTo>
                <a:lnTo>
                  <a:pt x="1402299" y="1308912"/>
                </a:lnTo>
                <a:lnTo>
                  <a:pt x="1393659" y="1317574"/>
                </a:lnTo>
                <a:close/>
              </a:path>
              <a:path w="1760220" h="2282190">
                <a:moveTo>
                  <a:pt x="1393003" y="1026411"/>
                </a:moveTo>
                <a:lnTo>
                  <a:pt x="1391313" y="1026411"/>
                </a:lnTo>
                <a:lnTo>
                  <a:pt x="1391379" y="1021136"/>
                </a:lnTo>
                <a:lnTo>
                  <a:pt x="1393849" y="1023867"/>
                </a:lnTo>
                <a:lnTo>
                  <a:pt x="1393003" y="1026411"/>
                </a:lnTo>
                <a:close/>
              </a:path>
              <a:path w="1760220" h="2282190">
                <a:moveTo>
                  <a:pt x="1389191" y="1354528"/>
                </a:moveTo>
                <a:lnTo>
                  <a:pt x="1385826" y="1351422"/>
                </a:lnTo>
                <a:lnTo>
                  <a:pt x="1386396" y="1348824"/>
                </a:lnTo>
                <a:lnTo>
                  <a:pt x="1388419" y="1348824"/>
                </a:lnTo>
                <a:lnTo>
                  <a:pt x="1389191" y="1354528"/>
                </a:lnTo>
                <a:close/>
              </a:path>
              <a:path w="1760220" h="2282190">
                <a:moveTo>
                  <a:pt x="1376064" y="841284"/>
                </a:moveTo>
                <a:lnTo>
                  <a:pt x="1371687" y="841284"/>
                </a:lnTo>
                <a:lnTo>
                  <a:pt x="1371687" y="836902"/>
                </a:lnTo>
                <a:lnTo>
                  <a:pt x="1376064" y="836902"/>
                </a:lnTo>
                <a:lnTo>
                  <a:pt x="1376064" y="841284"/>
                </a:lnTo>
                <a:close/>
              </a:path>
              <a:path w="1760220" h="2282190">
                <a:moveTo>
                  <a:pt x="1380439" y="817161"/>
                </a:moveTo>
                <a:lnTo>
                  <a:pt x="1377471" y="816480"/>
                </a:lnTo>
                <a:lnTo>
                  <a:pt x="1378625" y="811666"/>
                </a:lnTo>
                <a:lnTo>
                  <a:pt x="1378321" y="808996"/>
                </a:lnTo>
                <a:lnTo>
                  <a:pt x="1378251" y="808387"/>
                </a:lnTo>
                <a:lnTo>
                  <a:pt x="1383326" y="808996"/>
                </a:lnTo>
                <a:lnTo>
                  <a:pt x="1383275" y="814246"/>
                </a:lnTo>
                <a:lnTo>
                  <a:pt x="1380439" y="817161"/>
                </a:lnTo>
                <a:close/>
              </a:path>
              <a:path w="1760220" h="2282190">
                <a:moveTo>
                  <a:pt x="1378707" y="448961"/>
                </a:moveTo>
                <a:lnTo>
                  <a:pt x="1378133" y="446489"/>
                </a:lnTo>
                <a:lnTo>
                  <a:pt x="1378018" y="445996"/>
                </a:lnTo>
                <a:lnTo>
                  <a:pt x="1373904" y="445996"/>
                </a:lnTo>
                <a:lnTo>
                  <a:pt x="1374194" y="441203"/>
                </a:lnTo>
                <a:lnTo>
                  <a:pt x="1374259" y="440126"/>
                </a:lnTo>
                <a:lnTo>
                  <a:pt x="1384268" y="441203"/>
                </a:lnTo>
                <a:lnTo>
                  <a:pt x="1383216" y="445996"/>
                </a:lnTo>
                <a:lnTo>
                  <a:pt x="1378018" y="445996"/>
                </a:lnTo>
                <a:lnTo>
                  <a:pt x="1373874" y="446489"/>
                </a:lnTo>
                <a:lnTo>
                  <a:pt x="1383108" y="446489"/>
                </a:lnTo>
                <a:lnTo>
                  <a:pt x="1382627" y="448682"/>
                </a:lnTo>
                <a:lnTo>
                  <a:pt x="1378707" y="448961"/>
                </a:lnTo>
                <a:close/>
              </a:path>
              <a:path w="1760220" h="2282190">
                <a:moveTo>
                  <a:pt x="1371332" y="1385030"/>
                </a:moveTo>
                <a:lnTo>
                  <a:pt x="1371063" y="1377216"/>
                </a:lnTo>
                <a:lnTo>
                  <a:pt x="1370987" y="1375007"/>
                </a:lnTo>
                <a:lnTo>
                  <a:pt x="1378707" y="1377216"/>
                </a:lnTo>
                <a:lnTo>
                  <a:pt x="1377836" y="1382293"/>
                </a:lnTo>
                <a:lnTo>
                  <a:pt x="1371332" y="1385030"/>
                </a:lnTo>
                <a:close/>
              </a:path>
              <a:path w="1760220" h="2282190">
                <a:moveTo>
                  <a:pt x="1371687" y="867606"/>
                </a:moveTo>
                <a:lnTo>
                  <a:pt x="1366530" y="866433"/>
                </a:lnTo>
                <a:lnTo>
                  <a:pt x="1370350" y="857233"/>
                </a:lnTo>
                <a:lnTo>
                  <a:pt x="1373875" y="863219"/>
                </a:lnTo>
                <a:lnTo>
                  <a:pt x="1373460" y="864997"/>
                </a:lnTo>
                <a:lnTo>
                  <a:pt x="1371687" y="865408"/>
                </a:lnTo>
                <a:lnTo>
                  <a:pt x="1371687" y="867606"/>
                </a:lnTo>
                <a:close/>
              </a:path>
              <a:path w="1760220" h="2282190">
                <a:moveTo>
                  <a:pt x="1395846" y="1370213"/>
                </a:moveTo>
                <a:lnTo>
                  <a:pt x="1397831" y="1361551"/>
                </a:lnTo>
                <a:lnTo>
                  <a:pt x="1397933" y="1361104"/>
                </a:lnTo>
                <a:lnTo>
                  <a:pt x="1404487" y="1361551"/>
                </a:lnTo>
                <a:lnTo>
                  <a:pt x="1395846" y="1370213"/>
                </a:lnTo>
                <a:close/>
              </a:path>
              <a:path w="1760220" h="2282190">
                <a:moveTo>
                  <a:pt x="1402543" y="1369442"/>
                </a:moveTo>
                <a:lnTo>
                  <a:pt x="1400394" y="1368899"/>
                </a:lnTo>
                <a:lnTo>
                  <a:pt x="1402319" y="1365491"/>
                </a:lnTo>
                <a:lnTo>
                  <a:pt x="1404579" y="1368009"/>
                </a:lnTo>
                <a:lnTo>
                  <a:pt x="1402543" y="1369442"/>
                </a:lnTo>
                <a:close/>
              </a:path>
              <a:path w="1760220" h="2282190">
                <a:moveTo>
                  <a:pt x="1430764" y="1095716"/>
                </a:moveTo>
                <a:lnTo>
                  <a:pt x="1426387" y="1095716"/>
                </a:lnTo>
                <a:lnTo>
                  <a:pt x="1426387" y="1091324"/>
                </a:lnTo>
                <a:lnTo>
                  <a:pt x="1430764" y="1091324"/>
                </a:lnTo>
                <a:lnTo>
                  <a:pt x="1430764" y="1095716"/>
                </a:lnTo>
                <a:close/>
              </a:path>
              <a:path w="1760220" h="2282190">
                <a:moveTo>
                  <a:pt x="1424179" y="676807"/>
                </a:moveTo>
                <a:lnTo>
                  <a:pt x="1425023" y="674593"/>
                </a:lnTo>
                <a:lnTo>
                  <a:pt x="1426870" y="669596"/>
                </a:lnTo>
                <a:lnTo>
                  <a:pt x="1426454" y="666346"/>
                </a:lnTo>
                <a:lnTo>
                  <a:pt x="1426387" y="665823"/>
                </a:lnTo>
                <a:lnTo>
                  <a:pt x="1430237" y="666346"/>
                </a:lnTo>
                <a:lnTo>
                  <a:pt x="1431372" y="669596"/>
                </a:lnTo>
                <a:lnTo>
                  <a:pt x="1430764" y="674593"/>
                </a:lnTo>
                <a:lnTo>
                  <a:pt x="1424179" y="676807"/>
                </a:lnTo>
                <a:close/>
              </a:path>
              <a:path w="1760220" h="2282190">
                <a:moveTo>
                  <a:pt x="1424321" y="706170"/>
                </a:moveTo>
                <a:lnTo>
                  <a:pt x="1425375" y="695309"/>
                </a:lnTo>
                <a:lnTo>
                  <a:pt x="1430763" y="698721"/>
                </a:lnTo>
                <a:lnTo>
                  <a:pt x="1431372" y="702265"/>
                </a:lnTo>
                <a:lnTo>
                  <a:pt x="1428687" y="702494"/>
                </a:lnTo>
                <a:lnTo>
                  <a:pt x="1428576" y="705302"/>
                </a:lnTo>
                <a:lnTo>
                  <a:pt x="1424321" y="706170"/>
                </a:lnTo>
                <a:close/>
              </a:path>
              <a:path w="1760220" h="2282190">
                <a:moveTo>
                  <a:pt x="1424291" y="817496"/>
                </a:moveTo>
                <a:lnTo>
                  <a:pt x="1426285" y="808834"/>
                </a:lnTo>
                <a:lnTo>
                  <a:pt x="1426387" y="808386"/>
                </a:lnTo>
                <a:lnTo>
                  <a:pt x="1432932" y="808834"/>
                </a:lnTo>
                <a:lnTo>
                  <a:pt x="1424291" y="817496"/>
                </a:lnTo>
                <a:close/>
              </a:path>
              <a:path w="1760220" h="2282190">
                <a:moveTo>
                  <a:pt x="1426094" y="1114284"/>
                </a:moveTo>
                <a:lnTo>
                  <a:pt x="1426591" y="1110126"/>
                </a:lnTo>
                <a:lnTo>
                  <a:pt x="1426553" y="1109486"/>
                </a:lnTo>
                <a:lnTo>
                  <a:pt x="1426443" y="1107638"/>
                </a:lnTo>
                <a:lnTo>
                  <a:pt x="1426387" y="1106684"/>
                </a:lnTo>
                <a:lnTo>
                  <a:pt x="1429071" y="1107638"/>
                </a:lnTo>
                <a:lnTo>
                  <a:pt x="1430875" y="1109486"/>
                </a:lnTo>
                <a:lnTo>
                  <a:pt x="1430763" y="1113259"/>
                </a:lnTo>
                <a:lnTo>
                  <a:pt x="1426094" y="1114284"/>
                </a:lnTo>
                <a:close/>
              </a:path>
              <a:path w="1760220" h="2282190">
                <a:moveTo>
                  <a:pt x="1405027" y="1116386"/>
                </a:moveTo>
                <a:lnTo>
                  <a:pt x="1403895" y="1115452"/>
                </a:lnTo>
                <a:lnTo>
                  <a:pt x="1401539" y="1113564"/>
                </a:lnTo>
                <a:lnTo>
                  <a:pt x="1404508" y="1106684"/>
                </a:lnTo>
                <a:lnTo>
                  <a:pt x="1409015" y="1107278"/>
                </a:lnTo>
                <a:lnTo>
                  <a:pt x="1405027" y="1116386"/>
                </a:lnTo>
                <a:close/>
              </a:path>
              <a:path w="1760220" h="2282190">
                <a:moveTo>
                  <a:pt x="1409725" y="1120123"/>
                </a:moveTo>
                <a:lnTo>
                  <a:pt x="1405061" y="1116386"/>
                </a:lnTo>
                <a:lnTo>
                  <a:pt x="1411071" y="1115452"/>
                </a:lnTo>
                <a:lnTo>
                  <a:pt x="1409725" y="1120123"/>
                </a:lnTo>
                <a:close/>
              </a:path>
              <a:path w="1760220" h="2282190">
                <a:moveTo>
                  <a:pt x="1402015" y="407443"/>
                </a:moveTo>
                <a:lnTo>
                  <a:pt x="1395755" y="407005"/>
                </a:lnTo>
                <a:lnTo>
                  <a:pt x="1399524" y="404938"/>
                </a:lnTo>
                <a:lnTo>
                  <a:pt x="1399380" y="400430"/>
                </a:lnTo>
                <a:lnTo>
                  <a:pt x="1399331" y="398902"/>
                </a:lnTo>
                <a:lnTo>
                  <a:pt x="1406696" y="400430"/>
                </a:lnTo>
                <a:lnTo>
                  <a:pt x="1407648" y="407005"/>
                </a:lnTo>
                <a:lnTo>
                  <a:pt x="1407688" y="407284"/>
                </a:lnTo>
                <a:lnTo>
                  <a:pt x="1402015" y="407443"/>
                </a:lnTo>
                <a:close/>
              </a:path>
              <a:path w="1760220" h="2282190">
                <a:moveTo>
                  <a:pt x="1406127" y="1447531"/>
                </a:moveTo>
                <a:lnTo>
                  <a:pt x="1404438" y="1447531"/>
                </a:lnTo>
                <a:lnTo>
                  <a:pt x="1404508" y="1442259"/>
                </a:lnTo>
                <a:lnTo>
                  <a:pt x="1406976" y="1444987"/>
                </a:lnTo>
                <a:lnTo>
                  <a:pt x="1406127" y="1447531"/>
                </a:lnTo>
                <a:close/>
              </a:path>
              <a:path w="1760220" h="2282190">
                <a:moveTo>
                  <a:pt x="1443883" y="1054039"/>
                </a:moveTo>
                <a:lnTo>
                  <a:pt x="1442130" y="1052881"/>
                </a:lnTo>
                <a:lnTo>
                  <a:pt x="1440337" y="1051748"/>
                </a:lnTo>
                <a:lnTo>
                  <a:pt x="1437328" y="1051748"/>
                </a:lnTo>
                <a:lnTo>
                  <a:pt x="1437328" y="1047458"/>
                </a:lnTo>
                <a:lnTo>
                  <a:pt x="1441157" y="1043422"/>
                </a:lnTo>
                <a:lnTo>
                  <a:pt x="1444925" y="1047195"/>
                </a:lnTo>
                <a:lnTo>
                  <a:pt x="1443883" y="1054039"/>
                </a:lnTo>
                <a:close/>
              </a:path>
              <a:path w="1760220" h="2282190">
                <a:moveTo>
                  <a:pt x="1316996" y="488160"/>
                </a:moveTo>
                <a:lnTo>
                  <a:pt x="1314821" y="484446"/>
                </a:lnTo>
                <a:lnTo>
                  <a:pt x="1316582" y="482239"/>
                </a:lnTo>
                <a:lnTo>
                  <a:pt x="1318550" y="482992"/>
                </a:lnTo>
                <a:lnTo>
                  <a:pt x="1316996" y="488160"/>
                </a:lnTo>
                <a:close/>
              </a:path>
              <a:path w="1760220" h="2282190">
                <a:moveTo>
                  <a:pt x="1321372" y="595637"/>
                </a:moveTo>
                <a:lnTo>
                  <a:pt x="1317284" y="588646"/>
                </a:lnTo>
                <a:lnTo>
                  <a:pt x="1318416" y="584839"/>
                </a:lnTo>
                <a:lnTo>
                  <a:pt x="1321027" y="586430"/>
                </a:lnTo>
                <a:lnTo>
                  <a:pt x="1321372" y="595637"/>
                </a:lnTo>
                <a:close/>
              </a:path>
              <a:path w="1760220" h="2282190">
                <a:moveTo>
                  <a:pt x="1319276" y="554295"/>
                </a:moveTo>
                <a:lnTo>
                  <a:pt x="1321269" y="545633"/>
                </a:lnTo>
                <a:lnTo>
                  <a:pt x="1321372" y="545186"/>
                </a:lnTo>
                <a:lnTo>
                  <a:pt x="1327926" y="545633"/>
                </a:lnTo>
                <a:lnTo>
                  <a:pt x="1319276" y="554295"/>
                </a:lnTo>
                <a:close/>
              </a:path>
              <a:path w="1760220" h="2282190">
                <a:moveTo>
                  <a:pt x="1310650" y="406576"/>
                </a:moveTo>
                <a:lnTo>
                  <a:pt x="1308502" y="406034"/>
                </a:lnTo>
                <a:lnTo>
                  <a:pt x="1310423" y="402623"/>
                </a:lnTo>
                <a:lnTo>
                  <a:pt x="1312684" y="405143"/>
                </a:lnTo>
                <a:lnTo>
                  <a:pt x="1310650" y="406576"/>
                </a:lnTo>
                <a:close/>
              </a:path>
              <a:path w="1760220" h="2282190">
                <a:moveTo>
                  <a:pt x="1321372" y="608799"/>
                </a:moveTo>
                <a:lnTo>
                  <a:pt x="1315801" y="608529"/>
                </a:lnTo>
                <a:lnTo>
                  <a:pt x="1312884" y="605599"/>
                </a:lnTo>
                <a:lnTo>
                  <a:pt x="1312626" y="600349"/>
                </a:lnTo>
                <a:lnTo>
                  <a:pt x="1312610" y="600019"/>
                </a:lnTo>
                <a:lnTo>
                  <a:pt x="1315395" y="600349"/>
                </a:lnTo>
                <a:lnTo>
                  <a:pt x="1316181" y="600349"/>
                </a:lnTo>
                <a:lnTo>
                  <a:pt x="1318982" y="602976"/>
                </a:lnTo>
                <a:lnTo>
                  <a:pt x="1320673" y="604017"/>
                </a:lnTo>
                <a:lnTo>
                  <a:pt x="1324331" y="604017"/>
                </a:lnTo>
                <a:lnTo>
                  <a:pt x="1322010" y="607448"/>
                </a:lnTo>
                <a:lnTo>
                  <a:pt x="1321372" y="608799"/>
                </a:lnTo>
                <a:close/>
              </a:path>
              <a:path w="1760220" h="2282190">
                <a:moveTo>
                  <a:pt x="1324331" y="604017"/>
                </a:moveTo>
                <a:lnTo>
                  <a:pt x="1320673" y="604017"/>
                </a:lnTo>
                <a:lnTo>
                  <a:pt x="1321314" y="600349"/>
                </a:lnTo>
                <a:lnTo>
                  <a:pt x="1321372" y="600019"/>
                </a:lnTo>
                <a:lnTo>
                  <a:pt x="1326812" y="600349"/>
                </a:lnTo>
                <a:lnTo>
                  <a:pt x="1324331" y="604017"/>
                </a:lnTo>
                <a:close/>
              </a:path>
              <a:path w="1760220" h="2282190">
                <a:moveTo>
                  <a:pt x="1316996" y="1027722"/>
                </a:moveTo>
                <a:lnTo>
                  <a:pt x="1313786" y="1025813"/>
                </a:lnTo>
                <a:lnTo>
                  <a:pt x="1310057" y="1024437"/>
                </a:lnTo>
                <a:lnTo>
                  <a:pt x="1310423" y="1018947"/>
                </a:lnTo>
                <a:lnTo>
                  <a:pt x="1316196" y="1018278"/>
                </a:lnTo>
                <a:lnTo>
                  <a:pt x="1316075" y="1023523"/>
                </a:lnTo>
                <a:lnTo>
                  <a:pt x="1316996" y="1027722"/>
                </a:lnTo>
                <a:close/>
              </a:path>
              <a:path w="1760220" h="2282190">
                <a:moveTo>
                  <a:pt x="1306178" y="1037360"/>
                </a:moveTo>
                <a:lnTo>
                  <a:pt x="1307112" y="1027722"/>
                </a:lnTo>
                <a:lnTo>
                  <a:pt x="1307231" y="1026503"/>
                </a:lnTo>
                <a:lnTo>
                  <a:pt x="1312610" y="1029915"/>
                </a:lnTo>
                <a:lnTo>
                  <a:pt x="1313228" y="1033460"/>
                </a:lnTo>
                <a:lnTo>
                  <a:pt x="1310544" y="1033688"/>
                </a:lnTo>
                <a:lnTo>
                  <a:pt x="1310423" y="1036491"/>
                </a:lnTo>
                <a:lnTo>
                  <a:pt x="1306178" y="1037360"/>
                </a:lnTo>
                <a:close/>
              </a:path>
              <a:path w="1760220" h="2282190">
                <a:moveTo>
                  <a:pt x="1312712" y="1267129"/>
                </a:moveTo>
                <a:lnTo>
                  <a:pt x="1314707" y="1258462"/>
                </a:lnTo>
                <a:lnTo>
                  <a:pt x="1314808" y="1258020"/>
                </a:lnTo>
                <a:lnTo>
                  <a:pt x="1321352" y="1258462"/>
                </a:lnTo>
                <a:lnTo>
                  <a:pt x="1312712" y="1267129"/>
                </a:lnTo>
                <a:close/>
              </a:path>
              <a:path w="1760220" h="2282190">
                <a:moveTo>
                  <a:pt x="1314949" y="995174"/>
                </a:moveTo>
                <a:lnTo>
                  <a:pt x="1310776" y="995174"/>
                </a:lnTo>
                <a:lnTo>
                  <a:pt x="1312134" y="994337"/>
                </a:lnTo>
                <a:lnTo>
                  <a:pt x="1312610" y="992626"/>
                </a:lnTo>
                <a:lnTo>
                  <a:pt x="1314971" y="994653"/>
                </a:lnTo>
                <a:lnTo>
                  <a:pt x="1314949" y="995174"/>
                </a:lnTo>
                <a:close/>
              </a:path>
              <a:path w="1760220" h="2282190">
                <a:moveTo>
                  <a:pt x="1316996" y="1010174"/>
                </a:moveTo>
                <a:lnTo>
                  <a:pt x="1315799" y="1003594"/>
                </a:lnTo>
                <a:lnTo>
                  <a:pt x="1315737" y="1003252"/>
                </a:lnTo>
                <a:lnTo>
                  <a:pt x="1307791" y="1003252"/>
                </a:lnTo>
                <a:lnTo>
                  <a:pt x="1308215" y="995174"/>
                </a:lnTo>
                <a:lnTo>
                  <a:pt x="1308234" y="994819"/>
                </a:lnTo>
                <a:lnTo>
                  <a:pt x="1310776" y="995174"/>
                </a:lnTo>
                <a:lnTo>
                  <a:pt x="1314949" y="995174"/>
                </a:lnTo>
                <a:lnTo>
                  <a:pt x="1314780" y="999233"/>
                </a:lnTo>
                <a:lnTo>
                  <a:pt x="1315149" y="1003252"/>
                </a:lnTo>
                <a:lnTo>
                  <a:pt x="1319184" y="1003594"/>
                </a:lnTo>
                <a:lnTo>
                  <a:pt x="1318020" y="1005355"/>
                </a:lnTo>
                <a:lnTo>
                  <a:pt x="1316895" y="1007153"/>
                </a:lnTo>
                <a:lnTo>
                  <a:pt x="1316996" y="1010174"/>
                </a:lnTo>
                <a:close/>
              </a:path>
              <a:path w="1760220" h="2282190">
                <a:moveTo>
                  <a:pt x="1354183" y="1172478"/>
                </a:moveTo>
                <a:lnTo>
                  <a:pt x="1349806" y="1172478"/>
                </a:lnTo>
                <a:lnTo>
                  <a:pt x="1349806" y="1168091"/>
                </a:lnTo>
                <a:lnTo>
                  <a:pt x="1354183" y="1168091"/>
                </a:lnTo>
                <a:lnTo>
                  <a:pt x="1354183" y="1172478"/>
                </a:lnTo>
                <a:close/>
              </a:path>
              <a:path w="1760220" h="2282190">
                <a:moveTo>
                  <a:pt x="1339349" y="811633"/>
                </a:moveTo>
                <a:lnTo>
                  <a:pt x="1337007" y="810503"/>
                </a:lnTo>
                <a:lnTo>
                  <a:pt x="1338866" y="808386"/>
                </a:lnTo>
                <a:lnTo>
                  <a:pt x="1341449" y="811139"/>
                </a:lnTo>
                <a:lnTo>
                  <a:pt x="1339349" y="811633"/>
                </a:lnTo>
                <a:close/>
              </a:path>
              <a:path w="1760220" h="2282190">
                <a:moveTo>
                  <a:pt x="1334491" y="731625"/>
                </a:moveTo>
                <a:lnTo>
                  <a:pt x="1330114" y="731625"/>
                </a:lnTo>
                <a:lnTo>
                  <a:pt x="1330114" y="727232"/>
                </a:lnTo>
                <a:lnTo>
                  <a:pt x="1334491" y="727232"/>
                </a:lnTo>
                <a:lnTo>
                  <a:pt x="1334491" y="731625"/>
                </a:lnTo>
                <a:close/>
              </a:path>
              <a:path w="1760220" h="2282190">
                <a:moveTo>
                  <a:pt x="1336780" y="720986"/>
                </a:moveTo>
                <a:lnTo>
                  <a:pt x="1338765" y="712324"/>
                </a:lnTo>
                <a:lnTo>
                  <a:pt x="1338866" y="711882"/>
                </a:lnTo>
                <a:lnTo>
                  <a:pt x="1345420" y="712324"/>
                </a:lnTo>
                <a:lnTo>
                  <a:pt x="1336780" y="720986"/>
                </a:lnTo>
                <a:close/>
              </a:path>
              <a:path w="1760220" h="2282190">
                <a:moveTo>
                  <a:pt x="1340576" y="734867"/>
                </a:moveTo>
                <a:lnTo>
                  <a:pt x="1338476" y="734374"/>
                </a:lnTo>
                <a:lnTo>
                  <a:pt x="1341055" y="731625"/>
                </a:lnTo>
                <a:lnTo>
                  <a:pt x="1342915" y="733738"/>
                </a:lnTo>
                <a:lnTo>
                  <a:pt x="1340576" y="734867"/>
                </a:lnTo>
                <a:close/>
              </a:path>
              <a:path w="1760220" h="2282190">
                <a:moveTo>
                  <a:pt x="1403019" y="569051"/>
                </a:moveTo>
                <a:lnTo>
                  <a:pt x="1402055" y="569051"/>
                </a:lnTo>
                <a:lnTo>
                  <a:pt x="1402160" y="566543"/>
                </a:lnTo>
                <a:lnTo>
                  <a:pt x="1402216" y="565211"/>
                </a:lnTo>
                <a:lnTo>
                  <a:pt x="1402319" y="562735"/>
                </a:lnTo>
                <a:lnTo>
                  <a:pt x="1406746" y="565211"/>
                </a:lnTo>
                <a:lnTo>
                  <a:pt x="1403019" y="569051"/>
                </a:lnTo>
                <a:close/>
              </a:path>
              <a:path w="1760220" h="2282190">
                <a:moveTo>
                  <a:pt x="1393567" y="573702"/>
                </a:moveTo>
                <a:lnTo>
                  <a:pt x="1392990" y="566543"/>
                </a:lnTo>
                <a:lnTo>
                  <a:pt x="1402055" y="569051"/>
                </a:lnTo>
                <a:lnTo>
                  <a:pt x="1403019" y="569051"/>
                </a:lnTo>
                <a:lnTo>
                  <a:pt x="1398673" y="573529"/>
                </a:lnTo>
                <a:lnTo>
                  <a:pt x="1393567" y="573702"/>
                </a:lnTo>
                <a:close/>
              </a:path>
              <a:path w="1760220" h="2282190">
                <a:moveTo>
                  <a:pt x="1366853" y="1157530"/>
                </a:moveTo>
                <a:lnTo>
                  <a:pt x="1362611" y="1157530"/>
                </a:lnTo>
                <a:lnTo>
                  <a:pt x="1362813" y="1156270"/>
                </a:lnTo>
                <a:lnTo>
                  <a:pt x="1362935" y="1154935"/>
                </a:lnTo>
                <a:lnTo>
                  <a:pt x="1367189" y="1154062"/>
                </a:lnTo>
                <a:lnTo>
                  <a:pt x="1366975" y="1156270"/>
                </a:lnTo>
                <a:lnTo>
                  <a:pt x="1366853" y="1157530"/>
                </a:lnTo>
                <a:close/>
              </a:path>
              <a:path w="1760220" h="2282190">
                <a:moveTo>
                  <a:pt x="1366135" y="1164922"/>
                </a:moveTo>
                <a:lnTo>
                  <a:pt x="1360747" y="1161511"/>
                </a:lnTo>
                <a:lnTo>
                  <a:pt x="1360747" y="1157124"/>
                </a:lnTo>
                <a:lnTo>
                  <a:pt x="1362611" y="1157530"/>
                </a:lnTo>
                <a:lnTo>
                  <a:pt x="1366853" y="1157530"/>
                </a:lnTo>
                <a:lnTo>
                  <a:pt x="1366135" y="1164922"/>
                </a:lnTo>
                <a:close/>
              </a:path>
              <a:path w="1760220" h="2282190">
                <a:moveTo>
                  <a:pt x="1332404" y="1442600"/>
                </a:moveTo>
                <a:lnTo>
                  <a:pt x="1334388" y="1433926"/>
                </a:lnTo>
                <a:lnTo>
                  <a:pt x="1334491" y="1433479"/>
                </a:lnTo>
                <a:lnTo>
                  <a:pt x="1341045" y="1433926"/>
                </a:lnTo>
                <a:lnTo>
                  <a:pt x="1332404" y="1442600"/>
                </a:lnTo>
                <a:close/>
              </a:path>
              <a:path w="1760220" h="2282190">
                <a:moveTo>
                  <a:pt x="1360848" y="1464525"/>
                </a:moveTo>
                <a:lnTo>
                  <a:pt x="1362833" y="1455862"/>
                </a:lnTo>
                <a:lnTo>
                  <a:pt x="1362935" y="1455415"/>
                </a:lnTo>
                <a:lnTo>
                  <a:pt x="1369489" y="1455862"/>
                </a:lnTo>
                <a:lnTo>
                  <a:pt x="1360848" y="1464525"/>
                </a:lnTo>
                <a:close/>
              </a:path>
              <a:path w="1760220" h="2282190">
                <a:moveTo>
                  <a:pt x="1356370" y="1363298"/>
                </a:moveTo>
                <a:lnTo>
                  <a:pt x="1352572" y="1361302"/>
                </a:lnTo>
                <a:lnTo>
                  <a:pt x="1350718" y="1355615"/>
                </a:lnTo>
                <a:lnTo>
                  <a:pt x="1354183" y="1352336"/>
                </a:lnTo>
                <a:lnTo>
                  <a:pt x="1358934" y="1351965"/>
                </a:lnTo>
                <a:lnTo>
                  <a:pt x="1355176" y="1360110"/>
                </a:lnTo>
                <a:lnTo>
                  <a:pt x="1356370" y="1363298"/>
                </a:lnTo>
                <a:close/>
              </a:path>
              <a:path w="1760220" h="2282190">
                <a:moveTo>
                  <a:pt x="1375460" y="498909"/>
                </a:moveTo>
                <a:lnTo>
                  <a:pt x="1373620" y="497193"/>
                </a:lnTo>
                <a:lnTo>
                  <a:pt x="1371907" y="495347"/>
                </a:lnTo>
                <a:lnTo>
                  <a:pt x="1373875" y="496933"/>
                </a:lnTo>
                <a:lnTo>
                  <a:pt x="1375460" y="498909"/>
                </a:lnTo>
                <a:close/>
              </a:path>
              <a:path w="1760220" h="2282190">
                <a:moveTo>
                  <a:pt x="1369020" y="936653"/>
                </a:moveTo>
                <a:lnTo>
                  <a:pt x="1366920" y="936159"/>
                </a:lnTo>
                <a:lnTo>
                  <a:pt x="1369499" y="933407"/>
                </a:lnTo>
                <a:lnTo>
                  <a:pt x="1371359" y="935524"/>
                </a:lnTo>
                <a:lnTo>
                  <a:pt x="1369020" y="936653"/>
                </a:lnTo>
                <a:close/>
              </a:path>
              <a:path w="1760220" h="2282190">
                <a:moveTo>
                  <a:pt x="1378251" y="674593"/>
                </a:moveTo>
                <a:lnTo>
                  <a:pt x="1373115" y="673897"/>
                </a:lnTo>
                <a:lnTo>
                  <a:pt x="1373349" y="667805"/>
                </a:lnTo>
                <a:lnTo>
                  <a:pt x="1369499" y="665824"/>
                </a:lnTo>
                <a:lnTo>
                  <a:pt x="1370025" y="662646"/>
                </a:lnTo>
                <a:lnTo>
                  <a:pt x="1380280" y="667805"/>
                </a:lnTo>
                <a:lnTo>
                  <a:pt x="1378251" y="674593"/>
                </a:lnTo>
                <a:close/>
              </a:path>
              <a:path w="1760220" h="2282190">
                <a:moveTo>
                  <a:pt x="1311769" y="1059045"/>
                </a:moveTo>
                <a:lnTo>
                  <a:pt x="1306046" y="1058426"/>
                </a:lnTo>
                <a:lnTo>
                  <a:pt x="1304395" y="1050713"/>
                </a:lnTo>
                <a:lnTo>
                  <a:pt x="1311779" y="1048611"/>
                </a:lnTo>
                <a:lnTo>
                  <a:pt x="1314808" y="1051850"/>
                </a:lnTo>
                <a:lnTo>
                  <a:pt x="1315467" y="1057629"/>
                </a:lnTo>
                <a:lnTo>
                  <a:pt x="1311769" y="1059045"/>
                </a:lnTo>
                <a:close/>
              </a:path>
              <a:path w="1760220" h="2282190">
                <a:moveTo>
                  <a:pt x="1303959" y="1284678"/>
                </a:moveTo>
                <a:lnTo>
                  <a:pt x="1305945" y="1276010"/>
                </a:lnTo>
                <a:lnTo>
                  <a:pt x="1306046" y="1275568"/>
                </a:lnTo>
                <a:lnTo>
                  <a:pt x="1312600" y="1276010"/>
                </a:lnTo>
                <a:lnTo>
                  <a:pt x="1303959" y="1284678"/>
                </a:lnTo>
                <a:close/>
              </a:path>
              <a:path w="1760220" h="2282190">
                <a:moveTo>
                  <a:pt x="1312712" y="1400923"/>
                </a:moveTo>
                <a:lnTo>
                  <a:pt x="1314707" y="1392256"/>
                </a:lnTo>
                <a:lnTo>
                  <a:pt x="1314808" y="1391814"/>
                </a:lnTo>
                <a:lnTo>
                  <a:pt x="1321352" y="1392256"/>
                </a:lnTo>
                <a:lnTo>
                  <a:pt x="1312712" y="1400923"/>
                </a:lnTo>
                <a:close/>
              </a:path>
              <a:path w="1760220" h="2282190">
                <a:moveTo>
                  <a:pt x="1315587" y="1455332"/>
                </a:moveTo>
                <a:lnTo>
                  <a:pt x="1313508" y="1453295"/>
                </a:lnTo>
                <a:lnTo>
                  <a:pt x="1314808" y="1446646"/>
                </a:lnTo>
                <a:lnTo>
                  <a:pt x="1317277" y="1453026"/>
                </a:lnTo>
                <a:lnTo>
                  <a:pt x="1315587" y="1455332"/>
                </a:lnTo>
                <a:close/>
              </a:path>
              <a:path w="1760220" h="2282190">
                <a:moveTo>
                  <a:pt x="1312131" y="1599035"/>
                </a:moveTo>
                <a:lnTo>
                  <a:pt x="1310031" y="1598541"/>
                </a:lnTo>
                <a:lnTo>
                  <a:pt x="1312610" y="1595789"/>
                </a:lnTo>
                <a:lnTo>
                  <a:pt x="1314470" y="1597906"/>
                </a:lnTo>
                <a:lnTo>
                  <a:pt x="1312131" y="1599035"/>
                </a:lnTo>
                <a:close/>
              </a:path>
              <a:path w="1760220" h="2282190">
                <a:moveTo>
                  <a:pt x="1314322" y="1430149"/>
                </a:moveTo>
                <a:lnTo>
                  <a:pt x="1312224" y="1429655"/>
                </a:lnTo>
                <a:lnTo>
                  <a:pt x="1314808" y="1426905"/>
                </a:lnTo>
                <a:lnTo>
                  <a:pt x="1316663" y="1429021"/>
                </a:lnTo>
                <a:lnTo>
                  <a:pt x="1314322" y="1430149"/>
                </a:lnTo>
                <a:close/>
              </a:path>
              <a:path w="1760220" h="2282190">
                <a:moveTo>
                  <a:pt x="1332404" y="1506201"/>
                </a:moveTo>
                <a:lnTo>
                  <a:pt x="1334388" y="1497538"/>
                </a:lnTo>
                <a:lnTo>
                  <a:pt x="1334491" y="1497091"/>
                </a:lnTo>
                <a:lnTo>
                  <a:pt x="1341045" y="1497538"/>
                </a:lnTo>
                <a:lnTo>
                  <a:pt x="1332404" y="1506201"/>
                </a:lnTo>
                <a:close/>
              </a:path>
              <a:path w="1760220" h="2282190">
                <a:moveTo>
                  <a:pt x="1307951" y="1090420"/>
                </a:moveTo>
                <a:lnTo>
                  <a:pt x="1304669" y="1076035"/>
                </a:lnTo>
                <a:lnTo>
                  <a:pt x="1312610" y="1078163"/>
                </a:lnTo>
                <a:lnTo>
                  <a:pt x="1308508" y="1082346"/>
                </a:lnTo>
                <a:lnTo>
                  <a:pt x="1313867" y="1082346"/>
                </a:lnTo>
                <a:lnTo>
                  <a:pt x="1312610" y="1089130"/>
                </a:lnTo>
                <a:lnTo>
                  <a:pt x="1307951" y="1090420"/>
                </a:lnTo>
                <a:close/>
              </a:path>
              <a:path w="1760220" h="2282190">
                <a:moveTo>
                  <a:pt x="1313867" y="1082346"/>
                </a:moveTo>
                <a:lnTo>
                  <a:pt x="1308508" y="1082346"/>
                </a:lnTo>
                <a:lnTo>
                  <a:pt x="1313906" y="1082133"/>
                </a:lnTo>
                <a:lnTo>
                  <a:pt x="1313867" y="1082346"/>
                </a:lnTo>
                <a:close/>
              </a:path>
              <a:path w="1760220" h="2282190">
                <a:moveTo>
                  <a:pt x="1334591" y="1398729"/>
                </a:moveTo>
                <a:lnTo>
                  <a:pt x="1336576" y="1390067"/>
                </a:lnTo>
                <a:lnTo>
                  <a:pt x="1336679" y="1389620"/>
                </a:lnTo>
                <a:lnTo>
                  <a:pt x="1343232" y="1390067"/>
                </a:lnTo>
                <a:lnTo>
                  <a:pt x="1334591" y="1398729"/>
                </a:lnTo>
                <a:close/>
              </a:path>
              <a:path w="1760220" h="2282190">
                <a:moveTo>
                  <a:pt x="1339069" y="1379094"/>
                </a:moveTo>
                <a:lnTo>
                  <a:pt x="1335412" y="1374376"/>
                </a:lnTo>
                <a:lnTo>
                  <a:pt x="1332302" y="1369879"/>
                </a:lnTo>
                <a:lnTo>
                  <a:pt x="1334491" y="1363730"/>
                </a:lnTo>
                <a:lnTo>
                  <a:pt x="1342432" y="1369655"/>
                </a:lnTo>
                <a:lnTo>
                  <a:pt x="1343252" y="1372072"/>
                </a:lnTo>
                <a:lnTo>
                  <a:pt x="1339069" y="1379094"/>
                </a:lnTo>
                <a:close/>
              </a:path>
              <a:path w="1760220" h="2282190">
                <a:moveTo>
                  <a:pt x="1338866" y="1073781"/>
                </a:moveTo>
                <a:lnTo>
                  <a:pt x="1331766" y="1072861"/>
                </a:lnTo>
                <a:lnTo>
                  <a:pt x="1332476" y="1065006"/>
                </a:lnTo>
                <a:lnTo>
                  <a:pt x="1332565" y="1064016"/>
                </a:lnTo>
                <a:lnTo>
                  <a:pt x="1333038" y="1064016"/>
                </a:lnTo>
                <a:lnTo>
                  <a:pt x="1334491" y="1060620"/>
                </a:lnTo>
                <a:lnTo>
                  <a:pt x="1338117" y="1062838"/>
                </a:lnTo>
                <a:lnTo>
                  <a:pt x="1336871" y="1069932"/>
                </a:lnTo>
                <a:lnTo>
                  <a:pt x="1338866" y="1073781"/>
                </a:lnTo>
                <a:close/>
              </a:path>
              <a:path w="1760220" h="2282190">
                <a:moveTo>
                  <a:pt x="1323561" y="1065006"/>
                </a:moveTo>
                <a:lnTo>
                  <a:pt x="1326375" y="1062709"/>
                </a:lnTo>
                <a:lnTo>
                  <a:pt x="1329880" y="1063670"/>
                </a:lnTo>
                <a:lnTo>
                  <a:pt x="1331881" y="1064016"/>
                </a:lnTo>
                <a:lnTo>
                  <a:pt x="1332565" y="1064016"/>
                </a:lnTo>
                <a:lnTo>
                  <a:pt x="1323561" y="1065006"/>
                </a:lnTo>
                <a:close/>
              </a:path>
              <a:path w="1760220" h="2282190">
                <a:moveTo>
                  <a:pt x="1333173" y="1097777"/>
                </a:moveTo>
                <a:lnTo>
                  <a:pt x="1322334" y="1096726"/>
                </a:lnTo>
                <a:lnTo>
                  <a:pt x="1325738" y="1091324"/>
                </a:lnTo>
                <a:lnTo>
                  <a:pt x="1329283" y="1090709"/>
                </a:lnTo>
                <a:lnTo>
                  <a:pt x="1329506" y="1093400"/>
                </a:lnTo>
                <a:lnTo>
                  <a:pt x="1332278" y="1093400"/>
                </a:lnTo>
                <a:lnTo>
                  <a:pt x="1333173" y="1097777"/>
                </a:lnTo>
                <a:close/>
              </a:path>
              <a:path w="1760220" h="2282190">
                <a:moveTo>
                  <a:pt x="1338866" y="1470776"/>
                </a:moveTo>
                <a:lnTo>
                  <a:pt x="1336181" y="1469816"/>
                </a:lnTo>
                <a:lnTo>
                  <a:pt x="1334378" y="1467961"/>
                </a:lnTo>
                <a:lnTo>
                  <a:pt x="1334491" y="1464194"/>
                </a:lnTo>
                <a:lnTo>
                  <a:pt x="1337185" y="1465153"/>
                </a:lnTo>
                <a:lnTo>
                  <a:pt x="1338988" y="1466997"/>
                </a:lnTo>
                <a:lnTo>
                  <a:pt x="1338866" y="1470776"/>
                </a:lnTo>
                <a:close/>
              </a:path>
              <a:path w="1760220" h="2282190">
                <a:moveTo>
                  <a:pt x="1323651" y="1089470"/>
                </a:moveTo>
                <a:lnTo>
                  <a:pt x="1325637" y="1080803"/>
                </a:lnTo>
                <a:lnTo>
                  <a:pt x="1325738" y="1080361"/>
                </a:lnTo>
                <a:lnTo>
                  <a:pt x="1332292" y="1080803"/>
                </a:lnTo>
                <a:lnTo>
                  <a:pt x="1323651" y="1089470"/>
                </a:lnTo>
                <a:close/>
              </a:path>
              <a:path w="1760220" h="2282190">
                <a:moveTo>
                  <a:pt x="284864" y="1734261"/>
                </a:moveTo>
                <a:lnTo>
                  <a:pt x="283448" y="1732319"/>
                </a:lnTo>
                <a:lnTo>
                  <a:pt x="284656" y="1730106"/>
                </a:lnTo>
                <a:lnTo>
                  <a:pt x="288697" y="1731777"/>
                </a:lnTo>
                <a:lnTo>
                  <a:pt x="284864" y="1734261"/>
                </a:lnTo>
                <a:close/>
              </a:path>
              <a:path w="1760220" h="2282190">
                <a:moveTo>
                  <a:pt x="706101" y="1443312"/>
                </a:moveTo>
                <a:lnTo>
                  <a:pt x="704001" y="1442818"/>
                </a:lnTo>
                <a:lnTo>
                  <a:pt x="706582" y="1440065"/>
                </a:lnTo>
                <a:lnTo>
                  <a:pt x="708441" y="1442182"/>
                </a:lnTo>
                <a:lnTo>
                  <a:pt x="706101" y="1443312"/>
                </a:lnTo>
                <a:close/>
              </a:path>
              <a:path w="1760220" h="2282190">
                <a:moveTo>
                  <a:pt x="711651" y="1297772"/>
                </a:moveTo>
                <a:lnTo>
                  <a:pt x="706485" y="1294608"/>
                </a:lnTo>
                <a:lnTo>
                  <a:pt x="704398" y="1290922"/>
                </a:lnTo>
                <a:lnTo>
                  <a:pt x="705827" y="1284352"/>
                </a:lnTo>
                <a:lnTo>
                  <a:pt x="709068" y="1293020"/>
                </a:lnTo>
                <a:lnTo>
                  <a:pt x="712688" y="1293020"/>
                </a:lnTo>
                <a:lnTo>
                  <a:pt x="711651" y="1297772"/>
                </a:lnTo>
                <a:close/>
              </a:path>
              <a:path w="1760220" h="2282190">
                <a:moveTo>
                  <a:pt x="712688" y="1293020"/>
                </a:moveTo>
                <a:lnTo>
                  <a:pt x="709068" y="1293020"/>
                </a:lnTo>
                <a:lnTo>
                  <a:pt x="713146" y="1290922"/>
                </a:lnTo>
                <a:lnTo>
                  <a:pt x="712688" y="1293020"/>
                </a:lnTo>
                <a:close/>
              </a:path>
              <a:path w="1760220" h="2282190">
                <a:moveTo>
                  <a:pt x="706016" y="866298"/>
                </a:moveTo>
                <a:lnTo>
                  <a:pt x="704328" y="866298"/>
                </a:lnTo>
                <a:lnTo>
                  <a:pt x="704398" y="861025"/>
                </a:lnTo>
                <a:lnTo>
                  <a:pt x="706865" y="863756"/>
                </a:lnTo>
                <a:lnTo>
                  <a:pt x="706016" y="866298"/>
                </a:lnTo>
                <a:close/>
              </a:path>
              <a:path w="1760220" h="2282190">
                <a:moveTo>
                  <a:pt x="702302" y="929354"/>
                </a:moveTo>
                <a:lnTo>
                  <a:pt x="704295" y="920692"/>
                </a:lnTo>
                <a:lnTo>
                  <a:pt x="704398" y="920245"/>
                </a:lnTo>
                <a:lnTo>
                  <a:pt x="710943" y="920692"/>
                </a:lnTo>
                <a:lnTo>
                  <a:pt x="702302" y="929354"/>
                </a:lnTo>
                <a:close/>
              </a:path>
              <a:path w="1760220" h="2282190">
                <a:moveTo>
                  <a:pt x="711500" y="1322506"/>
                </a:moveTo>
                <a:lnTo>
                  <a:pt x="709292" y="1321294"/>
                </a:lnTo>
                <a:lnTo>
                  <a:pt x="710957" y="1317240"/>
                </a:lnTo>
                <a:lnTo>
                  <a:pt x="713437" y="1321085"/>
                </a:lnTo>
                <a:lnTo>
                  <a:pt x="711500" y="1322506"/>
                </a:lnTo>
                <a:close/>
              </a:path>
              <a:path w="1760220" h="2282190">
                <a:moveTo>
                  <a:pt x="700022" y="1078163"/>
                </a:moveTo>
                <a:lnTo>
                  <a:pt x="697551" y="1074157"/>
                </a:lnTo>
                <a:lnTo>
                  <a:pt x="698316" y="1071561"/>
                </a:lnTo>
                <a:lnTo>
                  <a:pt x="700142" y="1071561"/>
                </a:lnTo>
                <a:lnTo>
                  <a:pt x="700022" y="1078163"/>
                </a:lnTo>
                <a:close/>
              </a:path>
              <a:path w="1760220" h="2282190">
                <a:moveTo>
                  <a:pt x="716533" y="1128778"/>
                </a:moveTo>
                <a:lnTo>
                  <a:pt x="714566" y="1127190"/>
                </a:lnTo>
                <a:lnTo>
                  <a:pt x="712983" y="1125218"/>
                </a:lnTo>
                <a:lnTo>
                  <a:pt x="715333" y="1126420"/>
                </a:lnTo>
                <a:lnTo>
                  <a:pt x="716533" y="1128778"/>
                </a:lnTo>
                <a:close/>
              </a:path>
              <a:path w="1760220" h="2282190">
                <a:moveTo>
                  <a:pt x="680421" y="1339510"/>
                </a:moveTo>
                <a:lnTo>
                  <a:pt x="682414" y="1330848"/>
                </a:lnTo>
                <a:lnTo>
                  <a:pt x="682517" y="1330400"/>
                </a:lnTo>
                <a:lnTo>
                  <a:pt x="689072" y="1330848"/>
                </a:lnTo>
                <a:lnTo>
                  <a:pt x="680421" y="1339510"/>
                </a:lnTo>
                <a:close/>
              </a:path>
              <a:path w="1760220" h="2282190">
                <a:moveTo>
                  <a:pt x="691265" y="1339170"/>
                </a:moveTo>
                <a:lnTo>
                  <a:pt x="685820" y="1338840"/>
                </a:lnTo>
                <a:lnTo>
                  <a:pt x="690632" y="1331746"/>
                </a:lnTo>
                <a:lnTo>
                  <a:pt x="691265" y="1330400"/>
                </a:lnTo>
                <a:lnTo>
                  <a:pt x="697381" y="1331746"/>
                </a:lnTo>
                <a:lnTo>
                  <a:pt x="698075" y="1331746"/>
                </a:lnTo>
                <a:lnTo>
                  <a:pt x="689168" y="1335092"/>
                </a:lnTo>
                <a:lnTo>
                  <a:pt x="691265" y="1339170"/>
                </a:lnTo>
                <a:close/>
              </a:path>
              <a:path w="1760220" h="2282190">
                <a:moveTo>
                  <a:pt x="703916" y="811633"/>
                </a:moveTo>
                <a:lnTo>
                  <a:pt x="701816" y="811139"/>
                </a:lnTo>
                <a:lnTo>
                  <a:pt x="704398" y="808386"/>
                </a:lnTo>
                <a:lnTo>
                  <a:pt x="706257" y="810503"/>
                </a:lnTo>
                <a:lnTo>
                  <a:pt x="703916" y="811633"/>
                </a:lnTo>
                <a:close/>
              </a:path>
              <a:path w="1760220" h="2282190">
                <a:moveTo>
                  <a:pt x="709968" y="933571"/>
                </a:moveTo>
                <a:lnTo>
                  <a:pt x="708000" y="931984"/>
                </a:lnTo>
                <a:lnTo>
                  <a:pt x="706417" y="930011"/>
                </a:lnTo>
                <a:lnTo>
                  <a:pt x="708769" y="931212"/>
                </a:lnTo>
                <a:lnTo>
                  <a:pt x="709968" y="933571"/>
                </a:lnTo>
                <a:close/>
              </a:path>
              <a:path w="1760220" h="2282190">
                <a:moveTo>
                  <a:pt x="714345" y="1080524"/>
                </a:moveTo>
                <a:lnTo>
                  <a:pt x="712378" y="1078938"/>
                </a:lnTo>
                <a:lnTo>
                  <a:pt x="710795" y="1076964"/>
                </a:lnTo>
                <a:lnTo>
                  <a:pt x="713146" y="1078163"/>
                </a:lnTo>
                <a:lnTo>
                  <a:pt x="714345" y="1080524"/>
                </a:lnTo>
                <a:close/>
              </a:path>
              <a:path w="1760220" h="2282190">
                <a:moveTo>
                  <a:pt x="715333" y="1122032"/>
                </a:moveTo>
                <a:lnTo>
                  <a:pt x="710957" y="1122032"/>
                </a:lnTo>
                <a:lnTo>
                  <a:pt x="710957" y="1117646"/>
                </a:lnTo>
                <a:lnTo>
                  <a:pt x="715333" y="1117646"/>
                </a:lnTo>
                <a:lnTo>
                  <a:pt x="715333" y="1122032"/>
                </a:lnTo>
                <a:close/>
              </a:path>
              <a:path w="1760220" h="2282190">
                <a:moveTo>
                  <a:pt x="710957" y="1205381"/>
                </a:moveTo>
                <a:lnTo>
                  <a:pt x="706581" y="1205381"/>
                </a:lnTo>
                <a:lnTo>
                  <a:pt x="706581" y="1200994"/>
                </a:lnTo>
                <a:lnTo>
                  <a:pt x="710957" y="1200994"/>
                </a:lnTo>
                <a:lnTo>
                  <a:pt x="710957" y="1205381"/>
                </a:lnTo>
                <a:close/>
              </a:path>
              <a:path w="1760220" h="2282190">
                <a:moveTo>
                  <a:pt x="709640" y="1186523"/>
                </a:moveTo>
                <a:lnTo>
                  <a:pt x="705236" y="1182095"/>
                </a:lnTo>
                <a:lnTo>
                  <a:pt x="706733" y="1174645"/>
                </a:lnTo>
                <a:lnTo>
                  <a:pt x="710055" y="1174058"/>
                </a:lnTo>
                <a:lnTo>
                  <a:pt x="709640" y="1186523"/>
                </a:lnTo>
                <a:close/>
              </a:path>
              <a:path w="1760220" h="2282190">
                <a:moveTo>
                  <a:pt x="704099" y="1151569"/>
                </a:moveTo>
                <a:lnTo>
                  <a:pt x="704601" y="1147410"/>
                </a:lnTo>
                <a:lnTo>
                  <a:pt x="704564" y="1146770"/>
                </a:lnTo>
                <a:lnTo>
                  <a:pt x="704455" y="1144922"/>
                </a:lnTo>
                <a:lnTo>
                  <a:pt x="704398" y="1143967"/>
                </a:lnTo>
                <a:lnTo>
                  <a:pt x="707083" y="1144922"/>
                </a:lnTo>
                <a:lnTo>
                  <a:pt x="708885" y="1146770"/>
                </a:lnTo>
                <a:lnTo>
                  <a:pt x="708769" y="1150548"/>
                </a:lnTo>
                <a:lnTo>
                  <a:pt x="704099" y="1151569"/>
                </a:lnTo>
                <a:close/>
              </a:path>
              <a:path w="1760220" h="2282190">
                <a:moveTo>
                  <a:pt x="684792" y="1028052"/>
                </a:moveTo>
                <a:lnTo>
                  <a:pt x="686787" y="1019389"/>
                </a:lnTo>
                <a:lnTo>
                  <a:pt x="686888" y="1018947"/>
                </a:lnTo>
                <a:lnTo>
                  <a:pt x="693443" y="1019389"/>
                </a:lnTo>
                <a:lnTo>
                  <a:pt x="684792" y="1028052"/>
                </a:lnTo>
                <a:close/>
              </a:path>
              <a:path w="1760220" h="2282190">
                <a:moveTo>
                  <a:pt x="686980" y="1006121"/>
                </a:moveTo>
                <a:lnTo>
                  <a:pt x="688976" y="997455"/>
                </a:lnTo>
                <a:lnTo>
                  <a:pt x="689077" y="997013"/>
                </a:lnTo>
                <a:lnTo>
                  <a:pt x="695631" y="997455"/>
                </a:lnTo>
                <a:lnTo>
                  <a:pt x="686980" y="1006121"/>
                </a:lnTo>
                <a:close/>
              </a:path>
              <a:path w="1760220" h="2282190">
                <a:moveTo>
                  <a:pt x="689077" y="1056233"/>
                </a:moveTo>
                <a:lnTo>
                  <a:pt x="686878" y="1049905"/>
                </a:lnTo>
                <a:lnTo>
                  <a:pt x="689288" y="1047418"/>
                </a:lnTo>
                <a:lnTo>
                  <a:pt x="691592" y="1049338"/>
                </a:lnTo>
                <a:lnTo>
                  <a:pt x="689077" y="1056233"/>
                </a:lnTo>
                <a:close/>
              </a:path>
              <a:path w="1760220" h="2282190">
                <a:moveTo>
                  <a:pt x="689669" y="1509658"/>
                </a:moveTo>
                <a:lnTo>
                  <a:pt x="690301" y="1507263"/>
                </a:lnTo>
                <a:lnTo>
                  <a:pt x="691301" y="1506260"/>
                </a:lnTo>
                <a:lnTo>
                  <a:pt x="690565" y="1506260"/>
                </a:lnTo>
                <a:lnTo>
                  <a:pt x="691247" y="1503672"/>
                </a:lnTo>
                <a:lnTo>
                  <a:pt x="686888" y="1503672"/>
                </a:lnTo>
                <a:lnTo>
                  <a:pt x="685815" y="1500793"/>
                </a:lnTo>
                <a:lnTo>
                  <a:pt x="697743" y="1502708"/>
                </a:lnTo>
                <a:lnTo>
                  <a:pt x="696348" y="1506260"/>
                </a:lnTo>
                <a:lnTo>
                  <a:pt x="691301" y="1506260"/>
                </a:lnTo>
                <a:lnTo>
                  <a:pt x="690301" y="1507263"/>
                </a:lnTo>
                <a:lnTo>
                  <a:pt x="695954" y="1507263"/>
                </a:lnTo>
                <a:lnTo>
                  <a:pt x="695641" y="1508059"/>
                </a:lnTo>
                <a:lnTo>
                  <a:pt x="689669" y="1509658"/>
                </a:lnTo>
                <a:close/>
              </a:path>
              <a:path w="1760220" h="2282190">
                <a:moveTo>
                  <a:pt x="682609" y="1514975"/>
                </a:moveTo>
                <a:lnTo>
                  <a:pt x="684610" y="1506260"/>
                </a:lnTo>
                <a:lnTo>
                  <a:pt x="684701" y="1505866"/>
                </a:lnTo>
                <a:lnTo>
                  <a:pt x="690565" y="1506260"/>
                </a:lnTo>
                <a:lnTo>
                  <a:pt x="690301" y="1507263"/>
                </a:lnTo>
                <a:lnTo>
                  <a:pt x="682609" y="1514975"/>
                </a:lnTo>
                <a:close/>
              </a:path>
              <a:path w="1760220" h="2282190">
                <a:moveTo>
                  <a:pt x="689168" y="1519357"/>
                </a:moveTo>
                <a:lnTo>
                  <a:pt x="691163" y="1510695"/>
                </a:lnTo>
                <a:lnTo>
                  <a:pt x="691265" y="1510248"/>
                </a:lnTo>
                <a:lnTo>
                  <a:pt x="697819" y="1510695"/>
                </a:lnTo>
                <a:lnTo>
                  <a:pt x="689168" y="1519357"/>
                </a:lnTo>
                <a:close/>
              </a:path>
              <a:path w="1760220" h="2282190">
                <a:moveTo>
                  <a:pt x="693059" y="1071090"/>
                </a:moveTo>
                <a:lnTo>
                  <a:pt x="690471" y="1070656"/>
                </a:lnTo>
                <a:lnTo>
                  <a:pt x="690469" y="1068495"/>
                </a:lnTo>
                <a:lnTo>
                  <a:pt x="695641" y="1067200"/>
                </a:lnTo>
                <a:lnTo>
                  <a:pt x="693059" y="1071090"/>
                </a:lnTo>
                <a:close/>
              </a:path>
              <a:path w="1760220" h="2282190">
                <a:moveTo>
                  <a:pt x="688597" y="1364351"/>
                </a:moveTo>
                <a:lnTo>
                  <a:pt x="686497" y="1363857"/>
                </a:lnTo>
                <a:lnTo>
                  <a:pt x="689077" y="1361104"/>
                </a:lnTo>
                <a:lnTo>
                  <a:pt x="690937" y="1363222"/>
                </a:lnTo>
                <a:lnTo>
                  <a:pt x="688597" y="1364351"/>
                </a:lnTo>
                <a:close/>
              </a:path>
              <a:path w="1760220" h="2282190">
                <a:moveTo>
                  <a:pt x="686888" y="1453222"/>
                </a:moveTo>
                <a:lnTo>
                  <a:pt x="682517" y="1453222"/>
                </a:lnTo>
                <a:lnTo>
                  <a:pt x="682517" y="1448840"/>
                </a:lnTo>
                <a:lnTo>
                  <a:pt x="686888" y="1448840"/>
                </a:lnTo>
                <a:lnTo>
                  <a:pt x="686888" y="1453222"/>
                </a:lnTo>
                <a:close/>
              </a:path>
              <a:path w="1760220" h="2282190">
                <a:moveTo>
                  <a:pt x="695861" y="950520"/>
                </a:moveTo>
                <a:lnTo>
                  <a:pt x="693714" y="949978"/>
                </a:lnTo>
                <a:lnTo>
                  <a:pt x="695641" y="946567"/>
                </a:lnTo>
                <a:lnTo>
                  <a:pt x="697899" y="949086"/>
                </a:lnTo>
                <a:lnTo>
                  <a:pt x="695861" y="950520"/>
                </a:lnTo>
                <a:close/>
              </a:path>
              <a:path w="1760220" h="2282190">
                <a:moveTo>
                  <a:pt x="690785" y="1092377"/>
                </a:moveTo>
                <a:lnTo>
                  <a:pt x="688685" y="1091883"/>
                </a:lnTo>
                <a:lnTo>
                  <a:pt x="691265" y="1089130"/>
                </a:lnTo>
                <a:lnTo>
                  <a:pt x="693125" y="1091247"/>
                </a:lnTo>
                <a:lnTo>
                  <a:pt x="690785" y="1092377"/>
                </a:lnTo>
                <a:close/>
              </a:path>
              <a:path w="1760220" h="2282190">
                <a:moveTo>
                  <a:pt x="686600" y="1138407"/>
                </a:moveTo>
                <a:lnTo>
                  <a:pt x="687098" y="1134249"/>
                </a:lnTo>
                <a:lnTo>
                  <a:pt x="687059" y="1133614"/>
                </a:lnTo>
                <a:lnTo>
                  <a:pt x="686947" y="1131762"/>
                </a:lnTo>
                <a:lnTo>
                  <a:pt x="686889" y="1130807"/>
                </a:lnTo>
                <a:lnTo>
                  <a:pt x="689579" y="1131762"/>
                </a:lnTo>
                <a:lnTo>
                  <a:pt x="691387" y="1133614"/>
                </a:lnTo>
                <a:lnTo>
                  <a:pt x="691265" y="1137387"/>
                </a:lnTo>
                <a:lnTo>
                  <a:pt x="686600" y="1138407"/>
                </a:lnTo>
                <a:close/>
              </a:path>
              <a:path w="1760220" h="2282190">
                <a:moveTo>
                  <a:pt x="691362" y="1148690"/>
                </a:moveTo>
                <a:lnTo>
                  <a:pt x="693351" y="1140022"/>
                </a:lnTo>
                <a:lnTo>
                  <a:pt x="693453" y="1139581"/>
                </a:lnTo>
                <a:lnTo>
                  <a:pt x="700007" y="1140022"/>
                </a:lnTo>
                <a:lnTo>
                  <a:pt x="691362" y="1148690"/>
                </a:lnTo>
                <a:close/>
              </a:path>
              <a:path w="1760220" h="2282190">
                <a:moveTo>
                  <a:pt x="697834" y="1389620"/>
                </a:moveTo>
                <a:lnTo>
                  <a:pt x="693453" y="1389620"/>
                </a:lnTo>
                <a:lnTo>
                  <a:pt x="693453" y="1385233"/>
                </a:lnTo>
                <a:lnTo>
                  <a:pt x="697834" y="1385233"/>
                </a:lnTo>
                <a:lnTo>
                  <a:pt x="697834" y="1389620"/>
                </a:lnTo>
                <a:close/>
              </a:path>
              <a:path w="1760220" h="2282190">
                <a:moveTo>
                  <a:pt x="695738" y="1172818"/>
                </a:moveTo>
                <a:lnTo>
                  <a:pt x="697732" y="1164150"/>
                </a:lnTo>
                <a:lnTo>
                  <a:pt x="697834" y="1163709"/>
                </a:lnTo>
                <a:lnTo>
                  <a:pt x="704378" y="1164150"/>
                </a:lnTo>
                <a:lnTo>
                  <a:pt x="695738" y="1172818"/>
                </a:lnTo>
                <a:close/>
              </a:path>
              <a:path w="1760220" h="2282190">
                <a:moveTo>
                  <a:pt x="689168" y="1313188"/>
                </a:moveTo>
                <a:lnTo>
                  <a:pt x="691164" y="1304520"/>
                </a:lnTo>
                <a:lnTo>
                  <a:pt x="691265" y="1304079"/>
                </a:lnTo>
                <a:lnTo>
                  <a:pt x="697819" y="1304520"/>
                </a:lnTo>
                <a:lnTo>
                  <a:pt x="689168" y="1313188"/>
                </a:lnTo>
                <a:close/>
              </a:path>
              <a:path w="1760220" h="2282190">
                <a:moveTo>
                  <a:pt x="702302" y="841624"/>
                </a:moveTo>
                <a:lnTo>
                  <a:pt x="704296" y="832957"/>
                </a:lnTo>
                <a:lnTo>
                  <a:pt x="704398" y="832515"/>
                </a:lnTo>
                <a:lnTo>
                  <a:pt x="710943" y="832957"/>
                </a:lnTo>
                <a:lnTo>
                  <a:pt x="702302" y="841624"/>
                </a:lnTo>
                <a:close/>
              </a:path>
              <a:path w="1760220" h="2282190">
                <a:moveTo>
                  <a:pt x="636665" y="1400923"/>
                </a:moveTo>
                <a:lnTo>
                  <a:pt x="638656" y="1392256"/>
                </a:lnTo>
                <a:lnTo>
                  <a:pt x="638758" y="1391814"/>
                </a:lnTo>
                <a:lnTo>
                  <a:pt x="645311" y="1392256"/>
                </a:lnTo>
                <a:lnTo>
                  <a:pt x="636665" y="1400923"/>
                </a:lnTo>
                <a:close/>
              </a:path>
              <a:path w="1760220" h="2282190">
                <a:moveTo>
                  <a:pt x="645953" y="1336443"/>
                </a:moveTo>
                <a:lnTo>
                  <a:pt x="644020" y="1336443"/>
                </a:lnTo>
                <a:lnTo>
                  <a:pt x="644610" y="1332594"/>
                </a:lnTo>
                <a:lnTo>
                  <a:pt x="644719" y="1331883"/>
                </a:lnTo>
                <a:lnTo>
                  <a:pt x="647515" y="1326014"/>
                </a:lnTo>
                <a:lnTo>
                  <a:pt x="654124" y="1329329"/>
                </a:lnTo>
                <a:lnTo>
                  <a:pt x="645696" y="1335635"/>
                </a:lnTo>
                <a:lnTo>
                  <a:pt x="645953" y="1336443"/>
                </a:lnTo>
                <a:close/>
              </a:path>
              <a:path w="1760220" h="2282190">
                <a:moveTo>
                  <a:pt x="647515" y="1341363"/>
                </a:moveTo>
                <a:lnTo>
                  <a:pt x="643387" y="1338926"/>
                </a:lnTo>
                <a:lnTo>
                  <a:pt x="637456" y="1338280"/>
                </a:lnTo>
                <a:lnTo>
                  <a:pt x="636570" y="1332594"/>
                </a:lnTo>
                <a:lnTo>
                  <a:pt x="644020" y="1336443"/>
                </a:lnTo>
                <a:lnTo>
                  <a:pt x="645953" y="1336443"/>
                </a:lnTo>
                <a:lnTo>
                  <a:pt x="647515" y="1341363"/>
                </a:lnTo>
                <a:close/>
              </a:path>
              <a:path w="1760220" h="2282190">
                <a:moveTo>
                  <a:pt x="628501" y="1165218"/>
                </a:moveTo>
                <a:lnTo>
                  <a:pt x="630005" y="1159317"/>
                </a:lnTo>
                <a:lnTo>
                  <a:pt x="632046" y="1161658"/>
                </a:lnTo>
                <a:lnTo>
                  <a:pt x="637652" y="1161658"/>
                </a:lnTo>
                <a:lnTo>
                  <a:pt x="637166" y="1163562"/>
                </a:lnTo>
                <a:lnTo>
                  <a:pt x="634528" y="1163562"/>
                </a:lnTo>
                <a:lnTo>
                  <a:pt x="628501" y="1165218"/>
                </a:lnTo>
                <a:close/>
              </a:path>
              <a:path w="1760220" h="2282190">
                <a:moveTo>
                  <a:pt x="637652" y="1161658"/>
                </a:moveTo>
                <a:lnTo>
                  <a:pt x="632046" y="1161658"/>
                </a:lnTo>
                <a:lnTo>
                  <a:pt x="638074" y="1160003"/>
                </a:lnTo>
                <a:lnTo>
                  <a:pt x="637652" y="1161658"/>
                </a:lnTo>
                <a:close/>
              </a:path>
              <a:path w="1760220" h="2282190">
                <a:moveTo>
                  <a:pt x="636570" y="1165903"/>
                </a:moveTo>
                <a:lnTo>
                  <a:pt x="634528" y="1163562"/>
                </a:lnTo>
                <a:lnTo>
                  <a:pt x="637166" y="1163562"/>
                </a:lnTo>
                <a:lnTo>
                  <a:pt x="636570" y="1165903"/>
                </a:lnTo>
                <a:close/>
              </a:path>
              <a:path w="1760220" h="2282190">
                <a:moveTo>
                  <a:pt x="627138" y="1272689"/>
                </a:moveTo>
                <a:lnTo>
                  <a:pt x="621248" y="1271175"/>
                </a:lnTo>
                <a:lnTo>
                  <a:pt x="620874" y="1266647"/>
                </a:lnTo>
                <a:lnTo>
                  <a:pt x="620853" y="1266394"/>
                </a:lnTo>
                <a:lnTo>
                  <a:pt x="623041" y="1264199"/>
                </a:lnTo>
                <a:lnTo>
                  <a:pt x="627817" y="1264600"/>
                </a:lnTo>
                <a:lnTo>
                  <a:pt x="625482" y="1266647"/>
                </a:lnTo>
                <a:lnTo>
                  <a:pt x="627138" y="1272689"/>
                </a:lnTo>
                <a:close/>
              </a:path>
              <a:path w="1760220" h="2282190">
                <a:moveTo>
                  <a:pt x="630005" y="1247053"/>
                </a:moveTo>
                <a:lnTo>
                  <a:pt x="626156" y="1246524"/>
                </a:lnTo>
                <a:lnTo>
                  <a:pt x="625031" y="1243163"/>
                </a:lnTo>
                <a:lnTo>
                  <a:pt x="625624" y="1238278"/>
                </a:lnTo>
                <a:lnTo>
                  <a:pt x="632208" y="1236069"/>
                </a:lnTo>
                <a:lnTo>
                  <a:pt x="629504" y="1243163"/>
                </a:lnTo>
                <a:lnTo>
                  <a:pt x="629937" y="1246524"/>
                </a:lnTo>
                <a:lnTo>
                  <a:pt x="630005" y="1247053"/>
                </a:lnTo>
                <a:close/>
              </a:path>
              <a:path w="1760220" h="2282190">
                <a:moveTo>
                  <a:pt x="630096" y="1486460"/>
                </a:moveTo>
                <a:lnTo>
                  <a:pt x="632091" y="1477797"/>
                </a:lnTo>
                <a:lnTo>
                  <a:pt x="632194" y="1477351"/>
                </a:lnTo>
                <a:lnTo>
                  <a:pt x="638747" y="1477797"/>
                </a:lnTo>
                <a:lnTo>
                  <a:pt x="630096" y="1486460"/>
                </a:lnTo>
                <a:close/>
              </a:path>
              <a:path w="1760220" h="2282190">
                <a:moveTo>
                  <a:pt x="634116" y="1497142"/>
                </a:moveTo>
                <a:lnTo>
                  <a:pt x="630821" y="1497142"/>
                </a:lnTo>
                <a:lnTo>
                  <a:pt x="625624" y="1488313"/>
                </a:lnTo>
                <a:lnTo>
                  <a:pt x="627260" y="1486196"/>
                </a:lnTo>
                <a:lnTo>
                  <a:pt x="634116" y="1497142"/>
                </a:lnTo>
                <a:close/>
              </a:path>
              <a:path w="1760220" h="2282190">
                <a:moveTo>
                  <a:pt x="626085" y="1503952"/>
                </a:moveTo>
                <a:lnTo>
                  <a:pt x="625510" y="1501479"/>
                </a:lnTo>
                <a:lnTo>
                  <a:pt x="625396" y="1500986"/>
                </a:lnTo>
                <a:lnTo>
                  <a:pt x="621305" y="1500986"/>
                </a:lnTo>
                <a:lnTo>
                  <a:pt x="622144" y="1493705"/>
                </a:lnTo>
                <a:lnTo>
                  <a:pt x="630821" y="1497142"/>
                </a:lnTo>
                <a:lnTo>
                  <a:pt x="634116" y="1497142"/>
                </a:lnTo>
                <a:lnTo>
                  <a:pt x="634711" y="1498092"/>
                </a:lnTo>
                <a:lnTo>
                  <a:pt x="632270" y="1500986"/>
                </a:lnTo>
                <a:lnTo>
                  <a:pt x="625396" y="1500986"/>
                </a:lnTo>
                <a:lnTo>
                  <a:pt x="621248" y="1501479"/>
                </a:lnTo>
                <a:lnTo>
                  <a:pt x="631854" y="1501479"/>
                </a:lnTo>
                <a:lnTo>
                  <a:pt x="631032" y="1502453"/>
                </a:lnTo>
                <a:lnTo>
                  <a:pt x="628998" y="1502453"/>
                </a:lnTo>
                <a:lnTo>
                  <a:pt x="628880" y="1503672"/>
                </a:lnTo>
                <a:lnTo>
                  <a:pt x="630005" y="1503672"/>
                </a:lnTo>
                <a:lnTo>
                  <a:pt x="626085" y="1503952"/>
                </a:lnTo>
                <a:close/>
              </a:path>
              <a:path w="1760220" h="2282190">
                <a:moveTo>
                  <a:pt x="627944" y="1513315"/>
                </a:moveTo>
                <a:lnTo>
                  <a:pt x="628852" y="1503952"/>
                </a:lnTo>
                <a:lnTo>
                  <a:pt x="628880" y="1503672"/>
                </a:lnTo>
                <a:lnTo>
                  <a:pt x="628998" y="1502453"/>
                </a:lnTo>
                <a:lnTo>
                  <a:pt x="630324" y="1503294"/>
                </a:lnTo>
                <a:lnTo>
                  <a:pt x="630005" y="1503672"/>
                </a:lnTo>
                <a:lnTo>
                  <a:pt x="630920" y="1503672"/>
                </a:lnTo>
                <a:lnTo>
                  <a:pt x="634381" y="1505867"/>
                </a:lnTo>
                <a:lnTo>
                  <a:pt x="635000" y="1509410"/>
                </a:lnTo>
                <a:lnTo>
                  <a:pt x="632315" y="1509639"/>
                </a:lnTo>
                <a:lnTo>
                  <a:pt x="632194" y="1512442"/>
                </a:lnTo>
                <a:lnTo>
                  <a:pt x="627944" y="1513315"/>
                </a:lnTo>
                <a:close/>
              </a:path>
              <a:path w="1760220" h="2282190">
                <a:moveTo>
                  <a:pt x="630324" y="1503294"/>
                </a:moveTo>
                <a:lnTo>
                  <a:pt x="628998" y="1502453"/>
                </a:lnTo>
                <a:lnTo>
                  <a:pt x="631032" y="1502453"/>
                </a:lnTo>
                <a:lnTo>
                  <a:pt x="630324" y="1503294"/>
                </a:lnTo>
                <a:close/>
              </a:path>
              <a:path w="1760220" h="2282190">
                <a:moveTo>
                  <a:pt x="630920" y="1503672"/>
                </a:moveTo>
                <a:lnTo>
                  <a:pt x="630005" y="1503672"/>
                </a:lnTo>
                <a:lnTo>
                  <a:pt x="630324" y="1503294"/>
                </a:lnTo>
                <a:lnTo>
                  <a:pt x="630920" y="1503672"/>
                </a:lnTo>
                <a:close/>
              </a:path>
              <a:path w="1760220" h="2282190">
                <a:moveTo>
                  <a:pt x="649698" y="1508059"/>
                </a:moveTo>
                <a:lnTo>
                  <a:pt x="648308" y="1503836"/>
                </a:lnTo>
                <a:lnTo>
                  <a:pt x="650040" y="1501126"/>
                </a:lnTo>
                <a:lnTo>
                  <a:pt x="651601" y="1501883"/>
                </a:lnTo>
                <a:lnTo>
                  <a:pt x="649698" y="1508059"/>
                </a:lnTo>
                <a:close/>
              </a:path>
              <a:path w="1760220" h="2282190">
                <a:moveTo>
                  <a:pt x="643139" y="1389621"/>
                </a:moveTo>
                <a:lnTo>
                  <a:pt x="643043" y="1382947"/>
                </a:lnTo>
                <a:lnTo>
                  <a:pt x="646115" y="1379447"/>
                </a:lnTo>
                <a:lnTo>
                  <a:pt x="650432" y="1377194"/>
                </a:lnTo>
                <a:lnTo>
                  <a:pt x="654074" y="1374261"/>
                </a:lnTo>
                <a:lnTo>
                  <a:pt x="657822" y="1378170"/>
                </a:lnTo>
                <a:lnTo>
                  <a:pt x="649287" y="1388376"/>
                </a:lnTo>
                <a:lnTo>
                  <a:pt x="643139" y="1389621"/>
                </a:lnTo>
                <a:close/>
              </a:path>
              <a:path w="1760220" h="2282190">
                <a:moveTo>
                  <a:pt x="711059" y="1060955"/>
                </a:moveTo>
                <a:lnTo>
                  <a:pt x="713046" y="1052287"/>
                </a:lnTo>
                <a:lnTo>
                  <a:pt x="713146" y="1051850"/>
                </a:lnTo>
                <a:lnTo>
                  <a:pt x="719699" y="1052287"/>
                </a:lnTo>
                <a:lnTo>
                  <a:pt x="711059" y="1060955"/>
                </a:lnTo>
                <a:close/>
              </a:path>
              <a:path w="1760220" h="2282190">
                <a:moveTo>
                  <a:pt x="648022" y="1026224"/>
                </a:moveTo>
                <a:lnTo>
                  <a:pt x="647976" y="1013235"/>
                </a:lnTo>
                <a:lnTo>
                  <a:pt x="654074" y="1016754"/>
                </a:lnTo>
                <a:lnTo>
                  <a:pt x="652372" y="1018709"/>
                </a:lnTo>
                <a:lnTo>
                  <a:pt x="651847" y="1021136"/>
                </a:lnTo>
                <a:lnTo>
                  <a:pt x="651886" y="1025529"/>
                </a:lnTo>
                <a:lnTo>
                  <a:pt x="648022" y="1026224"/>
                </a:lnTo>
                <a:close/>
              </a:path>
              <a:path w="1760220" h="2282190">
                <a:moveTo>
                  <a:pt x="643615" y="1019999"/>
                </a:moveTo>
                <a:lnTo>
                  <a:pt x="641277" y="1018871"/>
                </a:lnTo>
                <a:lnTo>
                  <a:pt x="643139" y="1016754"/>
                </a:lnTo>
                <a:lnTo>
                  <a:pt x="645715" y="1019505"/>
                </a:lnTo>
                <a:lnTo>
                  <a:pt x="643615" y="1019999"/>
                </a:lnTo>
                <a:close/>
              </a:path>
              <a:path w="1760220" h="2282190">
                <a:moveTo>
                  <a:pt x="636665" y="1030251"/>
                </a:moveTo>
                <a:lnTo>
                  <a:pt x="638655" y="1021584"/>
                </a:lnTo>
                <a:lnTo>
                  <a:pt x="638758" y="1021136"/>
                </a:lnTo>
                <a:lnTo>
                  <a:pt x="645311" y="1021584"/>
                </a:lnTo>
                <a:lnTo>
                  <a:pt x="636665" y="1030251"/>
                </a:lnTo>
                <a:close/>
              </a:path>
              <a:path w="1760220" h="2282190">
                <a:moveTo>
                  <a:pt x="641072" y="1037360"/>
                </a:moveTo>
                <a:lnTo>
                  <a:pt x="642003" y="1027722"/>
                </a:lnTo>
                <a:lnTo>
                  <a:pt x="642121" y="1026503"/>
                </a:lnTo>
                <a:lnTo>
                  <a:pt x="647515" y="1029915"/>
                </a:lnTo>
                <a:lnTo>
                  <a:pt x="648122" y="1033460"/>
                </a:lnTo>
                <a:lnTo>
                  <a:pt x="645443" y="1033688"/>
                </a:lnTo>
                <a:lnTo>
                  <a:pt x="645327" y="1036491"/>
                </a:lnTo>
                <a:lnTo>
                  <a:pt x="641072" y="1037360"/>
                </a:lnTo>
                <a:close/>
              </a:path>
              <a:path w="1760220" h="2282190">
                <a:moveTo>
                  <a:pt x="642360" y="784803"/>
                </a:moveTo>
                <a:lnTo>
                  <a:pt x="640945" y="779876"/>
                </a:lnTo>
                <a:lnTo>
                  <a:pt x="646716" y="776514"/>
                </a:lnTo>
                <a:lnTo>
                  <a:pt x="645735" y="780920"/>
                </a:lnTo>
                <a:lnTo>
                  <a:pt x="642360" y="784803"/>
                </a:lnTo>
                <a:close/>
              </a:path>
              <a:path w="1760220" h="2282190">
                <a:moveTo>
                  <a:pt x="630096" y="988579"/>
                </a:moveTo>
                <a:lnTo>
                  <a:pt x="632091" y="979911"/>
                </a:lnTo>
                <a:lnTo>
                  <a:pt x="632194" y="979465"/>
                </a:lnTo>
                <a:lnTo>
                  <a:pt x="638747" y="979911"/>
                </a:lnTo>
                <a:lnTo>
                  <a:pt x="630096" y="988579"/>
                </a:lnTo>
                <a:close/>
              </a:path>
              <a:path w="1760220" h="2282190">
                <a:moveTo>
                  <a:pt x="636570" y="1196606"/>
                </a:moveTo>
                <a:lnTo>
                  <a:pt x="637563" y="1190752"/>
                </a:lnTo>
                <a:lnTo>
                  <a:pt x="645109" y="1185639"/>
                </a:lnTo>
                <a:lnTo>
                  <a:pt x="649010" y="1189376"/>
                </a:lnTo>
                <a:lnTo>
                  <a:pt x="643139" y="1189376"/>
                </a:lnTo>
                <a:lnTo>
                  <a:pt x="644060" y="1196135"/>
                </a:lnTo>
                <a:lnTo>
                  <a:pt x="636570" y="1196606"/>
                </a:lnTo>
                <a:close/>
              </a:path>
              <a:path w="1760220" h="2282190">
                <a:moveTo>
                  <a:pt x="653870" y="1190026"/>
                </a:moveTo>
                <a:lnTo>
                  <a:pt x="649698" y="1190026"/>
                </a:lnTo>
                <a:lnTo>
                  <a:pt x="649698" y="1185639"/>
                </a:lnTo>
                <a:lnTo>
                  <a:pt x="656318" y="1188320"/>
                </a:lnTo>
                <a:lnTo>
                  <a:pt x="653870" y="1190026"/>
                </a:lnTo>
                <a:close/>
              </a:path>
              <a:path w="1760220" h="2282190">
                <a:moveTo>
                  <a:pt x="647515" y="1196606"/>
                </a:moveTo>
                <a:lnTo>
                  <a:pt x="643139" y="1189376"/>
                </a:lnTo>
                <a:lnTo>
                  <a:pt x="649010" y="1189376"/>
                </a:lnTo>
                <a:lnTo>
                  <a:pt x="649698" y="1190026"/>
                </a:lnTo>
                <a:lnTo>
                  <a:pt x="653870" y="1190026"/>
                </a:lnTo>
                <a:lnTo>
                  <a:pt x="648153" y="1194012"/>
                </a:lnTo>
                <a:lnTo>
                  <a:pt x="647631" y="1196135"/>
                </a:lnTo>
                <a:lnTo>
                  <a:pt x="647515" y="1196606"/>
                </a:lnTo>
                <a:close/>
              </a:path>
              <a:path w="1760220" h="2282190">
                <a:moveTo>
                  <a:pt x="637768" y="1052010"/>
                </a:moveTo>
                <a:lnTo>
                  <a:pt x="635799" y="1050423"/>
                </a:lnTo>
                <a:lnTo>
                  <a:pt x="634215" y="1048450"/>
                </a:lnTo>
                <a:lnTo>
                  <a:pt x="636570" y="1049652"/>
                </a:lnTo>
                <a:lnTo>
                  <a:pt x="637768" y="1052010"/>
                </a:lnTo>
                <a:close/>
              </a:path>
              <a:path w="1760220" h="2282190">
                <a:moveTo>
                  <a:pt x="691277" y="910746"/>
                </a:moveTo>
                <a:lnTo>
                  <a:pt x="690095" y="908779"/>
                </a:lnTo>
                <a:lnTo>
                  <a:pt x="690741" y="907084"/>
                </a:lnTo>
                <a:lnTo>
                  <a:pt x="691752" y="904282"/>
                </a:lnTo>
                <a:lnTo>
                  <a:pt x="691333" y="901037"/>
                </a:lnTo>
                <a:lnTo>
                  <a:pt x="691265" y="900509"/>
                </a:lnTo>
                <a:lnTo>
                  <a:pt x="695114" y="901037"/>
                </a:lnTo>
                <a:lnTo>
                  <a:pt x="696254" y="904282"/>
                </a:lnTo>
                <a:lnTo>
                  <a:pt x="695756" y="908349"/>
                </a:lnTo>
                <a:lnTo>
                  <a:pt x="695642" y="909278"/>
                </a:lnTo>
                <a:lnTo>
                  <a:pt x="691277" y="910746"/>
                </a:lnTo>
                <a:close/>
              </a:path>
              <a:path w="1760220" h="2282190">
                <a:moveTo>
                  <a:pt x="685344" y="914618"/>
                </a:moveTo>
                <a:lnTo>
                  <a:pt x="684715" y="913431"/>
                </a:lnTo>
                <a:lnTo>
                  <a:pt x="684718" y="908349"/>
                </a:lnTo>
                <a:lnTo>
                  <a:pt x="689077" y="907084"/>
                </a:lnTo>
                <a:lnTo>
                  <a:pt x="690095" y="908779"/>
                </a:lnTo>
                <a:lnTo>
                  <a:pt x="689062" y="911491"/>
                </a:lnTo>
                <a:lnTo>
                  <a:pt x="691724" y="911491"/>
                </a:lnTo>
                <a:lnTo>
                  <a:pt x="692081" y="912086"/>
                </a:lnTo>
                <a:lnTo>
                  <a:pt x="685344" y="914618"/>
                </a:lnTo>
                <a:close/>
              </a:path>
              <a:path w="1760220" h="2282190">
                <a:moveTo>
                  <a:pt x="689062" y="911491"/>
                </a:moveTo>
                <a:lnTo>
                  <a:pt x="690095" y="908779"/>
                </a:lnTo>
                <a:lnTo>
                  <a:pt x="691277" y="910746"/>
                </a:lnTo>
                <a:lnTo>
                  <a:pt x="689062" y="911491"/>
                </a:lnTo>
                <a:close/>
              </a:path>
              <a:path w="1760220" h="2282190">
                <a:moveTo>
                  <a:pt x="691724" y="911491"/>
                </a:moveTo>
                <a:lnTo>
                  <a:pt x="689062" y="911491"/>
                </a:lnTo>
                <a:lnTo>
                  <a:pt x="691277" y="910746"/>
                </a:lnTo>
                <a:lnTo>
                  <a:pt x="691724" y="911491"/>
                </a:lnTo>
                <a:close/>
              </a:path>
              <a:path w="1760220" h="2282190">
                <a:moveTo>
                  <a:pt x="685845" y="915561"/>
                </a:moveTo>
                <a:lnTo>
                  <a:pt x="683435" y="915336"/>
                </a:lnTo>
                <a:lnTo>
                  <a:pt x="685344" y="914618"/>
                </a:lnTo>
                <a:lnTo>
                  <a:pt x="685725" y="915336"/>
                </a:lnTo>
                <a:lnTo>
                  <a:pt x="685845" y="915561"/>
                </a:lnTo>
                <a:close/>
              </a:path>
              <a:path w="1760220" h="2282190">
                <a:moveTo>
                  <a:pt x="686893" y="917535"/>
                </a:moveTo>
                <a:lnTo>
                  <a:pt x="685845" y="915561"/>
                </a:lnTo>
                <a:lnTo>
                  <a:pt x="689077" y="915864"/>
                </a:lnTo>
                <a:lnTo>
                  <a:pt x="686893" y="917535"/>
                </a:lnTo>
                <a:close/>
              </a:path>
              <a:path w="1760220" h="2282190">
                <a:moveTo>
                  <a:pt x="697925" y="799948"/>
                </a:moveTo>
                <a:lnTo>
                  <a:pt x="699921" y="791280"/>
                </a:lnTo>
                <a:lnTo>
                  <a:pt x="700022" y="790844"/>
                </a:lnTo>
                <a:lnTo>
                  <a:pt x="706566" y="791280"/>
                </a:lnTo>
                <a:lnTo>
                  <a:pt x="697925" y="799948"/>
                </a:lnTo>
                <a:close/>
              </a:path>
              <a:path w="1760220" h="2282190">
                <a:moveTo>
                  <a:pt x="652873" y="1428636"/>
                </a:moveTo>
                <a:lnTo>
                  <a:pt x="645326" y="1426905"/>
                </a:lnTo>
                <a:lnTo>
                  <a:pt x="646841" y="1422573"/>
                </a:lnTo>
                <a:lnTo>
                  <a:pt x="651156" y="1421060"/>
                </a:lnTo>
                <a:lnTo>
                  <a:pt x="656262" y="1420324"/>
                </a:lnTo>
                <a:lnTo>
                  <a:pt x="654944" y="1424858"/>
                </a:lnTo>
                <a:lnTo>
                  <a:pt x="652873" y="1428636"/>
                </a:lnTo>
                <a:close/>
              </a:path>
              <a:path w="1760220" h="2282190">
                <a:moveTo>
                  <a:pt x="682305" y="1390422"/>
                </a:moveTo>
                <a:lnTo>
                  <a:pt x="680319" y="1385233"/>
                </a:lnTo>
                <a:lnTo>
                  <a:pt x="684701" y="1385233"/>
                </a:lnTo>
                <a:lnTo>
                  <a:pt x="684341" y="1386909"/>
                </a:lnTo>
                <a:lnTo>
                  <a:pt x="684301" y="1387097"/>
                </a:lnTo>
                <a:lnTo>
                  <a:pt x="685552" y="1387305"/>
                </a:lnTo>
                <a:lnTo>
                  <a:pt x="687147" y="1387305"/>
                </a:lnTo>
                <a:lnTo>
                  <a:pt x="682918" y="1389300"/>
                </a:lnTo>
                <a:lnTo>
                  <a:pt x="682305" y="1390422"/>
                </a:lnTo>
                <a:close/>
              </a:path>
              <a:path w="1760220" h="2282190">
                <a:moveTo>
                  <a:pt x="675944" y="1394007"/>
                </a:moveTo>
                <a:lnTo>
                  <a:pt x="673400" y="1387305"/>
                </a:lnTo>
                <a:lnTo>
                  <a:pt x="673321" y="1387097"/>
                </a:lnTo>
                <a:lnTo>
                  <a:pt x="673249" y="1386909"/>
                </a:lnTo>
                <a:lnTo>
                  <a:pt x="681674" y="1391577"/>
                </a:lnTo>
                <a:lnTo>
                  <a:pt x="680857" y="1393073"/>
                </a:lnTo>
                <a:lnTo>
                  <a:pt x="675944" y="1394007"/>
                </a:lnTo>
                <a:close/>
              </a:path>
              <a:path w="1760220" h="2282190">
                <a:moveTo>
                  <a:pt x="683035" y="1392331"/>
                </a:moveTo>
                <a:lnTo>
                  <a:pt x="681674" y="1391577"/>
                </a:lnTo>
                <a:lnTo>
                  <a:pt x="682305" y="1390422"/>
                </a:lnTo>
                <a:lnTo>
                  <a:pt x="683035" y="1392331"/>
                </a:lnTo>
                <a:close/>
              </a:path>
              <a:path w="1760220" h="2282190">
                <a:moveTo>
                  <a:pt x="688064" y="1284463"/>
                </a:moveTo>
                <a:lnTo>
                  <a:pt x="682517" y="1282143"/>
                </a:lnTo>
                <a:lnTo>
                  <a:pt x="683695" y="1275568"/>
                </a:lnTo>
                <a:lnTo>
                  <a:pt x="683789" y="1275040"/>
                </a:lnTo>
                <a:lnTo>
                  <a:pt x="687112" y="1278046"/>
                </a:lnTo>
                <a:lnTo>
                  <a:pt x="694471" y="1278046"/>
                </a:lnTo>
                <a:lnTo>
                  <a:pt x="688064" y="1284463"/>
                </a:lnTo>
                <a:close/>
              </a:path>
              <a:path w="1760220" h="2282190">
                <a:moveTo>
                  <a:pt x="694471" y="1278046"/>
                </a:moveTo>
                <a:lnTo>
                  <a:pt x="687112" y="1278046"/>
                </a:lnTo>
                <a:lnTo>
                  <a:pt x="689077" y="1275568"/>
                </a:lnTo>
                <a:lnTo>
                  <a:pt x="694988" y="1277528"/>
                </a:lnTo>
                <a:lnTo>
                  <a:pt x="694471" y="1278046"/>
                </a:lnTo>
                <a:close/>
              </a:path>
              <a:path w="1760220" h="2282190">
                <a:moveTo>
                  <a:pt x="711059" y="799948"/>
                </a:moveTo>
                <a:lnTo>
                  <a:pt x="713046" y="791280"/>
                </a:lnTo>
                <a:lnTo>
                  <a:pt x="713146" y="790844"/>
                </a:lnTo>
                <a:lnTo>
                  <a:pt x="719699" y="791280"/>
                </a:lnTo>
                <a:lnTo>
                  <a:pt x="711059" y="799948"/>
                </a:lnTo>
                <a:close/>
              </a:path>
              <a:path w="1760220" h="2282190">
                <a:moveTo>
                  <a:pt x="715333" y="911471"/>
                </a:moveTo>
                <a:lnTo>
                  <a:pt x="713845" y="906211"/>
                </a:lnTo>
                <a:lnTo>
                  <a:pt x="713722" y="905779"/>
                </a:lnTo>
                <a:lnTo>
                  <a:pt x="708147" y="904053"/>
                </a:lnTo>
                <a:lnTo>
                  <a:pt x="706582" y="898311"/>
                </a:lnTo>
                <a:lnTo>
                  <a:pt x="711750" y="898311"/>
                </a:lnTo>
                <a:lnTo>
                  <a:pt x="713024" y="894538"/>
                </a:lnTo>
                <a:lnTo>
                  <a:pt x="719704" y="896116"/>
                </a:lnTo>
                <a:lnTo>
                  <a:pt x="714938" y="901976"/>
                </a:lnTo>
                <a:lnTo>
                  <a:pt x="716878" y="906211"/>
                </a:lnTo>
                <a:lnTo>
                  <a:pt x="715333" y="911471"/>
                </a:lnTo>
                <a:close/>
              </a:path>
              <a:path w="1760220" h="2282190">
                <a:moveTo>
                  <a:pt x="693453" y="863219"/>
                </a:moveTo>
                <a:lnTo>
                  <a:pt x="690987" y="859212"/>
                </a:lnTo>
                <a:lnTo>
                  <a:pt x="691753" y="856617"/>
                </a:lnTo>
                <a:lnTo>
                  <a:pt x="693577" y="856617"/>
                </a:lnTo>
                <a:lnTo>
                  <a:pt x="693453" y="863219"/>
                </a:lnTo>
                <a:close/>
              </a:path>
              <a:path w="1760220" h="2282190">
                <a:moveTo>
                  <a:pt x="669384" y="1380851"/>
                </a:moveTo>
                <a:lnTo>
                  <a:pt x="665009" y="1380851"/>
                </a:lnTo>
                <a:lnTo>
                  <a:pt x="665009" y="1376453"/>
                </a:lnTo>
                <a:lnTo>
                  <a:pt x="669384" y="1376453"/>
                </a:lnTo>
                <a:lnTo>
                  <a:pt x="669384" y="1380851"/>
                </a:lnTo>
                <a:close/>
              </a:path>
              <a:path w="1760220" h="2282190">
                <a:moveTo>
                  <a:pt x="665109" y="1471110"/>
                </a:moveTo>
                <a:lnTo>
                  <a:pt x="667096" y="1462438"/>
                </a:lnTo>
                <a:lnTo>
                  <a:pt x="667197" y="1462000"/>
                </a:lnTo>
                <a:lnTo>
                  <a:pt x="673750" y="1462438"/>
                </a:lnTo>
                <a:lnTo>
                  <a:pt x="665109" y="1471110"/>
                </a:lnTo>
                <a:close/>
              </a:path>
              <a:path w="1760220" h="2282190">
                <a:moveTo>
                  <a:pt x="662821" y="1472969"/>
                </a:moveTo>
                <a:lnTo>
                  <a:pt x="659853" y="1472288"/>
                </a:lnTo>
                <a:lnTo>
                  <a:pt x="661013" y="1467474"/>
                </a:lnTo>
                <a:lnTo>
                  <a:pt x="660715" y="1464870"/>
                </a:lnTo>
                <a:lnTo>
                  <a:pt x="660638" y="1464194"/>
                </a:lnTo>
                <a:lnTo>
                  <a:pt x="663606" y="1464870"/>
                </a:lnTo>
                <a:lnTo>
                  <a:pt x="662532" y="1469347"/>
                </a:lnTo>
                <a:lnTo>
                  <a:pt x="662451" y="1469683"/>
                </a:lnTo>
                <a:lnTo>
                  <a:pt x="662744" y="1472288"/>
                </a:lnTo>
                <a:lnTo>
                  <a:pt x="662821" y="1472969"/>
                </a:lnTo>
                <a:close/>
              </a:path>
              <a:path w="1760220" h="2282190">
                <a:moveTo>
                  <a:pt x="658450" y="1488313"/>
                </a:moveTo>
                <a:lnTo>
                  <a:pt x="653037" y="1485740"/>
                </a:lnTo>
                <a:lnTo>
                  <a:pt x="652309" y="1480873"/>
                </a:lnTo>
                <a:lnTo>
                  <a:pt x="653011" y="1474793"/>
                </a:lnTo>
                <a:lnTo>
                  <a:pt x="651886" y="1468581"/>
                </a:lnTo>
                <a:lnTo>
                  <a:pt x="659873" y="1469347"/>
                </a:lnTo>
                <a:lnTo>
                  <a:pt x="655275" y="1482728"/>
                </a:lnTo>
                <a:lnTo>
                  <a:pt x="658450" y="1488313"/>
                </a:lnTo>
                <a:close/>
              </a:path>
              <a:path w="1760220" h="2282190">
                <a:moveTo>
                  <a:pt x="660734" y="1493040"/>
                </a:moveTo>
                <a:lnTo>
                  <a:pt x="662719" y="1484373"/>
                </a:lnTo>
                <a:lnTo>
                  <a:pt x="662821" y="1483931"/>
                </a:lnTo>
                <a:lnTo>
                  <a:pt x="669375" y="1484373"/>
                </a:lnTo>
                <a:lnTo>
                  <a:pt x="660734" y="1493040"/>
                </a:lnTo>
                <a:close/>
              </a:path>
              <a:path w="1760220" h="2282190">
                <a:moveTo>
                  <a:pt x="672839" y="1490872"/>
                </a:moveTo>
                <a:lnTo>
                  <a:pt x="671208" y="1490872"/>
                </a:lnTo>
                <a:lnTo>
                  <a:pt x="671573" y="1488313"/>
                </a:lnTo>
                <a:lnTo>
                  <a:pt x="673087" y="1487544"/>
                </a:lnTo>
                <a:lnTo>
                  <a:pt x="672867" y="1490506"/>
                </a:lnTo>
                <a:lnTo>
                  <a:pt x="672839" y="1490872"/>
                </a:lnTo>
                <a:close/>
              </a:path>
              <a:path w="1760220" h="2282190">
                <a:moveTo>
                  <a:pt x="665009" y="1497091"/>
                </a:moveTo>
                <a:lnTo>
                  <a:pt x="665009" y="1490506"/>
                </a:lnTo>
                <a:lnTo>
                  <a:pt x="671208" y="1490872"/>
                </a:lnTo>
                <a:lnTo>
                  <a:pt x="672839" y="1490872"/>
                </a:lnTo>
                <a:lnTo>
                  <a:pt x="672756" y="1491988"/>
                </a:lnTo>
                <a:lnTo>
                  <a:pt x="670193" y="1496789"/>
                </a:lnTo>
                <a:lnTo>
                  <a:pt x="665009" y="1497091"/>
                </a:lnTo>
                <a:close/>
              </a:path>
              <a:path w="1760220" h="2282190">
                <a:moveTo>
                  <a:pt x="658450" y="1510248"/>
                </a:moveTo>
                <a:lnTo>
                  <a:pt x="655076" y="1506501"/>
                </a:lnTo>
                <a:lnTo>
                  <a:pt x="659215" y="1502271"/>
                </a:lnTo>
                <a:lnTo>
                  <a:pt x="656262" y="1494903"/>
                </a:lnTo>
                <a:lnTo>
                  <a:pt x="662947" y="1500646"/>
                </a:lnTo>
                <a:lnTo>
                  <a:pt x="662250" y="1502271"/>
                </a:lnTo>
                <a:lnTo>
                  <a:pt x="658450" y="1510248"/>
                </a:lnTo>
                <a:close/>
              </a:path>
              <a:path w="1760220" h="2282190">
                <a:moveTo>
                  <a:pt x="673865" y="1407491"/>
                </a:moveTo>
                <a:lnTo>
                  <a:pt x="675842" y="1398836"/>
                </a:lnTo>
                <a:lnTo>
                  <a:pt x="675944" y="1398389"/>
                </a:lnTo>
                <a:lnTo>
                  <a:pt x="682508" y="1398836"/>
                </a:lnTo>
                <a:lnTo>
                  <a:pt x="676383" y="1404969"/>
                </a:lnTo>
                <a:lnTo>
                  <a:pt x="675944" y="1404969"/>
                </a:lnTo>
                <a:lnTo>
                  <a:pt x="675376" y="1405978"/>
                </a:lnTo>
                <a:lnTo>
                  <a:pt x="673865" y="1407491"/>
                </a:lnTo>
                <a:close/>
              </a:path>
              <a:path w="1760220" h="2282190">
                <a:moveTo>
                  <a:pt x="675376" y="1405978"/>
                </a:moveTo>
                <a:lnTo>
                  <a:pt x="675944" y="1404969"/>
                </a:lnTo>
                <a:lnTo>
                  <a:pt x="676152" y="1405201"/>
                </a:lnTo>
                <a:lnTo>
                  <a:pt x="675376" y="1405978"/>
                </a:lnTo>
                <a:close/>
              </a:path>
              <a:path w="1760220" h="2282190">
                <a:moveTo>
                  <a:pt x="676152" y="1405201"/>
                </a:moveTo>
                <a:lnTo>
                  <a:pt x="675944" y="1404969"/>
                </a:lnTo>
                <a:lnTo>
                  <a:pt x="676383" y="1404969"/>
                </a:lnTo>
                <a:lnTo>
                  <a:pt x="676152" y="1405201"/>
                </a:lnTo>
                <a:close/>
              </a:path>
              <a:path w="1760220" h="2282190">
                <a:moveTo>
                  <a:pt x="676174" y="1408924"/>
                </a:moveTo>
                <a:lnTo>
                  <a:pt x="674023" y="1408380"/>
                </a:lnTo>
                <a:lnTo>
                  <a:pt x="675376" y="1405978"/>
                </a:lnTo>
                <a:lnTo>
                  <a:pt x="676152" y="1405201"/>
                </a:lnTo>
                <a:lnTo>
                  <a:pt x="678210" y="1407491"/>
                </a:lnTo>
                <a:lnTo>
                  <a:pt x="676174" y="1408924"/>
                </a:lnTo>
                <a:close/>
              </a:path>
              <a:path w="1760220" h="2282190">
                <a:moveTo>
                  <a:pt x="669481" y="1183786"/>
                </a:moveTo>
                <a:lnTo>
                  <a:pt x="671471" y="1175118"/>
                </a:lnTo>
                <a:lnTo>
                  <a:pt x="671573" y="1174671"/>
                </a:lnTo>
                <a:lnTo>
                  <a:pt x="678132" y="1175118"/>
                </a:lnTo>
                <a:lnTo>
                  <a:pt x="669481" y="1183786"/>
                </a:lnTo>
                <a:close/>
              </a:path>
              <a:path w="1760220" h="2282190">
                <a:moveTo>
                  <a:pt x="665617" y="1326628"/>
                </a:moveTo>
                <a:lnTo>
                  <a:pt x="660638" y="1326014"/>
                </a:lnTo>
                <a:lnTo>
                  <a:pt x="658435" y="1319418"/>
                </a:lnTo>
                <a:lnTo>
                  <a:pt x="665505" y="1322124"/>
                </a:lnTo>
                <a:lnTo>
                  <a:pt x="669317" y="1322124"/>
                </a:lnTo>
                <a:lnTo>
                  <a:pt x="668859" y="1325486"/>
                </a:lnTo>
                <a:lnTo>
                  <a:pt x="665617" y="1326628"/>
                </a:lnTo>
                <a:close/>
              </a:path>
              <a:path w="1760220" h="2282190">
                <a:moveTo>
                  <a:pt x="669317" y="1322124"/>
                </a:moveTo>
                <a:lnTo>
                  <a:pt x="665505" y="1322124"/>
                </a:lnTo>
                <a:lnTo>
                  <a:pt x="669384" y="1321627"/>
                </a:lnTo>
                <a:lnTo>
                  <a:pt x="669317" y="1322124"/>
                </a:lnTo>
                <a:close/>
              </a:path>
              <a:path w="1760220" h="2282190">
                <a:moveTo>
                  <a:pt x="667298" y="1210103"/>
                </a:moveTo>
                <a:lnTo>
                  <a:pt x="669283" y="1201436"/>
                </a:lnTo>
                <a:lnTo>
                  <a:pt x="669384" y="1200994"/>
                </a:lnTo>
                <a:lnTo>
                  <a:pt x="675939" y="1201436"/>
                </a:lnTo>
                <a:lnTo>
                  <a:pt x="667298" y="1210103"/>
                </a:lnTo>
                <a:close/>
              </a:path>
              <a:path w="1760220" h="2282190">
                <a:moveTo>
                  <a:pt x="711960" y="1044610"/>
                </a:moveTo>
                <a:lnTo>
                  <a:pt x="704398" y="1043072"/>
                </a:lnTo>
                <a:lnTo>
                  <a:pt x="705366" y="1038928"/>
                </a:lnTo>
                <a:lnTo>
                  <a:pt x="701420" y="1029855"/>
                </a:lnTo>
                <a:lnTo>
                  <a:pt x="708769" y="1032104"/>
                </a:lnTo>
                <a:lnTo>
                  <a:pt x="712239" y="1035384"/>
                </a:lnTo>
                <a:lnTo>
                  <a:pt x="712132" y="1038928"/>
                </a:lnTo>
                <a:lnTo>
                  <a:pt x="712007" y="1043072"/>
                </a:lnTo>
                <a:lnTo>
                  <a:pt x="711960" y="1044610"/>
                </a:lnTo>
                <a:close/>
              </a:path>
              <a:path w="1760220" h="2282190">
                <a:moveTo>
                  <a:pt x="649698" y="742587"/>
                </a:moveTo>
                <a:lnTo>
                  <a:pt x="647811" y="739157"/>
                </a:lnTo>
                <a:lnTo>
                  <a:pt x="649943" y="737322"/>
                </a:lnTo>
                <a:lnTo>
                  <a:pt x="651952" y="738119"/>
                </a:lnTo>
                <a:lnTo>
                  <a:pt x="649698" y="742587"/>
                </a:lnTo>
                <a:close/>
              </a:path>
              <a:path w="1760220" h="2282190">
                <a:moveTo>
                  <a:pt x="638890" y="631596"/>
                </a:moveTo>
                <a:lnTo>
                  <a:pt x="639933" y="620740"/>
                </a:lnTo>
                <a:lnTo>
                  <a:pt x="645326" y="624147"/>
                </a:lnTo>
                <a:lnTo>
                  <a:pt x="645934" y="627687"/>
                </a:lnTo>
                <a:lnTo>
                  <a:pt x="643255" y="627925"/>
                </a:lnTo>
                <a:lnTo>
                  <a:pt x="643139" y="630727"/>
                </a:lnTo>
                <a:lnTo>
                  <a:pt x="638890" y="631596"/>
                </a:lnTo>
                <a:close/>
              </a:path>
              <a:path w="1760220" h="2282190">
                <a:moveTo>
                  <a:pt x="639956" y="655021"/>
                </a:moveTo>
                <a:lnTo>
                  <a:pt x="637987" y="653434"/>
                </a:lnTo>
                <a:lnTo>
                  <a:pt x="636403" y="651461"/>
                </a:lnTo>
                <a:lnTo>
                  <a:pt x="638758" y="652663"/>
                </a:lnTo>
                <a:lnTo>
                  <a:pt x="639956" y="655021"/>
                </a:lnTo>
                <a:close/>
              </a:path>
              <a:path w="1760220" h="2282190">
                <a:moveTo>
                  <a:pt x="636091" y="965165"/>
                </a:moveTo>
                <a:lnTo>
                  <a:pt x="633991" y="964672"/>
                </a:lnTo>
                <a:lnTo>
                  <a:pt x="636570" y="961922"/>
                </a:lnTo>
                <a:lnTo>
                  <a:pt x="638430" y="964036"/>
                </a:lnTo>
                <a:lnTo>
                  <a:pt x="636091" y="965165"/>
                </a:lnTo>
                <a:close/>
              </a:path>
              <a:path w="1760220" h="2282190">
                <a:moveTo>
                  <a:pt x="645547" y="759701"/>
                </a:moveTo>
                <a:lnTo>
                  <a:pt x="643399" y="759158"/>
                </a:lnTo>
                <a:lnTo>
                  <a:pt x="645327" y="755748"/>
                </a:lnTo>
                <a:lnTo>
                  <a:pt x="647584" y="758267"/>
                </a:lnTo>
                <a:lnTo>
                  <a:pt x="645547" y="759701"/>
                </a:lnTo>
                <a:close/>
              </a:path>
              <a:path w="1760220" h="2282190">
                <a:moveTo>
                  <a:pt x="647600" y="1049987"/>
                </a:moveTo>
                <a:lnTo>
                  <a:pt x="649597" y="1041320"/>
                </a:lnTo>
                <a:lnTo>
                  <a:pt x="649698" y="1040883"/>
                </a:lnTo>
                <a:lnTo>
                  <a:pt x="656246" y="1041320"/>
                </a:lnTo>
                <a:lnTo>
                  <a:pt x="647600" y="1049987"/>
                </a:lnTo>
                <a:close/>
              </a:path>
              <a:path w="1760220" h="2282190">
                <a:moveTo>
                  <a:pt x="654139" y="1057119"/>
                </a:moveTo>
                <a:lnTo>
                  <a:pt x="654074" y="1056233"/>
                </a:lnTo>
                <a:lnTo>
                  <a:pt x="654651" y="1056233"/>
                </a:lnTo>
                <a:lnTo>
                  <a:pt x="654139" y="1057119"/>
                </a:lnTo>
                <a:close/>
              </a:path>
              <a:path w="1760220" h="2282190">
                <a:moveTo>
                  <a:pt x="658450" y="1065006"/>
                </a:moveTo>
                <a:lnTo>
                  <a:pt x="655512" y="1063560"/>
                </a:lnTo>
                <a:lnTo>
                  <a:pt x="654373" y="1060320"/>
                </a:lnTo>
                <a:lnTo>
                  <a:pt x="654187" y="1057776"/>
                </a:lnTo>
                <a:lnTo>
                  <a:pt x="654139" y="1057119"/>
                </a:lnTo>
                <a:lnTo>
                  <a:pt x="654651" y="1056233"/>
                </a:lnTo>
                <a:lnTo>
                  <a:pt x="660638" y="1056233"/>
                </a:lnTo>
                <a:lnTo>
                  <a:pt x="661464" y="1060320"/>
                </a:lnTo>
                <a:lnTo>
                  <a:pt x="661565" y="1060818"/>
                </a:lnTo>
                <a:lnTo>
                  <a:pt x="659138" y="1062041"/>
                </a:lnTo>
                <a:lnTo>
                  <a:pt x="658450" y="1065006"/>
                </a:lnTo>
                <a:close/>
              </a:path>
              <a:path w="1760220" h="2282190">
                <a:moveTo>
                  <a:pt x="657660" y="626396"/>
                </a:moveTo>
                <a:lnTo>
                  <a:pt x="661605" y="617328"/>
                </a:lnTo>
                <a:lnTo>
                  <a:pt x="660714" y="613505"/>
                </a:lnTo>
                <a:lnTo>
                  <a:pt x="660638" y="613179"/>
                </a:lnTo>
                <a:lnTo>
                  <a:pt x="665419" y="613505"/>
                </a:lnTo>
                <a:lnTo>
                  <a:pt x="665338" y="618709"/>
                </a:lnTo>
                <a:lnTo>
                  <a:pt x="665009" y="624147"/>
                </a:lnTo>
                <a:lnTo>
                  <a:pt x="657660" y="626396"/>
                </a:lnTo>
                <a:close/>
              </a:path>
              <a:path w="1760220" h="2282190">
                <a:moveTo>
                  <a:pt x="695577" y="1450739"/>
                </a:moveTo>
                <a:lnTo>
                  <a:pt x="693751" y="1448227"/>
                </a:lnTo>
                <a:lnTo>
                  <a:pt x="693213" y="1443249"/>
                </a:lnTo>
                <a:lnTo>
                  <a:pt x="693129" y="1442473"/>
                </a:lnTo>
                <a:lnTo>
                  <a:pt x="697834" y="1440065"/>
                </a:lnTo>
                <a:lnTo>
                  <a:pt x="699029" y="1443249"/>
                </a:lnTo>
                <a:lnTo>
                  <a:pt x="695577" y="1450739"/>
                </a:lnTo>
                <a:close/>
              </a:path>
              <a:path w="1760220" h="2282190">
                <a:moveTo>
                  <a:pt x="696019" y="1451346"/>
                </a:moveTo>
                <a:lnTo>
                  <a:pt x="695298" y="1451346"/>
                </a:lnTo>
                <a:lnTo>
                  <a:pt x="695577" y="1450739"/>
                </a:lnTo>
                <a:lnTo>
                  <a:pt x="696019" y="1451346"/>
                </a:lnTo>
                <a:close/>
              </a:path>
              <a:path w="1760220" h="2282190">
                <a:moveTo>
                  <a:pt x="696961" y="1452641"/>
                </a:moveTo>
                <a:lnTo>
                  <a:pt x="696019" y="1451346"/>
                </a:lnTo>
                <a:lnTo>
                  <a:pt x="700022" y="1451033"/>
                </a:lnTo>
                <a:lnTo>
                  <a:pt x="696961" y="1452641"/>
                </a:lnTo>
                <a:close/>
              </a:path>
              <a:path w="1760220" h="2282190">
                <a:moveTo>
                  <a:pt x="647600" y="455597"/>
                </a:moveTo>
                <a:lnTo>
                  <a:pt x="649595" y="446935"/>
                </a:lnTo>
                <a:lnTo>
                  <a:pt x="649698" y="446489"/>
                </a:lnTo>
                <a:lnTo>
                  <a:pt x="656246" y="446935"/>
                </a:lnTo>
                <a:lnTo>
                  <a:pt x="647600" y="455597"/>
                </a:lnTo>
                <a:close/>
              </a:path>
              <a:path w="1760220" h="2282190">
                <a:moveTo>
                  <a:pt x="620771" y="866466"/>
                </a:moveTo>
                <a:lnTo>
                  <a:pt x="618672" y="865972"/>
                </a:lnTo>
                <a:lnTo>
                  <a:pt x="621248" y="863219"/>
                </a:lnTo>
                <a:lnTo>
                  <a:pt x="623109" y="865336"/>
                </a:lnTo>
                <a:lnTo>
                  <a:pt x="620771" y="866466"/>
                </a:lnTo>
                <a:close/>
              </a:path>
              <a:path w="1760220" h="2282190">
                <a:moveTo>
                  <a:pt x="625624" y="1150548"/>
                </a:moveTo>
                <a:lnTo>
                  <a:pt x="621248" y="1150548"/>
                </a:lnTo>
                <a:lnTo>
                  <a:pt x="621353" y="1145439"/>
                </a:lnTo>
                <a:lnTo>
                  <a:pt x="621376" y="1144333"/>
                </a:lnTo>
                <a:lnTo>
                  <a:pt x="624247" y="1142999"/>
                </a:lnTo>
                <a:lnTo>
                  <a:pt x="626713" y="1145439"/>
                </a:lnTo>
                <a:lnTo>
                  <a:pt x="625624" y="1150548"/>
                </a:lnTo>
                <a:close/>
              </a:path>
              <a:path w="1760220" h="2282190">
                <a:moveTo>
                  <a:pt x="619161" y="1014896"/>
                </a:moveTo>
                <a:lnTo>
                  <a:pt x="621147" y="1006229"/>
                </a:lnTo>
                <a:lnTo>
                  <a:pt x="621248" y="1005787"/>
                </a:lnTo>
                <a:lnTo>
                  <a:pt x="627812" y="1006229"/>
                </a:lnTo>
                <a:lnTo>
                  <a:pt x="619161" y="1014896"/>
                </a:lnTo>
                <a:close/>
              </a:path>
              <a:path w="1760220" h="2282190">
                <a:moveTo>
                  <a:pt x="631204" y="1012532"/>
                </a:moveTo>
                <a:lnTo>
                  <a:pt x="629236" y="1010945"/>
                </a:lnTo>
                <a:lnTo>
                  <a:pt x="627652" y="1008972"/>
                </a:lnTo>
                <a:lnTo>
                  <a:pt x="630005" y="1010174"/>
                </a:lnTo>
                <a:lnTo>
                  <a:pt x="631204" y="1012532"/>
                </a:lnTo>
                <a:close/>
              </a:path>
              <a:path w="1760220" h="2282190">
                <a:moveTo>
                  <a:pt x="627817" y="1211961"/>
                </a:moveTo>
                <a:lnTo>
                  <a:pt x="622974" y="1211264"/>
                </a:lnTo>
                <a:lnTo>
                  <a:pt x="618412" y="1211264"/>
                </a:lnTo>
                <a:lnTo>
                  <a:pt x="616877" y="1205381"/>
                </a:lnTo>
                <a:lnTo>
                  <a:pt x="618832" y="1203674"/>
                </a:lnTo>
                <a:lnTo>
                  <a:pt x="621815" y="1203019"/>
                </a:lnTo>
                <a:lnTo>
                  <a:pt x="625624" y="1203181"/>
                </a:lnTo>
                <a:lnTo>
                  <a:pt x="627336" y="1205137"/>
                </a:lnTo>
                <a:lnTo>
                  <a:pt x="627984" y="1208137"/>
                </a:lnTo>
                <a:lnTo>
                  <a:pt x="627847" y="1211264"/>
                </a:lnTo>
                <a:lnTo>
                  <a:pt x="627817" y="1211961"/>
                </a:lnTo>
                <a:close/>
              </a:path>
              <a:path w="1760220" h="2282190">
                <a:moveTo>
                  <a:pt x="620163" y="1212211"/>
                </a:moveTo>
                <a:lnTo>
                  <a:pt x="618185" y="1211264"/>
                </a:lnTo>
                <a:lnTo>
                  <a:pt x="622974" y="1211264"/>
                </a:lnTo>
                <a:lnTo>
                  <a:pt x="620163" y="1212211"/>
                </a:lnTo>
                <a:close/>
              </a:path>
              <a:path w="1760220" h="2282190">
                <a:moveTo>
                  <a:pt x="614390" y="1484951"/>
                </a:moveTo>
                <a:lnTo>
                  <a:pt x="614902" y="1480798"/>
                </a:lnTo>
                <a:lnTo>
                  <a:pt x="614863" y="1480163"/>
                </a:lnTo>
                <a:lnTo>
                  <a:pt x="614749" y="1478310"/>
                </a:lnTo>
                <a:lnTo>
                  <a:pt x="614689" y="1477351"/>
                </a:lnTo>
                <a:lnTo>
                  <a:pt x="617384" y="1478310"/>
                </a:lnTo>
                <a:lnTo>
                  <a:pt x="619187" y="1480163"/>
                </a:lnTo>
                <a:lnTo>
                  <a:pt x="619066" y="1483931"/>
                </a:lnTo>
                <a:lnTo>
                  <a:pt x="614390" y="1484951"/>
                </a:lnTo>
                <a:close/>
              </a:path>
              <a:path w="1760220" h="2282190">
                <a:moveTo>
                  <a:pt x="630005" y="832515"/>
                </a:moveTo>
                <a:lnTo>
                  <a:pt x="627550" y="823575"/>
                </a:lnTo>
                <a:lnTo>
                  <a:pt x="629095" y="820397"/>
                </a:lnTo>
                <a:lnTo>
                  <a:pt x="631096" y="823278"/>
                </a:lnTo>
                <a:lnTo>
                  <a:pt x="630005" y="832515"/>
                </a:lnTo>
                <a:close/>
              </a:path>
              <a:path w="1760220" h="2282190">
                <a:moveTo>
                  <a:pt x="631713" y="837953"/>
                </a:moveTo>
                <a:lnTo>
                  <a:pt x="629613" y="837459"/>
                </a:lnTo>
                <a:lnTo>
                  <a:pt x="632194" y="834709"/>
                </a:lnTo>
                <a:lnTo>
                  <a:pt x="634053" y="836825"/>
                </a:lnTo>
                <a:lnTo>
                  <a:pt x="631713" y="837953"/>
                </a:lnTo>
                <a:close/>
              </a:path>
              <a:path w="1760220" h="2282190">
                <a:moveTo>
                  <a:pt x="616973" y="1164039"/>
                </a:moveTo>
                <a:lnTo>
                  <a:pt x="618965" y="1155372"/>
                </a:lnTo>
                <a:lnTo>
                  <a:pt x="619066" y="1154935"/>
                </a:lnTo>
                <a:lnTo>
                  <a:pt x="625624" y="1155372"/>
                </a:lnTo>
                <a:lnTo>
                  <a:pt x="616973" y="1164039"/>
                </a:lnTo>
                <a:close/>
              </a:path>
              <a:path w="1760220" h="2282190">
                <a:moveTo>
                  <a:pt x="666756" y="563018"/>
                </a:moveTo>
                <a:lnTo>
                  <a:pt x="662821" y="562735"/>
                </a:lnTo>
                <a:lnTo>
                  <a:pt x="662821" y="556154"/>
                </a:lnTo>
                <a:lnTo>
                  <a:pt x="667197" y="556154"/>
                </a:lnTo>
                <a:lnTo>
                  <a:pt x="667937" y="560556"/>
                </a:lnTo>
                <a:lnTo>
                  <a:pt x="666756" y="563018"/>
                </a:lnTo>
                <a:close/>
              </a:path>
              <a:path w="1760220" h="2282190">
                <a:moveTo>
                  <a:pt x="618776" y="958555"/>
                </a:moveTo>
                <a:lnTo>
                  <a:pt x="619278" y="954397"/>
                </a:lnTo>
                <a:lnTo>
                  <a:pt x="619239" y="953757"/>
                </a:lnTo>
                <a:lnTo>
                  <a:pt x="619125" y="951909"/>
                </a:lnTo>
                <a:lnTo>
                  <a:pt x="619066" y="950955"/>
                </a:lnTo>
                <a:lnTo>
                  <a:pt x="621760" y="951909"/>
                </a:lnTo>
                <a:lnTo>
                  <a:pt x="623564" y="953757"/>
                </a:lnTo>
                <a:lnTo>
                  <a:pt x="623542" y="954397"/>
                </a:lnTo>
                <a:lnTo>
                  <a:pt x="623436" y="957535"/>
                </a:lnTo>
                <a:lnTo>
                  <a:pt x="618776" y="958555"/>
                </a:lnTo>
                <a:close/>
              </a:path>
              <a:path w="1760220" h="2282190">
                <a:moveTo>
                  <a:pt x="629274" y="1123541"/>
                </a:moveTo>
                <a:lnTo>
                  <a:pt x="627139" y="1123541"/>
                </a:lnTo>
                <a:lnTo>
                  <a:pt x="625482" y="1117499"/>
                </a:lnTo>
                <a:lnTo>
                  <a:pt x="627817" y="1115452"/>
                </a:lnTo>
                <a:lnTo>
                  <a:pt x="632644" y="1115726"/>
                </a:lnTo>
                <a:lnTo>
                  <a:pt x="629274" y="1123541"/>
                </a:lnTo>
                <a:close/>
              </a:path>
              <a:path w="1760220" h="2282190">
                <a:moveTo>
                  <a:pt x="630005" y="1128612"/>
                </a:moveTo>
                <a:lnTo>
                  <a:pt x="625938" y="1126841"/>
                </a:lnTo>
                <a:lnTo>
                  <a:pt x="621167" y="1125775"/>
                </a:lnTo>
                <a:lnTo>
                  <a:pt x="619065" y="1122032"/>
                </a:lnTo>
                <a:lnTo>
                  <a:pt x="619480" y="1119540"/>
                </a:lnTo>
                <a:lnTo>
                  <a:pt x="621268" y="1120814"/>
                </a:lnTo>
                <a:lnTo>
                  <a:pt x="621248" y="1122032"/>
                </a:lnTo>
                <a:lnTo>
                  <a:pt x="627139" y="1123541"/>
                </a:lnTo>
                <a:lnTo>
                  <a:pt x="629274" y="1123541"/>
                </a:lnTo>
                <a:lnTo>
                  <a:pt x="628749" y="1124759"/>
                </a:lnTo>
                <a:lnTo>
                  <a:pt x="630005" y="1128612"/>
                </a:lnTo>
                <a:close/>
              </a:path>
              <a:path w="1760220" h="2282190">
                <a:moveTo>
                  <a:pt x="623436" y="983857"/>
                </a:moveTo>
                <a:lnTo>
                  <a:pt x="619066" y="983857"/>
                </a:lnTo>
                <a:lnTo>
                  <a:pt x="619066" y="979465"/>
                </a:lnTo>
                <a:lnTo>
                  <a:pt x="623436" y="979465"/>
                </a:lnTo>
                <a:lnTo>
                  <a:pt x="623436" y="983857"/>
                </a:lnTo>
                <a:close/>
              </a:path>
              <a:path w="1760220" h="2282190">
                <a:moveTo>
                  <a:pt x="651886" y="472810"/>
                </a:moveTo>
                <a:lnTo>
                  <a:pt x="650000" y="469381"/>
                </a:lnTo>
                <a:lnTo>
                  <a:pt x="652134" y="467546"/>
                </a:lnTo>
                <a:lnTo>
                  <a:pt x="654144" y="468343"/>
                </a:lnTo>
                <a:lnTo>
                  <a:pt x="651886" y="472810"/>
                </a:lnTo>
                <a:close/>
              </a:path>
              <a:path w="1760220" h="2282190">
                <a:moveTo>
                  <a:pt x="715430" y="1146497"/>
                </a:moveTo>
                <a:lnTo>
                  <a:pt x="717420" y="1137829"/>
                </a:lnTo>
                <a:lnTo>
                  <a:pt x="717522" y="1137387"/>
                </a:lnTo>
                <a:lnTo>
                  <a:pt x="724070" y="1137829"/>
                </a:lnTo>
                <a:lnTo>
                  <a:pt x="715430" y="1146497"/>
                </a:lnTo>
                <a:close/>
              </a:path>
              <a:path w="1760220" h="2282190">
                <a:moveTo>
                  <a:pt x="715430" y="1175007"/>
                </a:moveTo>
                <a:lnTo>
                  <a:pt x="717421" y="1166340"/>
                </a:lnTo>
                <a:lnTo>
                  <a:pt x="717522" y="1165903"/>
                </a:lnTo>
                <a:lnTo>
                  <a:pt x="724070" y="1166340"/>
                </a:lnTo>
                <a:lnTo>
                  <a:pt x="715430" y="1175007"/>
                </a:lnTo>
                <a:close/>
              </a:path>
              <a:path w="1760220" h="2282190">
                <a:moveTo>
                  <a:pt x="719143" y="1017640"/>
                </a:moveTo>
                <a:lnTo>
                  <a:pt x="717455" y="1017640"/>
                </a:lnTo>
                <a:lnTo>
                  <a:pt x="717522" y="1012367"/>
                </a:lnTo>
                <a:lnTo>
                  <a:pt x="719989" y="1015098"/>
                </a:lnTo>
                <a:lnTo>
                  <a:pt x="719143" y="1017640"/>
                </a:lnTo>
                <a:close/>
              </a:path>
              <a:path w="1760220" h="2282190">
                <a:moveTo>
                  <a:pt x="708871" y="1389955"/>
                </a:moveTo>
                <a:lnTo>
                  <a:pt x="710857" y="1381288"/>
                </a:lnTo>
                <a:lnTo>
                  <a:pt x="710957" y="1380851"/>
                </a:lnTo>
                <a:lnTo>
                  <a:pt x="717501" y="1381288"/>
                </a:lnTo>
                <a:lnTo>
                  <a:pt x="708871" y="1389955"/>
                </a:lnTo>
                <a:close/>
              </a:path>
              <a:path w="1760220" h="2282190">
                <a:moveTo>
                  <a:pt x="715430" y="1392149"/>
                </a:moveTo>
                <a:lnTo>
                  <a:pt x="717421" y="1383476"/>
                </a:lnTo>
                <a:lnTo>
                  <a:pt x="717522" y="1383039"/>
                </a:lnTo>
                <a:lnTo>
                  <a:pt x="724070" y="1383476"/>
                </a:lnTo>
                <a:lnTo>
                  <a:pt x="715430" y="1392149"/>
                </a:lnTo>
                <a:close/>
              </a:path>
              <a:path w="1760220" h="2282190">
                <a:moveTo>
                  <a:pt x="718002" y="1226172"/>
                </a:moveTo>
                <a:lnTo>
                  <a:pt x="715662" y="1225043"/>
                </a:lnTo>
                <a:lnTo>
                  <a:pt x="717522" y="1222929"/>
                </a:lnTo>
                <a:lnTo>
                  <a:pt x="720102" y="1225679"/>
                </a:lnTo>
                <a:lnTo>
                  <a:pt x="718002" y="1226172"/>
                </a:lnTo>
                <a:close/>
              </a:path>
              <a:path w="1760220" h="2282190">
                <a:moveTo>
                  <a:pt x="717749" y="821114"/>
                </a:moveTo>
                <a:lnTo>
                  <a:pt x="715600" y="820570"/>
                </a:lnTo>
                <a:lnTo>
                  <a:pt x="717522" y="817161"/>
                </a:lnTo>
                <a:lnTo>
                  <a:pt x="719785" y="819681"/>
                </a:lnTo>
                <a:lnTo>
                  <a:pt x="717749" y="821114"/>
                </a:lnTo>
                <a:close/>
              </a:path>
              <a:path w="1760220" h="2282190">
                <a:moveTo>
                  <a:pt x="715875" y="1405849"/>
                </a:moveTo>
                <a:lnTo>
                  <a:pt x="713667" y="1404637"/>
                </a:lnTo>
                <a:lnTo>
                  <a:pt x="715333" y="1400583"/>
                </a:lnTo>
                <a:lnTo>
                  <a:pt x="717811" y="1404429"/>
                </a:lnTo>
                <a:lnTo>
                  <a:pt x="715875" y="1405849"/>
                </a:lnTo>
                <a:close/>
              </a:path>
              <a:path w="1760220" h="2282190">
                <a:moveTo>
                  <a:pt x="702687" y="1474020"/>
                </a:moveTo>
                <a:lnTo>
                  <a:pt x="700350" y="1472892"/>
                </a:lnTo>
                <a:lnTo>
                  <a:pt x="702211" y="1470775"/>
                </a:lnTo>
                <a:lnTo>
                  <a:pt x="704787" y="1473526"/>
                </a:lnTo>
                <a:lnTo>
                  <a:pt x="702687" y="1474020"/>
                </a:lnTo>
                <a:close/>
              </a:path>
              <a:path w="1760220" h="2282190">
                <a:moveTo>
                  <a:pt x="713146" y="1525607"/>
                </a:moveTo>
                <a:lnTo>
                  <a:pt x="710668" y="1521762"/>
                </a:lnTo>
                <a:lnTo>
                  <a:pt x="712604" y="1520341"/>
                </a:lnTo>
                <a:lnTo>
                  <a:pt x="714811" y="1521553"/>
                </a:lnTo>
                <a:lnTo>
                  <a:pt x="713146" y="1525607"/>
                </a:lnTo>
                <a:close/>
              </a:path>
              <a:path w="1760220" h="2282190">
                <a:moveTo>
                  <a:pt x="717522" y="1354528"/>
                </a:moveTo>
                <a:lnTo>
                  <a:pt x="708769" y="1354528"/>
                </a:lnTo>
                <a:lnTo>
                  <a:pt x="711354" y="1349996"/>
                </a:lnTo>
                <a:lnTo>
                  <a:pt x="713971" y="1347491"/>
                </a:lnTo>
                <a:lnTo>
                  <a:pt x="716176" y="1348505"/>
                </a:lnTo>
                <a:lnTo>
                  <a:pt x="717522" y="1354528"/>
                </a:lnTo>
                <a:close/>
              </a:path>
              <a:path w="1760220" h="2282190">
                <a:moveTo>
                  <a:pt x="703404" y="1280120"/>
                </a:moveTo>
                <a:lnTo>
                  <a:pt x="701436" y="1278533"/>
                </a:lnTo>
                <a:lnTo>
                  <a:pt x="699855" y="1276560"/>
                </a:lnTo>
                <a:lnTo>
                  <a:pt x="702211" y="1277761"/>
                </a:lnTo>
                <a:lnTo>
                  <a:pt x="703404" y="1280120"/>
                </a:lnTo>
                <a:close/>
              </a:path>
              <a:path w="1760220" h="2282190">
                <a:moveTo>
                  <a:pt x="706806" y="1463759"/>
                </a:moveTo>
                <a:lnTo>
                  <a:pt x="704657" y="1463215"/>
                </a:lnTo>
                <a:lnTo>
                  <a:pt x="706582" y="1459802"/>
                </a:lnTo>
                <a:lnTo>
                  <a:pt x="708842" y="1462324"/>
                </a:lnTo>
                <a:lnTo>
                  <a:pt x="706806" y="1463759"/>
                </a:lnTo>
                <a:close/>
              </a:path>
              <a:path w="1760220" h="2282190">
                <a:moveTo>
                  <a:pt x="708871" y="1475498"/>
                </a:moveTo>
                <a:lnTo>
                  <a:pt x="710857" y="1466824"/>
                </a:lnTo>
                <a:lnTo>
                  <a:pt x="710957" y="1466388"/>
                </a:lnTo>
                <a:lnTo>
                  <a:pt x="717501" y="1466824"/>
                </a:lnTo>
                <a:lnTo>
                  <a:pt x="708871" y="1475498"/>
                </a:lnTo>
                <a:close/>
              </a:path>
              <a:path w="1760220" h="2282190">
                <a:moveTo>
                  <a:pt x="708871" y="1420664"/>
                </a:moveTo>
                <a:lnTo>
                  <a:pt x="710857" y="1411991"/>
                </a:lnTo>
                <a:lnTo>
                  <a:pt x="710957" y="1411555"/>
                </a:lnTo>
                <a:lnTo>
                  <a:pt x="717501" y="1411991"/>
                </a:lnTo>
                <a:lnTo>
                  <a:pt x="708871" y="1420664"/>
                </a:lnTo>
                <a:close/>
              </a:path>
              <a:path w="1760220" h="2282190">
                <a:moveTo>
                  <a:pt x="708871" y="1442600"/>
                </a:moveTo>
                <a:lnTo>
                  <a:pt x="710854" y="1433926"/>
                </a:lnTo>
                <a:lnTo>
                  <a:pt x="710957" y="1433479"/>
                </a:lnTo>
                <a:lnTo>
                  <a:pt x="717501" y="1433926"/>
                </a:lnTo>
                <a:lnTo>
                  <a:pt x="708871" y="1442600"/>
                </a:lnTo>
                <a:close/>
              </a:path>
              <a:path w="1760220" h="2282190">
                <a:moveTo>
                  <a:pt x="671801" y="1086505"/>
                </a:moveTo>
                <a:lnTo>
                  <a:pt x="669652" y="1085962"/>
                </a:lnTo>
                <a:lnTo>
                  <a:pt x="671573" y="1082554"/>
                </a:lnTo>
                <a:lnTo>
                  <a:pt x="673837" y="1085073"/>
                </a:lnTo>
                <a:lnTo>
                  <a:pt x="671801" y="1086505"/>
                </a:lnTo>
                <a:close/>
              </a:path>
              <a:path w="1760220" h="2282190">
                <a:moveTo>
                  <a:pt x="706119" y="696929"/>
                </a:moveTo>
                <a:lnTo>
                  <a:pt x="701881" y="696929"/>
                </a:lnTo>
                <a:lnTo>
                  <a:pt x="702079" y="695671"/>
                </a:lnTo>
                <a:lnTo>
                  <a:pt x="702211" y="694334"/>
                </a:lnTo>
                <a:lnTo>
                  <a:pt x="706455" y="693466"/>
                </a:lnTo>
                <a:lnTo>
                  <a:pt x="706241" y="695671"/>
                </a:lnTo>
                <a:lnTo>
                  <a:pt x="706119" y="696929"/>
                </a:lnTo>
                <a:close/>
              </a:path>
              <a:path w="1760220" h="2282190">
                <a:moveTo>
                  <a:pt x="705401" y="704327"/>
                </a:moveTo>
                <a:lnTo>
                  <a:pt x="700022" y="700915"/>
                </a:lnTo>
                <a:lnTo>
                  <a:pt x="700022" y="696529"/>
                </a:lnTo>
                <a:lnTo>
                  <a:pt x="701881" y="696929"/>
                </a:lnTo>
                <a:lnTo>
                  <a:pt x="706119" y="696929"/>
                </a:lnTo>
                <a:lnTo>
                  <a:pt x="705401" y="704327"/>
                </a:lnTo>
                <a:close/>
              </a:path>
              <a:path w="1760220" h="2282190">
                <a:moveTo>
                  <a:pt x="664614" y="477594"/>
                </a:moveTo>
                <a:lnTo>
                  <a:pt x="662431" y="475400"/>
                </a:lnTo>
                <a:lnTo>
                  <a:pt x="662821" y="470617"/>
                </a:lnTo>
                <a:lnTo>
                  <a:pt x="667592" y="470216"/>
                </a:lnTo>
                <a:lnTo>
                  <a:pt x="669779" y="472409"/>
                </a:lnTo>
                <a:lnTo>
                  <a:pt x="669384" y="477192"/>
                </a:lnTo>
                <a:lnTo>
                  <a:pt x="664614" y="477594"/>
                </a:lnTo>
                <a:close/>
              </a:path>
              <a:path w="1760220" h="2282190">
                <a:moveTo>
                  <a:pt x="669384" y="532025"/>
                </a:moveTo>
                <a:lnTo>
                  <a:pt x="665009" y="532025"/>
                </a:lnTo>
                <a:lnTo>
                  <a:pt x="665009" y="527644"/>
                </a:lnTo>
                <a:lnTo>
                  <a:pt x="669384" y="527644"/>
                </a:lnTo>
                <a:lnTo>
                  <a:pt x="669384" y="532025"/>
                </a:lnTo>
                <a:close/>
              </a:path>
              <a:path w="1760220" h="2282190">
                <a:moveTo>
                  <a:pt x="669384" y="589051"/>
                </a:moveTo>
                <a:lnTo>
                  <a:pt x="666137" y="587197"/>
                </a:lnTo>
                <a:lnTo>
                  <a:pt x="666220" y="581993"/>
                </a:lnTo>
                <a:lnTo>
                  <a:pt x="665009" y="578088"/>
                </a:lnTo>
                <a:lnTo>
                  <a:pt x="672363" y="575834"/>
                </a:lnTo>
                <a:lnTo>
                  <a:pt x="668413" y="584913"/>
                </a:lnTo>
                <a:lnTo>
                  <a:pt x="669384" y="589051"/>
                </a:lnTo>
                <a:close/>
              </a:path>
              <a:path w="1760220" h="2282190">
                <a:moveTo>
                  <a:pt x="662821" y="639502"/>
                </a:moveTo>
                <a:lnTo>
                  <a:pt x="663995" y="633436"/>
                </a:lnTo>
                <a:lnTo>
                  <a:pt x="667381" y="634416"/>
                </a:lnTo>
                <a:lnTo>
                  <a:pt x="668487" y="637939"/>
                </a:lnTo>
                <a:lnTo>
                  <a:pt x="662821" y="639502"/>
                </a:lnTo>
                <a:close/>
              </a:path>
              <a:path w="1760220" h="2282190">
                <a:moveTo>
                  <a:pt x="690581" y="857354"/>
                </a:moveTo>
                <a:lnTo>
                  <a:pt x="684554" y="853598"/>
                </a:lnTo>
                <a:lnTo>
                  <a:pt x="682517" y="852252"/>
                </a:lnTo>
                <a:lnTo>
                  <a:pt x="682770" y="850403"/>
                </a:lnTo>
                <a:lnTo>
                  <a:pt x="682867" y="849688"/>
                </a:lnTo>
                <a:lnTo>
                  <a:pt x="686504" y="850403"/>
                </a:lnTo>
                <a:lnTo>
                  <a:pt x="689149" y="850403"/>
                </a:lnTo>
                <a:lnTo>
                  <a:pt x="690581" y="857354"/>
                </a:lnTo>
                <a:close/>
              </a:path>
              <a:path w="1760220" h="2282190">
                <a:moveTo>
                  <a:pt x="689149" y="850403"/>
                </a:moveTo>
                <a:lnTo>
                  <a:pt x="686504" y="850403"/>
                </a:lnTo>
                <a:lnTo>
                  <a:pt x="689077" y="850058"/>
                </a:lnTo>
                <a:lnTo>
                  <a:pt x="689149" y="850403"/>
                </a:lnTo>
                <a:close/>
              </a:path>
              <a:path w="1760220" h="2282190">
                <a:moveTo>
                  <a:pt x="684701" y="828123"/>
                </a:moveTo>
                <a:lnTo>
                  <a:pt x="678856" y="824919"/>
                </a:lnTo>
                <a:lnTo>
                  <a:pt x="685618" y="816094"/>
                </a:lnTo>
                <a:lnTo>
                  <a:pt x="691265" y="817161"/>
                </a:lnTo>
                <a:lnTo>
                  <a:pt x="692139" y="822959"/>
                </a:lnTo>
                <a:lnTo>
                  <a:pt x="685379" y="822959"/>
                </a:lnTo>
                <a:lnTo>
                  <a:pt x="684822" y="827204"/>
                </a:lnTo>
                <a:lnTo>
                  <a:pt x="684701" y="828123"/>
                </a:lnTo>
                <a:close/>
              </a:path>
              <a:path w="1760220" h="2282190">
                <a:moveTo>
                  <a:pt x="692303" y="824046"/>
                </a:moveTo>
                <a:lnTo>
                  <a:pt x="685379" y="822959"/>
                </a:lnTo>
                <a:lnTo>
                  <a:pt x="692139" y="822959"/>
                </a:lnTo>
                <a:lnTo>
                  <a:pt x="692303" y="824046"/>
                </a:lnTo>
                <a:close/>
              </a:path>
              <a:path w="1760220" h="2282190">
                <a:moveTo>
                  <a:pt x="675464" y="1094570"/>
                </a:moveTo>
                <a:lnTo>
                  <a:pt x="673364" y="1094076"/>
                </a:lnTo>
                <a:lnTo>
                  <a:pt x="675944" y="1091324"/>
                </a:lnTo>
                <a:lnTo>
                  <a:pt x="677804" y="1093441"/>
                </a:lnTo>
                <a:lnTo>
                  <a:pt x="675464" y="1094570"/>
                </a:lnTo>
                <a:close/>
              </a:path>
              <a:path w="1760220" h="2282190">
                <a:moveTo>
                  <a:pt x="673858" y="1357053"/>
                </a:moveTo>
                <a:lnTo>
                  <a:pt x="675843" y="1348385"/>
                </a:lnTo>
                <a:lnTo>
                  <a:pt x="675944" y="1347943"/>
                </a:lnTo>
                <a:lnTo>
                  <a:pt x="682508" y="1348385"/>
                </a:lnTo>
                <a:lnTo>
                  <a:pt x="673858" y="1357053"/>
                </a:lnTo>
                <a:close/>
              </a:path>
              <a:path w="1760220" h="2282190">
                <a:moveTo>
                  <a:pt x="680421" y="1039019"/>
                </a:moveTo>
                <a:lnTo>
                  <a:pt x="682416" y="1030357"/>
                </a:lnTo>
                <a:lnTo>
                  <a:pt x="682517" y="1029915"/>
                </a:lnTo>
                <a:lnTo>
                  <a:pt x="689072" y="1030357"/>
                </a:lnTo>
                <a:lnTo>
                  <a:pt x="680421" y="1039019"/>
                </a:lnTo>
                <a:close/>
              </a:path>
              <a:path w="1760220" h="2282190">
                <a:moveTo>
                  <a:pt x="755574" y="1582593"/>
                </a:moveTo>
                <a:lnTo>
                  <a:pt x="750337" y="1582593"/>
                </a:lnTo>
                <a:lnTo>
                  <a:pt x="750377" y="1576088"/>
                </a:lnTo>
                <a:lnTo>
                  <a:pt x="756025" y="1575174"/>
                </a:lnTo>
                <a:lnTo>
                  <a:pt x="756905" y="1569467"/>
                </a:lnTo>
                <a:lnTo>
                  <a:pt x="763171" y="1573799"/>
                </a:lnTo>
                <a:lnTo>
                  <a:pt x="755574" y="1582593"/>
                </a:lnTo>
                <a:close/>
              </a:path>
              <a:path w="1760220" h="2282190">
                <a:moveTo>
                  <a:pt x="752525" y="1150548"/>
                </a:moveTo>
                <a:lnTo>
                  <a:pt x="747239" y="1149012"/>
                </a:lnTo>
                <a:lnTo>
                  <a:pt x="746020" y="1144299"/>
                </a:lnTo>
                <a:lnTo>
                  <a:pt x="748602" y="1139969"/>
                </a:lnTo>
                <a:lnTo>
                  <a:pt x="754718" y="1139581"/>
                </a:lnTo>
                <a:lnTo>
                  <a:pt x="756370" y="1145262"/>
                </a:lnTo>
                <a:lnTo>
                  <a:pt x="751628" y="1145262"/>
                </a:lnTo>
                <a:lnTo>
                  <a:pt x="752476" y="1150259"/>
                </a:lnTo>
                <a:lnTo>
                  <a:pt x="752525" y="1150548"/>
                </a:lnTo>
                <a:close/>
              </a:path>
              <a:path w="1760220" h="2282190">
                <a:moveTo>
                  <a:pt x="756521" y="1145780"/>
                </a:moveTo>
                <a:lnTo>
                  <a:pt x="751628" y="1145262"/>
                </a:lnTo>
                <a:lnTo>
                  <a:pt x="756370" y="1145262"/>
                </a:lnTo>
                <a:lnTo>
                  <a:pt x="756521" y="1145780"/>
                </a:lnTo>
                <a:close/>
              </a:path>
              <a:path w="1760220" h="2282190">
                <a:moveTo>
                  <a:pt x="745961" y="1157124"/>
                </a:moveTo>
                <a:lnTo>
                  <a:pt x="742765" y="1155219"/>
                </a:lnTo>
                <a:lnTo>
                  <a:pt x="739032" y="1153838"/>
                </a:lnTo>
                <a:lnTo>
                  <a:pt x="739180" y="1151635"/>
                </a:lnTo>
                <a:lnTo>
                  <a:pt x="739253" y="1150548"/>
                </a:lnTo>
                <a:lnTo>
                  <a:pt x="739357" y="1149012"/>
                </a:lnTo>
                <a:lnTo>
                  <a:pt x="739401" y="1148350"/>
                </a:lnTo>
                <a:lnTo>
                  <a:pt x="742597" y="1150259"/>
                </a:lnTo>
                <a:lnTo>
                  <a:pt x="746331" y="1151635"/>
                </a:lnTo>
                <a:lnTo>
                  <a:pt x="745961" y="1157124"/>
                </a:lnTo>
                <a:close/>
              </a:path>
              <a:path w="1760220" h="2282190">
                <a:moveTo>
                  <a:pt x="735633" y="1164180"/>
                </a:moveTo>
                <a:lnTo>
                  <a:pt x="735016" y="1157124"/>
                </a:lnTo>
                <a:lnTo>
                  <a:pt x="739147" y="1161447"/>
                </a:lnTo>
                <a:lnTo>
                  <a:pt x="735633" y="1164180"/>
                </a:lnTo>
                <a:close/>
              </a:path>
              <a:path w="1760220" h="2282190">
                <a:moveTo>
                  <a:pt x="727023" y="1165530"/>
                </a:moveTo>
                <a:lnTo>
                  <a:pt x="724081" y="1159317"/>
                </a:lnTo>
                <a:lnTo>
                  <a:pt x="727895" y="1158692"/>
                </a:lnTo>
                <a:lnTo>
                  <a:pt x="734505" y="1165057"/>
                </a:lnTo>
                <a:lnTo>
                  <a:pt x="734264" y="1165245"/>
                </a:lnTo>
                <a:lnTo>
                  <a:pt x="727023" y="1165530"/>
                </a:lnTo>
                <a:close/>
              </a:path>
              <a:path w="1760220" h="2282190">
                <a:moveTo>
                  <a:pt x="735821" y="1166324"/>
                </a:moveTo>
                <a:lnTo>
                  <a:pt x="734505" y="1165057"/>
                </a:lnTo>
                <a:lnTo>
                  <a:pt x="735633" y="1164180"/>
                </a:lnTo>
                <a:lnTo>
                  <a:pt x="735751" y="1165530"/>
                </a:lnTo>
                <a:lnTo>
                  <a:pt x="735821" y="1166324"/>
                </a:lnTo>
                <a:close/>
              </a:path>
              <a:path w="1760220" h="2282190">
                <a:moveTo>
                  <a:pt x="749858" y="1346803"/>
                </a:moveTo>
                <a:lnTo>
                  <a:pt x="747758" y="1346309"/>
                </a:lnTo>
                <a:lnTo>
                  <a:pt x="750336" y="1343557"/>
                </a:lnTo>
                <a:lnTo>
                  <a:pt x="752197" y="1345674"/>
                </a:lnTo>
                <a:lnTo>
                  <a:pt x="749858" y="1346803"/>
                </a:lnTo>
                <a:close/>
              </a:path>
              <a:path w="1760220" h="2282190">
                <a:moveTo>
                  <a:pt x="743535" y="1107170"/>
                </a:moveTo>
                <a:lnTo>
                  <a:pt x="739401" y="1106684"/>
                </a:lnTo>
                <a:lnTo>
                  <a:pt x="743398" y="1101108"/>
                </a:lnTo>
                <a:lnTo>
                  <a:pt x="747621" y="1094467"/>
                </a:lnTo>
                <a:lnTo>
                  <a:pt x="743772" y="1086941"/>
                </a:lnTo>
                <a:lnTo>
                  <a:pt x="750575" y="1087430"/>
                </a:lnTo>
                <a:lnTo>
                  <a:pt x="747465" y="1097858"/>
                </a:lnTo>
                <a:lnTo>
                  <a:pt x="748121" y="1104211"/>
                </a:lnTo>
                <a:lnTo>
                  <a:pt x="744229" y="1104211"/>
                </a:lnTo>
                <a:lnTo>
                  <a:pt x="743649" y="1106684"/>
                </a:lnTo>
                <a:lnTo>
                  <a:pt x="743535" y="1107170"/>
                </a:lnTo>
                <a:close/>
              </a:path>
              <a:path w="1760220" h="2282190">
                <a:moveTo>
                  <a:pt x="748149" y="1104484"/>
                </a:moveTo>
                <a:lnTo>
                  <a:pt x="744229" y="1104211"/>
                </a:lnTo>
                <a:lnTo>
                  <a:pt x="748121" y="1104211"/>
                </a:lnTo>
                <a:lnTo>
                  <a:pt x="748149" y="1104484"/>
                </a:lnTo>
                <a:close/>
              </a:path>
              <a:path w="1760220" h="2282190">
                <a:moveTo>
                  <a:pt x="745961" y="983857"/>
                </a:moveTo>
                <a:lnTo>
                  <a:pt x="741585" y="983857"/>
                </a:lnTo>
                <a:lnTo>
                  <a:pt x="741585" y="979465"/>
                </a:lnTo>
                <a:lnTo>
                  <a:pt x="745961" y="979465"/>
                </a:lnTo>
                <a:lnTo>
                  <a:pt x="745961" y="983857"/>
                </a:lnTo>
                <a:close/>
              </a:path>
              <a:path w="1760220" h="2282190">
                <a:moveTo>
                  <a:pt x="762476" y="1405137"/>
                </a:moveTo>
                <a:lnTo>
                  <a:pt x="760507" y="1403549"/>
                </a:lnTo>
                <a:lnTo>
                  <a:pt x="758926" y="1401575"/>
                </a:lnTo>
                <a:lnTo>
                  <a:pt x="761282" y="1402776"/>
                </a:lnTo>
                <a:lnTo>
                  <a:pt x="762476" y="1405137"/>
                </a:lnTo>
                <a:close/>
              </a:path>
              <a:path w="1760220" h="2282190">
                <a:moveTo>
                  <a:pt x="767318" y="943142"/>
                </a:moveTo>
                <a:lnTo>
                  <a:pt x="767624" y="939987"/>
                </a:lnTo>
                <a:lnTo>
                  <a:pt x="767709" y="939114"/>
                </a:lnTo>
                <a:lnTo>
                  <a:pt x="767036" y="939114"/>
                </a:lnTo>
                <a:lnTo>
                  <a:pt x="767738" y="936047"/>
                </a:lnTo>
                <a:lnTo>
                  <a:pt x="767841" y="935600"/>
                </a:lnTo>
                <a:lnTo>
                  <a:pt x="774396" y="936047"/>
                </a:lnTo>
                <a:lnTo>
                  <a:pt x="771336" y="939114"/>
                </a:lnTo>
                <a:lnTo>
                  <a:pt x="767709" y="939114"/>
                </a:lnTo>
                <a:lnTo>
                  <a:pt x="767003" y="939259"/>
                </a:lnTo>
                <a:lnTo>
                  <a:pt x="771191" y="939259"/>
                </a:lnTo>
                <a:lnTo>
                  <a:pt x="767318" y="943142"/>
                </a:lnTo>
                <a:close/>
              </a:path>
              <a:path w="1760220" h="2282190">
                <a:moveTo>
                  <a:pt x="765755" y="944709"/>
                </a:moveTo>
                <a:lnTo>
                  <a:pt x="767003" y="939259"/>
                </a:lnTo>
                <a:lnTo>
                  <a:pt x="767709" y="939114"/>
                </a:lnTo>
                <a:lnTo>
                  <a:pt x="767495" y="941322"/>
                </a:lnTo>
                <a:lnTo>
                  <a:pt x="767372" y="942586"/>
                </a:lnTo>
                <a:lnTo>
                  <a:pt x="767318" y="943142"/>
                </a:lnTo>
                <a:lnTo>
                  <a:pt x="765755" y="944709"/>
                </a:lnTo>
                <a:close/>
              </a:path>
              <a:path w="1760220" h="2282190">
                <a:moveTo>
                  <a:pt x="766241" y="942586"/>
                </a:moveTo>
                <a:lnTo>
                  <a:pt x="763141" y="942586"/>
                </a:lnTo>
                <a:lnTo>
                  <a:pt x="763334" y="941322"/>
                </a:lnTo>
                <a:lnTo>
                  <a:pt x="763465" y="939987"/>
                </a:lnTo>
                <a:lnTo>
                  <a:pt x="767003" y="939259"/>
                </a:lnTo>
                <a:lnTo>
                  <a:pt x="766334" y="942180"/>
                </a:lnTo>
                <a:lnTo>
                  <a:pt x="766241" y="942586"/>
                </a:lnTo>
                <a:close/>
              </a:path>
              <a:path w="1760220" h="2282190">
                <a:moveTo>
                  <a:pt x="766656" y="949974"/>
                </a:moveTo>
                <a:lnTo>
                  <a:pt x="761282" y="946567"/>
                </a:lnTo>
                <a:lnTo>
                  <a:pt x="761282" y="942180"/>
                </a:lnTo>
                <a:lnTo>
                  <a:pt x="763141" y="942586"/>
                </a:lnTo>
                <a:lnTo>
                  <a:pt x="766241" y="942586"/>
                </a:lnTo>
                <a:lnTo>
                  <a:pt x="765755" y="944709"/>
                </a:lnTo>
                <a:lnTo>
                  <a:pt x="767166" y="944709"/>
                </a:lnTo>
                <a:lnTo>
                  <a:pt x="766774" y="948760"/>
                </a:lnTo>
                <a:lnTo>
                  <a:pt x="766656" y="949974"/>
                </a:lnTo>
                <a:close/>
              </a:path>
              <a:path w="1760220" h="2282190">
                <a:moveTo>
                  <a:pt x="767166" y="944709"/>
                </a:moveTo>
                <a:lnTo>
                  <a:pt x="765755" y="944709"/>
                </a:lnTo>
                <a:lnTo>
                  <a:pt x="767318" y="943142"/>
                </a:lnTo>
                <a:lnTo>
                  <a:pt x="767166" y="944709"/>
                </a:lnTo>
                <a:close/>
              </a:path>
              <a:path w="1760220" h="2282190">
                <a:moveTo>
                  <a:pt x="761282" y="957535"/>
                </a:moveTo>
                <a:lnTo>
                  <a:pt x="758076" y="955625"/>
                </a:lnTo>
                <a:lnTo>
                  <a:pt x="754339" y="954250"/>
                </a:lnTo>
                <a:lnTo>
                  <a:pt x="754491" y="952047"/>
                </a:lnTo>
                <a:lnTo>
                  <a:pt x="754586" y="950670"/>
                </a:lnTo>
                <a:lnTo>
                  <a:pt x="754634" y="949974"/>
                </a:lnTo>
                <a:lnTo>
                  <a:pt x="754718" y="948760"/>
                </a:lnTo>
                <a:lnTo>
                  <a:pt x="757919" y="950670"/>
                </a:lnTo>
                <a:lnTo>
                  <a:pt x="761653" y="952047"/>
                </a:lnTo>
                <a:lnTo>
                  <a:pt x="761282" y="957535"/>
                </a:lnTo>
                <a:close/>
              </a:path>
              <a:path w="1760220" h="2282190">
                <a:moveTo>
                  <a:pt x="743758" y="1069409"/>
                </a:moveTo>
                <a:lnTo>
                  <a:pt x="746462" y="1062316"/>
                </a:lnTo>
                <a:lnTo>
                  <a:pt x="745961" y="1058426"/>
                </a:lnTo>
                <a:lnTo>
                  <a:pt x="748899" y="1059868"/>
                </a:lnTo>
                <a:lnTo>
                  <a:pt x="750032" y="1063118"/>
                </a:lnTo>
                <a:lnTo>
                  <a:pt x="750336" y="1067200"/>
                </a:lnTo>
                <a:lnTo>
                  <a:pt x="743758" y="1069409"/>
                </a:lnTo>
                <a:close/>
              </a:path>
              <a:path w="1760220" h="2282190">
                <a:moveTo>
                  <a:pt x="761282" y="1646235"/>
                </a:moveTo>
                <a:lnTo>
                  <a:pt x="757947" y="1641721"/>
                </a:lnTo>
                <a:lnTo>
                  <a:pt x="754182" y="1636170"/>
                </a:lnTo>
                <a:lnTo>
                  <a:pt x="753420" y="1631264"/>
                </a:lnTo>
                <a:lnTo>
                  <a:pt x="759094" y="1628687"/>
                </a:lnTo>
                <a:lnTo>
                  <a:pt x="757398" y="1637237"/>
                </a:lnTo>
                <a:lnTo>
                  <a:pt x="765830" y="1639671"/>
                </a:lnTo>
                <a:lnTo>
                  <a:pt x="765755" y="1640000"/>
                </a:lnTo>
                <a:lnTo>
                  <a:pt x="767236" y="1640000"/>
                </a:lnTo>
                <a:lnTo>
                  <a:pt x="761282" y="1646235"/>
                </a:lnTo>
                <a:close/>
              </a:path>
              <a:path w="1760220" h="2282190">
                <a:moveTo>
                  <a:pt x="765755" y="1640000"/>
                </a:moveTo>
                <a:lnTo>
                  <a:pt x="767755" y="1631264"/>
                </a:lnTo>
                <a:lnTo>
                  <a:pt x="767841" y="1630891"/>
                </a:lnTo>
                <a:lnTo>
                  <a:pt x="773453" y="1631264"/>
                </a:lnTo>
                <a:lnTo>
                  <a:pt x="774458" y="1631264"/>
                </a:lnTo>
                <a:lnTo>
                  <a:pt x="765755" y="1640000"/>
                </a:lnTo>
                <a:close/>
              </a:path>
              <a:path w="1760220" h="2282190">
                <a:moveTo>
                  <a:pt x="766968" y="1640000"/>
                </a:moveTo>
                <a:lnTo>
                  <a:pt x="765755" y="1640000"/>
                </a:lnTo>
                <a:lnTo>
                  <a:pt x="766082" y="1639671"/>
                </a:lnTo>
                <a:lnTo>
                  <a:pt x="765830" y="1639671"/>
                </a:lnTo>
                <a:lnTo>
                  <a:pt x="766968" y="1640000"/>
                </a:lnTo>
                <a:close/>
              </a:path>
              <a:path w="1760220" h="2282190">
                <a:moveTo>
                  <a:pt x="770520" y="1654775"/>
                </a:moveTo>
                <a:lnTo>
                  <a:pt x="763465" y="1652815"/>
                </a:lnTo>
                <a:lnTo>
                  <a:pt x="764198" y="1649481"/>
                </a:lnTo>
                <a:lnTo>
                  <a:pt x="764255" y="1643376"/>
                </a:lnTo>
                <a:lnTo>
                  <a:pt x="770029" y="1644046"/>
                </a:lnTo>
                <a:lnTo>
                  <a:pt x="766544" y="1645661"/>
                </a:lnTo>
                <a:lnTo>
                  <a:pt x="770520" y="1654775"/>
                </a:lnTo>
                <a:close/>
              </a:path>
              <a:path w="1760220" h="2282190">
                <a:moveTo>
                  <a:pt x="755197" y="1649481"/>
                </a:moveTo>
                <a:lnTo>
                  <a:pt x="752858" y="1648352"/>
                </a:lnTo>
                <a:lnTo>
                  <a:pt x="754718" y="1646235"/>
                </a:lnTo>
                <a:lnTo>
                  <a:pt x="757297" y="1648988"/>
                </a:lnTo>
                <a:lnTo>
                  <a:pt x="755197" y="1649481"/>
                </a:lnTo>
                <a:close/>
              </a:path>
              <a:path w="1760220" h="2282190">
                <a:moveTo>
                  <a:pt x="773785" y="1654775"/>
                </a:moveTo>
                <a:lnTo>
                  <a:pt x="771957" y="1653074"/>
                </a:lnTo>
                <a:lnTo>
                  <a:pt x="770246" y="1651229"/>
                </a:lnTo>
                <a:lnTo>
                  <a:pt x="772216" y="1652815"/>
                </a:lnTo>
                <a:lnTo>
                  <a:pt x="773785" y="1654775"/>
                </a:lnTo>
                <a:close/>
              </a:path>
              <a:path w="1760220" h="2282190">
                <a:moveTo>
                  <a:pt x="748149" y="755748"/>
                </a:moveTo>
                <a:lnTo>
                  <a:pt x="747480" y="747040"/>
                </a:lnTo>
                <a:lnTo>
                  <a:pt x="753771" y="745297"/>
                </a:lnTo>
                <a:lnTo>
                  <a:pt x="759094" y="742587"/>
                </a:lnTo>
                <a:lnTo>
                  <a:pt x="759175" y="745297"/>
                </a:lnTo>
                <a:lnTo>
                  <a:pt x="759228" y="747040"/>
                </a:lnTo>
                <a:lnTo>
                  <a:pt x="759342" y="750873"/>
                </a:lnTo>
                <a:lnTo>
                  <a:pt x="754809" y="754382"/>
                </a:lnTo>
                <a:lnTo>
                  <a:pt x="748149" y="755748"/>
                </a:lnTo>
                <a:close/>
              </a:path>
              <a:path w="1760220" h="2282190">
                <a:moveTo>
                  <a:pt x="755320" y="1514417"/>
                </a:moveTo>
                <a:lnTo>
                  <a:pt x="756905" y="1512442"/>
                </a:lnTo>
                <a:lnTo>
                  <a:pt x="758871" y="1510857"/>
                </a:lnTo>
                <a:lnTo>
                  <a:pt x="757158" y="1512702"/>
                </a:lnTo>
                <a:lnTo>
                  <a:pt x="755320" y="1514417"/>
                </a:lnTo>
                <a:close/>
              </a:path>
              <a:path w="1760220" h="2282190">
                <a:moveTo>
                  <a:pt x="754809" y="1107013"/>
                </a:moveTo>
                <a:lnTo>
                  <a:pt x="756805" y="1098346"/>
                </a:lnTo>
                <a:lnTo>
                  <a:pt x="756905" y="1097909"/>
                </a:lnTo>
                <a:lnTo>
                  <a:pt x="763450" y="1098346"/>
                </a:lnTo>
                <a:lnTo>
                  <a:pt x="754809" y="1107013"/>
                </a:lnTo>
                <a:close/>
              </a:path>
              <a:path w="1760220" h="2282190">
                <a:moveTo>
                  <a:pt x="759095" y="1556311"/>
                </a:moveTo>
                <a:lnTo>
                  <a:pt x="756152" y="1554870"/>
                </a:lnTo>
                <a:lnTo>
                  <a:pt x="755017" y="1551625"/>
                </a:lnTo>
                <a:lnTo>
                  <a:pt x="754813" y="1548837"/>
                </a:lnTo>
                <a:lnTo>
                  <a:pt x="754718" y="1547543"/>
                </a:lnTo>
                <a:lnTo>
                  <a:pt x="759210" y="1548837"/>
                </a:lnTo>
                <a:lnTo>
                  <a:pt x="763628" y="1551625"/>
                </a:lnTo>
                <a:lnTo>
                  <a:pt x="763961" y="1551625"/>
                </a:lnTo>
                <a:lnTo>
                  <a:pt x="759095" y="1556311"/>
                </a:lnTo>
                <a:close/>
              </a:path>
              <a:path w="1760220" h="2282190">
                <a:moveTo>
                  <a:pt x="757128" y="1525171"/>
                </a:moveTo>
                <a:lnTo>
                  <a:pt x="754979" y="1524628"/>
                </a:lnTo>
                <a:lnTo>
                  <a:pt x="756905" y="1521220"/>
                </a:lnTo>
                <a:lnTo>
                  <a:pt x="759166" y="1523738"/>
                </a:lnTo>
                <a:lnTo>
                  <a:pt x="757128" y="1525171"/>
                </a:lnTo>
                <a:close/>
              </a:path>
              <a:path w="1760220" h="2282190">
                <a:moveTo>
                  <a:pt x="752525" y="1010174"/>
                </a:moveTo>
                <a:lnTo>
                  <a:pt x="748149" y="1010174"/>
                </a:lnTo>
                <a:lnTo>
                  <a:pt x="748149" y="1005787"/>
                </a:lnTo>
                <a:lnTo>
                  <a:pt x="752525" y="1005787"/>
                </a:lnTo>
                <a:lnTo>
                  <a:pt x="752525" y="1010174"/>
                </a:lnTo>
                <a:close/>
              </a:path>
              <a:path w="1760220" h="2282190">
                <a:moveTo>
                  <a:pt x="756425" y="1079217"/>
                </a:moveTo>
                <a:lnTo>
                  <a:pt x="754325" y="1078724"/>
                </a:lnTo>
                <a:lnTo>
                  <a:pt x="756905" y="1075974"/>
                </a:lnTo>
                <a:lnTo>
                  <a:pt x="758766" y="1078088"/>
                </a:lnTo>
                <a:lnTo>
                  <a:pt x="756425" y="1079217"/>
                </a:lnTo>
                <a:close/>
              </a:path>
              <a:path w="1760220" h="2282190">
                <a:moveTo>
                  <a:pt x="730888" y="916894"/>
                </a:moveTo>
                <a:lnTo>
                  <a:pt x="724081" y="915864"/>
                </a:lnTo>
                <a:lnTo>
                  <a:pt x="725240" y="914096"/>
                </a:lnTo>
                <a:lnTo>
                  <a:pt x="726365" y="912300"/>
                </a:lnTo>
                <a:lnTo>
                  <a:pt x="726269" y="909278"/>
                </a:lnTo>
                <a:lnTo>
                  <a:pt x="732285" y="909958"/>
                </a:lnTo>
                <a:lnTo>
                  <a:pt x="730888" y="916894"/>
                </a:lnTo>
                <a:close/>
              </a:path>
              <a:path w="1760220" h="2282190">
                <a:moveTo>
                  <a:pt x="756301" y="988021"/>
                </a:moveTo>
                <a:lnTo>
                  <a:pt x="754460" y="986305"/>
                </a:lnTo>
                <a:lnTo>
                  <a:pt x="752748" y="984459"/>
                </a:lnTo>
                <a:lnTo>
                  <a:pt x="754718" y="986046"/>
                </a:lnTo>
                <a:lnTo>
                  <a:pt x="756301" y="988021"/>
                </a:lnTo>
                <a:close/>
              </a:path>
              <a:path w="1760220" h="2282190">
                <a:moveTo>
                  <a:pt x="739401" y="854445"/>
                </a:moveTo>
                <a:lnTo>
                  <a:pt x="735015" y="854445"/>
                </a:lnTo>
                <a:lnTo>
                  <a:pt x="735015" y="850057"/>
                </a:lnTo>
                <a:lnTo>
                  <a:pt x="739401" y="850057"/>
                </a:lnTo>
                <a:lnTo>
                  <a:pt x="739401" y="854445"/>
                </a:lnTo>
                <a:close/>
              </a:path>
              <a:path w="1760220" h="2282190">
                <a:moveTo>
                  <a:pt x="737431" y="768474"/>
                </a:moveTo>
                <a:lnTo>
                  <a:pt x="735282" y="767931"/>
                </a:lnTo>
                <a:lnTo>
                  <a:pt x="737203" y="764521"/>
                </a:lnTo>
                <a:lnTo>
                  <a:pt x="739467" y="767040"/>
                </a:lnTo>
                <a:lnTo>
                  <a:pt x="737431" y="768474"/>
                </a:lnTo>
                <a:close/>
              </a:path>
              <a:path w="1760220" h="2282190">
                <a:moveTo>
                  <a:pt x="726734" y="882494"/>
                </a:moveTo>
                <a:lnTo>
                  <a:pt x="723575" y="870186"/>
                </a:lnTo>
                <a:lnTo>
                  <a:pt x="726911" y="872420"/>
                </a:lnTo>
                <a:lnTo>
                  <a:pt x="730690" y="878523"/>
                </a:lnTo>
                <a:lnTo>
                  <a:pt x="726734" y="882494"/>
                </a:lnTo>
                <a:close/>
              </a:path>
              <a:path w="1760220" h="2282190">
                <a:moveTo>
                  <a:pt x="728457" y="797419"/>
                </a:moveTo>
                <a:lnTo>
                  <a:pt x="725767" y="796465"/>
                </a:lnTo>
                <a:lnTo>
                  <a:pt x="723964" y="794611"/>
                </a:lnTo>
                <a:lnTo>
                  <a:pt x="724081" y="790844"/>
                </a:lnTo>
                <a:lnTo>
                  <a:pt x="726780" y="791798"/>
                </a:lnTo>
                <a:lnTo>
                  <a:pt x="728573" y="793646"/>
                </a:lnTo>
                <a:lnTo>
                  <a:pt x="728457" y="797419"/>
                </a:lnTo>
                <a:close/>
              </a:path>
              <a:path w="1760220" h="2282190">
                <a:moveTo>
                  <a:pt x="724181" y="856974"/>
                </a:moveTo>
                <a:lnTo>
                  <a:pt x="726168" y="848307"/>
                </a:lnTo>
                <a:lnTo>
                  <a:pt x="726269" y="847870"/>
                </a:lnTo>
                <a:lnTo>
                  <a:pt x="732823" y="848307"/>
                </a:lnTo>
                <a:lnTo>
                  <a:pt x="724181" y="856974"/>
                </a:lnTo>
                <a:close/>
              </a:path>
              <a:path w="1760220" h="2282190">
                <a:moveTo>
                  <a:pt x="728685" y="906655"/>
                </a:moveTo>
                <a:lnTo>
                  <a:pt x="726535" y="906112"/>
                </a:lnTo>
                <a:lnTo>
                  <a:pt x="728457" y="902702"/>
                </a:lnTo>
                <a:lnTo>
                  <a:pt x="730720" y="905221"/>
                </a:lnTo>
                <a:lnTo>
                  <a:pt x="728685" y="906655"/>
                </a:lnTo>
                <a:close/>
              </a:path>
              <a:path w="1760220" h="2282190">
                <a:moveTo>
                  <a:pt x="752746" y="737769"/>
                </a:moveTo>
                <a:lnTo>
                  <a:pt x="750598" y="737226"/>
                </a:lnTo>
                <a:lnTo>
                  <a:pt x="752525" y="733817"/>
                </a:lnTo>
                <a:lnTo>
                  <a:pt x="754783" y="736336"/>
                </a:lnTo>
                <a:lnTo>
                  <a:pt x="752746" y="737769"/>
                </a:lnTo>
                <a:close/>
              </a:path>
              <a:path w="1760220" h="2282190">
                <a:moveTo>
                  <a:pt x="750626" y="730446"/>
                </a:moveTo>
                <a:lnTo>
                  <a:pt x="743773" y="729425"/>
                </a:lnTo>
                <a:lnTo>
                  <a:pt x="744047" y="723845"/>
                </a:lnTo>
                <a:lnTo>
                  <a:pt x="746958" y="720921"/>
                </a:lnTo>
                <a:lnTo>
                  <a:pt x="752525" y="720657"/>
                </a:lnTo>
                <a:lnTo>
                  <a:pt x="753532" y="727521"/>
                </a:lnTo>
                <a:lnTo>
                  <a:pt x="750626" y="730446"/>
                </a:lnTo>
                <a:close/>
              </a:path>
              <a:path w="1760220" h="2282190">
                <a:moveTo>
                  <a:pt x="758099" y="692306"/>
                </a:moveTo>
                <a:lnTo>
                  <a:pt x="756131" y="690719"/>
                </a:lnTo>
                <a:lnTo>
                  <a:pt x="754549" y="688746"/>
                </a:lnTo>
                <a:lnTo>
                  <a:pt x="756905" y="689948"/>
                </a:lnTo>
                <a:lnTo>
                  <a:pt x="758099" y="692306"/>
                </a:lnTo>
                <a:close/>
              </a:path>
              <a:path w="1760220" h="2282190">
                <a:moveTo>
                  <a:pt x="752621" y="714411"/>
                </a:moveTo>
                <a:lnTo>
                  <a:pt x="754617" y="705743"/>
                </a:lnTo>
                <a:lnTo>
                  <a:pt x="754718" y="705302"/>
                </a:lnTo>
                <a:lnTo>
                  <a:pt x="761262" y="705743"/>
                </a:lnTo>
                <a:lnTo>
                  <a:pt x="752621" y="714411"/>
                </a:lnTo>
                <a:close/>
              </a:path>
              <a:path w="1760220" h="2282190">
                <a:moveTo>
                  <a:pt x="737305" y="944709"/>
                </a:moveTo>
                <a:lnTo>
                  <a:pt x="739298" y="936047"/>
                </a:lnTo>
                <a:lnTo>
                  <a:pt x="739401" y="935600"/>
                </a:lnTo>
                <a:lnTo>
                  <a:pt x="745951" y="936047"/>
                </a:lnTo>
                <a:lnTo>
                  <a:pt x="737305" y="944709"/>
                </a:lnTo>
                <a:close/>
              </a:path>
              <a:path w="1760220" h="2282190">
                <a:moveTo>
                  <a:pt x="739487" y="810916"/>
                </a:moveTo>
                <a:lnTo>
                  <a:pt x="741485" y="802248"/>
                </a:lnTo>
                <a:lnTo>
                  <a:pt x="741585" y="801811"/>
                </a:lnTo>
                <a:lnTo>
                  <a:pt x="748138" y="802248"/>
                </a:lnTo>
                <a:lnTo>
                  <a:pt x="739487" y="810916"/>
                </a:lnTo>
                <a:close/>
              </a:path>
              <a:path w="1760220" h="2282190">
                <a:moveTo>
                  <a:pt x="756340" y="605293"/>
                </a:moveTo>
                <a:lnTo>
                  <a:pt x="754650" y="605293"/>
                </a:lnTo>
                <a:lnTo>
                  <a:pt x="754718" y="600019"/>
                </a:lnTo>
                <a:lnTo>
                  <a:pt x="757187" y="602750"/>
                </a:lnTo>
                <a:lnTo>
                  <a:pt x="756340" y="605293"/>
                </a:lnTo>
                <a:close/>
              </a:path>
              <a:path w="1760220" h="2282190">
                <a:moveTo>
                  <a:pt x="758099" y="1545509"/>
                </a:moveTo>
                <a:lnTo>
                  <a:pt x="756131" y="1543921"/>
                </a:lnTo>
                <a:lnTo>
                  <a:pt x="754549" y="1541948"/>
                </a:lnTo>
                <a:lnTo>
                  <a:pt x="756905" y="1543150"/>
                </a:lnTo>
                <a:lnTo>
                  <a:pt x="758099" y="1545509"/>
                </a:lnTo>
                <a:close/>
              </a:path>
              <a:path w="1760220" h="2282190">
                <a:moveTo>
                  <a:pt x="746051" y="984187"/>
                </a:moveTo>
                <a:lnTo>
                  <a:pt x="748046" y="975525"/>
                </a:lnTo>
                <a:lnTo>
                  <a:pt x="748149" y="975078"/>
                </a:lnTo>
                <a:lnTo>
                  <a:pt x="754703" y="975525"/>
                </a:lnTo>
                <a:lnTo>
                  <a:pt x="746051" y="984187"/>
                </a:lnTo>
                <a:close/>
              </a:path>
              <a:path w="1760220" h="2282190">
                <a:moveTo>
                  <a:pt x="777755" y="763922"/>
                </a:moveTo>
                <a:lnTo>
                  <a:pt x="776001" y="763922"/>
                </a:lnTo>
                <a:lnTo>
                  <a:pt x="774405" y="757941"/>
                </a:lnTo>
                <a:lnTo>
                  <a:pt x="779733" y="759317"/>
                </a:lnTo>
                <a:lnTo>
                  <a:pt x="777755" y="763922"/>
                </a:lnTo>
                <a:close/>
              </a:path>
              <a:path w="1760220" h="2282190">
                <a:moveTo>
                  <a:pt x="775565" y="769020"/>
                </a:moveTo>
                <a:lnTo>
                  <a:pt x="770029" y="766715"/>
                </a:lnTo>
                <a:lnTo>
                  <a:pt x="770060" y="762358"/>
                </a:lnTo>
                <a:lnTo>
                  <a:pt x="776001" y="763922"/>
                </a:lnTo>
                <a:lnTo>
                  <a:pt x="777755" y="763922"/>
                </a:lnTo>
                <a:lnTo>
                  <a:pt x="775565" y="769020"/>
                </a:lnTo>
                <a:close/>
              </a:path>
              <a:path w="1760220" h="2282190">
                <a:moveTo>
                  <a:pt x="761378" y="1058766"/>
                </a:moveTo>
                <a:lnTo>
                  <a:pt x="763363" y="1050099"/>
                </a:lnTo>
                <a:lnTo>
                  <a:pt x="763465" y="1049652"/>
                </a:lnTo>
                <a:lnTo>
                  <a:pt x="770014" y="1050099"/>
                </a:lnTo>
                <a:lnTo>
                  <a:pt x="761378" y="1058766"/>
                </a:lnTo>
                <a:close/>
              </a:path>
              <a:path w="1760220" h="2282190">
                <a:moveTo>
                  <a:pt x="761378" y="1166233"/>
                </a:moveTo>
                <a:lnTo>
                  <a:pt x="763363" y="1157570"/>
                </a:lnTo>
                <a:lnTo>
                  <a:pt x="763465" y="1157123"/>
                </a:lnTo>
                <a:lnTo>
                  <a:pt x="770014" y="1157570"/>
                </a:lnTo>
                <a:lnTo>
                  <a:pt x="761378" y="1166233"/>
                </a:lnTo>
                <a:close/>
              </a:path>
              <a:path w="1760220" h="2282190">
                <a:moveTo>
                  <a:pt x="767361" y="848921"/>
                </a:moveTo>
                <a:lnTo>
                  <a:pt x="765261" y="848427"/>
                </a:lnTo>
                <a:lnTo>
                  <a:pt x="767841" y="845676"/>
                </a:lnTo>
                <a:lnTo>
                  <a:pt x="769701" y="847792"/>
                </a:lnTo>
                <a:lnTo>
                  <a:pt x="767361" y="848921"/>
                </a:lnTo>
                <a:close/>
              </a:path>
              <a:path w="1760220" h="2282190">
                <a:moveTo>
                  <a:pt x="765755" y="749502"/>
                </a:moveTo>
                <a:lnTo>
                  <a:pt x="767738" y="740839"/>
                </a:lnTo>
                <a:lnTo>
                  <a:pt x="767841" y="740392"/>
                </a:lnTo>
                <a:lnTo>
                  <a:pt x="774396" y="740839"/>
                </a:lnTo>
                <a:lnTo>
                  <a:pt x="765755" y="749502"/>
                </a:lnTo>
                <a:close/>
              </a:path>
              <a:path w="1760220" h="2282190">
                <a:moveTo>
                  <a:pt x="763566" y="1262742"/>
                </a:moveTo>
                <a:lnTo>
                  <a:pt x="765551" y="1254080"/>
                </a:lnTo>
                <a:lnTo>
                  <a:pt x="765653" y="1253633"/>
                </a:lnTo>
                <a:lnTo>
                  <a:pt x="772201" y="1254080"/>
                </a:lnTo>
                <a:lnTo>
                  <a:pt x="763566" y="1262742"/>
                </a:lnTo>
                <a:close/>
              </a:path>
              <a:path w="1760220" h="2282190">
                <a:moveTo>
                  <a:pt x="732929" y="1343897"/>
                </a:moveTo>
                <a:lnTo>
                  <a:pt x="734914" y="1335230"/>
                </a:lnTo>
                <a:lnTo>
                  <a:pt x="735015" y="1334787"/>
                </a:lnTo>
                <a:lnTo>
                  <a:pt x="741580" y="1335230"/>
                </a:lnTo>
                <a:lnTo>
                  <a:pt x="732929" y="1343897"/>
                </a:lnTo>
                <a:close/>
              </a:path>
              <a:path w="1760220" h="2282190">
                <a:moveTo>
                  <a:pt x="730644" y="1365491"/>
                </a:moveTo>
                <a:lnTo>
                  <a:pt x="727955" y="1364536"/>
                </a:lnTo>
                <a:lnTo>
                  <a:pt x="726152" y="1362683"/>
                </a:lnTo>
                <a:lnTo>
                  <a:pt x="726268" y="1358916"/>
                </a:lnTo>
                <a:lnTo>
                  <a:pt x="728963" y="1359871"/>
                </a:lnTo>
                <a:lnTo>
                  <a:pt x="730766" y="1361718"/>
                </a:lnTo>
                <a:lnTo>
                  <a:pt x="730644" y="1365491"/>
                </a:lnTo>
                <a:close/>
              </a:path>
              <a:path w="1760220" h="2282190">
                <a:moveTo>
                  <a:pt x="730741" y="1374600"/>
                </a:moveTo>
                <a:lnTo>
                  <a:pt x="732730" y="1365938"/>
                </a:lnTo>
                <a:lnTo>
                  <a:pt x="732832" y="1365491"/>
                </a:lnTo>
                <a:lnTo>
                  <a:pt x="739392" y="1365938"/>
                </a:lnTo>
                <a:lnTo>
                  <a:pt x="730741" y="1374600"/>
                </a:lnTo>
                <a:close/>
              </a:path>
              <a:path w="1760220" h="2282190">
                <a:moveTo>
                  <a:pt x="761378" y="1326349"/>
                </a:moveTo>
                <a:lnTo>
                  <a:pt x="763364" y="1317681"/>
                </a:lnTo>
                <a:lnTo>
                  <a:pt x="763465" y="1317240"/>
                </a:lnTo>
                <a:lnTo>
                  <a:pt x="770014" y="1317681"/>
                </a:lnTo>
                <a:lnTo>
                  <a:pt x="761378" y="1326349"/>
                </a:lnTo>
                <a:close/>
              </a:path>
              <a:path w="1760220" h="2282190">
                <a:moveTo>
                  <a:pt x="763465" y="1609108"/>
                </a:moveTo>
                <a:lnTo>
                  <a:pt x="758927" y="1602496"/>
                </a:lnTo>
                <a:lnTo>
                  <a:pt x="763465" y="1597983"/>
                </a:lnTo>
                <a:lnTo>
                  <a:pt x="765429" y="1601578"/>
                </a:lnTo>
                <a:lnTo>
                  <a:pt x="765531" y="1601765"/>
                </a:lnTo>
                <a:lnTo>
                  <a:pt x="771510" y="1601765"/>
                </a:lnTo>
                <a:lnTo>
                  <a:pt x="770029" y="1608955"/>
                </a:lnTo>
                <a:lnTo>
                  <a:pt x="763465" y="1609108"/>
                </a:lnTo>
                <a:close/>
              </a:path>
              <a:path w="1760220" h="2282190">
                <a:moveTo>
                  <a:pt x="771510" y="1601765"/>
                </a:moveTo>
                <a:lnTo>
                  <a:pt x="765531" y="1601765"/>
                </a:lnTo>
                <a:lnTo>
                  <a:pt x="771549" y="1601578"/>
                </a:lnTo>
                <a:lnTo>
                  <a:pt x="771510" y="1601765"/>
                </a:lnTo>
                <a:close/>
              </a:path>
              <a:path w="1760220" h="2282190">
                <a:moveTo>
                  <a:pt x="785340" y="1328207"/>
                </a:moveTo>
                <a:lnTo>
                  <a:pt x="779895" y="1327877"/>
                </a:lnTo>
                <a:lnTo>
                  <a:pt x="784707" y="1320778"/>
                </a:lnTo>
                <a:lnTo>
                  <a:pt x="785340" y="1319432"/>
                </a:lnTo>
                <a:lnTo>
                  <a:pt x="792664" y="1321414"/>
                </a:lnTo>
                <a:lnTo>
                  <a:pt x="787255" y="1324337"/>
                </a:lnTo>
                <a:lnTo>
                  <a:pt x="785340" y="1328207"/>
                </a:lnTo>
                <a:close/>
              </a:path>
              <a:path w="1760220" h="2282190">
                <a:moveTo>
                  <a:pt x="778776" y="1347943"/>
                </a:moveTo>
                <a:lnTo>
                  <a:pt x="771873" y="1347532"/>
                </a:lnTo>
                <a:lnTo>
                  <a:pt x="773706" y="1331746"/>
                </a:lnTo>
                <a:lnTo>
                  <a:pt x="776594" y="1328207"/>
                </a:lnTo>
                <a:lnTo>
                  <a:pt x="780526" y="1331237"/>
                </a:lnTo>
                <a:lnTo>
                  <a:pt x="780277" y="1335817"/>
                </a:lnTo>
                <a:lnTo>
                  <a:pt x="778732" y="1341526"/>
                </a:lnTo>
                <a:lnTo>
                  <a:pt x="778776" y="1347943"/>
                </a:lnTo>
                <a:close/>
              </a:path>
              <a:path w="1760220" h="2282190">
                <a:moveTo>
                  <a:pt x="727892" y="1226007"/>
                </a:moveTo>
                <a:lnTo>
                  <a:pt x="726203" y="1226007"/>
                </a:lnTo>
                <a:lnTo>
                  <a:pt x="726269" y="1220735"/>
                </a:lnTo>
                <a:lnTo>
                  <a:pt x="728738" y="1223464"/>
                </a:lnTo>
                <a:lnTo>
                  <a:pt x="727892" y="1226007"/>
                </a:lnTo>
                <a:close/>
              </a:path>
              <a:path w="1760220" h="2282190">
                <a:moveTo>
                  <a:pt x="778878" y="611321"/>
                </a:moveTo>
                <a:lnTo>
                  <a:pt x="780862" y="602659"/>
                </a:lnTo>
                <a:lnTo>
                  <a:pt x="780965" y="602212"/>
                </a:lnTo>
                <a:lnTo>
                  <a:pt x="787518" y="602659"/>
                </a:lnTo>
                <a:lnTo>
                  <a:pt x="778878" y="611321"/>
                </a:lnTo>
                <a:close/>
              </a:path>
              <a:path w="1760220" h="2282190">
                <a:moveTo>
                  <a:pt x="779006" y="617134"/>
                </a:moveTo>
                <a:lnTo>
                  <a:pt x="776855" y="616590"/>
                </a:lnTo>
                <a:lnTo>
                  <a:pt x="778776" y="613179"/>
                </a:lnTo>
                <a:lnTo>
                  <a:pt x="781042" y="615701"/>
                </a:lnTo>
                <a:lnTo>
                  <a:pt x="779006" y="617134"/>
                </a:lnTo>
                <a:close/>
              </a:path>
              <a:path w="1760220" h="2282190">
                <a:moveTo>
                  <a:pt x="783284" y="758809"/>
                </a:moveTo>
                <a:lnTo>
                  <a:pt x="784338" y="747954"/>
                </a:lnTo>
                <a:lnTo>
                  <a:pt x="789711" y="751360"/>
                </a:lnTo>
                <a:lnTo>
                  <a:pt x="790339" y="754904"/>
                </a:lnTo>
                <a:lnTo>
                  <a:pt x="787650" y="755138"/>
                </a:lnTo>
                <a:lnTo>
                  <a:pt x="787528" y="757941"/>
                </a:lnTo>
                <a:lnTo>
                  <a:pt x="783284" y="758809"/>
                </a:lnTo>
                <a:close/>
              </a:path>
              <a:path w="1760220" h="2282190">
                <a:moveTo>
                  <a:pt x="783148" y="714008"/>
                </a:moveTo>
                <a:lnTo>
                  <a:pt x="782975" y="714008"/>
                </a:lnTo>
                <a:lnTo>
                  <a:pt x="780463" y="713116"/>
                </a:lnTo>
                <a:lnTo>
                  <a:pt x="778665" y="711268"/>
                </a:lnTo>
                <a:lnTo>
                  <a:pt x="778776" y="707496"/>
                </a:lnTo>
                <a:lnTo>
                  <a:pt x="783446" y="706470"/>
                </a:lnTo>
                <a:lnTo>
                  <a:pt x="782945" y="710628"/>
                </a:lnTo>
                <a:lnTo>
                  <a:pt x="782983" y="711268"/>
                </a:lnTo>
                <a:lnTo>
                  <a:pt x="783095" y="713116"/>
                </a:lnTo>
                <a:lnTo>
                  <a:pt x="783148" y="714008"/>
                </a:lnTo>
                <a:close/>
              </a:path>
              <a:path w="1760220" h="2282190">
                <a:moveTo>
                  <a:pt x="777126" y="717475"/>
                </a:moveTo>
                <a:lnTo>
                  <a:pt x="774405" y="716264"/>
                </a:lnTo>
                <a:lnTo>
                  <a:pt x="775588" y="714008"/>
                </a:lnTo>
                <a:lnTo>
                  <a:pt x="776355" y="716029"/>
                </a:lnTo>
                <a:lnTo>
                  <a:pt x="777126" y="717475"/>
                </a:lnTo>
                <a:close/>
              </a:path>
              <a:path w="1760220" h="2282190">
                <a:moveTo>
                  <a:pt x="777200" y="717615"/>
                </a:moveTo>
                <a:lnTo>
                  <a:pt x="776480" y="716264"/>
                </a:lnTo>
                <a:lnTo>
                  <a:pt x="777126" y="717475"/>
                </a:lnTo>
                <a:lnTo>
                  <a:pt x="777200" y="717615"/>
                </a:lnTo>
                <a:close/>
              </a:path>
              <a:path w="1760220" h="2282190">
                <a:moveTo>
                  <a:pt x="777339" y="717876"/>
                </a:moveTo>
                <a:lnTo>
                  <a:pt x="777200" y="717615"/>
                </a:lnTo>
                <a:lnTo>
                  <a:pt x="777439" y="717615"/>
                </a:lnTo>
                <a:lnTo>
                  <a:pt x="777339" y="717876"/>
                </a:lnTo>
                <a:close/>
              </a:path>
              <a:path w="1760220" h="2282190">
                <a:moveTo>
                  <a:pt x="778776" y="725039"/>
                </a:moveTo>
                <a:lnTo>
                  <a:pt x="774734" y="724708"/>
                </a:lnTo>
                <a:lnTo>
                  <a:pt x="777339" y="717876"/>
                </a:lnTo>
                <a:lnTo>
                  <a:pt x="777787" y="718717"/>
                </a:lnTo>
                <a:lnTo>
                  <a:pt x="781010" y="718717"/>
                </a:lnTo>
                <a:lnTo>
                  <a:pt x="781592" y="722002"/>
                </a:lnTo>
                <a:lnTo>
                  <a:pt x="778902" y="722235"/>
                </a:lnTo>
                <a:lnTo>
                  <a:pt x="778776" y="725039"/>
                </a:lnTo>
                <a:close/>
              </a:path>
              <a:path w="1760220" h="2282190">
                <a:moveTo>
                  <a:pt x="781010" y="718717"/>
                </a:moveTo>
                <a:lnTo>
                  <a:pt x="777787" y="718717"/>
                </a:lnTo>
                <a:lnTo>
                  <a:pt x="780965" y="718463"/>
                </a:lnTo>
                <a:lnTo>
                  <a:pt x="781010" y="718717"/>
                </a:lnTo>
                <a:close/>
              </a:path>
              <a:path w="1760220" h="2282190">
                <a:moveTo>
                  <a:pt x="726269" y="966303"/>
                </a:moveTo>
                <a:lnTo>
                  <a:pt x="726269" y="955341"/>
                </a:lnTo>
                <a:lnTo>
                  <a:pt x="729436" y="956552"/>
                </a:lnTo>
                <a:lnTo>
                  <a:pt x="730260" y="960112"/>
                </a:lnTo>
                <a:lnTo>
                  <a:pt x="731275" y="963479"/>
                </a:lnTo>
                <a:lnTo>
                  <a:pt x="735016" y="964110"/>
                </a:lnTo>
                <a:lnTo>
                  <a:pt x="735105" y="965288"/>
                </a:lnTo>
                <a:lnTo>
                  <a:pt x="730452" y="965288"/>
                </a:lnTo>
                <a:lnTo>
                  <a:pt x="726269" y="966303"/>
                </a:lnTo>
                <a:close/>
              </a:path>
              <a:path w="1760220" h="2282190">
                <a:moveTo>
                  <a:pt x="735689" y="973067"/>
                </a:moveTo>
                <a:lnTo>
                  <a:pt x="730452" y="965288"/>
                </a:lnTo>
                <a:lnTo>
                  <a:pt x="735105" y="965288"/>
                </a:lnTo>
                <a:lnTo>
                  <a:pt x="735689" y="973067"/>
                </a:lnTo>
                <a:close/>
              </a:path>
              <a:path w="1760220" h="2282190">
                <a:moveTo>
                  <a:pt x="750336" y="841284"/>
                </a:moveTo>
                <a:lnTo>
                  <a:pt x="745879" y="838212"/>
                </a:lnTo>
                <a:lnTo>
                  <a:pt x="752485" y="833729"/>
                </a:lnTo>
                <a:lnTo>
                  <a:pt x="748149" y="828123"/>
                </a:lnTo>
                <a:lnTo>
                  <a:pt x="756986" y="828707"/>
                </a:lnTo>
                <a:lnTo>
                  <a:pt x="754581" y="838009"/>
                </a:lnTo>
                <a:lnTo>
                  <a:pt x="750336" y="841284"/>
                </a:lnTo>
                <a:close/>
              </a:path>
              <a:path w="1760220" h="2282190">
                <a:moveTo>
                  <a:pt x="755284" y="969428"/>
                </a:moveTo>
                <a:lnTo>
                  <a:pt x="752525" y="964110"/>
                </a:lnTo>
                <a:lnTo>
                  <a:pt x="756031" y="963425"/>
                </a:lnTo>
                <a:lnTo>
                  <a:pt x="756702" y="967199"/>
                </a:lnTo>
                <a:lnTo>
                  <a:pt x="755284" y="969428"/>
                </a:lnTo>
                <a:close/>
              </a:path>
              <a:path w="1760220" h="2282190">
                <a:moveTo>
                  <a:pt x="744253" y="971747"/>
                </a:moveTo>
                <a:lnTo>
                  <a:pt x="741913" y="970618"/>
                </a:lnTo>
                <a:lnTo>
                  <a:pt x="743772" y="968503"/>
                </a:lnTo>
                <a:lnTo>
                  <a:pt x="746353" y="971255"/>
                </a:lnTo>
                <a:lnTo>
                  <a:pt x="744253" y="971747"/>
                </a:lnTo>
                <a:close/>
              </a:path>
              <a:path w="1760220" h="2282190">
                <a:moveTo>
                  <a:pt x="752657" y="1213885"/>
                </a:moveTo>
                <a:lnTo>
                  <a:pt x="748149" y="1211961"/>
                </a:lnTo>
                <a:lnTo>
                  <a:pt x="748924" y="1209077"/>
                </a:lnTo>
                <a:lnTo>
                  <a:pt x="752004" y="1208508"/>
                </a:lnTo>
                <a:lnTo>
                  <a:pt x="752525" y="1205381"/>
                </a:lnTo>
                <a:lnTo>
                  <a:pt x="757975" y="1206270"/>
                </a:lnTo>
                <a:lnTo>
                  <a:pt x="752657" y="1213885"/>
                </a:lnTo>
                <a:close/>
              </a:path>
              <a:path w="1760220" h="2282190">
                <a:moveTo>
                  <a:pt x="754718" y="1466388"/>
                </a:moveTo>
                <a:lnTo>
                  <a:pt x="748372" y="1465992"/>
                </a:lnTo>
                <a:lnTo>
                  <a:pt x="749440" y="1455958"/>
                </a:lnTo>
                <a:lnTo>
                  <a:pt x="756905" y="1457608"/>
                </a:lnTo>
                <a:lnTo>
                  <a:pt x="757828" y="1462194"/>
                </a:lnTo>
                <a:lnTo>
                  <a:pt x="755401" y="1463422"/>
                </a:lnTo>
                <a:lnTo>
                  <a:pt x="754809" y="1465992"/>
                </a:lnTo>
                <a:lnTo>
                  <a:pt x="754718" y="1466388"/>
                </a:lnTo>
                <a:close/>
              </a:path>
              <a:path w="1760220" h="2282190">
                <a:moveTo>
                  <a:pt x="752621" y="1330741"/>
                </a:moveTo>
                <a:lnTo>
                  <a:pt x="754617" y="1322069"/>
                </a:lnTo>
                <a:lnTo>
                  <a:pt x="754718" y="1321627"/>
                </a:lnTo>
                <a:lnTo>
                  <a:pt x="761262" y="1322069"/>
                </a:lnTo>
                <a:lnTo>
                  <a:pt x="752621" y="1330741"/>
                </a:lnTo>
                <a:close/>
              </a:path>
              <a:path w="1760220" h="2282190">
                <a:moveTo>
                  <a:pt x="754407" y="1538763"/>
                </a:moveTo>
                <a:lnTo>
                  <a:pt x="750336" y="1538763"/>
                </a:lnTo>
                <a:lnTo>
                  <a:pt x="750336" y="1532183"/>
                </a:lnTo>
                <a:lnTo>
                  <a:pt x="754718" y="1532183"/>
                </a:lnTo>
                <a:lnTo>
                  <a:pt x="755458" y="1536585"/>
                </a:lnTo>
                <a:lnTo>
                  <a:pt x="754407" y="1538763"/>
                </a:lnTo>
                <a:close/>
              </a:path>
              <a:path w="1760220" h="2282190">
                <a:moveTo>
                  <a:pt x="754407" y="1538763"/>
                </a:moveTo>
                <a:lnTo>
                  <a:pt x="754267" y="1539053"/>
                </a:lnTo>
                <a:lnTo>
                  <a:pt x="755458" y="1536585"/>
                </a:lnTo>
                <a:lnTo>
                  <a:pt x="754407" y="1538763"/>
                </a:lnTo>
                <a:close/>
              </a:path>
              <a:path w="1760220" h="2282190">
                <a:moveTo>
                  <a:pt x="732832" y="1108877"/>
                </a:moveTo>
                <a:lnTo>
                  <a:pt x="730370" y="1104868"/>
                </a:lnTo>
                <a:lnTo>
                  <a:pt x="731138" y="1102270"/>
                </a:lnTo>
                <a:lnTo>
                  <a:pt x="732962" y="1102270"/>
                </a:lnTo>
                <a:lnTo>
                  <a:pt x="732911" y="1104868"/>
                </a:lnTo>
                <a:lnTo>
                  <a:pt x="732832" y="1108877"/>
                </a:lnTo>
                <a:close/>
              </a:path>
              <a:path w="1760220" h="2282190">
                <a:moveTo>
                  <a:pt x="730645" y="1056233"/>
                </a:moveTo>
                <a:lnTo>
                  <a:pt x="726269" y="1056233"/>
                </a:lnTo>
                <a:lnTo>
                  <a:pt x="726269" y="1051850"/>
                </a:lnTo>
                <a:lnTo>
                  <a:pt x="730645" y="1051850"/>
                </a:lnTo>
                <a:lnTo>
                  <a:pt x="730645" y="1056233"/>
                </a:lnTo>
                <a:close/>
              </a:path>
              <a:path w="1760220" h="2282190">
                <a:moveTo>
                  <a:pt x="724181" y="1122368"/>
                </a:moveTo>
                <a:lnTo>
                  <a:pt x="726166" y="1113705"/>
                </a:lnTo>
                <a:lnTo>
                  <a:pt x="726269" y="1113259"/>
                </a:lnTo>
                <a:lnTo>
                  <a:pt x="732823" y="1113705"/>
                </a:lnTo>
                <a:lnTo>
                  <a:pt x="724181" y="1122368"/>
                </a:lnTo>
                <a:close/>
              </a:path>
              <a:path w="1760220" h="2282190">
                <a:moveTo>
                  <a:pt x="741020" y="1644931"/>
                </a:moveTo>
                <a:lnTo>
                  <a:pt x="739331" y="1644931"/>
                </a:lnTo>
                <a:lnTo>
                  <a:pt x="739401" y="1639659"/>
                </a:lnTo>
                <a:lnTo>
                  <a:pt x="741868" y="1642388"/>
                </a:lnTo>
                <a:lnTo>
                  <a:pt x="741020" y="1644931"/>
                </a:lnTo>
                <a:close/>
              </a:path>
              <a:path w="1760220" h="2282190">
                <a:moveTo>
                  <a:pt x="729186" y="1050424"/>
                </a:moveTo>
                <a:lnTo>
                  <a:pt x="733025" y="1044463"/>
                </a:lnTo>
                <a:lnTo>
                  <a:pt x="732872" y="1040787"/>
                </a:lnTo>
                <a:lnTo>
                  <a:pt x="733867" y="1038413"/>
                </a:lnTo>
                <a:lnTo>
                  <a:pt x="735112" y="1040787"/>
                </a:lnTo>
                <a:lnTo>
                  <a:pt x="735217" y="1044305"/>
                </a:lnTo>
                <a:lnTo>
                  <a:pt x="732832" y="1045265"/>
                </a:lnTo>
                <a:lnTo>
                  <a:pt x="729186" y="1050424"/>
                </a:lnTo>
                <a:close/>
              </a:path>
              <a:path w="1760220" h="2282190">
                <a:moveTo>
                  <a:pt x="737688" y="1302938"/>
                </a:moveTo>
                <a:lnTo>
                  <a:pt x="735348" y="1301808"/>
                </a:lnTo>
                <a:lnTo>
                  <a:pt x="737203" y="1299691"/>
                </a:lnTo>
                <a:lnTo>
                  <a:pt x="739786" y="1302444"/>
                </a:lnTo>
                <a:lnTo>
                  <a:pt x="737688" y="1302938"/>
                </a:lnTo>
                <a:close/>
              </a:path>
              <a:path w="1760220" h="2282190">
                <a:moveTo>
                  <a:pt x="723600" y="1520077"/>
                </a:moveTo>
                <a:lnTo>
                  <a:pt x="721500" y="1519583"/>
                </a:lnTo>
                <a:lnTo>
                  <a:pt x="724081" y="1516829"/>
                </a:lnTo>
                <a:lnTo>
                  <a:pt x="725940" y="1518947"/>
                </a:lnTo>
                <a:lnTo>
                  <a:pt x="723600" y="1520077"/>
                </a:lnTo>
                <a:close/>
              </a:path>
              <a:path w="1760220" h="2282190">
                <a:moveTo>
                  <a:pt x="627817" y="1411555"/>
                </a:moveTo>
                <a:lnTo>
                  <a:pt x="623436" y="1411555"/>
                </a:lnTo>
                <a:lnTo>
                  <a:pt x="623436" y="1407168"/>
                </a:lnTo>
                <a:lnTo>
                  <a:pt x="627817" y="1407168"/>
                </a:lnTo>
                <a:lnTo>
                  <a:pt x="627817" y="1411555"/>
                </a:lnTo>
                <a:close/>
              </a:path>
              <a:path w="1760220" h="2282190">
                <a:moveTo>
                  <a:pt x="626826" y="1372237"/>
                </a:moveTo>
                <a:lnTo>
                  <a:pt x="624859" y="1370649"/>
                </a:lnTo>
                <a:lnTo>
                  <a:pt x="623275" y="1368677"/>
                </a:lnTo>
                <a:lnTo>
                  <a:pt x="625624" y="1369879"/>
                </a:lnTo>
                <a:lnTo>
                  <a:pt x="626826" y="1372237"/>
                </a:lnTo>
                <a:close/>
              </a:path>
              <a:path w="1760220" h="2282190">
                <a:moveTo>
                  <a:pt x="629016" y="1321791"/>
                </a:moveTo>
                <a:lnTo>
                  <a:pt x="627048" y="1320202"/>
                </a:lnTo>
                <a:lnTo>
                  <a:pt x="625465" y="1318229"/>
                </a:lnTo>
                <a:lnTo>
                  <a:pt x="627817" y="1319432"/>
                </a:lnTo>
                <a:lnTo>
                  <a:pt x="629016" y="1321791"/>
                </a:lnTo>
                <a:close/>
              </a:path>
              <a:path w="1760220" h="2282190">
                <a:moveTo>
                  <a:pt x="631204" y="1420490"/>
                </a:moveTo>
                <a:lnTo>
                  <a:pt x="629236" y="1418904"/>
                </a:lnTo>
                <a:lnTo>
                  <a:pt x="627652" y="1416932"/>
                </a:lnTo>
                <a:lnTo>
                  <a:pt x="630005" y="1418131"/>
                </a:lnTo>
                <a:lnTo>
                  <a:pt x="631204" y="1420490"/>
                </a:lnTo>
                <a:close/>
              </a:path>
              <a:path w="1760220" h="2282190">
                <a:moveTo>
                  <a:pt x="623537" y="1444792"/>
                </a:moveTo>
                <a:lnTo>
                  <a:pt x="625524" y="1436120"/>
                </a:lnTo>
                <a:lnTo>
                  <a:pt x="625624" y="1435683"/>
                </a:lnTo>
                <a:lnTo>
                  <a:pt x="632183" y="1436120"/>
                </a:lnTo>
                <a:lnTo>
                  <a:pt x="623537" y="1444792"/>
                </a:lnTo>
                <a:close/>
              </a:path>
              <a:path w="1760220" h="2282190">
                <a:moveTo>
                  <a:pt x="623537" y="1473303"/>
                </a:moveTo>
                <a:lnTo>
                  <a:pt x="625524" y="1464631"/>
                </a:lnTo>
                <a:lnTo>
                  <a:pt x="625624" y="1464194"/>
                </a:lnTo>
                <a:lnTo>
                  <a:pt x="632183" y="1464631"/>
                </a:lnTo>
                <a:lnTo>
                  <a:pt x="623537" y="1473303"/>
                </a:lnTo>
                <a:close/>
              </a:path>
              <a:path w="1760220" h="2282190">
                <a:moveTo>
                  <a:pt x="610414" y="1350472"/>
                </a:moveTo>
                <a:lnTo>
                  <a:pt x="612398" y="1341810"/>
                </a:lnTo>
                <a:lnTo>
                  <a:pt x="612500" y="1341363"/>
                </a:lnTo>
                <a:lnTo>
                  <a:pt x="619055" y="1341810"/>
                </a:lnTo>
                <a:lnTo>
                  <a:pt x="610414" y="1350472"/>
                </a:lnTo>
                <a:close/>
              </a:path>
              <a:path w="1760220" h="2282190">
                <a:moveTo>
                  <a:pt x="656358" y="1196941"/>
                </a:moveTo>
                <a:lnTo>
                  <a:pt x="658348" y="1188274"/>
                </a:lnTo>
                <a:lnTo>
                  <a:pt x="658450" y="1187833"/>
                </a:lnTo>
                <a:lnTo>
                  <a:pt x="665004" y="1188274"/>
                </a:lnTo>
                <a:lnTo>
                  <a:pt x="656358" y="1196941"/>
                </a:lnTo>
                <a:close/>
              </a:path>
              <a:path w="1760220" h="2282190">
                <a:moveTo>
                  <a:pt x="654747" y="1257780"/>
                </a:moveTo>
                <a:lnTo>
                  <a:pt x="654443" y="1257184"/>
                </a:lnTo>
                <a:lnTo>
                  <a:pt x="656160" y="1249687"/>
                </a:lnTo>
                <a:lnTo>
                  <a:pt x="656262" y="1249246"/>
                </a:lnTo>
                <a:lnTo>
                  <a:pt x="662815" y="1249687"/>
                </a:lnTo>
                <a:lnTo>
                  <a:pt x="654747" y="1257780"/>
                </a:lnTo>
                <a:close/>
              </a:path>
              <a:path w="1760220" h="2282190">
                <a:moveTo>
                  <a:pt x="656262" y="1268988"/>
                </a:moveTo>
                <a:lnTo>
                  <a:pt x="651146" y="1266068"/>
                </a:lnTo>
                <a:lnTo>
                  <a:pt x="650118" y="1259914"/>
                </a:lnTo>
                <a:lnTo>
                  <a:pt x="649996" y="1259188"/>
                </a:lnTo>
                <a:lnTo>
                  <a:pt x="647515" y="1253633"/>
                </a:lnTo>
                <a:lnTo>
                  <a:pt x="653365" y="1255071"/>
                </a:lnTo>
                <a:lnTo>
                  <a:pt x="654443" y="1257184"/>
                </a:lnTo>
                <a:lnTo>
                  <a:pt x="654175" y="1258355"/>
                </a:lnTo>
                <a:lnTo>
                  <a:pt x="655041" y="1258355"/>
                </a:lnTo>
                <a:lnTo>
                  <a:pt x="655836" y="1259914"/>
                </a:lnTo>
                <a:lnTo>
                  <a:pt x="660638" y="1262408"/>
                </a:lnTo>
                <a:lnTo>
                  <a:pt x="659863" y="1265286"/>
                </a:lnTo>
                <a:lnTo>
                  <a:pt x="656789" y="1265855"/>
                </a:lnTo>
                <a:lnTo>
                  <a:pt x="656262" y="1268988"/>
                </a:lnTo>
                <a:close/>
              </a:path>
              <a:path w="1760220" h="2282190">
                <a:moveTo>
                  <a:pt x="654175" y="1258355"/>
                </a:moveTo>
                <a:lnTo>
                  <a:pt x="654443" y="1257184"/>
                </a:lnTo>
                <a:lnTo>
                  <a:pt x="654747" y="1257780"/>
                </a:lnTo>
                <a:lnTo>
                  <a:pt x="654175" y="1258355"/>
                </a:lnTo>
                <a:close/>
              </a:path>
              <a:path w="1760220" h="2282190">
                <a:moveTo>
                  <a:pt x="655041" y="1258355"/>
                </a:moveTo>
                <a:lnTo>
                  <a:pt x="654175" y="1258355"/>
                </a:lnTo>
                <a:lnTo>
                  <a:pt x="654747" y="1257780"/>
                </a:lnTo>
                <a:lnTo>
                  <a:pt x="655041" y="1258355"/>
                </a:lnTo>
                <a:close/>
              </a:path>
              <a:path w="1760220" h="2282190">
                <a:moveTo>
                  <a:pt x="666326" y="1156251"/>
                </a:moveTo>
                <a:lnTo>
                  <a:pt x="660638" y="1154935"/>
                </a:lnTo>
                <a:lnTo>
                  <a:pt x="662973" y="1152889"/>
                </a:lnTo>
                <a:lnTo>
                  <a:pt x="661316" y="1146842"/>
                </a:lnTo>
                <a:lnTo>
                  <a:pt x="667197" y="1148350"/>
                </a:lnTo>
                <a:lnTo>
                  <a:pt x="668513" y="1154051"/>
                </a:lnTo>
                <a:lnTo>
                  <a:pt x="666326" y="1156251"/>
                </a:lnTo>
                <a:close/>
              </a:path>
              <a:path w="1760220" h="2282190">
                <a:moveTo>
                  <a:pt x="660734" y="1185975"/>
                </a:moveTo>
                <a:lnTo>
                  <a:pt x="662719" y="1177307"/>
                </a:lnTo>
                <a:lnTo>
                  <a:pt x="662821" y="1176865"/>
                </a:lnTo>
                <a:lnTo>
                  <a:pt x="669375" y="1177307"/>
                </a:lnTo>
                <a:lnTo>
                  <a:pt x="660734" y="1185975"/>
                </a:lnTo>
                <a:close/>
              </a:path>
              <a:path w="1760220" h="2282190">
                <a:moveTo>
                  <a:pt x="668103" y="1358368"/>
                </a:moveTo>
                <a:lnTo>
                  <a:pt x="660638" y="1356722"/>
                </a:lnTo>
                <a:lnTo>
                  <a:pt x="659706" y="1352138"/>
                </a:lnTo>
                <a:lnTo>
                  <a:pt x="662132" y="1350908"/>
                </a:lnTo>
                <a:lnTo>
                  <a:pt x="662729" y="1348339"/>
                </a:lnTo>
                <a:lnTo>
                  <a:pt x="662821" y="1347943"/>
                </a:lnTo>
                <a:lnTo>
                  <a:pt x="669172" y="1348339"/>
                </a:lnTo>
                <a:lnTo>
                  <a:pt x="668103" y="1358368"/>
                </a:lnTo>
                <a:close/>
              </a:path>
              <a:path w="1760220" h="2282190">
                <a:moveTo>
                  <a:pt x="658306" y="1360112"/>
                </a:moveTo>
                <a:lnTo>
                  <a:pt x="652162" y="1360112"/>
                </a:lnTo>
                <a:lnTo>
                  <a:pt x="654074" y="1356722"/>
                </a:lnTo>
                <a:lnTo>
                  <a:pt x="658744" y="1358087"/>
                </a:lnTo>
                <a:lnTo>
                  <a:pt x="658417" y="1359600"/>
                </a:lnTo>
                <a:lnTo>
                  <a:pt x="658306" y="1360112"/>
                </a:lnTo>
                <a:close/>
              </a:path>
              <a:path w="1760220" h="2282190">
                <a:moveTo>
                  <a:pt x="654074" y="1372072"/>
                </a:moveTo>
                <a:lnTo>
                  <a:pt x="649717" y="1369864"/>
                </a:lnTo>
                <a:lnTo>
                  <a:pt x="646410" y="1366598"/>
                </a:lnTo>
                <a:lnTo>
                  <a:pt x="643139" y="1363298"/>
                </a:lnTo>
                <a:lnTo>
                  <a:pt x="645227" y="1359805"/>
                </a:lnTo>
                <a:lnTo>
                  <a:pt x="645349" y="1359600"/>
                </a:lnTo>
                <a:lnTo>
                  <a:pt x="648805" y="1359805"/>
                </a:lnTo>
                <a:lnTo>
                  <a:pt x="652162" y="1360112"/>
                </a:lnTo>
                <a:lnTo>
                  <a:pt x="658306" y="1360112"/>
                </a:lnTo>
                <a:lnTo>
                  <a:pt x="656197" y="1369864"/>
                </a:lnTo>
                <a:lnTo>
                  <a:pt x="656120" y="1370223"/>
                </a:lnTo>
                <a:lnTo>
                  <a:pt x="654074" y="1372072"/>
                </a:lnTo>
                <a:close/>
              </a:path>
              <a:path w="1760220" h="2282190">
                <a:moveTo>
                  <a:pt x="656358" y="1460143"/>
                </a:moveTo>
                <a:lnTo>
                  <a:pt x="658348" y="1451475"/>
                </a:lnTo>
                <a:lnTo>
                  <a:pt x="658450" y="1451033"/>
                </a:lnTo>
                <a:lnTo>
                  <a:pt x="665004" y="1451475"/>
                </a:lnTo>
                <a:lnTo>
                  <a:pt x="656358" y="1460143"/>
                </a:lnTo>
                <a:close/>
              </a:path>
              <a:path w="1760220" h="2282190">
                <a:moveTo>
                  <a:pt x="651987" y="1306606"/>
                </a:moveTo>
                <a:lnTo>
                  <a:pt x="653972" y="1297944"/>
                </a:lnTo>
                <a:lnTo>
                  <a:pt x="654074" y="1297498"/>
                </a:lnTo>
                <a:lnTo>
                  <a:pt x="660617" y="1297944"/>
                </a:lnTo>
                <a:lnTo>
                  <a:pt x="651987" y="1306606"/>
                </a:lnTo>
                <a:close/>
              </a:path>
              <a:path w="1760220" h="2282190">
                <a:moveTo>
                  <a:pt x="643139" y="1310659"/>
                </a:moveTo>
                <a:lnTo>
                  <a:pt x="643139" y="1299691"/>
                </a:lnTo>
                <a:lnTo>
                  <a:pt x="649404" y="1300935"/>
                </a:lnTo>
                <a:lnTo>
                  <a:pt x="652052" y="1310009"/>
                </a:lnTo>
                <a:lnTo>
                  <a:pt x="643139" y="1310659"/>
                </a:lnTo>
                <a:close/>
              </a:path>
              <a:path w="1760220" h="2282190">
                <a:moveTo>
                  <a:pt x="662340" y="1296357"/>
                </a:moveTo>
                <a:lnTo>
                  <a:pt x="660240" y="1295864"/>
                </a:lnTo>
                <a:lnTo>
                  <a:pt x="662821" y="1293111"/>
                </a:lnTo>
                <a:lnTo>
                  <a:pt x="664680" y="1295228"/>
                </a:lnTo>
                <a:lnTo>
                  <a:pt x="662340" y="1296357"/>
                </a:lnTo>
                <a:close/>
              </a:path>
              <a:path w="1760220" h="2282190">
                <a:moveTo>
                  <a:pt x="643650" y="1098605"/>
                </a:moveTo>
                <a:lnTo>
                  <a:pt x="643599" y="1085622"/>
                </a:lnTo>
                <a:lnTo>
                  <a:pt x="649698" y="1089130"/>
                </a:lnTo>
                <a:lnTo>
                  <a:pt x="650620" y="1093715"/>
                </a:lnTo>
                <a:lnTo>
                  <a:pt x="648194" y="1094939"/>
                </a:lnTo>
                <a:lnTo>
                  <a:pt x="647515" y="1097909"/>
                </a:lnTo>
                <a:lnTo>
                  <a:pt x="643650" y="1098605"/>
                </a:lnTo>
                <a:close/>
              </a:path>
              <a:path w="1760220" h="2282190">
                <a:moveTo>
                  <a:pt x="647515" y="1115452"/>
                </a:moveTo>
                <a:lnTo>
                  <a:pt x="645310" y="1109128"/>
                </a:lnTo>
                <a:lnTo>
                  <a:pt x="647716" y="1106642"/>
                </a:lnTo>
                <a:lnTo>
                  <a:pt x="650022" y="1108561"/>
                </a:lnTo>
                <a:lnTo>
                  <a:pt x="647515" y="1115452"/>
                </a:lnTo>
                <a:close/>
              </a:path>
              <a:path w="1760220" h="2282190">
                <a:moveTo>
                  <a:pt x="649217" y="1070445"/>
                </a:moveTo>
                <a:lnTo>
                  <a:pt x="647117" y="1069952"/>
                </a:lnTo>
                <a:lnTo>
                  <a:pt x="649698" y="1067200"/>
                </a:lnTo>
                <a:lnTo>
                  <a:pt x="651557" y="1069315"/>
                </a:lnTo>
                <a:lnTo>
                  <a:pt x="649217" y="1070445"/>
                </a:lnTo>
                <a:close/>
              </a:path>
              <a:path w="1760220" h="2282190">
                <a:moveTo>
                  <a:pt x="649698" y="1005787"/>
                </a:moveTo>
                <a:lnTo>
                  <a:pt x="645327" y="1005787"/>
                </a:lnTo>
                <a:lnTo>
                  <a:pt x="645327" y="1001400"/>
                </a:lnTo>
                <a:lnTo>
                  <a:pt x="649698" y="1001400"/>
                </a:lnTo>
                <a:lnTo>
                  <a:pt x="649698" y="1005787"/>
                </a:lnTo>
                <a:close/>
              </a:path>
              <a:path w="1760220" h="2282190">
                <a:moveTo>
                  <a:pt x="636570" y="1282143"/>
                </a:moveTo>
                <a:lnTo>
                  <a:pt x="637141" y="1277260"/>
                </a:lnTo>
                <a:lnTo>
                  <a:pt x="639628" y="1276833"/>
                </a:lnTo>
                <a:lnTo>
                  <a:pt x="640586" y="1279061"/>
                </a:lnTo>
                <a:lnTo>
                  <a:pt x="636570" y="1282143"/>
                </a:lnTo>
                <a:close/>
              </a:path>
              <a:path w="1760220" h="2282190">
                <a:moveTo>
                  <a:pt x="637050" y="1223979"/>
                </a:moveTo>
                <a:lnTo>
                  <a:pt x="634710" y="1222851"/>
                </a:lnTo>
                <a:lnTo>
                  <a:pt x="636570" y="1220735"/>
                </a:lnTo>
                <a:lnTo>
                  <a:pt x="639150" y="1223485"/>
                </a:lnTo>
                <a:lnTo>
                  <a:pt x="637050" y="1223979"/>
                </a:lnTo>
                <a:close/>
              </a:path>
              <a:path w="1760220" h="2282190">
                <a:moveTo>
                  <a:pt x="630096" y="1300026"/>
                </a:moveTo>
                <a:lnTo>
                  <a:pt x="632093" y="1291359"/>
                </a:lnTo>
                <a:lnTo>
                  <a:pt x="632194" y="1290922"/>
                </a:lnTo>
                <a:lnTo>
                  <a:pt x="638747" y="1291359"/>
                </a:lnTo>
                <a:lnTo>
                  <a:pt x="630096" y="1300026"/>
                </a:lnTo>
                <a:close/>
              </a:path>
              <a:path w="1760220" h="2282190">
                <a:moveTo>
                  <a:pt x="641428" y="1259071"/>
                </a:moveTo>
                <a:lnTo>
                  <a:pt x="639088" y="1257943"/>
                </a:lnTo>
                <a:lnTo>
                  <a:pt x="640945" y="1255826"/>
                </a:lnTo>
                <a:lnTo>
                  <a:pt x="643527" y="1258577"/>
                </a:lnTo>
                <a:lnTo>
                  <a:pt x="641428" y="1259071"/>
                </a:lnTo>
                <a:close/>
              </a:path>
              <a:path w="1760220" h="2282190">
                <a:moveTo>
                  <a:pt x="653765" y="1209767"/>
                </a:moveTo>
                <a:lnTo>
                  <a:pt x="649698" y="1209767"/>
                </a:lnTo>
                <a:lnTo>
                  <a:pt x="649698" y="1203181"/>
                </a:lnTo>
                <a:lnTo>
                  <a:pt x="654074" y="1203181"/>
                </a:lnTo>
                <a:lnTo>
                  <a:pt x="654812" y="1207584"/>
                </a:lnTo>
                <a:lnTo>
                  <a:pt x="653765" y="1209767"/>
                </a:lnTo>
                <a:close/>
              </a:path>
              <a:path w="1760220" h="2282190">
                <a:moveTo>
                  <a:pt x="653765" y="1209767"/>
                </a:moveTo>
                <a:lnTo>
                  <a:pt x="653628" y="1210052"/>
                </a:lnTo>
                <a:lnTo>
                  <a:pt x="654812" y="1207584"/>
                </a:lnTo>
                <a:lnTo>
                  <a:pt x="653765" y="1209767"/>
                </a:lnTo>
                <a:close/>
              </a:path>
              <a:path w="1760220" h="2282190">
                <a:moveTo>
                  <a:pt x="642885" y="1223955"/>
                </a:moveTo>
                <a:lnTo>
                  <a:pt x="641952" y="1217927"/>
                </a:lnTo>
                <a:lnTo>
                  <a:pt x="641872" y="1217415"/>
                </a:lnTo>
                <a:lnTo>
                  <a:pt x="645326" y="1214149"/>
                </a:lnTo>
                <a:lnTo>
                  <a:pt x="649176" y="1214683"/>
                </a:lnTo>
                <a:lnTo>
                  <a:pt x="650311" y="1217927"/>
                </a:lnTo>
                <a:lnTo>
                  <a:pt x="649698" y="1222929"/>
                </a:lnTo>
                <a:lnTo>
                  <a:pt x="642885" y="1223955"/>
                </a:lnTo>
                <a:close/>
              </a:path>
              <a:path w="1760220" h="2282190">
                <a:moveTo>
                  <a:pt x="641072" y="1283017"/>
                </a:moveTo>
                <a:lnTo>
                  <a:pt x="642121" y="1272156"/>
                </a:lnTo>
                <a:lnTo>
                  <a:pt x="647515" y="1275568"/>
                </a:lnTo>
                <a:lnTo>
                  <a:pt x="648122" y="1279107"/>
                </a:lnTo>
                <a:lnTo>
                  <a:pt x="645443" y="1279341"/>
                </a:lnTo>
                <a:lnTo>
                  <a:pt x="645327" y="1282143"/>
                </a:lnTo>
                <a:lnTo>
                  <a:pt x="641072" y="1283017"/>
                </a:lnTo>
                <a:close/>
              </a:path>
              <a:path w="1760220" h="2282190">
                <a:moveTo>
                  <a:pt x="667197" y="814967"/>
                </a:moveTo>
                <a:lnTo>
                  <a:pt x="661337" y="813079"/>
                </a:lnTo>
                <a:lnTo>
                  <a:pt x="658465" y="806838"/>
                </a:lnTo>
                <a:lnTo>
                  <a:pt x="665009" y="803999"/>
                </a:lnTo>
                <a:lnTo>
                  <a:pt x="669704" y="807289"/>
                </a:lnTo>
                <a:lnTo>
                  <a:pt x="663449" y="809362"/>
                </a:lnTo>
                <a:lnTo>
                  <a:pt x="667197" y="814967"/>
                </a:lnTo>
                <a:close/>
              </a:path>
              <a:path w="1760220" h="2282190">
                <a:moveTo>
                  <a:pt x="660734" y="872328"/>
                </a:moveTo>
                <a:lnTo>
                  <a:pt x="662718" y="863666"/>
                </a:lnTo>
                <a:lnTo>
                  <a:pt x="662821" y="863219"/>
                </a:lnTo>
                <a:lnTo>
                  <a:pt x="669375" y="863666"/>
                </a:lnTo>
                <a:lnTo>
                  <a:pt x="660734" y="872328"/>
                </a:lnTo>
                <a:close/>
              </a:path>
              <a:path w="1760220" h="2282190">
                <a:moveTo>
                  <a:pt x="644833" y="975078"/>
                </a:moveTo>
                <a:lnTo>
                  <a:pt x="640945" y="975078"/>
                </a:lnTo>
                <a:lnTo>
                  <a:pt x="640674" y="970696"/>
                </a:lnTo>
                <a:lnTo>
                  <a:pt x="640571" y="969015"/>
                </a:lnTo>
                <a:lnTo>
                  <a:pt x="644304" y="967548"/>
                </a:lnTo>
                <a:lnTo>
                  <a:pt x="647514" y="970696"/>
                </a:lnTo>
                <a:lnTo>
                  <a:pt x="646558" y="973392"/>
                </a:lnTo>
                <a:lnTo>
                  <a:pt x="644833" y="975078"/>
                </a:lnTo>
                <a:close/>
              </a:path>
              <a:path w="1760220" h="2282190">
                <a:moveTo>
                  <a:pt x="637173" y="887127"/>
                </a:moveTo>
                <a:lnTo>
                  <a:pt x="638758" y="885154"/>
                </a:lnTo>
                <a:lnTo>
                  <a:pt x="640723" y="883567"/>
                </a:lnTo>
                <a:lnTo>
                  <a:pt x="639012" y="885411"/>
                </a:lnTo>
                <a:lnTo>
                  <a:pt x="637173" y="887127"/>
                </a:lnTo>
                <a:close/>
              </a:path>
              <a:path w="1760220" h="2282190">
                <a:moveTo>
                  <a:pt x="665009" y="703104"/>
                </a:moveTo>
                <a:lnTo>
                  <a:pt x="662314" y="702149"/>
                </a:lnTo>
                <a:lnTo>
                  <a:pt x="660521" y="700301"/>
                </a:lnTo>
                <a:lnTo>
                  <a:pt x="660638" y="696529"/>
                </a:lnTo>
                <a:lnTo>
                  <a:pt x="665308" y="695502"/>
                </a:lnTo>
                <a:lnTo>
                  <a:pt x="664796" y="699660"/>
                </a:lnTo>
                <a:lnTo>
                  <a:pt x="664836" y="700301"/>
                </a:lnTo>
                <a:lnTo>
                  <a:pt x="664950" y="702149"/>
                </a:lnTo>
                <a:lnTo>
                  <a:pt x="665009" y="703104"/>
                </a:lnTo>
                <a:close/>
              </a:path>
              <a:path w="1760220" h="2282190">
                <a:moveTo>
                  <a:pt x="660734" y="760470"/>
                </a:moveTo>
                <a:lnTo>
                  <a:pt x="662718" y="751808"/>
                </a:lnTo>
                <a:lnTo>
                  <a:pt x="662821" y="751360"/>
                </a:lnTo>
                <a:lnTo>
                  <a:pt x="669375" y="751808"/>
                </a:lnTo>
                <a:lnTo>
                  <a:pt x="660734" y="760470"/>
                </a:lnTo>
                <a:close/>
              </a:path>
              <a:path w="1760220" h="2282190">
                <a:moveTo>
                  <a:pt x="616973" y="1525947"/>
                </a:moveTo>
                <a:lnTo>
                  <a:pt x="618926" y="1517438"/>
                </a:lnTo>
                <a:lnTo>
                  <a:pt x="618963" y="1517275"/>
                </a:lnTo>
                <a:lnTo>
                  <a:pt x="619066" y="1516829"/>
                </a:lnTo>
                <a:lnTo>
                  <a:pt x="625624" y="1517275"/>
                </a:lnTo>
                <a:lnTo>
                  <a:pt x="616973" y="1525947"/>
                </a:lnTo>
                <a:close/>
              </a:path>
              <a:path w="1760220" h="2282190">
                <a:moveTo>
                  <a:pt x="634381" y="1529995"/>
                </a:moveTo>
                <a:lnTo>
                  <a:pt x="631247" y="1526557"/>
                </a:lnTo>
                <a:lnTo>
                  <a:pt x="623087" y="1526557"/>
                </a:lnTo>
                <a:lnTo>
                  <a:pt x="623127" y="1525947"/>
                </a:lnTo>
                <a:lnTo>
                  <a:pt x="623234" y="1524299"/>
                </a:lnTo>
                <a:lnTo>
                  <a:pt x="623324" y="1522926"/>
                </a:lnTo>
                <a:lnTo>
                  <a:pt x="623436" y="1521220"/>
                </a:lnTo>
                <a:lnTo>
                  <a:pt x="628619" y="1521220"/>
                </a:lnTo>
                <a:lnTo>
                  <a:pt x="629884" y="1517438"/>
                </a:lnTo>
                <a:lnTo>
                  <a:pt x="636570" y="1519027"/>
                </a:lnTo>
                <a:lnTo>
                  <a:pt x="636265" y="1521220"/>
                </a:lnTo>
                <a:lnTo>
                  <a:pt x="636215" y="1521576"/>
                </a:lnTo>
                <a:lnTo>
                  <a:pt x="637055" y="1522926"/>
                </a:lnTo>
                <a:lnTo>
                  <a:pt x="638758" y="1523414"/>
                </a:lnTo>
                <a:lnTo>
                  <a:pt x="636256" y="1524082"/>
                </a:lnTo>
                <a:lnTo>
                  <a:pt x="632526" y="1524082"/>
                </a:lnTo>
                <a:lnTo>
                  <a:pt x="631628" y="1525177"/>
                </a:lnTo>
                <a:lnTo>
                  <a:pt x="632417" y="1526557"/>
                </a:lnTo>
                <a:lnTo>
                  <a:pt x="631247" y="1526557"/>
                </a:lnTo>
                <a:lnTo>
                  <a:pt x="622975" y="1528263"/>
                </a:lnTo>
                <a:lnTo>
                  <a:pt x="633392" y="1528263"/>
                </a:lnTo>
                <a:lnTo>
                  <a:pt x="634381" y="1529995"/>
                </a:lnTo>
                <a:close/>
              </a:path>
              <a:path w="1760220" h="2282190">
                <a:moveTo>
                  <a:pt x="635445" y="1524299"/>
                </a:moveTo>
                <a:lnTo>
                  <a:pt x="632526" y="1524082"/>
                </a:lnTo>
                <a:lnTo>
                  <a:pt x="636256" y="1524082"/>
                </a:lnTo>
                <a:lnTo>
                  <a:pt x="635445" y="1524299"/>
                </a:lnTo>
                <a:close/>
              </a:path>
              <a:path w="1760220" h="2282190">
                <a:moveTo>
                  <a:pt x="721892" y="1268988"/>
                </a:moveTo>
                <a:lnTo>
                  <a:pt x="720007" y="1265558"/>
                </a:lnTo>
                <a:lnTo>
                  <a:pt x="722141" y="1263722"/>
                </a:lnTo>
                <a:lnTo>
                  <a:pt x="724151" y="1264520"/>
                </a:lnTo>
                <a:lnTo>
                  <a:pt x="721892" y="1268988"/>
                </a:lnTo>
                <a:close/>
              </a:path>
              <a:path w="1760220" h="2282190">
                <a:moveTo>
                  <a:pt x="630005" y="1086941"/>
                </a:moveTo>
                <a:lnTo>
                  <a:pt x="627540" y="1082933"/>
                </a:lnTo>
                <a:lnTo>
                  <a:pt x="628307" y="1080336"/>
                </a:lnTo>
                <a:lnTo>
                  <a:pt x="630131" y="1080336"/>
                </a:lnTo>
                <a:lnTo>
                  <a:pt x="630005" y="1086941"/>
                </a:lnTo>
                <a:close/>
              </a:path>
              <a:path w="1760220" h="2282190">
                <a:moveTo>
                  <a:pt x="632674" y="1153792"/>
                </a:moveTo>
                <a:lnTo>
                  <a:pt x="630334" y="1152663"/>
                </a:lnTo>
                <a:lnTo>
                  <a:pt x="632194" y="1150548"/>
                </a:lnTo>
                <a:lnTo>
                  <a:pt x="634774" y="1153300"/>
                </a:lnTo>
                <a:lnTo>
                  <a:pt x="632674" y="1153792"/>
                </a:lnTo>
                <a:close/>
              </a:path>
              <a:path w="1760220" h="2282190">
                <a:moveTo>
                  <a:pt x="666208" y="1067365"/>
                </a:moveTo>
                <a:lnTo>
                  <a:pt x="664241" y="1065778"/>
                </a:lnTo>
                <a:lnTo>
                  <a:pt x="662658" y="1063805"/>
                </a:lnTo>
                <a:lnTo>
                  <a:pt x="665009" y="1065006"/>
                </a:lnTo>
                <a:lnTo>
                  <a:pt x="666208" y="1067365"/>
                </a:lnTo>
                <a:close/>
              </a:path>
              <a:path w="1760220" h="2282190">
                <a:moveTo>
                  <a:pt x="662430" y="1014961"/>
                </a:moveTo>
                <a:lnTo>
                  <a:pt x="660243" y="1012763"/>
                </a:lnTo>
                <a:lnTo>
                  <a:pt x="660638" y="1007981"/>
                </a:lnTo>
                <a:lnTo>
                  <a:pt x="667197" y="1007981"/>
                </a:lnTo>
                <a:lnTo>
                  <a:pt x="667197" y="1014561"/>
                </a:lnTo>
                <a:lnTo>
                  <a:pt x="662430" y="1014961"/>
                </a:lnTo>
                <a:close/>
              </a:path>
              <a:path w="1760220" h="2282190">
                <a:moveTo>
                  <a:pt x="660734" y="1091663"/>
                </a:moveTo>
                <a:lnTo>
                  <a:pt x="662719" y="1082996"/>
                </a:lnTo>
                <a:lnTo>
                  <a:pt x="662821" y="1082554"/>
                </a:lnTo>
                <a:lnTo>
                  <a:pt x="669375" y="1082996"/>
                </a:lnTo>
                <a:lnTo>
                  <a:pt x="660734" y="1091663"/>
                </a:lnTo>
                <a:close/>
              </a:path>
              <a:path w="1760220" h="2282190">
                <a:moveTo>
                  <a:pt x="667523" y="1117976"/>
                </a:moveTo>
                <a:lnTo>
                  <a:pt x="663414" y="1108734"/>
                </a:lnTo>
                <a:lnTo>
                  <a:pt x="671573" y="1111065"/>
                </a:lnTo>
                <a:lnTo>
                  <a:pt x="671218" y="1113615"/>
                </a:lnTo>
                <a:lnTo>
                  <a:pt x="672059" y="1114970"/>
                </a:lnTo>
                <a:lnTo>
                  <a:pt x="673761" y="1115452"/>
                </a:lnTo>
                <a:lnTo>
                  <a:pt x="669871" y="1115651"/>
                </a:lnTo>
                <a:lnTo>
                  <a:pt x="667523" y="1117976"/>
                </a:lnTo>
                <a:close/>
              </a:path>
              <a:path w="1760220" h="2282190">
                <a:moveTo>
                  <a:pt x="659336" y="1126085"/>
                </a:moveTo>
                <a:lnTo>
                  <a:pt x="660587" y="1117976"/>
                </a:lnTo>
                <a:lnTo>
                  <a:pt x="660638" y="1117646"/>
                </a:lnTo>
                <a:lnTo>
                  <a:pt x="666541" y="1118949"/>
                </a:lnTo>
                <a:lnTo>
                  <a:pt x="659336" y="1126085"/>
                </a:lnTo>
                <a:close/>
              </a:path>
              <a:path w="1760220" h="2282190">
                <a:moveTo>
                  <a:pt x="668109" y="1119295"/>
                </a:moveTo>
                <a:lnTo>
                  <a:pt x="666541" y="1118949"/>
                </a:lnTo>
                <a:lnTo>
                  <a:pt x="667523" y="1117976"/>
                </a:lnTo>
                <a:lnTo>
                  <a:pt x="668109" y="1119295"/>
                </a:lnTo>
                <a:close/>
              </a:path>
              <a:path w="1760220" h="2282190">
                <a:moveTo>
                  <a:pt x="671669" y="1131141"/>
                </a:moveTo>
                <a:lnTo>
                  <a:pt x="673659" y="1122474"/>
                </a:lnTo>
                <a:lnTo>
                  <a:pt x="673761" y="1122032"/>
                </a:lnTo>
                <a:lnTo>
                  <a:pt x="680319" y="1122474"/>
                </a:lnTo>
                <a:lnTo>
                  <a:pt x="671669" y="1131141"/>
                </a:lnTo>
                <a:close/>
              </a:path>
              <a:path w="1760220" h="2282190">
                <a:moveTo>
                  <a:pt x="669481" y="1148690"/>
                </a:moveTo>
                <a:lnTo>
                  <a:pt x="671472" y="1140022"/>
                </a:lnTo>
                <a:lnTo>
                  <a:pt x="671573" y="1139581"/>
                </a:lnTo>
                <a:lnTo>
                  <a:pt x="678132" y="1140022"/>
                </a:lnTo>
                <a:lnTo>
                  <a:pt x="669481" y="1148690"/>
                </a:lnTo>
                <a:close/>
              </a:path>
              <a:path w="1760220" h="2282190">
                <a:moveTo>
                  <a:pt x="657233" y="444031"/>
                </a:moveTo>
                <a:lnTo>
                  <a:pt x="656746" y="442101"/>
                </a:lnTo>
                <a:lnTo>
                  <a:pt x="656689" y="441877"/>
                </a:lnTo>
                <a:lnTo>
                  <a:pt x="658120" y="439835"/>
                </a:lnTo>
                <a:lnTo>
                  <a:pt x="660638" y="442101"/>
                </a:lnTo>
                <a:lnTo>
                  <a:pt x="657233" y="444031"/>
                </a:lnTo>
                <a:close/>
              </a:path>
              <a:path w="1760220" h="2282190">
                <a:moveTo>
                  <a:pt x="659649" y="665988"/>
                </a:moveTo>
                <a:lnTo>
                  <a:pt x="657682" y="664399"/>
                </a:lnTo>
                <a:lnTo>
                  <a:pt x="656099" y="662426"/>
                </a:lnTo>
                <a:lnTo>
                  <a:pt x="658450" y="663631"/>
                </a:lnTo>
                <a:lnTo>
                  <a:pt x="659649" y="665988"/>
                </a:lnTo>
                <a:close/>
              </a:path>
              <a:path w="1760220" h="2282190">
                <a:moveTo>
                  <a:pt x="662304" y="676461"/>
                </a:moveTo>
                <a:lnTo>
                  <a:pt x="658449" y="672400"/>
                </a:lnTo>
                <a:lnTo>
                  <a:pt x="658203" y="668013"/>
                </a:lnTo>
                <a:lnTo>
                  <a:pt x="658105" y="666261"/>
                </a:lnTo>
                <a:lnTo>
                  <a:pt x="664634" y="665245"/>
                </a:lnTo>
                <a:lnTo>
                  <a:pt x="667197" y="668013"/>
                </a:lnTo>
                <a:lnTo>
                  <a:pt x="665227" y="671836"/>
                </a:lnTo>
                <a:lnTo>
                  <a:pt x="662304" y="676461"/>
                </a:lnTo>
                <a:close/>
              </a:path>
              <a:path w="1760220" h="2282190">
                <a:moveTo>
                  <a:pt x="654175" y="543332"/>
                </a:moveTo>
                <a:lnTo>
                  <a:pt x="656159" y="534665"/>
                </a:lnTo>
                <a:lnTo>
                  <a:pt x="656262" y="534219"/>
                </a:lnTo>
                <a:lnTo>
                  <a:pt x="662815" y="534665"/>
                </a:lnTo>
                <a:lnTo>
                  <a:pt x="654175" y="543332"/>
                </a:lnTo>
                <a:close/>
              </a:path>
              <a:path w="1760220" h="2282190">
                <a:moveTo>
                  <a:pt x="662821" y="650470"/>
                </a:moveTo>
                <a:lnTo>
                  <a:pt x="660343" y="646623"/>
                </a:lnTo>
                <a:lnTo>
                  <a:pt x="662279" y="645202"/>
                </a:lnTo>
                <a:lnTo>
                  <a:pt x="664486" y="646415"/>
                </a:lnTo>
                <a:lnTo>
                  <a:pt x="662821" y="650470"/>
                </a:lnTo>
                <a:close/>
              </a:path>
              <a:path w="1760220" h="2282190">
                <a:moveTo>
                  <a:pt x="953325" y="1819507"/>
                </a:moveTo>
                <a:lnTo>
                  <a:pt x="949427" y="1819507"/>
                </a:lnTo>
                <a:lnTo>
                  <a:pt x="949164" y="1815125"/>
                </a:lnTo>
                <a:lnTo>
                  <a:pt x="949062" y="1813439"/>
                </a:lnTo>
                <a:lnTo>
                  <a:pt x="952790" y="1811983"/>
                </a:lnTo>
                <a:lnTo>
                  <a:pt x="956002" y="1815125"/>
                </a:lnTo>
                <a:lnTo>
                  <a:pt x="955039" y="1817827"/>
                </a:lnTo>
                <a:lnTo>
                  <a:pt x="953325" y="1819507"/>
                </a:lnTo>
                <a:close/>
              </a:path>
              <a:path w="1760220" h="2282190">
                <a:moveTo>
                  <a:pt x="837949" y="1017089"/>
                </a:moveTo>
                <a:lnTo>
                  <a:pt x="839935" y="1008422"/>
                </a:lnTo>
                <a:lnTo>
                  <a:pt x="840036" y="1007981"/>
                </a:lnTo>
                <a:lnTo>
                  <a:pt x="846600" y="1008422"/>
                </a:lnTo>
                <a:lnTo>
                  <a:pt x="840472" y="1014561"/>
                </a:lnTo>
                <a:lnTo>
                  <a:pt x="840036" y="1014561"/>
                </a:lnTo>
                <a:lnTo>
                  <a:pt x="840036" y="1014998"/>
                </a:lnTo>
                <a:lnTo>
                  <a:pt x="837949" y="1017089"/>
                </a:lnTo>
                <a:close/>
              </a:path>
              <a:path w="1760220" h="2282190">
                <a:moveTo>
                  <a:pt x="840036" y="1014998"/>
                </a:moveTo>
                <a:lnTo>
                  <a:pt x="840036" y="1014561"/>
                </a:lnTo>
                <a:lnTo>
                  <a:pt x="840472" y="1014561"/>
                </a:lnTo>
                <a:lnTo>
                  <a:pt x="840036" y="1014998"/>
                </a:lnTo>
                <a:close/>
              </a:path>
              <a:path w="1760220" h="2282190">
                <a:moveTo>
                  <a:pt x="844412" y="1018947"/>
                </a:moveTo>
                <a:lnTo>
                  <a:pt x="840036" y="1018947"/>
                </a:lnTo>
                <a:lnTo>
                  <a:pt x="840036" y="1014998"/>
                </a:lnTo>
                <a:lnTo>
                  <a:pt x="840472" y="1014561"/>
                </a:lnTo>
                <a:lnTo>
                  <a:pt x="844412" y="1014561"/>
                </a:lnTo>
                <a:lnTo>
                  <a:pt x="844412" y="1018947"/>
                </a:lnTo>
                <a:close/>
              </a:path>
              <a:path w="1760220" h="2282190">
                <a:moveTo>
                  <a:pt x="835889" y="1047026"/>
                </a:moveTo>
                <a:lnTo>
                  <a:pt x="833739" y="1046482"/>
                </a:lnTo>
                <a:lnTo>
                  <a:pt x="835660" y="1043072"/>
                </a:lnTo>
                <a:lnTo>
                  <a:pt x="837925" y="1045593"/>
                </a:lnTo>
                <a:lnTo>
                  <a:pt x="835889" y="1047026"/>
                </a:lnTo>
                <a:close/>
              </a:path>
              <a:path w="1760220" h="2282190">
                <a:moveTo>
                  <a:pt x="835660" y="746973"/>
                </a:moveTo>
                <a:lnTo>
                  <a:pt x="831289" y="746973"/>
                </a:lnTo>
                <a:lnTo>
                  <a:pt x="831289" y="742587"/>
                </a:lnTo>
                <a:lnTo>
                  <a:pt x="835660" y="742587"/>
                </a:lnTo>
                <a:lnTo>
                  <a:pt x="835660" y="746973"/>
                </a:lnTo>
                <a:close/>
              </a:path>
              <a:path w="1760220" h="2282190">
                <a:moveTo>
                  <a:pt x="839473" y="1326898"/>
                </a:moveTo>
                <a:lnTo>
                  <a:pt x="837784" y="1326898"/>
                </a:lnTo>
                <a:lnTo>
                  <a:pt x="837848" y="1321627"/>
                </a:lnTo>
                <a:lnTo>
                  <a:pt x="840319" y="1324355"/>
                </a:lnTo>
                <a:lnTo>
                  <a:pt x="839473" y="1326898"/>
                </a:lnTo>
                <a:close/>
              </a:path>
              <a:path w="1760220" h="2282190">
                <a:moveTo>
                  <a:pt x="839052" y="1111232"/>
                </a:moveTo>
                <a:lnTo>
                  <a:pt x="837084" y="1109644"/>
                </a:lnTo>
                <a:lnTo>
                  <a:pt x="835499" y="1107672"/>
                </a:lnTo>
                <a:lnTo>
                  <a:pt x="837848" y="1108877"/>
                </a:lnTo>
                <a:lnTo>
                  <a:pt x="839052" y="1111232"/>
                </a:lnTo>
                <a:close/>
              </a:path>
              <a:path w="1760220" h="2282190">
                <a:moveTo>
                  <a:pt x="833472" y="1126420"/>
                </a:moveTo>
                <a:lnTo>
                  <a:pt x="829349" y="1121058"/>
                </a:lnTo>
                <a:lnTo>
                  <a:pt x="827627" y="1113273"/>
                </a:lnTo>
                <a:lnTo>
                  <a:pt x="822537" y="1108877"/>
                </a:lnTo>
                <a:lnTo>
                  <a:pt x="830965" y="1109481"/>
                </a:lnTo>
                <a:lnTo>
                  <a:pt x="835579" y="1122170"/>
                </a:lnTo>
                <a:lnTo>
                  <a:pt x="833472" y="1126420"/>
                </a:lnTo>
                <a:close/>
              </a:path>
              <a:path w="1760220" h="2282190">
                <a:moveTo>
                  <a:pt x="841240" y="1251604"/>
                </a:moveTo>
                <a:lnTo>
                  <a:pt x="839272" y="1250017"/>
                </a:lnTo>
                <a:lnTo>
                  <a:pt x="837687" y="1248044"/>
                </a:lnTo>
                <a:lnTo>
                  <a:pt x="840036" y="1249246"/>
                </a:lnTo>
                <a:lnTo>
                  <a:pt x="841240" y="1251604"/>
                </a:lnTo>
                <a:close/>
              </a:path>
              <a:path w="1760220" h="2282190">
                <a:moveTo>
                  <a:pt x="846600" y="1365491"/>
                </a:moveTo>
                <a:lnTo>
                  <a:pt x="844138" y="1361485"/>
                </a:lnTo>
                <a:lnTo>
                  <a:pt x="844906" y="1358889"/>
                </a:lnTo>
                <a:lnTo>
                  <a:pt x="846729" y="1358889"/>
                </a:lnTo>
                <a:lnTo>
                  <a:pt x="846678" y="1361485"/>
                </a:lnTo>
                <a:lnTo>
                  <a:pt x="846600" y="1365491"/>
                </a:lnTo>
                <a:close/>
              </a:path>
              <a:path w="1760220" h="2282190">
                <a:moveTo>
                  <a:pt x="829101" y="950955"/>
                </a:moveTo>
                <a:lnTo>
                  <a:pt x="832084" y="945349"/>
                </a:lnTo>
                <a:lnTo>
                  <a:pt x="835859" y="946270"/>
                </a:lnTo>
                <a:lnTo>
                  <a:pt x="836255" y="949533"/>
                </a:lnTo>
                <a:lnTo>
                  <a:pt x="829101" y="950955"/>
                </a:lnTo>
                <a:close/>
              </a:path>
              <a:path w="1760220" h="2282190">
                <a:moveTo>
                  <a:pt x="841830" y="1334291"/>
                </a:moveTo>
                <a:lnTo>
                  <a:pt x="839242" y="1333856"/>
                </a:lnTo>
                <a:lnTo>
                  <a:pt x="839240" y="1331694"/>
                </a:lnTo>
                <a:lnTo>
                  <a:pt x="844412" y="1330400"/>
                </a:lnTo>
                <a:lnTo>
                  <a:pt x="841830" y="1334291"/>
                </a:lnTo>
                <a:close/>
              </a:path>
              <a:path w="1760220" h="2282190">
                <a:moveTo>
                  <a:pt x="836864" y="867771"/>
                </a:moveTo>
                <a:lnTo>
                  <a:pt x="834897" y="866184"/>
                </a:lnTo>
                <a:lnTo>
                  <a:pt x="833311" y="864211"/>
                </a:lnTo>
                <a:lnTo>
                  <a:pt x="835660" y="865413"/>
                </a:lnTo>
                <a:lnTo>
                  <a:pt x="836864" y="867771"/>
                </a:lnTo>
                <a:close/>
              </a:path>
              <a:path w="1760220" h="2282190">
                <a:moveTo>
                  <a:pt x="840036" y="1100098"/>
                </a:moveTo>
                <a:lnTo>
                  <a:pt x="835660" y="1100098"/>
                </a:lnTo>
                <a:lnTo>
                  <a:pt x="835660" y="1095716"/>
                </a:lnTo>
                <a:lnTo>
                  <a:pt x="840036" y="1095716"/>
                </a:lnTo>
                <a:lnTo>
                  <a:pt x="840036" y="1100098"/>
                </a:lnTo>
                <a:close/>
              </a:path>
              <a:path w="1760220" h="2282190">
                <a:moveTo>
                  <a:pt x="842320" y="1030251"/>
                </a:moveTo>
                <a:lnTo>
                  <a:pt x="844310" y="1021584"/>
                </a:lnTo>
                <a:lnTo>
                  <a:pt x="844412" y="1021136"/>
                </a:lnTo>
                <a:lnTo>
                  <a:pt x="850971" y="1021584"/>
                </a:lnTo>
                <a:lnTo>
                  <a:pt x="842320" y="1030251"/>
                </a:lnTo>
                <a:close/>
              </a:path>
              <a:path w="1760220" h="2282190">
                <a:moveTo>
                  <a:pt x="835660" y="698721"/>
                </a:moveTo>
                <a:lnTo>
                  <a:pt x="833774" y="695292"/>
                </a:lnTo>
                <a:lnTo>
                  <a:pt x="835909" y="693457"/>
                </a:lnTo>
                <a:lnTo>
                  <a:pt x="837918" y="694254"/>
                </a:lnTo>
                <a:lnTo>
                  <a:pt x="835660" y="698721"/>
                </a:lnTo>
                <a:close/>
              </a:path>
              <a:path w="1760220" h="2282190">
                <a:moveTo>
                  <a:pt x="836531" y="671073"/>
                </a:moveTo>
                <a:lnTo>
                  <a:pt x="828436" y="666239"/>
                </a:lnTo>
                <a:lnTo>
                  <a:pt x="828730" y="665747"/>
                </a:lnTo>
                <a:lnTo>
                  <a:pt x="832545" y="664093"/>
                </a:lnTo>
                <a:lnTo>
                  <a:pt x="835522" y="665747"/>
                </a:lnTo>
                <a:lnTo>
                  <a:pt x="835729" y="666239"/>
                </a:lnTo>
                <a:lnTo>
                  <a:pt x="836531" y="671073"/>
                </a:lnTo>
                <a:close/>
              </a:path>
              <a:path w="1760220" h="2282190">
                <a:moveTo>
                  <a:pt x="827267" y="668199"/>
                </a:moveTo>
                <a:lnTo>
                  <a:pt x="825698" y="664604"/>
                </a:lnTo>
                <a:lnTo>
                  <a:pt x="828436" y="666239"/>
                </a:lnTo>
                <a:lnTo>
                  <a:pt x="827267" y="668199"/>
                </a:lnTo>
                <a:close/>
              </a:path>
              <a:path w="1760220" h="2282190">
                <a:moveTo>
                  <a:pt x="829101" y="672399"/>
                </a:moveTo>
                <a:lnTo>
                  <a:pt x="826740" y="669083"/>
                </a:lnTo>
                <a:lnTo>
                  <a:pt x="827267" y="668199"/>
                </a:lnTo>
                <a:lnTo>
                  <a:pt x="829101" y="672399"/>
                </a:lnTo>
                <a:close/>
              </a:path>
              <a:path w="1760220" h="2282190">
                <a:moveTo>
                  <a:pt x="839473" y="723735"/>
                </a:moveTo>
                <a:lnTo>
                  <a:pt x="837784" y="723735"/>
                </a:lnTo>
                <a:lnTo>
                  <a:pt x="837848" y="718463"/>
                </a:lnTo>
                <a:lnTo>
                  <a:pt x="840319" y="721191"/>
                </a:lnTo>
                <a:lnTo>
                  <a:pt x="839473" y="723735"/>
                </a:lnTo>
                <a:close/>
              </a:path>
              <a:path w="1760220" h="2282190">
                <a:moveTo>
                  <a:pt x="842452" y="739961"/>
                </a:moveTo>
                <a:lnTo>
                  <a:pt x="840302" y="739417"/>
                </a:lnTo>
                <a:lnTo>
                  <a:pt x="842224" y="736007"/>
                </a:lnTo>
                <a:lnTo>
                  <a:pt x="844487" y="738527"/>
                </a:lnTo>
                <a:lnTo>
                  <a:pt x="842452" y="739961"/>
                </a:lnTo>
                <a:close/>
              </a:path>
              <a:path w="1760220" h="2282190">
                <a:moveTo>
                  <a:pt x="1052356" y="786791"/>
                </a:moveTo>
                <a:lnTo>
                  <a:pt x="1054341" y="778125"/>
                </a:lnTo>
                <a:lnTo>
                  <a:pt x="1054443" y="777683"/>
                </a:lnTo>
                <a:lnTo>
                  <a:pt x="1060997" y="778125"/>
                </a:lnTo>
                <a:lnTo>
                  <a:pt x="1052356" y="786791"/>
                </a:lnTo>
                <a:close/>
              </a:path>
              <a:path w="1760220" h="2282190">
                <a:moveTo>
                  <a:pt x="820450" y="832850"/>
                </a:moveTo>
                <a:lnTo>
                  <a:pt x="822435" y="824184"/>
                </a:lnTo>
                <a:lnTo>
                  <a:pt x="822537" y="823741"/>
                </a:lnTo>
                <a:lnTo>
                  <a:pt x="829085" y="824184"/>
                </a:lnTo>
                <a:lnTo>
                  <a:pt x="820450" y="832850"/>
                </a:lnTo>
                <a:close/>
              </a:path>
              <a:path w="1760220" h="2282190">
                <a:moveTo>
                  <a:pt x="830821" y="683773"/>
                </a:moveTo>
                <a:lnTo>
                  <a:pt x="826583" y="683773"/>
                </a:lnTo>
                <a:lnTo>
                  <a:pt x="826791" y="682509"/>
                </a:lnTo>
                <a:lnTo>
                  <a:pt x="826914" y="681174"/>
                </a:lnTo>
                <a:lnTo>
                  <a:pt x="831157" y="680305"/>
                </a:lnTo>
                <a:lnTo>
                  <a:pt x="830944" y="682509"/>
                </a:lnTo>
                <a:lnTo>
                  <a:pt x="830821" y="683773"/>
                </a:lnTo>
                <a:close/>
              </a:path>
              <a:path w="1760220" h="2282190">
                <a:moveTo>
                  <a:pt x="830104" y="691166"/>
                </a:moveTo>
                <a:lnTo>
                  <a:pt x="824725" y="687754"/>
                </a:lnTo>
                <a:lnTo>
                  <a:pt x="824725" y="683367"/>
                </a:lnTo>
                <a:lnTo>
                  <a:pt x="826583" y="683773"/>
                </a:lnTo>
                <a:lnTo>
                  <a:pt x="830821" y="683773"/>
                </a:lnTo>
                <a:lnTo>
                  <a:pt x="830104" y="691166"/>
                </a:lnTo>
                <a:close/>
              </a:path>
              <a:path w="1760220" h="2282190">
                <a:moveTo>
                  <a:pt x="833573" y="1196941"/>
                </a:moveTo>
                <a:lnTo>
                  <a:pt x="835559" y="1188274"/>
                </a:lnTo>
                <a:lnTo>
                  <a:pt x="835660" y="1187833"/>
                </a:lnTo>
                <a:lnTo>
                  <a:pt x="842215" y="1188274"/>
                </a:lnTo>
                <a:lnTo>
                  <a:pt x="833573" y="1196941"/>
                </a:lnTo>
                <a:close/>
              </a:path>
              <a:path w="1760220" h="2282190">
                <a:moveTo>
                  <a:pt x="846038" y="826819"/>
                </a:moveTo>
                <a:lnTo>
                  <a:pt x="844348" y="826819"/>
                </a:lnTo>
                <a:lnTo>
                  <a:pt x="844412" y="821547"/>
                </a:lnTo>
                <a:lnTo>
                  <a:pt x="846885" y="824276"/>
                </a:lnTo>
                <a:lnTo>
                  <a:pt x="846038" y="826819"/>
                </a:lnTo>
                <a:close/>
              </a:path>
              <a:path w="1760220" h="2282190">
                <a:moveTo>
                  <a:pt x="839555" y="927879"/>
                </a:moveTo>
                <a:lnTo>
                  <a:pt x="837455" y="927385"/>
                </a:lnTo>
                <a:lnTo>
                  <a:pt x="840036" y="924632"/>
                </a:lnTo>
                <a:lnTo>
                  <a:pt x="841896" y="926749"/>
                </a:lnTo>
                <a:lnTo>
                  <a:pt x="839555" y="927879"/>
                </a:lnTo>
                <a:close/>
              </a:path>
              <a:path w="1760220" h="2282190">
                <a:moveTo>
                  <a:pt x="841973" y="1039905"/>
                </a:moveTo>
                <a:lnTo>
                  <a:pt x="842180" y="1035270"/>
                </a:lnTo>
                <a:lnTo>
                  <a:pt x="842224" y="1034297"/>
                </a:lnTo>
                <a:lnTo>
                  <a:pt x="845637" y="1035270"/>
                </a:lnTo>
                <a:lnTo>
                  <a:pt x="844332" y="1038684"/>
                </a:lnTo>
                <a:lnTo>
                  <a:pt x="841973" y="1039905"/>
                </a:lnTo>
                <a:close/>
              </a:path>
              <a:path w="1760220" h="2282190">
                <a:moveTo>
                  <a:pt x="840138" y="650805"/>
                </a:moveTo>
                <a:lnTo>
                  <a:pt x="842122" y="642137"/>
                </a:lnTo>
                <a:lnTo>
                  <a:pt x="842224" y="641695"/>
                </a:lnTo>
                <a:lnTo>
                  <a:pt x="848783" y="642137"/>
                </a:lnTo>
                <a:lnTo>
                  <a:pt x="840138" y="650805"/>
                </a:lnTo>
                <a:close/>
              </a:path>
              <a:path w="1760220" h="2282190">
                <a:moveTo>
                  <a:pt x="822968" y="892075"/>
                </a:moveTo>
                <a:lnTo>
                  <a:pt x="821964" y="885535"/>
                </a:lnTo>
                <a:lnTo>
                  <a:pt x="824725" y="882961"/>
                </a:lnTo>
                <a:lnTo>
                  <a:pt x="828574" y="883489"/>
                </a:lnTo>
                <a:lnTo>
                  <a:pt x="829708" y="886733"/>
                </a:lnTo>
                <a:lnTo>
                  <a:pt x="829101" y="891734"/>
                </a:lnTo>
                <a:lnTo>
                  <a:pt x="822968" y="892075"/>
                </a:lnTo>
                <a:close/>
              </a:path>
              <a:path w="1760220" h="2282190">
                <a:moveTo>
                  <a:pt x="988812" y="1771259"/>
                </a:moveTo>
                <a:lnTo>
                  <a:pt x="982561" y="1770950"/>
                </a:lnTo>
                <a:lnTo>
                  <a:pt x="984810" y="1762110"/>
                </a:lnTo>
                <a:lnTo>
                  <a:pt x="984436" y="1755905"/>
                </a:lnTo>
                <a:lnTo>
                  <a:pt x="991121" y="1758697"/>
                </a:lnTo>
                <a:lnTo>
                  <a:pt x="985539" y="1763060"/>
                </a:lnTo>
                <a:lnTo>
                  <a:pt x="988689" y="1770950"/>
                </a:lnTo>
                <a:lnTo>
                  <a:pt x="988812" y="1771259"/>
                </a:lnTo>
                <a:close/>
              </a:path>
              <a:path w="1760220" h="2282190">
                <a:moveTo>
                  <a:pt x="1029803" y="1504077"/>
                </a:moveTo>
                <a:lnTo>
                  <a:pt x="1028120" y="1502012"/>
                </a:lnTo>
                <a:lnTo>
                  <a:pt x="1027117" y="1496692"/>
                </a:lnTo>
                <a:lnTo>
                  <a:pt x="1030385" y="1492709"/>
                </a:lnTo>
                <a:lnTo>
                  <a:pt x="1036584" y="1492344"/>
                </a:lnTo>
                <a:lnTo>
                  <a:pt x="1029803" y="1504077"/>
                </a:lnTo>
                <a:close/>
              </a:path>
              <a:path w="1760220" h="2282190">
                <a:moveTo>
                  <a:pt x="1028561" y="1506226"/>
                </a:moveTo>
                <a:lnTo>
                  <a:pt x="1029803" y="1504077"/>
                </a:lnTo>
                <a:lnTo>
                  <a:pt x="1031262" y="1505866"/>
                </a:lnTo>
                <a:lnTo>
                  <a:pt x="1034751" y="1505866"/>
                </a:lnTo>
                <a:lnTo>
                  <a:pt x="1028561" y="1506226"/>
                </a:lnTo>
                <a:close/>
              </a:path>
              <a:path w="1760220" h="2282190">
                <a:moveTo>
                  <a:pt x="1028287" y="1536910"/>
                </a:moveTo>
                <a:lnTo>
                  <a:pt x="1030283" y="1528242"/>
                </a:lnTo>
                <a:lnTo>
                  <a:pt x="1030385" y="1527801"/>
                </a:lnTo>
                <a:lnTo>
                  <a:pt x="1036938" y="1528242"/>
                </a:lnTo>
                <a:lnTo>
                  <a:pt x="1028287" y="1536910"/>
                </a:lnTo>
                <a:close/>
              </a:path>
              <a:path w="1760220" h="2282190">
                <a:moveTo>
                  <a:pt x="1043604" y="810916"/>
                </a:moveTo>
                <a:lnTo>
                  <a:pt x="1045599" y="802248"/>
                </a:lnTo>
                <a:lnTo>
                  <a:pt x="1045700" y="801811"/>
                </a:lnTo>
                <a:lnTo>
                  <a:pt x="1052255" y="802248"/>
                </a:lnTo>
                <a:lnTo>
                  <a:pt x="1043604" y="810916"/>
                </a:lnTo>
                <a:close/>
              </a:path>
              <a:path w="1760220" h="2282190">
                <a:moveTo>
                  <a:pt x="1043604" y="837237"/>
                </a:moveTo>
                <a:lnTo>
                  <a:pt x="1045597" y="828570"/>
                </a:lnTo>
                <a:lnTo>
                  <a:pt x="1045700" y="828123"/>
                </a:lnTo>
                <a:lnTo>
                  <a:pt x="1052255" y="828570"/>
                </a:lnTo>
                <a:lnTo>
                  <a:pt x="1043604" y="837237"/>
                </a:lnTo>
                <a:close/>
              </a:path>
              <a:path w="1760220" h="2282190">
                <a:moveTo>
                  <a:pt x="1054443" y="889541"/>
                </a:moveTo>
                <a:lnTo>
                  <a:pt x="1052670" y="889125"/>
                </a:lnTo>
                <a:lnTo>
                  <a:pt x="1052265" y="887337"/>
                </a:lnTo>
                <a:lnTo>
                  <a:pt x="1050077" y="887337"/>
                </a:lnTo>
                <a:lnTo>
                  <a:pt x="1050077" y="882961"/>
                </a:lnTo>
                <a:lnTo>
                  <a:pt x="1056631" y="882961"/>
                </a:lnTo>
                <a:lnTo>
                  <a:pt x="1055476" y="884722"/>
                </a:lnTo>
                <a:lnTo>
                  <a:pt x="1054362" y="886520"/>
                </a:lnTo>
                <a:lnTo>
                  <a:pt x="1054443" y="889541"/>
                </a:lnTo>
                <a:close/>
              </a:path>
              <a:path w="1760220" h="2282190">
                <a:moveTo>
                  <a:pt x="1047980" y="957870"/>
                </a:moveTo>
                <a:lnTo>
                  <a:pt x="1049975" y="949202"/>
                </a:lnTo>
                <a:lnTo>
                  <a:pt x="1050077" y="948760"/>
                </a:lnTo>
                <a:lnTo>
                  <a:pt x="1056631" y="949202"/>
                </a:lnTo>
                <a:lnTo>
                  <a:pt x="1047980" y="957870"/>
                </a:lnTo>
                <a:close/>
              </a:path>
              <a:path w="1760220" h="2282190">
                <a:moveTo>
                  <a:pt x="1052265" y="979465"/>
                </a:moveTo>
                <a:lnTo>
                  <a:pt x="1047889" y="979465"/>
                </a:lnTo>
                <a:lnTo>
                  <a:pt x="1047889" y="968503"/>
                </a:lnTo>
                <a:lnTo>
                  <a:pt x="1051131" y="969158"/>
                </a:lnTo>
                <a:lnTo>
                  <a:pt x="1057299" y="977728"/>
                </a:lnTo>
                <a:lnTo>
                  <a:pt x="1052265" y="979465"/>
                </a:lnTo>
                <a:close/>
              </a:path>
              <a:path w="1760220" h="2282190">
                <a:moveTo>
                  <a:pt x="820348" y="650470"/>
                </a:moveTo>
                <a:lnTo>
                  <a:pt x="824062" y="642787"/>
                </a:lnTo>
                <a:lnTo>
                  <a:pt x="825040" y="648900"/>
                </a:lnTo>
                <a:lnTo>
                  <a:pt x="825091" y="649217"/>
                </a:lnTo>
                <a:lnTo>
                  <a:pt x="820348" y="650470"/>
                </a:lnTo>
                <a:close/>
              </a:path>
              <a:path w="1760220" h="2282190">
                <a:moveTo>
                  <a:pt x="825300" y="650470"/>
                </a:moveTo>
                <a:lnTo>
                  <a:pt x="825091" y="649217"/>
                </a:lnTo>
                <a:lnTo>
                  <a:pt x="826290" y="648900"/>
                </a:lnTo>
                <a:lnTo>
                  <a:pt x="825300" y="650470"/>
                </a:lnTo>
                <a:close/>
              </a:path>
              <a:path w="1760220" h="2282190">
                <a:moveTo>
                  <a:pt x="818779" y="660807"/>
                </a:moveTo>
                <a:lnTo>
                  <a:pt x="825300" y="650470"/>
                </a:lnTo>
                <a:lnTo>
                  <a:pt x="825976" y="654750"/>
                </a:lnTo>
                <a:lnTo>
                  <a:pt x="824725" y="659238"/>
                </a:lnTo>
                <a:lnTo>
                  <a:pt x="818779" y="660807"/>
                </a:lnTo>
                <a:close/>
              </a:path>
              <a:path w="1760220" h="2282190">
                <a:moveTo>
                  <a:pt x="824725" y="1468581"/>
                </a:moveTo>
                <a:lnTo>
                  <a:pt x="822030" y="1467626"/>
                </a:lnTo>
                <a:lnTo>
                  <a:pt x="820238" y="1465768"/>
                </a:lnTo>
                <a:lnTo>
                  <a:pt x="820348" y="1462000"/>
                </a:lnTo>
                <a:lnTo>
                  <a:pt x="825024" y="1460970"/>
                </a:lnTo>
                <a:lnTo>
                  <a:pt x="824512" y="1465134"/>
                </a:lnTo>
                <a:lnTo>
                  <a:pt x="824551" y="1465768"/>
                </a:lnTo>
                <a:lnTo>
                  <a:pt x="824666" y="1467626"/>
                </a:lnTo>
                <a:lnTo>
                  <a:pt x="824725" y="1468581"/>
                </a:lnTo>
                <a:close/>
              </a:path>
              <a:path w="1760220" h="2282190">
                <a:moveTo>
                  <a:pt x="819364" y="1508224"/>
                </a:moveTo>
                <a:lnTo>
                  <a:pt x="817395" y="1506637"/>
                </a:lnTo>
                <a:lnTo>
                  <a:pt x="815811" y="1504664"/>
                </a:lnTo>
                <a:lnTo>
                  <a:pt x="818166" y="1505866"/>
                </a:lnTo>
                <a:lnTo>
                  <a:pt x="819364" y="1508224"/>
                </a:lnTo>
                <a:close/>
              </a:path>
              <a:path w="1760220" h="2282190">
                <a:moveTo>
                  <a:pt x="818262" y="1280290"/>
                </a:moveTo>
                <a:lnTo>
                  <a:pt x="820246" y="1271622"/>
                </a:lnTo>
                <a:lnTo>
                  <a:pt x="820348" y="1271175"/>
                </a:lnTo>
                <a:lnTo>
                  <a:pt x="826898" y="1271622"/>
                </a:lnTo>
                <a:lnTo>
                  <a:pt x="818262" y="1280290"/>
                </a:lnTo>
                <a:close/>
              </a:path>
              <a:path w="1760220" h="2282190">
                <a:moveTo>
                  <a:pt x="816068" y="914000"/>
                </a:moveTo>
                <a:lnTo>
                  <a:pt x="818064" y="905338"/>
                </a:lnTo>
                <a:lnTo>
                  <a:pt x="818166" y="904896"/>
                </a:lnTo>
                <a:lnTo>
                  <a:pt x="824710" y="905338"/>
                </a:lnTo>
                <a:lnTo>
                  <a:pt x="816068" y="914000"/>
                </a:lnTo>
                <a:close/>
              </a:path>
              <a:path w="1760220" h="2282190">
                <a:moveTo>
                  <a:pt x="890007" y="1549528"/>
                </a:moveTo>
                <a:lnTo>
                  <a:pt x="889742" y="1541713"/>
                </a:lnTo>
                <a:lnTo>
                  <a:pt x="889667" y="1539504"/>
                </a:lnTo>
                <a:lnTo>
                  <a:pt x="897370" y="1541713"/>
                </a:lnTo>
                <a:lnTo>
                  <a:pt x="896509" y="1546791"/>
                </a:lnTo>
                <a:lnTo>
                  <a:pt x="890007" y="1549528"/>
                </a:lnTo>
                <a:close/>
              </a:path>
              <a:path w="1760220" h="2282190">
                <a:moveTo>
                  <a:pt x="826543" y="1550107"/>
                </a:moveTo>
                <a:lnTo>
                  <a:pt x="830301" y="1541953"/>
                </a:lnTo>
                <a:lnTo>
                  <a:pt x="829101" y="1538763"/>
                </a:lnTo>
                <a:lnTo>
                  <a:pt x="833847" y="1538393"/>
                </a:lnTo>
                <a:lnTo>
                  <a:pt x="830088" y="1546542"/>
                </a:lnTo>
                <a:lnTo>
                  <a:pt x="831289" y="1549736"/>
                </a:lnTo>
                <a:lnTo>
                  <a:pt x="826543" y="1550107"/>
                </a:lnTo>
                <a:close/>
              </a:path>
              <a:path w="1760220" h="2282190">
                <a:moveTo>
                  <a:pt x="839703" y="1556311"/>
                </a:moveTo>
                <a:lnTo>
                  <a:pt x="833472" y="1556311"/>
                </a:lnTo>
                <a:lnTo>
                  <a:pt x="833188" y="1550903"/>
                </a:lnTo>
                <a:lnTo>
                  <a:pt x="833147" y="1545744"/>
                </a:lnTo>
                <a:lnTo>
                  <a:pt x="835660" y="1543150"/>
                </a:lnTo>
                <a:lnTo>
                  <a:pt x="841682" y="1542678"/>
                </a:lnTo>
                <a:lnTo>
                  <a:pt x="839703" y="1556311"/>
                </a:lnTo>
                <a:close/>
              </a:path>
              <a:path w="1760220" h="2282190">
                <a:moveTo>
                  <a:pt x="821731" y="1423178"/>
                </a:moveTo>
                <a:lnTo>
                  <a:pt x="815978" y="1422517"/>
                </a:lnTo>
                <a:lnTo>
                  <a:pt x="816899" y="1418324"/>
                </a:lnTo>
                <a:lnTo>
                  <a:pt x="816784" y="1413749"/>
                </a:lnTo>
                <a:lnTo>
                  <a:pt x="816767" y="1413078"/>
                </a:lnTo>
                <a:lnTo>
                  <a:pt x="822537" y="1413749"/>
                </a:lnTo>
                <a:lnTo>
                  <a:pt x="823030" y="1418324"/>
                </a:lnTo>
                <a:lnTo>
                  <a:pt x="823155" y="1419486"/>
                </a:lnTo>
                <a:lnTo>
                  <a:pt x="821731" y="1423178"/>
                </a:lnTo>
                <a:close/>
              </a:path>
              <a:path w="1760220" h="2282190">
                <a:moveTo>
                  <a:pt x="831289" y="1211961"/>
                </a:moveTo>
                <a:lnTo>
                  <a:pt x="824872" y="1210103"/>
                </a:lnTo>
                <a:lnTo>
                  <a:pt x="832596" y="1204899"/>
                </a:lnTo>
                <a:lnTo>
                  <a:pt x="831289" y="1200994"/>
                </a:lnTo>
                <a:lnTo>
                  <a:pt x="838836" y="1202593"/>
                </a:lnTo>
                <a:lnTo>
                  <a:pt x="832752" y="1207590"/>
                </a:lnTo>
                <a:lnTo>
                  <a:pt x="831289" y="1211961"/>
                </a:lnTo>
                <a:close/>
              </a:path>
              <a:path w="1760220" h="2282190">
                <a:moveTo>
                  <a:pt x="842244" y="656347"/>
                </a:moveTo>
                <a:lnTo>
                  <a:pt x="839311" y="655359"/>
                </a:lnTo>
                <a:lnTo>
                  <a:pt x="838928" y="653023"/>
                </a:lnTo>
                <a:lnTo>
                  <a:pt x="844412" y="652663"/>
                </a:lnTo>
                <a:lnTo>
                  <a:pt x="842244" y="656347"/>
                </a:lnTo>
                <a:close/>
              </a:path>
              <a:path w="1760220" h="2282190">
                <a:moveTo>
                  <a:pt x="881046" y="921133"/>
                </a:moveTo>
                <a:lnTo>
                  <a:pt x="879357" y="921133"/>
                </a:lnTo>
                <a:lnTo>
                  <a:pt x="879421" y="915864"/>
                </a:lnTo>
                <a:lnTo>
                  <a:pt x="881891" y="918591"/>
                </a:lnTo>
                <a:lnTo>
                  <a:pt x="881046" y="921133"/>
                </a:lnTo>
                <a:close/>
              </a:path>
              <a:path w="1760220" h="2282190">
                <a:moveTo>
                  <a:pt x="875146" y="881103"/>
                </a:moveTo>
                <a:lnTo>
                  <a:pt x="877131" y="872435"/>
                </a:lnTo>
                <a:lnTo>
                  <a:pt x="877232" y="871993"/>
                </a:lnTo>
                <a:lnTo>
                  <a:pt x="883782" y="872435"/>
                </a:lnTo>
                <a:lnTo>
                  <a:pt x="875146" y="881103"/>
                </a:lnTo>
                <a:close/>
              </a:path>
              <a:path w="1760220" h="2282190">
                <a:moveTo>
                  <a:pt x="868577" y="756083"/>
                </a:moveTo>
                <a:lnTo>
                  <a:pt x="870572" y="747415"/>
                </a:lnTo>
                <a:lnTo>
                  <a:pt x="870673" y="746973"/>
                </a:lnTo>
                <a:lnTo>
                  <a:pt x="877218" y="747415"/>
                </a:lnTo>
                <a:lnTo>
                  <a:pt x="868577" y="756083"/>
                </a:lnTo>
                <a:close/>
              </a:path>
              <a:path w="1760220" h="2282190">
                <a:moveTo>
                  <a:pt x="878431" y="755913"/>
                </a:moveTo>
                <a:lnTo>
                  <a:pt x="876463" y="754325"/>
                </a:lnTo>
                <a:lnTo>
                  <a:pt x="874880" y="752353"/>
                </a:lnTo>
                <a:lnTo>
                  <a:pt x="877232" y="753554"/>
                </a:lnTo>
                <a:lnTo>
                  <a:pt x="878431" y="755913"/>
                </a:lnTo>
                <a:close/>
              </a:path>
              <a:path w="1760220" h="2282190">
                <a:moveTo>
                  <a:pt x="879645" y="1003159"/>
                </a:moveTo>
                <a:lnTo>
                  <a:pt x="877496" y="1002615"/>
                </a:lnTo>
                <a:lnTo>
                  <a:pt x="879421" y="999206"/>
                </a:lnTo>
                <a:lnTo>
                  <a:pt x="881682" y="1001727"/>
                </a:lnTo>
                <a:lnTo>
                  <a:pt x="879645" y="1003159"/>
                </a:lnTo>
                <a:close/>
              </a:path>
              <a:path w="1760220" h="2282190">
                <a:moveTo>
                  <a:pt x="875651" y="981438"/>
                </a:moveTo>
                <a:lnTo>
                  <a:pt x="877232" y="979465"/>
                </a:lnTo>
                <a:lnTo>
                  <a:pt x="879201" y="977878"/>
                </a:lnTo>
                <a:lnTo>
                  <a:pt x="877490" y="979722"/>
                </a:lnTo>
                <a:lnTo>
                  <a:pt x="875651" y="981438"/>
                </a:lnTo>
                <a:close/>
              </a:path>
              <a:path w="1760220" h="2282190">
                <a:moveTo>
                  <a:pt x="904625" y="1397933"/>
                </a:moveTo>
                <a:lnTo>
                  <a:pt x="901590" y="1395338"/>
                </a:lnTo>
                <a:lnTo>
                  <a:pt x="899505" y="1390431"/>
                </a:lnTo>
                <a:lnTo>
                  <a:pt x="899113" y="1385233"/>
                </a:lnTo>
                <a:lnTo>
                  <a:pt x="908286" y="1382623"/>
                </a:lnTo>
                <a:lnTo>
                  <a:pt x="903023" y="1394474"/>
                </a:lnTo>
                <a:lnTo>
                  <a:pt x="907866" y="1396196"/>
                </a:lnTo>
                <a:lnTo>
                  <a:pt x="904625" y="1397933"/>
                </a:lnTo>
                <a:close/>
              </a:path>
              <a:path w="1760220" h="2282190">
                <a:moveTo>
                  <a:pt x="877232" y="806194"/>
                </a:moveTo>
                <a:lnTo>
                  <a:pt x="875459" y="805776"/>
                </a:lnTo>
                <a:lnTo>
                  <a:pt x="875049" y="803994"/>
                </a:lnTo>
                <a:lnTo>
                  <a:pt x="872862" y="803994"/>
                </a:lnTo>
                <a:lnTo>
                  <a:pt x="873272" y="802228"/>
                </a:lnTo>
                <a:lnTo>
                  <a:pt x="875049" y="801811"/>
                </a:lnTo>
                <a:lnTo>
                  <a:pt x="875049" y="799613"/>
                </a:lnTo>
                <a:lnTo>
                  <a:pt x="876817" y="800029"/>
                </a:lnTo>
                <a:lnTo>
                  <a:pt x="877227" y="801811"/>
                </a:lnTo>
                <a:lnTo>
                  <a:pt x="879421" y="801811"/>
                </a:lnTo>
                <a:lnTo>
                  <a:pt x="879010" y="803583"/>
                </a:lnTo>
                <a:lnTo>
                  <a:pt x="877227" y="803994"/>
                </a:lnTo>
                <a:lnTo>
                  <a:pt x="877232" y="806194"/>
                </a:lnTo>
                <a:close/>
              </a:path>
              <a:path w="1760220" h="2282190">
                <a:moveTo>
                  <a:pt x="883234" y="1179943"/>
                </a:moveTo>
                <a:lnTo>
                  <a:pt x="881545" y="1179943"/>
                </a:lnTo>
                <a:lnTo>
                  <a:pt x="881608" y="1174671"/>
                </a:lnTo>
                <a:lnTo>
                  <a:pt x="884079" y="1177400"/>
                </a:lnTo>
                <a:lnTo>
                  <a:pt x="883234" y="1179943"/>
                </a:lnTo>
                <a:close/>
              </a:path>
              <a:path w="1760220" h="2282190">
                <a:moveTo>
                  <a:pt x="947340" y="1854937"/>
                </a:moveTo>
                <a:lnTo>
                  <a:pt x="949325" y="1846276"/>
                </a:lnTo>
                <a:lnTo>
                  <a:pt x="949427" y="1845829"/>
                </a:lnTo>
                <a:lnTo>
                  <a:pt x="955981" y="1846276"/>
                </a:lnTo>
                <a:lnTo>
                  <a:pt x="947340" y="1854937"/>
                </a:lnTo>
                <a:close/>
              </a:path>
              <a:path w="1760220" h="2282190">
                <a:moveTo>
                  <a:pt x="875050" y="896116"/>
                </a:moveTo>
                <a:lnTo>
                  <a:pt x="869893" y="894943"/>
                </a:lnTo>
                <a:lnTo>
                  <a:pt x="873708" y="885743"/>
                </a:lnTo>
                <a:lnTo>
                  <a:pt x="877232" y="891734"/>
                </a:lnTo>
                <a:lnTo>
                  <a:pt x="876823" y="893512"/>
                </a:lnTo>
                <a:lnTo>
                  <a:pt x="875039" y="893918"/>
                </a:lnTo>
                <a:lnTo>
                  <a:pt x="875050" y="896116"/>
                </a:lnTo>
                <a:close/>
              </a:path>
              <a:path w="1760220" h="2282190">
                <a:moveTo>
                  <a:pt x="892676" y="1525333"/>
                </a:moveTo>
                <a:lnTo>
                  <a:pt x="888173" y="1523414"/>
                </a:lnTo>
                <a:lnTo>
                  <a:pt x="888942" y="1520530"/>
                </a:lnTo>
                <a:lnTo>
                  <a:pt x="892017" y="1519961"/>
                </a:lnTo>
                <a:lnTo>
                  <a:pt x="892544" y="1516829"/>
                </a:lnTo>
                <a:lnTo>
                  <a:pt x="897999" y="1517727"/>
                </a:lnTo>
                <a:lnTo>
                  <a:pt x="892676" y="1525333"/>
                </a:lnTo>
                <a:close/>
              </a:path>
              <a:path w="1760220" h="2282190">
                <a:moveTo>
                  <a:pt x="890457" y="1214490"/>
                </a:moveTo>
                <a:lnTo>
                  <a:pt x="892443" y="1205822"/>
                </a:lnTo>
                <a:lnTo>
                  <a:pt x="892544" y="1205381"/>
                </a:lnTo>
                <a:lnTo>
                  <a:pt x="899097" y="1205822"/>
                </a:lnTo>
                <a:lnTo>
                  <a:pt x="890457" y="1214490"/>
                </a:lnTo>
                <a:close/>
              </a:path>
              <a:path w="1760220" h="2282190">
                <a:moveTo>
                  <a:pt x="967033" y="407346"/>
                </a:moveTo>
                <a:lnTo>
                  <a:pt x="969018" y="398678"/>
                </a:lnTo>
                <a:lnTo>
                  <a:pt x="969119" y="398236"/>
                </a:lnTo>
                <a:lnTo>
                  <a:pt x="975674" y="398678"/>
                </a:lnTo>
                <a:lnTo>
                  <a:pt x="967033" y="407346"/>
                </a:lnTo>
                <a:close/>
              </a:path>
              <a:path w="1760220" h="2282190">
                <a:moveTo>
                  <a:pt x="964298" y="356844"/>
                </a:moveTo>
                <a:lnTo>
                  <a:pt x="960378" y="356565"/>
                </a:lnTo>
                <a:lnTo>
                  <a:pt x="960378" y="349979"/>
                </a:lnTo>
                <a:lnTo>
                  <a:pt x="964744" y="349979"/>
                </a:lnTo>
                <a:lnTo>
                  <a:pt x="965482" y="354381"/>
                </a:lnTo>
                <a:lnTo>
                  <a:pt x="964298" y="356844"/>
                </a:lnTo>
                <a:close/>
              </a:path>
              <a:path w="1760220" h="2282190">
                <a:moveTo>
                  <a:pt x="909115" y="539484"/>
                </a:moveTo>
                <a:lnTo>
                  <a:pt x="908588" y="535986"/>
                </a:lnTo>
                <a:lnTo>
                  <a:pt x="907969" y="530725"/>
                </a:lnTo>
                <a:lnTo>
                  <a:pt x="907865" y="529837"/>
                </a:lnTo>
                <a:lnTo>
                  <a:pt x="912980" y="530395"/>
                </a:lnTo>
                <a:lnTo>
                  <a:pt x="909115" y="539484"/>
                </a:lnTo>
                <a:close/>
              </a:path>
              <a:path w="1760220" h="2282190">
                <a:moveTo>
                  <a:pt x="901918" y="535986"/>
                </a:moveTo>
                <a:lnTo>
                  <a:pt x="900425" y="535986"/>
                </a:lnTo>
                <a:lnTo>
                  <a:pt x="899330" y="530725"/>
                </a:lnTo>
                <a:lnTo>
                  <a:pt x="900865" y="535219"/>
                </a:lnTo>
                <a:lnTo>
                  <a:pt x="901918" y="535986"/>
                </a:lnTo>
                <a:close/>
              </a:path>
              <a:path w="1760220" h="2282190">
                <a:moveTo>
                  <a:pt x="907865" y="540804"/>
                </a:moveTo>
                <a:lnTo>
                  <a:pt x="896920" y="540804"/>
                </a:lnTo>
                <a:lnTo>
                  <a:pt x="896107" y="535986"/>
                </a:lnTo>
                <a:lnTo>
                  <a:pt x="896073" y="535788"/>
                </a:lnTo>
                <a:lnTo>
                  <a:pt x="900425" y="535986"/>
                </a:lnTo>
                <a:lnTo>
                  <a:pt x="901918" y="535986"/>
                </a:lnTo>
                <a:lnTo>
                  <a:pt x="908125" y="540501"/>
                </a:lnTo>
                <a:lnTo>
                  <a:pt x="907865" y="540804"/>
                </a:lnTo>
                <a:close/>
              </a:path>
              <a:path w="1760220" h="2282190">
                <a:moveTo>
                  <a:pt x="909211" y="541292"/>
                </a:moveTo>
                <a:lnTo>
                  <a:pt x="908149" y="540501"/>
                </a:lnTo>
                <a:lnTo>
                  <a:pt x="908999" y="539484"/>
                </a:lnTo>
                <a:lnTo>
                  <a:pt x="909119" y="540501"/>
                </a:lnTo>
                <a:lnTo>
                  <a:pt x="909211" y="541292"/>
                </a:lnTo>
                <a:close/>
              </a:path>
              <a:path w="1760220" h="2282190">
                <a:moveTo>
                  <a:pt x="881747" y="1234278"/>
                </a:moveTo>
                <a:lnTo>
                  <a:pt x="880468" y="1233387"/>
                </a:lnTo>
                <a:lnTo>
                  <a:pt x="883796" y="1227311"/>
                </a:lnTo>
                <a:lnTo>
                  <a:pt x="884050" y="1231686"/>
                </a:lnTo>
                <a:lnTo>
                  <a:pt x="881747" y="1234278"/>
                </a:lnTo>
                <a:close/>
              </a:path>
              <a:path w="1760220" h="2282190">
                <a:moveTo>
                  <a:pt x="833102" y="1438248"/>
                </a:moveTo>
                <a:lnTo>
                  <a:pt x="836860" y="1430093"/>
                </a:lnTo>
                <a:lnTo>
                  <a:pt x="835744" y="1427128"/>
                </a:lnTo>
                <a:lnTo>
                  <a:pt x="835660" y="1426905"/>
                </a:lnTo>
                <a:lnTo>
                  <a:pt x="841236" y="1427128"/>
                </a:lnTo>
                <a:lnTo>
                  <a:pt x="840831" y="1435079"/>
                </a:lnTo>
                <a:lnTo>
                  <a:pt x="837848" y="1437877"/>
                </a:lnTo>
                <a:lnTo>
                  <a:pt x="833102" y="1438248"/>
                </a:lnTo>
                <a:close/>
              </a:path>
              <a:path w="1760220" h="2282190">
                <a:moveTo>
                  <a:pt x="891942" y="1295086"/>
                </a:moveTo>
                <a:lnTo>
                  <a:pt x="890103" y="1293370"/>
                </a:lnTo>
                <a:lnTo>
                  <a:pt x="888392" y="1291524"/>
                </a:lnTo>
                <a:lnTo>
                  <a:pt x="890361" y="1293111"/>
                </a:lnTo>
                <a:lnTo>
                  <a:pt x="891942" y="1295086"/>
                </a:lnTo>
                <a:close/>
              </a:path>
              <a:path w="1760220" h="2282190">
                <a:moveTo>
                  <a:pt x="888172" y="1358916"/>
                </a:moveTo>
                <a:lnTo>
                  <a:pt x="883386" y="1358591"/>
                </a:lnTo>
                <a:lnTo>
                  <a:pt x="883477" y="1353382"/>
                </a:lnTo>
                <a:lnTo>
                  <a:pt x="883687" y="1349807"/>
                </a:lnTo>
                <a:lnTo>
                  <a:pt x="883796" y="1347943"/>
                </a:lnTo>
                <a:lnTo>
                  <a:pt x="887053" y="1349807"/>
                </a:lnTo>
                <a:lnTo>
                  <a:pt x="886962" y="1355006"/>
                </a:lnTo>
                <a:lnTo>
                  <a:pt x="888072" y="1358591"/>
                </a:lnTo>
                <a:lnTo>
                  <a:pt x="888172" y="1358916"/>
                </a:lnTo>
                <a:close/>
              </a:path>
              <a:path w="1760220" h="2282190">
                <a:moveTo>
                  <a:pt x="883892" y="1172818"/>
                </a:moveTo>
                <a:lnTo>
                  <a:pt x="885883" y="1164150"/>
                </a:lnTo>
                <a:lnTo>
                  <a:pt x="885985" y="1163709"/>
                </a:lnTo>
                <a:lnTo>
                  <a:pt x="892539" y="1164150"/>
                </a:lnTo>
                <a:lnTo>
                  <a:pt x="883892" y="1172818"/>
                </a:lnTo>
                <a:close/>
              </a:path>
              <a:path w="1760220" h="2282190">
                <a:moveTo>
                  <a:pt x="889191" y="1392108"/>
                </a:moveTo>
                <a:lnTo>
                  <a:pt x="885047" y="1391606"/>
                </a:lnTo>
                <a:lnTo>
                  <a:pt x="881682" y="1391606"/>
                </a:lnTo>
                <a:lnTo>
                  <a:pt x="882561" y="1389117"/>
                </a:lnTo>
                <a:lnTo>
                  <a:pt x="884404" y="1387310"/>
                </a:lnTo>
                <a:lnTo>
                  <a:pt x="888147" y="1387310"/>
                </a:lnTo>
                <a:lnTo>
                  <a:pt x="889082" y="1391606"/>
                </a:lnTo>
                <a:lnTo>
                  <a:pt x="885047" y="1391606"/>
                </a:lnTo>
                <a:lnTo>
                  <a:pt x="881608" y="1391814"/>
                </a:lnTo>
                <a:lnTo>
                  <a:pt x="889127" y="1391814"/>
                </a:lnTo>
                <a:lnTo>
                  <a:pt x="889191" y="1392108"/>
                </a:lnTo>
                <a:close/>
              </a:path>
              <a:path w="1760220" h="2282190">
                <a:moveTo>
                  <a:pt x="885504" y="1368738"/>
                </a:moveTo>
                <a:lnTo>
                  <a:pt x="883404" y="1368244"/>
                </a:lnTo>
                <a:lnTo>
                  <a:pt x="885985" y="1365491"/>
                </a:lnTo>
                <a:lnTo>
                  <a:pt x="887844" y="1367608"/>
                </a:lnTo>
                <a:lnTo>
                  <a:pt x="885504" y="1368738"/>
                </a:lnTo>
                <a:close/>
              </a:path>
              <a:path w="1760220" h="2282190">
                <a:moveTo>
                  <a:pt x="883796" y="1383039"/>
                </a:moveTo>
                <a:lnTo>
                  <a:pt x="881840" y="1377574"/>
                </a:lnTo>
                <a:lnTo>
                  <a:pt x="884649" y="1373317"/>
                </a:lnTo>
                <a:lnTo>
                  <a:pt x="889218" y="1372822"/>
                </a:lnTo>
                <a:lnTo>
                  <a:pt x="891161" y="1376226"/>
                </a:lnTo>
                <a:lnTo>
                  <a:pt x="885686" y="1376226"/>
                </a:lnTo>
                <a:lnTo>
                  <a:pt x="886380" y="1377235"/>
                </a:lnTo>
                <a:lnTo>
                  <a:pt x="883796" y="1383039"/>
                </a:lnTo>
                <a:close/>
              </a:path>
              <a:path w="1760220" h="2282190">
                <a:moveTo>
                  <a:pt x="892543" y="1378648"/>
                </a:moveTo>
                <a:lnTo>
                  <a:pt x="885686" y="1376226"/>
                </a:lnTo>
                <a:lnTo>
                  <a:pt x="891161" y="1376226"/>
                </a:lnTo>
                <a:lnTo>
                  <a:pt x="892543" y="1378648"/>
                </a:lnTo>
                <a:close/>
              </a:path>
              <a:path w="1760220" h="2282190">
                <a:moveTo>
                  <a:pt x="795602" y="627057"/>
                </a:moveTo>
                <a:lnTo>
                  <a:pt x="789565" y="623295"/>
                </a:lnTo>
                <a:lnTo>
                  <a:pt x="787528" y="621954"/>
                </a:lnTo>
                <a:lnTo>
                  <a:pt x="787787" y="620106"/>
                </a:lnTo>
                <a:lnTo>
                  <a:pt x="787888" y="619384"/>
                </a:lnTo>
                <a:lnTo>
                  <a:pt x="791524" y="620106"/>
                </a:lnTo>
                <a:lnTo>
                  <a:pt x="794169" y="620106"/>
                </a:lnTo>
                <a:lnTo>
                  <a:pt x="795602" y="627057"/>
                </a:lnTo>
                <a:close/>
              </a:path>
              <a:path w="1760220" h="2282190">
                <a:moveTo>
                  <a:pt x="794169" y="620106"/>
                </a:moveTo>
                <a:lnTo>
                  <a:pt x="791524" y="620106"/>
                </a:lnTo>
                <a:lnTo>
                  <a:pt x="794098" y="619760"/>
                </a:lnTo>
                <a:lnTo>
                  <a:pt x="794169" y="620106"/>
                </a:lnTo>
                <a:close/>
              </a:path>
              <a:path w="1760220" h="2282190">
                <a:moveTo>
                  <a:pt x="993482" y="684393"/>
                </a:moveTo>
                <a:lnTo>
                  <a:pt x="986623" y="683367"/>
                </a:lnTo>
                <a:lnTo>
                  <a:pt x="986897" y="679437"/>
                </a:lnTo>
                <a:lnTo>
                  <a:pt x="983949" y="678741"/>
                </a:lnTo>
                <a:lnTo>
                  <a:pt x="984436" y="674593"/>
                </a:lnTo>
                <a:lnTo>
                  <a:pt x="989886" y="674354"/>
                </a:lnTo>
                <a:lnTo>
                  <a:pt x="991213" y="670485"/>
                </a:lnTo>
                <a:lnTo>
                  <a:pt x="995376" y="674593"/>
                </a:lnTo>
                <a:lnTo>
                  <a:pt x="992793" y="677853"/>
                </a:lnTo>
                <a:lnTo>
                  <a:pt x="993374" y="683367"/>
                </a:lnTo>
                <a:lnTo>
                  <a:pt x="993482" y="684393"/>
                </a:lnTo>
                <a:close/>
              </a:path>
              <a:path w="1760220" h="2282190">
                <a:moveTo>
                  <a:pt x="1014504" y="820239"/>
                </a:moveTo>
                <a:lnTo>
                  <a:pt x="1012815" y="820239"/>
                </a:lnTo>
                <a:lnTo>
                  <a:pt x="1012880" y="814967"/>
                </a:lnTo>
                <a:lnTo>
                  <a:pt x="1015350" y="817695"/>
                </a:lnTo>
                <a:lnTo>
                  <a:pt x="1014504" y="820239"/>
                </a:lnTo>
                <a:close/>
              </a:path>
              <a:path w="1760220" h="2282190">
                <a:moveTo>
                  <a:pt x="854887" y="747380"/>
                </a:moveTo>
                <a:lnTo>
                  <a:pt x="850652" y="747380"/>
                </a:lnTo>
                <a:lnTo>
                  <a:pt x="850855" y="746120"/>
                </a:lnTo>
                <a:lnTo>
                  <a:pt x="850981" y="744785"/>
                </a:lnTo>
                <a:lnTo>
                  <a:pt x="855221" y="743907"/>
                </a:lnTo>
                <a:lnTo>
                  <a:pt x="855008" y="746120"/>
                </a:lnTo>
                <a:lnTo>
                  <a:pt x="854887" y="747380"/>
                </a:lnTo>
                <a:close/>
              </a:path>
              <a:path w="1760220" h="2282190">
                <a:moveTo>
                  <a:pt x="854177" y="754768"/>
                </a:moveTo>
                <a:lnTo>
                  <a:pt x="848793" y="751360"/>
                </a:lnTo>
                <a:lnTo>
                  <a:pt x="848793" y="746973"/>
                </a:lnTo>
                <a:lnTo>
                  <a:pt x="850652" y="747380"/>
                </a:lnTo>
                <a:lnTo>
                  <a:pt x="854887" y="747380"/>
                </a:lnTo>
                <a:lnTo>
                  <a:pt x="854177" y="754768"/>
                </a:lnTo>
                <a:close/>
              </a:path>
              <a:path w="1760220" h="2282190">
                <a:moveTo>
                  <a:pt x="973496" y="330219"/>
                </a:moveTo>
                <a:lnTo>
                  <a:pt x="970649" y="330219"/>
                </a:lnTo>
                <a:lnTo>
                  <a:pt x="966020" y="319823"/>
                </a:lnTo>
                <a:lnTo>
                  <a:pt x="973496" y="321468"/>
                </a:lnTo>
                <a:lnTo>
                  <a:pt x="973496" y="330219"/>
                </a:lnTo>
                <a:close/>
              </a:path>
              <a:path w="1760220" h="2282190">
                <a:moveTo>
                  <a:pt x="962301" y="330886"/>
                </a:moveTo>
                <a:lnTo>
                  <a:pt x="959127" y="328782"/>
                </a:lnTo>
                <a:lnTo>
                  <a:pt x="959127" y="326504"/>
                </a:lnTo>
                <a:lnTo>
                  <a:pt x="959871" y="325158"/>
                </a:lnTo>
                <a:lnTo>
                  <a:pt x="960436" y="323632"/>
                </a:lnTo>
                <a:lnTo>
                  <a:pt x="960379" y="321468"/>
                </a:lnTo>
                <a:lnTo>
                  <a:pt x="962941" y="321824"/>
                </a:lnTo>
                <a:lnTo>
                  <a:pt x="962273" y="325158"/>
                </a:lnTo>
                <a:lnTo>
                  <a:pt x="962211" y="325464"/>
                </a:lnTo>
                <a:lnTo>
                  <a:pt x="962566" y="328049"/>
                </a:lnTo>
                <a:lnTo>
                  <a:pt x="970161" y="330219"/>
                </a:lnTo>
                <a:lnTo>
                  <a:pt x="968236" y="330219"/>
                </a:lnTo>
                <a:lnTo>
                  <a:pt x="962301" y="330886"/>
                </a:lnTo>
                <a:close/>
              </a:path>
              <a:path w="1760220" h="2282190">
                <a:moveTo>
                  <a:pt x="970720" y="330379"/>
                </a:moveTo>
                <a:lnTo>
                  <a:pt x="970161" y="330219"/>
                </a:lnTo>
                <a:lnTo>
                  <a:pt x="970649" y="330219"/>
                </a:lnTo>
                <a:lnTo>
                  <a:pt x="970720" y="330379"/>
                </a:lnTo>
                <a:close/>
              </a:path>
              <a:path w="1760220" h="2282190">
                <a:moveTo>
                  <a:pt x="892544" y="725039"/>
                </a:moveTo>
                <a:lnTo>
                  <a:pt x="888173" y="725039"/>
                </a:lnTo>
                <a:lnTo>
                  <a:pt x="888173" y="720656"/>
                </a:lnTo>
                <a:lnTo>
                  <a:pt x="892544" y="720656"/>
                </a:lnTo>
                <a:lnTo>
                  <a:pt x="892544" y="725039"/>
                </a:lnTo>
                <a:close/>
              </a:path>
              <a:path w="1760220" h="2282190">
                <a:moveTo>
                  <a:pt x="890361" y="586863"/>
                </a:moveTo>
                <a:lnTo>
                  <a:pt x="886512" y="586335"/>
                </a:lnTo>
                <a:lnTo>
                  <a:pt x="885390" y="582974"/>
                </a:lnTo>
                <a:lnTo>
                  <a:pt x="885985" y="578088"/>
                </a:lnTo>
                <a:lnTo>
                  <a:pt x="892564" y="575874"/>
                </a:lnTo>
                <a:lnTo>
                  <a:pt x="889864" y="582974"/>
                </a:lnTo>
                <a:lnTo>
                  <a:pt x="890294" y="586335"/>
                </a:lnTo>
                <a:lnTo>
                  <a:pt x="890361" y="586863"/>
                </a:lnTo>
                <a:close/>
              </a:path>
              <a:path w="1760220" h="2282190">
                <a:moveTo>
                  <a:pt x="1027488" y="1417531"/>
                </a:moveTo>
                <a:lnTo>
                  <a:pt x="1021632" y="1413749"/>
                </a:lnTo>
                <a:lnTo>
                  <a:pt x="1025046" y="1411530"/>
                </a:lnTo>
                <a:lnTo>
                  <a:pt x="1033414" y="1410098"/>
                </a:lnTo>
                <a:lnTo>
                  <a:pt x="1033652" y="1411530"/>
                </a:lnTo>
                <a:lnTo>
                  <a:pt x="1033764" y="1412199"/>
                </a:lnTo>
                <a:lnTo>
                  <a:pt x="1029949" y="1412199"/>
                </a:lnTo>
                <a:lnTo>
                  <a:pt x="1027488" y="1417531"/>
                </a:lnTo>
                <a:close/>
              </a:path>
              <a:path w="1760220" h="2282190">
                <a:moveTo>
                  <a:pt x="1034751" y="1418131"/>
                </a:moveTo>
                <a:lnTo>
                  <a:pt x="1029949" y="1412199"/>
                </a:lnTo>
                <a:lnTo>
                  <a:pt x="1033764" y="1412199"/>
                </a:lnTo>
                <a:lnTo>
                  <a:pt x="1034651" y="1417531"/>
                </a:lnTo>
                <a:lnTo>
                  <a:pt x="1034751" y="1418131"/>
                </a:lnTo>
                <a:close/>
              </a:path>
              <a:path w="1760220" h="2282190">
                <a:moveTo>
                  <a:pt x="1034194" y="1383923"/>
                </a:moveTo>
                <a:lnTo>
                  <a:pt x="1032502" y="1383923"/>
                </a:lnTo>
                <a:lnTo>
                  <a:pt x="1032562" y="1378647"/>
                </a:lnTo>
                <a:lnTo>
                  <a:pt x="1035038" y="1381381"/>
                </a:lnTo>
                <a:lnTo>
                  <a:pt x="1034194" y="1383923"/>
                </a:lnTo>
                <a:close/>
              </a:path>
              <a:path w="1760220" h="2282190">
                <a:moveTo>
                  <a:pt x="1012880" y="1519027"/>
                </a:moveTo>
                <a:lnTo>
                  <a:pt x="1007318" y="1518798"/>
                </a:lnTo>
                <a:lnTo>
                  <a:pt x="1007713" y="1510852"/>
                </a:lnTo>
                <a:lnTo>
                  <a:pt x="1010691" y="1508059"/>
                </a:lnTo>
                <a:lnTo>
                  <a:pt x="1015433" y="1507689"/>
                </a:lnTo>
                <a:lnTo>
                  <a:pt x="1011685" y="1515838"/>
                </a:lnTo>
                <a:lnTo>
                  <a:pt x="1012795" y="1518798"/>
                </a:lnTo>
                <a:lnTo>
                  <a:pt x="1012880" y="1519027"/>
                </a:lnTo>
                <a:close/>
              </a:path>
              <a:path w="1760220" h="2282190">
                <a:moveTo>
                  <a:pt x="1041325" y="1275568"/>
                </a:moveTo>
                <a:lnTo>
                  <a:pt x="1038859" y="1271560"/>
                </a:lnTo>
                <a:lnTo>
                  <a:pt x="1039624" y="1268965"/>
                </a:lnTo>
                <a:lnTo>
                  <a:pt x="1041449" y="1268965"/>
                </a:lnTo>
                <a:lnTo>
                  <a:pt x="1041325" y="1275568"/>
                </a:lnTo>
                <a:close/>
              </a:path>
              <a:path w="1760220" h="2282190">
                <a:moveTo>
                  <a:pt x="1032562" y="742587"/>
                </a:moveTo>
                <a:lnTo>
                  <a:pt x="1029682" y="741252"/>
                </a:lnTo>
                <a:lnTo>
                  <a:pt x="1029974" y="741252"/>
                </a:lnTo>
                <a:lnTo>
                  <a:pt x="1031135" y="738954"/>
                </a:lnTo>
                <a:lnTo>
                  <a:pt x="1032521" y="736717"/>
                </a:lnTo>
                <a:lnTo>
                  <a:pt x="1030385" y="736007"/>
                </a:lnTo>
                <a:lnTo>
                  <a:pt x="1034132" y="728933"/>
                </a:lnTo>
                <a:lnTo>
                  <a:pt x="1036058" y="739992"/>
                </a:lnTo>
                <a:lnTo>
                  <a:pt x="1032897" y="739992"/>
                </a:lnTo>
                <a:lnTo>
                  <a:pt x="1032694" y="741252"/>
                </a:lnTo>
                <a:lnTo>
                  <a:pt x="1032610" y="742095"/>
                </a:lnTo>
                <a:lnTo>
                  <a:pt x="1032562" y="742587"/>
                </a:lnTo>
                <a:close/>
              </a:path>
              <a:path w="1760220" h="2282190">
                <a:moveTo>
                  <a:pt x="1036936" y="744720"/>
                </a:moveTo>
                <a:lnTo>
                  <a:pt x="1034821" y="744720"/>
                </a:lnTo>
                <a:lnTo>
                  <a:pt x="1035167" y="742587"/>
                </a:lnTo>
                <a:lnTo>
                  <a:pt x="1035247" y="742095"/>
                </a:lnTo>
                <a:lnTo>
                  <a:pt x="1034751" y="740393"/>
                </a:lnTo>
                <a:lnTo>
                  <a:pt x="1032897" y="739992"/>
                </a:lnTo>
                <a:lnTo>
                  <a:pt x="1036058" y="739992"/>
                </a:lnTo>
                <a:lnTo>
                  <a:pt x="1036277" y="741252"/>
                </a:lnTo>
                <a:lnTo>
                  <a:pt x="1036936" y="744720"/>
                </a:lnTo>
                <a:close/>
              </a:path>
              <a:path w="1760220" h="2282190">
                <a:moveTo>
                  <a:pt x="1039136" y="1089130"/>
                </a:moveTo>
                <a:lnTo>
                  <a:pt x="1034751" y="1089130"/>
                </a:lnTo>
                <a:lnTo>
                  <a:pt x="1034751" y="1084748"/>
                </a:lnTo>
                <a:lnTo>
                  <a:pt x="1039136" y="1084748"/>
                </a:lnTo>
                <a:lnTo>
                  <a:pt x="1039136" y="1089130"/>
                </a:lnTo>
                <a:close/>
              </a:path>
              <a:path w="1760220" h="2282190">
                <a:moveTo>
                  <a:pt x="676045" y="1745273"/>
                </a:moveTo>
                <a:lnTo>
                  <a:pt x="678031" y="1736605"/>
                </a:lnTo>
                <a:lnTo>
                  <a:pt x="678132" y="1736163"/>
                </a:lnTo>
                <a:lnTo>
                  <a:pt x="684696" y="1736605"/>
                </a:lnTo>
                <a:lnTo>
                  <a:pt x="676045" y="1745273"/>
                </a:lnTo>
                <a:close/>
              </a:path>
              <a:path w="1760220" h="2282190">
                <a:moveTo>
                  <a:pt x="759186" y="1668510"/>
                </a:moveTo>
                <a:lnTo>
                  <a:pt x="761182" y="1659838"/>
                </a:lnTo>
                <a:lnTo>
                  <a:pt x="761282" y="1659401"/>
                </a:lnTo>
                <a:lnTo>
                  <a:pt x="767827" y="1659838"/>
                </a:lnTo>
                <a:lnTo>
                  <a:pt x="759186" y="1668510"/>
                </a:lnTo>
                <a:close/>
              </a:path>
              <a:path w="1760220" h="2282190">
                <a:moveTo>
                  <a:pt x="765762" y="1700986"/>
                </a:moveTo>
                <a:lnTo>
                  <a:pt x="764357" y="1700986"/>
                </a:lnTo>
                <a:lnTo>
                  <a:pt x="762103" y="1697955"/>
                </a:lnTo>
                <a:lnTo>
                  <a:pt x="761282" y="1690105"/>
                </a:lnTo>
                <a:lnTo>
                  <a:pt x="763450" y="1685967"/>
                </a:lnTo>
                <a:lnTo>
                  <a:pt x="765785" y="1700032"/>
                </a:lnTo>
                <a:lnTo>
                  <a:pt x="765762" y="1700986"/>
                </a:lnTo>
                <a:close/>
              </a:path>
              <a:path w="1760220" h="2282190">
                <a:moveTo>
                  <a:pt x="758320" y="1706962"/>
                </a:moveTo>
                <a:lnTo>
                  <a:pt x="757656" y="1701778"/>
                </a:lnTo>
                <a:lnTo>
                  <a:pt x="756906" y="1696686"/>
                </a:lnTo>
                <a:lnTo>
                  <a:pt x="764357" y="1700986"/>
                </a:lnTo>
                <a:lnTo>
                  <a:pt x="765762" y="1700986"/>
                </a:lnTo>
                <a:lnTo>
                  <a:pt x="765653" y="1705454"/>
                </a:lnTo>
                <a:lnTo>
                  <a:pt x="758320" y="1706962"/>
                </a:lnTo>
                <a:close/>
              </a:path>
              <a:path w="1760220" h="2282190">
                <a:moveTo>
                  <a:pt x="725958" y="1744943"/>
                </a:moveTo>
                <a:lnTo>
                  <a:pt x="721892" y="1744943"/>
                </a:lnTo>
                <a:lnTo>
                  <a:pt x="721892" y="1738352"/>
                </a:lnTo>
                <a:lnTo>
                  <a:pt x="726269" y="1738352"/>
                </a:lnTo>
                <a:lnTo>
                  <a:pt x="727018" y="1742754"/>
                </a:lnTo>
                <a:lnTo>
                  <a:pt x="725958" y="1744943"/>
                </a:lnTo>
                <a:close/>
              </a:path>
              <a:path w="1760220" h="2282190">
                <a:moveTo>
                  <a:pt x="725958" y="1744943"/>
                </a:moveTo>
                <a:lnTo>
                  <a:pt x="725824" y="1745222"/>
                </a:lnTo>
                <a:lnTo>
                  <a:pt x="727018" y="1742754"/>
                </a:lnTo>
                <a:lnTo>
                  <a:pt x="725958" y="1744943"/>
                </a:lnTo>
                <a:close/>
              </a:path>
              <a:path w="1760220" h="2282190">
                <a:moveTo>
                  <a:pt x="750433" y="1670703"/>
                </a:moveTo>
                <a:lnTo>
                  <a:pt x="752425" y="1662031"/>
                </a:lnTo>
                <a:lnTo>
                  <a:pt x="752525" y="1661594"/>
                </a:lnTo>
                <a:lnTo>
                  <a:pt x="759079" y="1662031"/>
                </a:lnTo>
                <a:lnTo>
                  <a:pt x="750433" y="1670703"/>
                </a:lnTo>
                <a:close/>
              </a:path>
              <a:path w="1760220" h="2282190">
                <a:moveTo>
                  <a:pt x="777657" y="1680397"/>
                </a:moveTo>
                <a:lnTo>
                  <a:pt x="774405" y="1676944"/>
                </a:lnTo>
                <a:lnTo>
                  <a:pt x="774931" y="1673085"/>
                </a:lnTo>
                <a:lnTo>
                  <a:pt x="778168" y="1671949"/>
                </a:lnTo>
                <a:lnTo>
                  <a:pt x="783152" y="1672557"/>
                </a:lnTo>
                <a:lnTo>
                  <a:pt x="784180" y="1679392"/>
                </a:lnTo>
                <a:lnTo>
                  <a:pt x="777657" y="1680397"/>
                </a:lnTo>
                <a:close/>
              </a:path>
              <a:path w="1760220" h="2282190">
                <a:moveTo>
                  <a:pt x="1003645" y="410252"/>
                </a:moveTo>
                <a:lnTo>
                  <a:pt x="1001545" y="409758"/>
                </a:lnTo>
                <a:lnTo>
                  <a:pt x="1004128" y="407005"/>
                </a:lnTo>
                <a:lnTo>
                  <a:pt x="1005987" y="409122"/>
                </a:lnTo>
                <a:lnTo>
                  <a:pt x="1003645" y="410252"/>
                </a:lnTo>
                <a:close/>
              </a:path>
              <a:path w="1760220" h="2282190">
                <a:moveTo>
                  <a:pt x="774988" y="1740068"/>
                </a:moveTo>
                <a:lnTo>
                  <a:pt x="772612" y="1736484"/>
                </a:lnTo>
                <a:lnTo>
                  <a:pt x="770029" y="1736163"/>
                </a:lnTo>
                <a:lnTo>
                  <a:pt x="771635" y="1732263"/>
                </a:lnTo>
                <a:lnTo>
                  <a:pt x="774011" y="1735849"/>
                </a:lnTo>
                <a:lnTo>
                  <a:pt x="776594" y="1736163"/>
                </a:lnTo>
                <a:lnTo>
                  <a:pt x="774988" y="1740068"/>
                </a:lnTo>
                <a:close/>
              </a:path>
              <a:path w="1760220" h="2282190">
                <a:moveTo>
                  <a:pt x="778878" y="1743079"/>
                </a:moveTo>
                <a:lnTo>
                  <a:pt x="780863" y="1734412"/>
                </a:lnTo>
                <a:lnTo>
                  <a:pt x="780965" y="1733970"/>
                </a:lnTo>
                <a:lnTo>
                  <a:pt x="787518" y="1734412"/>
                </a:lnTo>
                <a:lnTo>
                  <a:pt x="778878" y="1743079"/>
                </a:lnTo>
                <a:close/>
              </a:path>
              <a:path w="1760220" h="2282190">
                <a:moveTo>
                  <a:pt x="728553" y="1199135"/>
                </a:moveTo>
                <a:lnTo>
                  <a:pt x="730543" y="1190468"/>
                </a:lnTo>
                <a:lnTo>
                  <a:pt x="730644" y="1190026"/>
                </a:lnTo>
                <a:lnTo>
                  <a:pt x="737203" y="1190468"/>
                </a:lnTo>
                <a:lnTo>
                  <a:pt x="728553" y="1199135"/>
                </a:lnTo>
                <a:close/>
              </a:path>
              <a:path w="1760220" h="2282190">
                <a:moveTo>
                  <a:pt x="747588" y="1383923"/>
                </a:moveTo>
                <a:lnTo>
                  <a:pt x="745895" y="1383923"/>
                </a:lnTo>
                <a:lnTo>
                  <a:pt x="745961" y="1378647"/>
                </a:lnTo>
                <a:lnTo>
                  <a:pt x="748435" y="1381381"/>
                </a:lnTo>
                <a:lnTo>
                  <a:pt x="747588" y="1383923"/>
                </a:lnTo>
                <a:close/>
              </a:path>
              <a:path w="1760220" h="2282190">
                <a:moveTo>
                  <a:pt x="740597" y="1707815"/>
                </a:moveTo>
                <a:lnTo>
                  <a:pt x="738629" y="1706228"/>
                </a:lnTo>
                <a:lnTo>
                  <a:pt x="737046" y="1704254"/>
                </a:lnTo>
                <a:lnTo>
                  <a:pt x="739401" y="1705454"/>
                </a:lnTo>
                <a:lnTo>
                  <a:pt x="740597" y="1707815"/>
                </a:lnTo>
                <a:close/>
              </a:path>
              <a:path w="1760220" h="2282190">
                <a:moveTo>
                  <a:pt x="730644" y="1429098"/>
                </a:moveTo>
                <a:lnTo>
                  <a:pt x="726268" y="1429098"/>
                </a:lnTo>
                <a:lnTo>
                  <a:pt x="726268" y="1424712"/>
                </a:lnTo>
                <a:lnTo>
                  <a:pt x="730644" y="1424712"/>
                </a:lnTo>
                <a:lnTo>
                  <a:pt x="730644" y="1429098"/>
                </a:lnTo>
                <a:close/>
              </a:path>
              <a:path w="1760220" h="2282190">
                <a:moveTo>
                  <a:pt x="741188" y="1718121"/>
                </a:moveTo>
                <a:lnTo>
                  <a:pt x="738603" y="1717688"/>
                </a:lnTo>
                <a:lnTo>
                  <a:pt x="738602" y="1715528"/>
                </a:lnTo>
                <a:lnTo>
                  <a:pt x="743772" y="1714234"/>
                </a:lnTo>
                <a:lnTo>
                  <a:pt x="741188" y="1718121"/>
                </a:lnTo>
                <a:close/>
              </a:path>
              <a:path w="1760220" h="2282190">
                <a:moveTo>
                  <a:pt x="741676" y="1602705"/>
                </a:moveTo>
                <a:lnTo>
                  <a:pt x="743670" y="1594043"/>
                </a:lnTo>
                <a:lnTo>
                  <a:pt x="743772" y="1593596"/>
                </a:lnTo>
                <a:lnTo>
                  <a:pt x="750327" y="1594043"/>
                </a:lnTo>
                <a:lnTo>
                  <a:pt x="741676" y="1602705"/>
                </a:lnTo>
                <a:close/>
              </a:path>
              <a:path w="1760220" h="2282190">
                <a:moveTo>
                  <a:pt x="741676" y="1754052"/>
                </a:moveTo>
                <a:lnTo>
                  <a:pt x="743672" y="1745380"/>
                </a:lnTo>
                <a:lnTo>
                  <a:pt x="743772" y="1744943"/>
                </a:lnTo>
                <a:lnTo>
                  <a:pt x="750327" y="1745380"/>
                </a:lnTo>
                <a:lnTo>
                  <a:pt x="741676" y="1754052"/>
                </a:lnTo>
                <a:close/>
              </a:path>
              <a:path w="1760220" h="2282190">
                <a:moveTo>
                  <a:pt x="753066" y="1607638"/>
                </a:moveTo>
                <a:lnTo>
                  <a:pt x="750859" y="1606426"/>
                </a:lnTo>
                <a:lnTo>
                  <a:pt x="752525" y="1602375"/>
                </a:lnTo>
                <a:lnTo>
                  <a:pt x="755003" y="1606218"/>
                </a:lnTo>
                <a:lnTo>
                  <a:pt x="753066" y="1607638"/>
                </a:lnTo>
                <a:close/>
              </a:path>
              <a:path w="1760220" h="2282190">
                <a:moveTo>
                  <a:pt x="854886" y="484981"/>
                </a:moveTo>
                <a:lnTo>
                  <a:pt x="856613" y="479589"/>
                </a:lnTo>
                <a:lnTo>
                  <a:pt x="851025" y="479259"/>
                </a:lnTo>
                <a:lnTo>
                  <a:pt x="853190" y="479259"/>
                </a:lnTo>
                <a:lnTo>
                  <a:pt x="854056" y="473928"/>
                </a:lnTo>
                <a:lnTo>
                  <a:pt x="861643" y="479259"/>
                </a:lnTo>
                <a:lnTo>
                  <a:pt x="859728" y="483778"/>
                </a:lnTo>
                <a:lnTo>
                  <a:pt x="854886" y="484981"/>
                </a:lnTo>
                <a:close/>
              </a:path>
              <a:path w="1760220" h="2282190">
                <a:moveTo>
                  <a:pt x="864110" y="503514"/>
                </a:moveTo>
                <a:lnTo>
                  <a:pt x="857338" y="497929"/>
                </a:lnTo>
                <a:lnTo>
                  <a:pt x="851138" y="492643"/>
                </a:lnTo>
                <a:lnTo>
                  <a:pt x="851186" y="483778"/>
                </a:lnTo>
                <a:lnTo>
                  <a:pt x="851508" y="480315"/>
                </a:lnTo>
                <a:lnTo>
                  <a:pt x="854740" y="488982"/>
                </a:lnTo>
                <a:lnTo>
                  <a:pt x="857526" y="488982"/>
                </a:lnTo>
                <a:lnTo>
                  <a:pt x="856540" y="490332"/>
                </a:lnTo>
                <a:lnTo>
                  <a:pt x="858703" y="493507"/>
                </a:lnTo>
                <a:lnTo>
                  <a:pt x="862474" y="497298"/>
                </a:lnTo>
                <a:lnTo>
                  <a:pt x="864110" y="503514"/>
                </a:lnTo>
                <a:close/>
              </a:path>
              <a:path w="1760220" h="2282190">
                <a:moveTo>
                  <a:pt x="857526" y="488982"/>
                </a:moveTo>
                <a:lnTo>
                  <a:pt x="854740" y="488982"/>
                </a:lnTo>
                <a:lnTo>
                  <a:pt x="859728" y="485966"/>
                </a:lnTo>
                <a:lnTo>
                  <a:pt x="857526" y="488982"/>
                </a:lnTo>
                <a:close/>
              </a:path>
              <a:path w="1760220" h="2282190">
                <a:moveTo>
                  <a:pt x="842320" y="488501"/>
                </a:moveTo>
                <a:lnTo>
                  <a:pt x="844310" y="479833"/>
                </a:lnTo>
                <a:lnTo>
                  <a:pt x="844412" y="479386"/>
                </a:lnTo>
                <a:lnTo>
                  <a:pt x="850971" y="479833"/>
                </a:lnTo>
                <a:lnTo>
                  <a:pt x="842320" y="488501"/>
                </a:lnTo>
                <a:close/>
              </a:path>
              <a:path w="1760220" h="2282190">
                <a:moveTo>
                  <a:pt x="844412" y="507902"/>
                </a:moveTo>
                <a:lnTo>
                  <a:pt x="841834" y="505791"/>
                </a:lnTo>
                <a:lnTo>
                  <a:pt x="843933" y="503033"/>
                </a:lnTo>
                <a:lnTo>
                  <a:pt x="846273" y="500515"/>
                </a:lnTo>
                <a:lnTo>
                  <a:pt x="844412" y="499128"/>
                </a:lnTo>
                <a:lnTo>
                  <a:pt x="850348" y="494908"/>
                </a:lnTo>
                <a:lnTo>
                  <a:pt x="847405" y="504180"/>
                </a:lnTo>
                <a:lnTo>
                  <a:pt x="844412" y="507902"/>
                </a:lnTo>
                <a:close/>
              </a:path>
              <a:path w="1760220" h="2282190">
                <a:moveTo>
                  <a:pt x="999187" y="403508"/>
                </a:moveTo>
                <a:lnTo>
                  <a:pt x="997498" y="403508"/>
                </a:lnTo>
                <a:lnTo>
                  <a:pt x="997564" y="398236"/>
                </a:lnTo>
                <a:lnTo>
                  <a:pt x="1000034" y="400964"/>
                </a:lnTo>
                <a:lnTo>
                  <a:pt x="999187" y="403508"/>
                </a:lnTo>
                <a:close/>
              </a:path>
              <a:path w="1760220" h="2282190">
                <a:moveTo>
                  <a:pt x="982338" y="76152"/>
                </a:moveTo>
                <a:lnTo>
                  <a:pt x="984334" y="67484"/>
                </a:lnTo>
                <a:lnTo>
                  <a:pt x="984436" y="67042"/>
                </a:lnTo>
                <a:lnTo>
                  <a:pt x="990990" y="67484"/>
                </a:lnTo>
                <a:lnTo>
                  <a:pt x="982338" y="76152"/>
                </a:lnTo>
                <a:close/>
              </a:path>
              <a:path w="1760220" h="2282190">
                <a:moveTo>
                  <a:pt x="805033" y="1374261"/>
                </a:moveTo>
                <a:lnTo>
                  <a:pt x="797132" y="1372575"/>
                </a:lnTo>
                <a:lnTo>
                  <a:pt x="794189" y="1363522"/>
                </a:lnTo>
                <a:lnTo>
                  <a:pt x="800657" y="1358916"/>
                </a:lnTo>
                <a:lnTo>
                  <a:pt x="803908" y="1362238"/>
                </a:lnTo>
                <a:lnTo>
                  <a:pt x="804187" y="1368544"/>
                </a:lnTo>
                <a:lnTo>
                  <a:pt x="805033" y="1374261"/>
                </a:lnTo>
                <a:close/>
              </a:path>
              <a:path w="1760220" h="2282190">
                <a:moveTo>
                  <a:pt x="800747" y="1556652"/>
                </a:moveTo>
                <a:lnTo>
                  <a:pt x="802743" y="1547979"/>
                </a:lnTo>
                <a:lnTo>
                  <a:pt x="802844" y="1547543"/>
                </a:lnTo>
                <a:lnTo>
                  <a:pt x="809399" y="1547979"/>
                </a:lnTo>
                <a:lnTo>
                  <a:pt x="800747" y="1556652"/>
                </a:lnTo>
                <a:close/>
              </a:path>
              <a:path w="1760220" h="2282190">
                <a:moveTo>
                  <a:pt x="785436" y="1600511"/>
                </a:moveTo>
                <a:lnTo>
                  <a:pt x="787426" y="1591849"/>
                </a:lnTo>
                <a:lnTo>
                  <a:pt x="787528" y="1591402"/>
                </a:lnTo>
                <a:lnTo>
                  <a:pt x="794087" y="1591849"/>
                </a:lnTo>
                <a:lnTo>
                  <a:pt x="785436" y="1600511"/>
                </a:lnTo>
                <a:close/>
              </a:path>
              <a:path w="1760220" h="2282190">
                <a:moveTo>
                  <a:pt x="789711" y="1611144"/>
                </a:moveTo>
                <a:lnTo>
                  <a:pt x="784368" y="1608428"/>
                </a:lnTo>
                <a:lnTo>
                  <a:pt x="796275" y="1604767"/>
                </a:lnTo>
                <a:lnTo>
                  <a:pt x="796285" y="1600177"/>
                </a:lnTo>
                <a:lnTo>
                  <a:pt x="800062" y="1601923"/>
                </a:lnTo>
                <a:lnTo>
                  <a:pt x="799816" y="1604767"/>
                </a:lnTo>
                <a:lnTo>
                  <a:pt x="799774" y="1605255"/>
                </a:lnTo>
                <a:lnTo>
                  <a:pt x="798930" y="1608428"/>
                </a:lnTo>
                <a:lnTo>
                  <a:pt x="798834" y="1608790"/>
                </a:lnTo>
                <a:lnTo>
                  <a:pt x="792097" y="1608790"/>
                </a:lnTo>
                <a:lnTo>
                  <a:pt x="789711" y="1611144"/>
                </a:lnTo>
                <a:close/>
              </a:path>
              <a:path w="1760220" h="2282190">
                <a:moveTo>
                  <a:pt x="798914" y="1612862"/>
                </a:moveTo>
                <a:lnTo>
                  <a:pt x="795592" y="1610740"/>
                </a:lnTo>
                <a:lnTo>
                  <a:pt x="792011" y="1608790"/>
                </a:lnTo>
                <a:lnTo>
                  <a:pt x="798834" y="1608790"/>
                </a:lnTo>
                <a:lnTo>
                  <a:pt x="800657" y="1611144"/>
                </a:lnTo>
                <a:lnTo>
                  <a:pt x="798914" y="1612862"/>
                </a:lnTo>
                <a:close/>
              </a:path>
              <a:path w="1760220" h="2282190">
                <a:moveTo>
                  <a:pt x="802844" y="1082554"/>
                </a:moveTo>
                <a:lnTo>
                  <a:pt x="798469" y="1082554"/>
                </a:lnTo>
                <a:lnTo>
                  <a:pt x="798469" y="1078163"/>
                </a:lnTo>
                <a:lnTo>
                  <a:pt x="802844" y="1078163"/>
                </a:lnTo>
                <a:lnTo>
                  <a:pt x="802844" y="1082554"/>
                </a:lnTo>
                <a:close/>
              </a:path>
              <a:path w="1760220" h="2282190">
                <a:moveTo>
                  <a:pt x="774932" y="1654293"/>
                </a:moveTo>
                <a:lnTo>
                  <a:pt x="780965" y="1648428"/>
                </a:lnTo>
                <a:lnTo>
                  <a:pt x="783340" y="1648972"/>
                </a:lnTo>
                <a:lnTo>
                  <a:pt x="782443" y="1652790"/>
                </a:lnTo>
                <a:lnTo>
                  <a:pt x="785333" y="1652790"/>
                </a:lnTo>
                <a:lnTo>
                  <a:pt x="785451" y="1653196"/>
                </a:lnTo>
                <a:lnTo>
                  <a:pt x="783547" y="1653196"/>
                </a:lnTo>
                <a:lnTo>
                  <a:pt x="774932" y="1654293"/>
                </a:lnTo>
                <a:close/>
              </a:path>
              <a:path w="1760220" h="2282190">
                <a:moveTo>
                  <a:pt x="787149" y="1659015"/>
                </a:moveTo>
                <a:lnTo>
                  <a:pt x="782266" y="1658503"/>
                </a:lnTo>
                <a:lnTo>
                  <a:pt x="783209" y="1658503"/>
                </a:lnTo>
                <a:lnTo>
                  <a:pt x="783477" y="1654293"/>
                </a:lnTo>
                <a:lnTo>
                  <a:pt x="783547" y="1653196"/>
                </a:lnTo>
                <a:lnTo>
                  <a:pt x="785451" y="1653196"/>
                </a:lnTo>
                <a:lnTo>
                  <a:pt x="787149" y="1659015"/>
                </a:lnTo>
                <a:close/>
              </a:path>
              <a:path w="1760220" h="2282190">
                <a:moveTo>
                  <a:pt x="783152" y="1659401"/>
                </a:moveTo>
                <a:lnTo>
                  <a:pt x="782417" y="1659401"/>
                </a:lnTo>
                <a:lnTo>
                  <a:pt x="782352" y="1659015"/>
                </a:lnTo>
                <a:lnTo>
                  <a:pt x="782266" y="1658503"/>
                </a:lnTo>
                <a:lnTo>
                  <a:pt x="783209" y="1658503"/>
                </a:lnTo>
                <a:lnTo>
                  <a:pt x="783152" y="1659401"/>
                </a:lnTo>
                <a:close/>
              </a:path>
              <a:path w="1760220" h="2282190">
                <a:moveTo>
                  <a:pt x="783152" y="1663788"/>
                </a:moveTo>
                <a:lnTo>
                  <a:pt x="780407" y="1663244"/>
                </a:lnTo>
                <a:lnTo>
                  <a:pt x="780953" y="1659401"/>
                </a:lnTo>
                <a:lnTo>
                  <a:pt x="782417" y="1659401"/>
                </a:lnTo>
                <a:lnTo>
                  <a:pt x="783061" y="1663244"/>
                </a:lnTo>
                <a:lnTo>
                  <a:pt x="783152" y="1663788"/>
                </a:lnTo>
                <a:close/>
              </a:path>
              <a:path w="1760220" h="2282190">
                <a:moveTo>
                  <a:pt x="798560" y="1238613"/>
                </a:moveTo>
                <a:lnTo>
                  <a:pt x="800554" y="1229951"/>
                </a:lnTo>
                <a:lnTo>
                  <a:pt x="800657" y="1229504"/>
                </a:lnTo>
                <a:lnTo>
                  <a:pt x="807210" y="1229951"/>
                </a:lnTo>
                <a:lnTo>
                  <a:pt x="798560" y="1238613"/>
                </a:lnTo>
                <a:close/>
              </a:path>
              <a:path w="1760220" h="2282190">
                <a:moveTo>
                  <a:pt x="802282" y="1046153"/>
                </a:moveTo>
                <a:lnTo>
                  <a:pt x="800590" y="1046153"/>
                </a:lnTo>
                <a:lnTo>
                  <a:pt x="800657" y="1040883"/>
                </a:lnTo>
                <a:lnTo>
                  <a:pt x="803130" y="1043610"/>
                </a:lnTo>
                <a:lnTo>
                  <a:pt x="802282" y="1046153"/>
                </a:lnTo>
                <a:close/>
              </a:path>
              <a:path w="1760220" h="2282190">
                <a:moveTo>
                  <a:pt x="802860" y="1152757"/>
                </a:moveTo>
                <a:lnTo>
                  <a:pt x="795784" y="1150046"/>
                </a:lnTo>
                <a:lnTo>
                  <a:pt x="791969" y="1150046"/>
                </a:lnTo>
                <a:lnTo>
                  <a:pt x="792436" y="1146689"/>
                </a:lnTo>
                <a:lnTo>
                  <a:pt x="795668" y="1145547"/>
                </a:lnTo>
                <a:lnTo>
                  <a:pt x="800657" y="1146157"/>
                </a:lnTo>
                <a:lnTo>
                  <a:pt x="801955" y="1150046"/>
                </a:lnTo>
                <a:lnTo>
                  <a:pt x="795784" y="1150046"/>
                </a:lnTo>
                <a:lnTo>
                  <a:pt x="791900" y="1150548"/>
                </a:lnTo>
                <a:lnTo>
                  <a:pt x="802122" y="1150548"/>
                </a:lnTo>
                <a:lnTo>
                  <a:pt x="802860" y="1152757"/>
                </a:lnTo>
                <a:close/>
              </a:path>
              <a:path w="1760220" h="2282190">
                <a:moveTo>
                  <a:pt x="750336" y="1696686"/>
                </a:moveTo>
                <a:lnTo>
                  <a:pt x="747871" y="1692680"/>
                </a:lnTo>
                <a:lnTo>
                  <a:pt x="748637" y="1690084"/>
                </a:lnTo>
                <a:lnTo>
                  <a:pt x="750461" y="1690084"/>
                </a:lnTo>
                <a:lnTo>
                  <a:pt x="750336" y="1696686"/>
                </a:lnTo>
                <a:close/>
              </a:path>
              <a:path w="1760220" h="2282190">
                <a:moveTo>
                  <a:pt x="632285" y="1738692"/>
                </a:moveTo>
                <a:lnTo>
                  <a:pt x="634278" y="1730030"/>
                </a:lnTo>
                <a:lnTo>
                  <a:pt x="634381" y="1729583"/>
                </a:lnTo>
                <a:lnTo>
                  <a:pt x="640936" y="1730030"/>
                </a:lnTo>
                <a:lnTo>
                  <a:pt x="632285" y="1738692"/>
                </a:lnTo>
                <a:close/>
              </a:path>
              <a:path w="1760220" h="2282190">
                <a:moveTo>
                  <a:pt x="627817" y="1613337"/>
                </a:moveTo>
                <a:lnTo>
                  <a:pt x="618017" y="1613032"/>
                </a:lnTo>
                <a:lnTo>
                  <a:pt x="618017" y="1607066"/>
                </a:lnTo>
                <a:lnTo>
                  <a:pt x="627817" y="1606762"/>
                </a:lnTo>
                <a:lnTo>
                  <a:pt x="627817" y="1613337"/>
                </a:lnTo>
                <a:close/>
              </a:path>
              <a:path w="1760220" h="2282190">
                <a:moveTo>
                  <a:pt x="614125" y="938681"/>
                </a:moveTo>
                <a:lnTo>
                  <a:pt x="612435" y="938681"/>
                </a:lnTo>
                <a:lnTo>
                  <a:pt x="612500" y="933407"/>
                </a:lnTo>
                <a:lnTo>
                  <a:pt x="614971" y="936138"/>
                </a:lnTo>
                <a:lnTo>
                  <a:pt x="614125" y="938681"/>
                </a:lnTo>
                <a:close/>
              </a:path>
              <a:path w="1760220" h="2282190">
                <a:moveTo>
                  <a:pt x="614124" y="829013"/>
                </a:moveTo>
                <a:lnTo>
                  <a:pt x="612435" y="829013"/>
                </a:lnTo>
                <a:lnTo>
                  <a:pt x="612500" y="823741"/>
                </a:lnTo>
                <a:lnTo>
                  <a:pt x="614971" y="826469"/>
                </a:lnTo>
                <a:lnTo>
                  <a:pt x="614124" y="829013"/>
                </a:lnTo>
                <a:close/>
              </a:path>
              <a:path w="1760220" h="2282190">
                <a:moveTo>
                  <a:pt x="1403000" y="1654769"/>
                </a:moveTo>
                <a:lnTo>
                  <a:pt x="1398820" y="1653114"/>
                </a:lnTo>
                <a:lnTo>
                  <a:pt x="1395755" y="1652816"/>
                </a:lnTo>
                <a:lnTo>
                  <a:pt x="1399047" y="1649541"/>
                </a:lnTo>
                <a:lnTo>
                  <a:pt x="1396403" y="1640310"/>
                </a:lnTo>
                <a:lnTo>
                  <a:pt x="1404508" y="1641853"/>
                </a:lnTo>
                <a:lnTo>
                  <a:pt x="1405157" y="1645717"/>
                </a:lnTo>
                <a:lnTo>
                  <a:pt x="1405066" y="1646235"/>
                </a:lnTo>
                <a:lnTo>
                  <a:pt x="1404960" y="1646845"/>
                </a:lnTo>
                <a:lnTo>
                  <a:pt x="1404188" y="1648428"/>
                </a:lnTo>
                <a:lnTo>
                  <a:pt x="1400131" y="1648428"/>
                </a:lnTo>
                <a:lnTo>
                  <a:pt x="1403000" y="1654769"/>
                </a:lnTo>
                <a:close/>
              </a:path>
              <a:path w="1760220" h="2282190">
                <a:moveTo>
                  <a:pt x="1404725" y="1655452"/>
                </a:moveTo>
                <a:lnTo>
                  <a:pt x="1403536" y="1654982"/>
                </a:lnTo>
                <a:lnTo>
                  <a:pt x="1404960" y="1646845"/>
                </a:lnTo>
                <a:lnTo>
                  <a:pt x="1405244" y="1646235"/>
                </a:lnTo>
                <a:lnTo>
                  <a:pt x="1405157" y="1645717"/>
                </a:lnTo>
                <a:lnTo>
                  <a:pt x="1405479" y="1643873"/>
                </a:lnTo>
                <a:lnTo>
                  <a:pt x="1411071" y="1646235"/>
                </a:lnTo>
                <a:lnTo>
                  <a:pt x="1411135" y="1648691"/>
                </a:lnTo>
                <a:lnTo>
                  <a:pt x="1410717" y="1650415"/>
                </a:lnTo>
                <a:lnTo>
                  <a:pt x="1409998" y="1651639"/>
                </a:lnTo>
                <a:lnTo>
                  <a:pt x="1408242" y="1653410"/>
                </a:lnTo>
                <a:lnTo>
                  <a:pt x="1404725" y="1655452"/>
                </a:lnTo>
                <a:close/>
              </a:path>
              <a:path w="1760220" h="2282190">
                <a:moveTo>
                  <a:pt x="1404960" y="1646845"/>
                </a:moveTo>
                <a:lnTo>
                  <a:pt x="1405066" y="1646235"/>
                </a:lnTo>
                <a:lnTo>
                  <a:pt x="1405157" y="1645717"/>
                </a:lnTo>
                <a:lnTo>
                  <a:pt x="1405244" y="1646235"/>
                </a:lnTo>
                <a:lnTo>
                  <a:pt x="1404960" y="1646845"/>
                </a:lnTo>
                <a:close/>
              </a:path>
              <a:path w="1760220" h="2282190">
                <a:moveTo>
                  <a:pt x="1404059" y="1648691"/>
                </a:moveTo>
                <a:lnTo>
                  <a:pt x="1403819" y="1648691"/>
                </a:lnTo>
                <a:lnTo>
                  <a:pt x="1400131" y="1648428"/>
                </a:lnTo>
                <a:lnTo>
                  <a:pt x="1404188" y="1648428"/>
                </a:lnTo>
                <a:lnTo>
                  <a:pt x="1404059" y="1648691"/>
                </a:lnTo>
                <a:close/>
              </a:path>
              <a:path w="1760220" h="2282190">
                <a:moveTo>
                  <a:pt x="1403413" y="1655684"/>
                </a:moveTo>
                <a:lnTo>
                  <a:pt x="1403096" y="1654982"/>
                </a:lnTo>
                <a:lnTo>
                  <a:pt x="1403000" y="1654769"/>
                </a:lnTo>
                <a:lnTo>
                  <a:pt x="1403536" y="1654982"/>
                </a:lnTo>
                <a:lnTo>
                  <a:pt x="1403413" y="1655684"/>
                </a:lnTo>
                <a:close/>
              </a:path>
              <a:path w="1760220" h="2282190">
                <a:moveTo>
                  <a:pt x="616877" y="1255826"/>
                </a:moveTo>
                <a:lnTo>
                  <a:pt x="612500" y="1255826"/>
                </a:lnTo>
                <a:lnTo>
                  <a:pt x="612500" y="1251439"/>
                </a:lnTo>
                <a:lnTo>
                  <a:pt x="616877" y="1251439"/>
                </a:lnTo>
                <a:lnTo>
                  <a:pt x="616877" y="1255826"/>
                </a:lnTo>
                <a:close/>
              </a:path>
              <a:path w="1760220" h="2282190">
                <a:moveTo>
                  <a:pt x="610414" y="1455755"/>
                </a:moveTo>
                <a:lnTo>
                  <a:pt x="612398" y="1447093"/>
                </a:lnTo>
                <a:lnTo>
                  <a:pt x="612500" y="1446646"/>
                </a:lnTo>
                <a:lnTo>
                  <a:pt x="619055" y="1447093"/>
                </a:lnTo>
                <a:lnTo>
                  <a:pt x="610414" y="1455755"/>
                </a:lnTo>
                <a:close/>
              </a:path>
              <a:path w="1760220" h="2282190">
                <a:moveTo>
                  <a:pt x="617743" y="1397622"/>
                </a:moveTo>
                <a:lnTo>
                  <a:pt x="616842" y="1397622"/>
                </a:lnTo>
                <a:lnTo>
                  <a:pt x="616877" y="1394006"/>
                </a:lnTo>
                <a:lnTo>
                  <a:pt x="620773" y="1395611"/>
                </a:lnTo>
                <a:lnTo>
                  <a:pt x="617743" y="1397622"/>
                </a:lnTo>
                <a:close/>
              </a:path>
              <a:path w="1760220" h="2282190">
                <a:moveTo>
                  <a:pt x="616877" y="1400583"/>
                </a:moveTo>
                <a:lnTo>
                  <a:pt x="615115" y="1399419"/>
                </a:lnTo>
                <a:lnTo>
                  <a:pt x="613321" y="1398297"/>
                </a:lnTo>
                <a:lnTo>
                  <a:pt x="610327" y="1398297"/>
                </a:lnTo>
                <a:lnTo>
                  <a:pt x="610750" y="1395611"/>
                </a:lnTo>
                <a:lnTo>
                  <a:pt x="610810" y="1395230"/>
                </a:lnTo>
                <a:lnTo>
                  <a:pt x="616842" y="1397622"/>
                </a:lnTo>
                <a:lnTo>
                  <a:pt x="617743" y="1397622"/>
                </a:lnTo>
                <a:lnTo>
                  <a:pt x="617186" y="1397992"/>
                </a:lnTo>
                <a:lnTo>
                  <a:pt x="616877" y="1400583"/>
                </a:lnTo>
                <a:close/>
              </a:path>
              <a:path w="1760220" h="2282190">
                <a:moveTo>
                  <a:pt x="669865" y="1524466"/>
                </a:moveTo>
                <a:lnTo>
                  <a:pt x="667525" y="1523337"/>
                </a:lnTo>
                <a:lnTo>
                  <a:pt x="669384" y="1521220"/>
                </a:lnTo>
                <a:lnTo>
                  <a:pt x="671965" y="1523972"/>
                </a:lnTo>
                <a:lnTo>
                  <a:pt x="669865" y="1524466"/>
                </a:lnTo>
                <a:close/>
              </a:path>
              <a:path w="1760220" h="2282190">
                <a:moveTo>
                  <a:pt x="692889" y="1765565"/>
                </a:moveTo>
                <a:lnTo>
                  <a:pt x="691198" y="1765565"/>
                </a:lnTo>
                <a:lnTo>
                  <a:pt x="691265" y="1760287"/>
                </a:lnTo>
                <a:lnTo>
                  <a:pt x="693737" y="1763021"/>
                </a:lnTo>
                <a:lnTo>
                  <a:pt x="692889" y="1765565"/>
                </a:lnTo>
                <a:close/>
              </a:path>
              <a:path w="1760220" h="2282190">
                <a:moveTo>
                  <a:pt x="702302" y="1582968"/>
                </a:moveTo>
                <a:lnTo>
                  <a:pt x="704298" y="1574301"/>
                </a:lnTo>
                <a:lnTo>
                  <a:pt x="704398" y="1573864"/>
                </a:lnTo>
                <a:lnTo>
                  <a:pt x="710943" y="1574301"/>
                </a:lnTo>
                <a:lnTo>
                  <a:pt x="704822" y="1580441"/>
                </a:lnTo>
                <a:lnTo>
                  <a:pt x="704398" y="1580441"/>
                </a:lnTo>
                <a:lnTo>
                  <a:pt x="704323" y="1580887"/>
                </a:lnTo>
                <a:lnTo>
                  <a:pt x="703936" y="1581329"/>
                </a:lnTo>
                <a:lnTo>
                  <a:pt x="702302" y="1582968"/>
                </a:lnTo>
                <a:close/>
              </a:path>
              <a:path w="1760220" h="2282190">
                <a:moveTo>
                  <a:pt x="704377" y="1580887"/>
                </a:moveTo>
                <a:lnTo>
                  <a:pt x="704398" y="1580441"/>
                </a:lnTo>
                <a:lnTo>
                  <a:pt x="704822" y="1580441"/>
                </a:lnTo>
                <a:lnTo>
                  <a:pt x="704377" y="1580887"/>
                </a:lnTo>
                <a:close/>
              </a:path>
              <a:path w="1760220" h="2282190">
                <a:moveTo>
                  <a:pt x="704530" y="1588939"/>
                </a:moveTo>
                <a:lnTo>
                  <a:pt x="700022" y="1587021"/>
                </a:lnTo>
                <a:lnTo>
                  <a:pt x="700798" y="1584131"/>
                </a:lnTo>
                <a:lnTo>
                  <a:pt x="703871" y="1583563"/>
                </a:lnTo>
                <a:lnTo>
                  <a:pt x="704248" y="1581329"/>
                </a:lnTo>
                <a:lnTo>
                  <a:pt x="704377" y="1580887"/>
                </a:lnTo>
                <a:lnTo>
                  <a:pt x="704822" y="1580441"/>
                </a:lnTo>
                <a:lnTo>
                  <a:pt x="704398" y="1580441"/>
                </a:lnTo>
                <a:lnTo>
                  <a:pt x="709838" y="1581329"/>
                </a:lnTo>
                <a:lnTo>
                  <a:pt x="704530" y="1588939"/>
                </a:lnTo>
                <a:close/>
              </a:path>
              <a:path w="1760220" h="2282190">
                <a:moveTo>
                  <a:pt x="708871" y="1589549"/>
                </a:moveTo>
                <a:lnTo>
                  <a:pt x="710753" y="1581329"/>
                </a:lnTo>
                <a:lnTo>
                  <a:pt x="710855" y="1580887"/>
                </a:lnTo>
                <a:lnTo>
                  <a:pt x="710957" y="1580441"/>
                </a:lnTo>
                <a:lnTo>
                  <a:pt x="717501" y="1580887"/>
                </a:lnTo>
                <a:lnTo>
                  <a:pt x="708871" y="1589549"/>
                </a:lnTo>
                <a:close/>
              </a:path>
              <a:path w="1760220" h="2282190">
                <a:moveTo>
                  <a:pt x="708769" y="1595789"/>
                </a:moveTo>
                <a:lnTo>
                  <a:pt x="704398" y="1595789"/>
                </a:lnTo>
                <a:lnTo>
                  <a:pt x="704398" y="1591402"/>
                </a:lnTo>
                <a:lnTo>
                  <a:pt x="708769" y="1591402"/>
                </a:lnTo>
                <a:lnTo>
                  <a:pt x="708769" y="1595789"/>
                </a:lnTo>
                <a:close/>
              </a:path>
              <a:path w="1760220" h="2282190">
                <a:moveTo>
                  <a:pt x="695642" y="1738352"/>
                </a:moveTo>
                <a:lnTo>
                  <a:pt x="691265" y="1738352"/>
                </a:lnTo>
                <a:lnTo>
                  <a:pt x="691265" y="1733970"/>
                </a:lnTo>
                <a:lnTo>
                  <a:pt x="695642" y="1733970"/>
                </a:lnTo>
                <a:lnTo>
                  <a:pt x="695642" y="1738352"/>
                </a:lnTo>
                <a:close/>
              </a:path>
              <a:path w="1760220" h="2282190">
                <a:moveTo>
                  <a:pt x="700022" y="1494904"/>
                </a:moveTo>
                <a:lnTo>
                  <a:pt x="697043" y="1494218"/>
                </a:lnTo>
                <a:lnTo>
                  <a:pt x="698204" y="1489405"/>
                </a:lnTo>
                <a:lnTo>
                  <a:pt x="697834" y="1486124"/>
                </a:lnTo>
                <a:lnTo>
                  <a:pt x="703975" y="1485795"/>
                </a:lnTo>
                <a:lnTo>
                  <a:pt x="708374" y="1485795"/>
                </a:lnTo>
                <a:lnTo>
                  <a:pt x="710957" y="1488313"/>
                </a:lnTo>
                <a:lnTo>
                  <a:pt x="710953" y="1488893"/>
                </a:lnTo>
                <a:lnTo>
                  <a:pt x="700917" y="1488893"/>
                </a:lnTo>
                <a:lnTo>
                  <a:pt x="700354" y="1492674"/>
                </a:lnTo>
                <a:lnTo>
                  <a:pt x="700247" y="1493393"/>
                </a:lnTo>
                <a:lnTo>
                  <a:pt x="700124" y="1494218"/>
                </a:lnTo>
                <a:lnTo>
                  <a:pt x="700022" y="1494904"/>
                </a:lnTo>
                <a:close/>
              </a:path>
              <a:path w="1760220" h="2282190">
                <a:moveTo>
                  <a:pt x="706581" y="1497092"/>
                </a:moveTo>
                <a:lnTo>
                  <a:pt x="704860" y="1493393"/>
                </a:lnTo>
                <a:lnTo>
                  <a:pt x="702686" y="1489405"/>
                </a:lnTo>
                <a:lnTo>
                  <a:pt x="702405" y="1489405"/>
                </a:lnTo>
                <a:lnTo>
                  <a:pt x="700917" y="1488893"/>
                </a:lnTo>
                <a:lnTo>
                  <a:pt x="710953" y="1488893"/>
                </a:lnTo>
                <a:lnTo>
                  <a:pt x="710937" y="1491110"/>
                </a:lnTo>
                <a:lnTo>
                  <a:pt x="704986" y="1491110"/>
                </a:lnTo>
                <a:lnTo>
                  <a:pt x="706581" y="1497092"/>
                </a:lnTo>
                <a:close/>
              </a:path>
              <a:path w="1760220" h="2282190">
                <a:moveTo>
                  <a:pt x="710927" y="1492674"/>
                </a:moveTo>
                <a:lnTo>
                  <a:pt x="704986" y="1491110"/>
                </a:lnTo>
                <a:lnTo>
                  <a:pt x="710937" y="1491110"/>
                </a:lnTo>
                <a:lnTo>
                  <a:pt x="710927" y="1492674"/>
                </a:lnTo>
                <a:close/>
              </a:path>
              <a:path w="1760220" h="2282190">
                <a:moveTo>
                  <a:pt x="725109" y="1567095"/>
                </a:moveTo>
                <a:lnTo>
                  <a:pt x="712118" y="1567095"/>
                </a:lnTo>
                <a:lnTo>
                  <a:pt x="715334" y="1560698"/>
                </a:lnTo>
                <a:lnTo>
                  <a:pt x="721892" y="1560698"/>
                </a:lnTo>
                <a:lnTo>
                  <a:pt x="725109" y="1567095"/>
                </a:lnTo>
                <a:close/>
              </a:path>
              <a:path w="1760220" h="2282190">
                <a:moveTo>
                  <a:pt x="720171" y="1623245"/>
                </a:moveTo>
                <a:lnTo>
                  <a:pt x="717595" y="1619275"/>
                </a:lnTo>
                <a:lnTo>
                  <a:pt x="715528" y="1613434"/>
                </a:lnTo>
                <a:lnTo>
                  <a:pt x="717522" y="1608955"/>
                </a:lnTo>
                <a:lnTo>
                  <a:pt x="725332" y="1610809"/>
                </a:lnTo>
                <a:lnTo>
                  <a:pt x="717784" y="1614353"/>
                </a:lnTo>
                <a:lnTo>
                  <a:pt x="719704" y="1622112"/>
                </a:lnTo>
                <a:lnTo>
                  <a:pt x="720171" y="1623245"/>
                </a:lnTo>
                <a:close/>
              </a:path>
              <a:path w="1760220" h="2282190">
                <a:moveTo>
                  <a:pt x="716533" y="1554286"/>
                </a:moveTo>
                <a:lnTo>
                  <a:pt x="714566" y="1552699"/>
                </a:lnTo>
                <a:lnTo>
                  <a:pt x="712983" y="1550727"/>
                </a:lnTo>
                <a:lnTo>
                  <a:pt x="715333" y="1551930"/>
                </a:lnTo>
                <a:lnTo>
                  <a:pt x="716533" y="1554286"/>
                </a:lnTo>
                <a:close/>
              </a:path>
              <a:path w="1760220" h="2282190">
                <a:moveTo>
                  <a:pt x="680804" y="1427958"/>
                </a:moveTo>
                <a:lnTo>
                  <a:pt x="678464" y="1426829"/>
                </a:lnTo>
                <a:lnTo>
                  <a:pt x="680319" y="1424712"/>
                </a:lnTo>
                <a:lnTo>
                  <a:pt x="682902" y="1427464"/>
                </a:lnTo>
                <a:lnTo>
                  <a:pt x="680804" y="1427958"/>
                </a:lnTo>
                <a:close/>
              </a:path>
              <a:path w="1760220" h="2282190">
                <a:moveTo>
                  <a:pt x="669086" y="1261239"/>
                </a:moveTo>
                <a:lnTo>
                  <a:pt x="669597" y="1257080"/>
                </a:lnTo>
                <a:lnTo>
                  <a:pt x="669558" y="1256441"/>
                </a:lnTo>
                <a:lnTo>
                  <a:pt x="669443" y="1254587"/>
                </a:lnTo>
                <a:lnTo>
                  <a:pt x="669384" y="1253633"/>
                </a:lnTo>
                <a:lnTo>
                  <a:pt x="672079" y="1254587"/>
                </a:lnTo>
                <a:lnTo>
                  <a:pt x="673873" y="1256441"/>
                </a:lnTo>
                <a:lnTo>
                  <a:pt x="673761" y="1260208"/>
                </a:lnTo>
                <a:lnTo>
                  <a:pt x="669086" y="1261239"/>
                </a:lnTo>
                <a:close/>
              </a:path>
              <a:path w="1760220" h="2282190">
                <a:moveTo>
                  <a:pt x="682517" y="1663788"/>
                </a:moveTo>
                <a:lnTo>
                  <a:pt x="677732" y="1663463"/>
                </a:lnTo>
                <a:lnTo>
                  <a:pt x="677823" y="1658254"/>
                </a:lnTo>
                <a:lnTo>
                  <a:pt x="678034" y="1654547"/>
                </a:lnTo>
                <a:lnTo>
                  <a:pt x="678132" y="1652815"/>
                </a:lnTo>
                <a:lnTo>
                  <a:pt x="682457" y="1654547"/>
                </a:lnTo>
                <a:lnTo>
                  <a:pt x="686003" y="1660488"/>
                </a:lnTo>
                <a:lnTo>
                  <a:pt x="682517" y="1663788"/>
                </a:lnTo>
                <a:close/>
              </a:path>
              <a:path w="1760220" h="2282190">
                <a:moveTo>
                  <a:pt x="682517" y="1821700"/>
                </a:moveTo>
                <a:lnTo>
                  <a:pt x="678132" y="1821700"/>
                </a:lnTo>
                <a:lnTo>
                  <a:pt x="678132" y="1817314"/>
                </a:lnTo>
                <a:lnTo>
                  <a:pt x="682517" y="1817314"/>
                </a:lnTo>
                <a:lnTo>
                  <a:pt x="682517" y="1821700"/>
                </a:lnTo>
                <a:close/>
              </a:path>
              <a:path w="1760220" h="2282190">
                <a:moveTo>
                  <a:pt x="678132" y="1672557"/>
                </a:moveTo>
                <a:lnTo>
                  <a:pt x="675672" y="1668552"/>
                </a:lnTo>
                <a:lnTo>
                  <a:pt x="676439" y="1665955"/>
                </a:lnTo>
                <a:lnTo>
                  <a:pt x="678261" y="1665955"/>
                </a:lnTo>
                <a:lnTo>
                  <a:pt x="678210" y="1668552"/>
                </a:lnTo>
                <a:lnTo>
                  <a:pt x="678132" y="1672557"/>
                </a:lnTo>
                <a:close/>
              </a:path>
              <a:path w="1760220" h="2282190">
                <a:moveTo>
                  <a:pt x="853169" y="516676"/>
                </a:moveTo>
                <a:lnTo>
                  <a:pt x="854341" y="510611"/>
                </a:lnTo>
                <a:lnTo>
                  <a:pt x="857726" y="511592"/>
                </a:lnTo>
                <a:lnTo>
                  <a:pt x="858832" y="515115"/>
                </a:lnTo>
                <a:lnTo>
                  <a:pt x="853169" y="516676"/>
                </a:lnTo>
                <a:close/>
              </a:path>
              <a:path w="1760220" h="2282190">
                <a:moveTo>
                  <a:pt x="858863" y="565675"/>
                </a:moveTo>
                <a:lnTo>
                  <a:pt x="855372" y="565675"/>
                </a:lnTo>
                <a:lnTo>
                  <a:pt x="857829" y="564481"/>
                </a:lnTo>
                <a:lnTo>
                  <a:pt x="857577" y="561039"/>
                </a:lnTo>
                <a:lnTo>
                  <a:pt x="857540" y="560541"/>
                </a:lnTo>
                <a:lnTo>
                  <a:pt x="860690" y="561039"/>
                </a:lnTo>
                <a:lnTo>
                  <a:pt x="858863" y="565675"/>
                </a:lnTo>
                <a:close/>
              </a:path>
              <a:path w="1760220" h="2282190">
                <a:moveTo>
                  <a:pt x="850982" y="571508"/>
                </a:moveTo>
                <a:lnTo>
                  <a:pt x="850982" y="564928"/>
                </a:lnTo>
                <a:lnTo>
                  <a:pt x="855372" y="565675"/>
                </a:lnTo>
                <a:lnTo>
                  <a:pt x="858863" y="565675"/>
                </a:lnTo>
                <a:lnTo>
                  <a:pt x="858304" y="567091"/>
                </a:lnTo>
                <a:lnTo>
                  <a:pt x="861993" y="567091"/>
                </a:lnTo>
                <a:lnTo>
                  <a:pt x="859105" y="568228"/>
                </a:lnTo>
                <a:lnTo>
                  <a:pt x="857393" y="569436"/>
                </a:lnTo>
                <a:lnTo>
                  <a:pt x="850982" y="571508"/>
                </a:lnTo>
                <a:close/>
              </a:path>
              <a:path w="1760220" h="2282190">
                <a:moveTo>
                  <a:pt x="833702" y="571074"/>
                </a:moveTo>
                <a:lnTo>
                  <a:pt x="831551" y="570530"/>
                </a:lnTo>
                <a:lnTo>
                  <a:pt x="833472" y="567121"/>
                </a:lnTo>
                <a:lnTo>
                  <a:pt x="835738" y="569641"/>
                </a:lnTo>
                <a:lnTo>
                  <a:pt x="833702" y="571074"/>
                </a:lnTo>
                <a:close/>
              </a:path>
              <a:path w="1760220" h="2282190">
                <a:moveTo>
                  <a:pt x="815978" y="545186"/>
                </a:moveTo>
                <a:lnTo>
                  <a:pt x="813278" y="544232"/>
                </a:lnTo>
                <a:lnTo>
                  <a:pt x="811481" y="542378"/>
                </a:lnTo>
                <a:lnTo>
                  <a:pt x="811602" y="538610"/>
                </a:lnTo>
                <a:lnTo>
                  <a:pt x="816267" y="537585"/>
                </a:lnTo>
                <a:lnTo>
                  <a:pt x="815766" y="541743"/>
                </a:lnTo>
                <a:lnTo>
                  <a:pt x="815805" y="542378"/>
                </a:lnTo>
                <a:lnTo>
                  <a:pt x="815919" y="544232"/>
                </a:lnTo>
                <a:lnTo>
                  <a:pt x="815978" y="545186"/>
                </a:lnTo>
                <a:close/>
              </a:path>
              <a:path w="1760220" h="2282190">
                <a:moveTo>
                  <a:pt x="815372" y="516454"/>
                </a:moveTo>
                <a:lnTo>
                  <a:pt x="813531" y="514737"/>
                </a:lnTo>
                <a:lnTo>
                  <a:pt x="811819" y="512893"/>
                </a:lnTo>
                <a:lnTo>
                  <a:pt x="813789" y="514482"/>
                </a:lnTo>
                <a:lnTo>
                  <a:pt x="815372" y="516454"/>
                </a:lnTo>
                <a:close/>
              </a:path>
              <a:path w="1760220" h="2282190">
                <a:moveTo>
                  <a:pt x="815978" y="659238"/>
                </a:moveTo>
                <a:lnTo>
                  <a:pt x="811602" y="659238"/>
                </a:lnTo>
                <a:lnTo>
                  <a:pt x="811602" y="654856"/>
                </a:lnTo>
                <a:lnTo>
                  <a:pt x="815978" y="654856"/>
                </a:lnTo>
                <a:lnTo>
                  <a:pt x="815978" y="659238"/>
                </a:lnTo>
                <a:close/>
              </a:path>
              <a:path w="1760220" h="2282190">
                <a:moveTo>
                  <a:pt x="877431" y="648666"/>
                </a:moveTo>
                <a:lnTo>
                  <a:pt x="872861" y="643889"/>
                </a:lnTo>
                <a:lnTo>
                  <a:pt x="872201" y="637308"/>
                </a:lnTo>
                <a:lnTo>
                  <a:pt x="872097" y="636268"/>
                </a:lnTo>
                <a:lnTo>
                  <a:pt x="883128" y="634708"/>
                </a:lnTo>
                <a:lnTo>
                  <a:pt x="885985" y="637308"/>
                </a:lnTo>
                <a:lnTo>
                  <a:pt x="885985" y="642792"/>
                </a:lnTo>
                <a:lnTo>
                  <a:pt x="879102" y="642792"/>
                </a:lnTo>
                <a:lnTo>
                  <a:pt x="877431" y="648666"/>
                </a:lnTo>
                <a:close/>
              </a:path>
              <a:path w="1760220" h="2282190">
                <a:moveTo>
                  <a:pt x="885985" y="643889"/>
                </a:moveTo>
                <a:lnTo>
                  <a:pt x="879102" y="642792"/>
                </a:lnTo>
                <a:lnTo>
                  <a:pt x="885985" y="642792"/>
                </a:lnTo>
                <a:lnTo>
                  <a:pt x="885985" y="643889"/>
                </a:lnTo>
                <a:close/>
              </a:path>
              <a:path w="1760220" h="2282190">
                <a:moveTo>
                  <a:pt x="1030385" y="492548"/>
                </a:moveTo>
                <a:lnTo>
                  <a:pt x="1026535" y="492019"/>
                </a:lnTo>
                <a:lnTo>
                  <a:pt x="1025401" y="488775"/>
                </a:lnTo>
                <a:lnTo>
                  <a:pt x="1026009" y="483778"/>
                </a:lnTo>
                <a:lnTo>
                  <a:pt x="1028946" y="485221"/>
                </a:lnTo>
                <a:lnTo>
                  <a:pt x="1030081" y="488460"/>
                </a:lnTo>
                <a:lnTo>
                  <a:pt x="1030346" y="492019"/>
                </a:lnTo>
                <a:lnTo>
                  <a:pt x="1030385" y="492548"/>
                </a:lnTo>
                <a:close/>
              </a:path>
              <a:path w="1760220" h="2282190">
                <a:moveTo>
                  <a:pt x="1051748" y="776880"/>
                </a:moveTo>
                <a:lnTo>
                  <a:pt x="1042119" y="776880"/>
                </a:lnTo>
                <a:lnTo>
                  <a:pt x="1044083" y="775114"/>
                </a:lnTo>
                <a:lnTo>
                  <a:pt x="1046926" y="772924"/>
                </a:lnTo>
                <a:lnTo>
                  <a:pt x="1052265" y="773296"/>
                </a:lnTo>
                <a:lnTo>
                  <a:pt x="1051748" y="776880"/>
                </a:lnTo>
                <a:close/>
              </a:path>
              <a:path w="1760220" h="2282190">
                <a:moveTo>
                  <a:pt x="1038073" y="784166"/>
                </a:moveTo>
                <a:lnTo>
                  <a:pt x="1039136" y="775488"/>
                </a:lnTo>
                <a:lnTo>
                  <a:pt x="1041921" y="776880"/>
                </a:lnTo>
                <a:lnTo>
                  <a:pt x="1051748" y="776880"/>
                </a:lnTo>
                <a:lnTo>
                  <a:pt x="1038073" y="784166"/>
                </a:lnTo>
                <a:close/>
              </a:path>
              <a:path w="1760220" h="2282190">
                <a:moveTo>
                  <a:pt x="982765" y="444996"/>
                </a:moveTo>
                <a:lnTo>
                  <a:pt x="982724" y="432008"/>
                </a:lnTo>
                <a:lnTo>
                  <a:pt x="988812" y="435521"/>
                </a:lnTo>
                <a:lnTo>
                  <a:pt x="989096" y="439456"/>
                </a:lnTo>
                <a:lnTo>
                  <a:pt x="986138" y="440147"/>
                </a:lnTo>
                <a:lnTo>
                  <a:pt x="986624" y="444295"/>
                </a:lnTo>
                <a:lnTo>
                  <a:pt x="982765" y="444996"/>
                </a:lnTo>
                <a:close/>
              </a:path>
              <a:path w="1760220" h="2282190">
                <a:moveTo>
                  <a:pt x="879421" y="615374"/>
                </a:moveTo>
                <a:lnTo>
                  <a:pt x="873921" y="611855"/>
                </a:lnTo>
                <a:lnTo>
                  <a:pt x="873846" y="608919"/>
                </a:lnTo>
                <a:lnTo>
                  <a:pt x="876558" y="609210"/>
                </a:lnTo>
                <a:lnTo>
                  <a:pt x="879421" y="615374"/>
                </a:lnTo>
                <a:close/>
              </a:path>
              <a:path w="1760220" h="2282190">
                <a:moveTo>
                  <a:pt x="983678" y="431362"/>
                </a:moveTo>
                <a:lnTo>
                  <a:pt x="981623" y="427109"/>
                </a:lnTo>
                <a:lnTo>
                  <a:pt x="982105" y="420166"/>
                </a:lnTo>
                <a:lnTo>
                  <a:pt x="982153" y="419481"/>
                </a:lnTo>
                <a:lnTo>
                  <a:pt x="982258" y="417973"/>
                </a:lnTo>
                <a:lnTo>
                  <a:pt x="986827" y="417049"/>
                </a:lnTo>
                <a:lnTo>
                  <a:pt x="988042" y="419481"/>
                </a:lnTo>
                <a:lnTo>
                  <a:pt x="991000" y="420166"/>
                </a:lnTo>
                <a:lnTo>
                  <a:pt x="987209" y="429469"/>
                </a:lnTo>
                <a:lnTo>
                  <a:pt x="983678" y="431362"/>
                </a:lnTo>
                <a:close/>
              </a:path>
              <a:path w="1760220" h="2282190">
                <a:moveTo>
                  <a:pt x="987282" y="397769"/>
                </a:moveTo>
                <a:lnTo>
                  <a:pt x="978136" y="393986"/>
                </a:lnTo>
                <a:lnTo>
                  <a:pt x="980060" y="389463"/>
                </a:lnTo>
                <a:lnTo>
                  <a:pt x="984912" y="388254"/>
                </a:lnTo>
                <a:lnTo>
                  <a:pt x="983169" y="393651"/>
                </a:lnTo>
                <a:lnTo>
                  <a:pt x="986624" y="393849"/>
                </a:lnTo>
                <a:lnTo>
                  <a:pt x="987282" y="397769"/>
                </a:lnTo>
                <a:close/>
              </a:path>
              <a:path w="1760220" h="2282190">
                <a:moveTo>
                  <a:pt x="980284" y="448250"/>
                </a:moveTo>
                <a:lnTo>
                  <a:pt x="978135" y="447706"/>
                </a:lnTo>
                <a:lnTo>
                  <a:pt x="980060" y="444295"/>
                </a:lnTo>
                <a:lnTo>
                  <a:pt x="982320" y="446816"/>
                </a:lnTo>
                <a:lnTo>
                  <a:pt x="980284" y="448250"/>
                </a:lnTo>
                <a:close/>
              </a:path>
              <a:path w="1760220" h="2282190">
                <a:moveTo>
                  <a:pt x="1056166" y="293360"/>
                </a:moveTo>
                <a:lnTo>
                  <a:pt x="1051930" y="293360"/>
                </a:lnTo>
                <a:lnTo>
                  <a:pt x="1052133" y="292100"/>
                </a:lnTo>
                <a:lnTo>
                  <a:pt x="1052265" y="290765"/>
                </a:lnTo>
                <a:lnTo>
                  <a:pt x="1056500" y="289892"/>
                </a:lnTo>
                <a:lnTo>
                  <a:pt x="1056288" y="292100"/>
                </a:lnTo>
                <a:lnTo>
                  <a:pt x="1056166" y="293360"/>
                </a:lnTo>
                <a:close/>
              </a:path>
              <a:path w="1760220" h="2282190">
                <a:moveTo>
                  <a:pt x="1055456" y="300752"/>
                </a:moveTo>
                <a:lnTo>
                  <a:pt x="1050077" y="297340"/>
                </a:lnTo>
                <a:lnTo>
                  <a:pt x="1050077" y="292953"/>
                </a:lnTo>
                <a:lnTo>
                  <a:pt x="1051930" y="293360"/>
                </a:lnTo>
                <a:lnTo>
                  <a:pt x="1056166" y="293360"/>
                </a:lnTo>
                <a:lnTo>
                  <a:pt x="1055456" y="300752"/>
                </a:lnTo>
                <a:close/>
              </a:path>
              <a:path w="1760220" h="2282190">
                <a:moveTo>
                  <a:pt x="1041325" y="501321"/>
                </a:moveTo>
                <a:lnTo>
                  <a:pt x="1039935" y="497098"/>
                </a:lnTo>
                <a:lnTo>
                  <a:pt x="1041667" y="494390"/>
                </a:lnTo>
                <a:lnTo>
                  <a:pt x="1043228" y="495148"/>
                </a:lnTo>
                <a:lnTo>
                  <a:pt x="1041325" y="501321"/>
                </a:lnTo>
                <a:close/>
              </a:path>
              <a:path w="1760220" h="2282190">
                <a:moveTo>
                  <a:pt x="1006317" y="1733970"/>
                </a:moveTo>
                <a:lnTo>
                  <a:pt x="1004544" y="1733559"/>
                </a:lnTo>
                <a:lnTo>
                  <a:pt x="1004138" y="1731767"/>
                </a:lnTo>
                <a:lnTo>
                  <a:pt x="1001940" y="1731767"/>
                </a:lnTo>
                <a:lnTo>
                  <a:pt x="1001940" y="1727390"/>
                </a:lnTo>
                <a:lnTo>
                  <a:pt x="1008504" y="1727390"/>
                </a:lnTo>
                <a:lnTo>
                  <a:pt x="1007350" y="1729156"/>
                </a:lnTo>
                <a:lnTo>
                  <a:pt x="1006225" y="1730954"/>
                </a:lnTo>
                <a:lnTo>
                  <a:pt x="1006317" y="1733970"/>
                </a:lnTo>
                <a:close/>
              </a:path>
              <a:path w="1760220" h="2282190">
                <a:moveTo>
                  <a:pt x="1019976" y="1866775"/>
                </a:moveTo>
                <a:lnTo>
                  <a:pt x="1017257" y="1865570"/>
                </a:lnTo>
                <a:lnTo>
                  <a:pt x="1018441" y="1863312"/>
                </a:lnTo>
                <a:lnTo>
                  <a:pt x="1019209" y="1865334"/>
                </a:lnTo>
                <a:lnTo>
                  <a:pt x="1019976" y="1866775"/>
                </a:lnTo>
                <a:close/>
              </a:path>
              <a:path w="1760220" h="2282190">
                <a:moveTo>
                  <a:pt x="1020052" y="1866916"/>
                </a:moveTo>
                <a:lnTo>
                  <a:pt x="1019334" y="1865570"/>
                </a:lnTo>
                <a:lnTo>
                  <a:pt x="1019976" y="1866775"/>
                </a:lnTo>
                <a:lnTo>
                  <a:pt x="1020052" y="1866916"/>
                </a:lnTo>
                <a:close/>
              </a:path>
              <a:path w="1760220" h="2282190">
                <a:moveTo>
                  <a:pt x="1020194" y="1867183"/>
                </a:moveTo>
                <a:lnTo>
                  <a:pt x="1020052" y="1866916"/>
                </a:lnTo>
                <a:lnTo>
                  <a:pt x="1020295" y="1866916"/>
                </a:lnTo>
                <a:lnTo>
                  <a:pt x="1020194" y="1867183"/>
                </a:lnTo>
                <a:close/>
              </a:path>
              <a:path w="1760220" h="2282190">
                <a:moveTo>
                  <a:pt x="1021632" y="1874339"/>
                </a:moveTo>
                <a:lnTo>
                  <a:pt x="1017591" y="1874014"/>
                </a:lnTo>
                <a:lnTo>
                  <a:pt x="1020194" y="1867183"/>
                </a:lnTo>
                <a:lnTo>
                  <a:pt x="1020641" y="1868022"/>
                </a:lnTo>
                <a:lnTo>
                  <a:pt x="1023866" y="1868022"/>
                </a:lnTo>
                <a:lnTo>
                  <a:pt x="1024438" y="1871307"/>
                </a:lnTo>
                <a:lnTo>
                  <a:pt x="1021754" y="1871536"/>
                </a:lnTo>
                <a:lnTo>
                  <a:pt x="1021632" y="1874339"/>
                </a:lnTo>
                <a:close/>
              </a:path>
              <a:path w="1760220" h="2282190">
                <a:moveTo>
                  <a:pt x="1023866" y="1868022"/>
                </a:moveTo>
                <a:lnTo>
                  <a:pt x="1020641" y="1868022"/>
                </a:lnTo>
                <a:lnTo>
                  <a:pt x="1023821" y="1867764"/>
                </a:lnTo>
                <a:lnTo>
                  <a:pt x="1023866" y="1868022"/>
                </a:lnTo>
                <a:close/>
              </a:path>
              <a:path w="1760220" h="2282190">
                <a:moveTo>
                  <a:pt x="999752" y="1894086"/>
                </a:moveTo>
                <a:lnTo>
                  <a:pt x="996784" y="1893410"/>
                </a:lnTo>
                <a:lnTo>
                  <a:pt x="997939" y="1888593"/>
                </a:lnTo>
                <a:lnTo>
                  <a:pt x="997641" y="1885988"/>
                </a:lnTo>
                <a:lnTo>
                  <a:pt x="997564" y="1885312"/>
                </a:lnTo>
                <a:lnTo>
                  <a:pt x="1000532" y="1885988"/>
                </a:lnTo>
                <a:lnTo>
                  <a:pt x="999377" y="1890801"/>
                </a:lnTo>
                <a:lnTo>
                  <a:pt x="999675" y="1893410"/>
                </a:lnTo>
                <a:lnTo>
                  <a:pt x="999752" y="1894086"/>
                </a:lnTo>
                <a:close/>
              </a:path>
              <a:path w="1760220" h="2282190">
                <a:moveTo>
                  <a:pt x="1012972" y="317417"/>
                </a:moveTo>
                <a:lnTo>
                  <a:pt x="1014966" y="308754"/>
                </a:lnTo>
                <a:lnTo>
                  <a:pt x="1015068" y="308308"/>
                </a:lnTo>
                <a:lnTo>
                  <a:pt x="1021623" y="308754"/>
                </a:lnTo>
                <a:lnTo>
                  <a:pt x="1012972" y="317417"/>
                </a:lnTo>
                <a:close/>
              </a:path>
              <a:path w="1760220" h="2282190">
                <a:moveTo>
                  <a:pt x="1007441" y="503850"/>
                </a:moveTo>
                <a:lnTo>
                  <a:pt x="1008463" y="495097"/>
                </a:lnTo>
                <a:lnTo>
                  <a:pt x="1008504" y="494746"/>
                </a:lnTo>
                <a:lnTo>
                  <a:pt x="1013569" y="494045"/>
                </a:lnTo>
                <a:lnTo>
                  <a:pt x="1016902" y="495097"/>
                </a:lnTo>
                <a:lnTo>
                  <a:pt x="1019444" y="496934"/>
                </a:lnTo>
                <a:lnTo>
                  <a:pt x="1016243" y="500442"/>
                </a:lnTo>
                <a:lnTo>
                  <a:pt x="1007441" y="503850"/>
                </a:lnTo>
                <a:close/>
              </a:path>
              <a:path w="1760220" h="2282190">
                <a:moveTo>
                  <a:pt x="1017257" y="444295"/>
                </a:moveTo>
                <a:lnTo>
                  <a:pt x="1013734" y="440072"/>
                </a:lnTo>
                <a:lnTo>
                  <a:pt x="1013856" y="437364"/>
                </a:lnTo>
                <a:lnTo>
                  <a:pt x="1015679" y="438121"/>
                </a:lnTo>
                <a:lnTo>
                  <a:pt x="1017257" y="444295"/>
                </a:lnTo>
                <a:close/>
              </a:path>
              <a:path w="1760220" h="2282190">
                <a:moveTo>
                  <a:pt x="1015676" y="417756"/>
                </a:moveTo>
                <a:lnTo>
                  <a:pt x="1017257" y="415784"/>
                </a:lnTo>
                <a:lnTo>
                  <a:pt x="1019225" y="414195"/>
                </a:lnTo>
                <a:lnTo>
                  <a:pt x="1017515" y="416039"/>
                </a:lnTo>
                <a:lnTo>
                  <a:pt x="1015676" y="417756"/>
                </a:lnTo>
                <a:close/>
              </a:path>
              <a:path w="1760220" h="2282190">
                <a:moveTo>
                  <a:pt x="859728" y="1644046"/>
                </a:moveTo>
                <a:lnTo>
                  <a:pt x="855353" y="1644046"/>
                </a:lnTo>
                <a:lnTo>
                  <a:pt x="855353" y="1639660"/>
                </a:lnTo>
                <a:lnTo>
                  <a:pt x="859728" y="1639660"/>
                </a:lnTo>
                <a:lnTo>
                  <a:pt x="859728" y="1644046"/>
                </a:lnTo>
                <a:close/>
              </a:path>
              <a:path w="1760220" h="2282190">
                <a:moveTo>
                  <a:pt x="815978" y="1073781"/>
                </a:moveTo>
                <a:lnTo>
                  <a:pt x="811602" y="1073781"/>
                </a:lnTo>
                <a:lnTo>
                  <a:pt x="811602" y="1069394"/>
                </a:lnTo>
                <a:lnTo>
                  <a:pt x="815978" y="1069394"/>
                </a:lnTo>
                <a:lnTo>
                  <a:pt x="815978" y="1073781"/>
                </a:lnTo>
                <a:close/>
              </a:path>
              <a:path w="1760220" h="2282190">
                <a:moveTo>
                  <a:pt x="824725" y="1878726"/>
                </a:moveTo>
                <a:lnTo>
                  <a:pt x="820875" y="1878198"/>
                </a:lnTo>
                <a:lnTo>
                  <a:pt x="819755" y="1874847"/>
                </a:lnTo>
                <a:lnTo>
                  <a:pt x="820348" y="1869958"/>
                </a:lnTo>
                <a:lnTo>
                  <a:pt x="826928" y="1867749"/>
                </a:lnTo>
                <a:lnTo>
                  <a:pt x="824234" y="1874847"/>
                </a:lnTo>
                <a:lnTo>
                  <a:pt x="824658" y="1878198"/>
                </a:lnTo>
                <a:lnTo>
                  <a:pt x="824725" y="1878726"/>
                </a:lnTo>
                <a:close/>
              </a:path>
              <a:path w="1760220" h="2282190">
                <a:moveTo>
                  <a:pt x="813881" y="1887846"/>
                </a:moveTo>
                <a:lnTo>
                  <a:pt x="815876" y="1879173"/>
                </a:lnTo>
                <a:lnTo>
                  <a:pt x="815978" y="1878726"/>
                </a:lnTo>
                <a:lnTo>
                  <a:pt x="822522" y="1879173"/>
                </a:lnTo>
                <a:lnTo>
                  <a:pt x="813881" y="1887846"/>
                </a:lnTo>
                <a:close/>
              </a:path>
              <a:path w="1760220" h="2282190">
                <a:moveTo>
                  <a:pt x="819675" y="1622787"/>
                </a:moveTo>
                <a:lnTo>
                  <a:pt x="822293" y="1615780"/>
                </a:lnTo>
                <a:lnTo>
                  <a:pt x="818166" y="1615532"/>
                </a:lnTo>
                <a:lnTo>
                  <a:pt x="819605" y="1612590"/>
                </a:lnTo>
                <a:lnTo>
                  <a:pt x="822836" y="1611454"/>
                </a:lnTo>
                <a:lnTo>
                  <a:pt x="826913" y="1611144"/>
                </a:lnTo>
                <a:lnTo>
                  <a:pt x="825079" y="1613693"/>
                </a:lnTo>
                <a:lnTo>
                  <a:pt x="824025" y="1617024"/>
                </a:lnTo>
                <a:lnTo>
                  <a:pt x="824724" y="1622112"/>
                </a:lnTo>
                <a:lnTo>
                  <a:pt x="819675" y="1622787"/>
                </a:lnTo>
                <a:close/>
              </a:path>
              <a:path w="1760220" h="2282190">
                <a:moveTo>
                  <a:pt x="817619" y="1123409"/>
                </a:moveTo>
                <a:lnTo>
                  <a:pt x="808937" y="1121931"/>
                </a:lnTo>
                <a:lnTo>
                  <a:pt x="813789" y="1115452"/>
                </a:lnTo>
                <a:lnTo>
                  <a:pt x="818166" y="1115452"/>
                </a:lnTo>
                <a:lnTo>
                  <a:pt x="817721" y="1121931"/>
                </a:lnTo>
                <a:lnTo>
                  <a:pt x="817619" y="1123409"/>
                </a:lnTo>
                <a:close/>
              </a:path>
              <a:path w="1760220" h="2282190">
                <a:moveTo>
                  <a:pt x="813789" y="1135194"/>
                </a:moveTo>
                <a:lnTo>
                  <a:pt x="809413" y="1135194"/>
                </a:lnTo>
                <a:lnTo>
                  <a:pt x="809413" y="1130807"/>
                </a:lnTo>
                <a:lnTo>
                  <a:pt x="813789" y="1130807"/>
                </a:lnTo>
                <a:lnTo>
                  <a:pt x="813789" y="1135194"/>
                </a:lnTo>
                <a:close/>
              </a:path>
              <a:path w="1760220" h="2282190">
                <a:moveTo>
                  <a:pt x="815978" y="1161510"/>
                </a:moveTo>
                <a:lnTo>
                  <a:pt x="811602" y="1161510"/>
                </a:lnTo>
                <a:lnTo>
                  <a:pt x="811602" y="1157123"/>
                </a:lnTo>
                <a:lnTo>
                  <a:pt x="815978" y="1157123"/>
                </a:lnTo>
                <a:lnTo>
                  <a:pt x="815978" y="1161510"/>
                </a:lnTo>
                <a:close/>
              </a:path>
              <a:path w="1760220" h="2282190">
                <a:moveTo>
                  <a:pt x="851517" y="1607638"/>
                </a:moveTo>
                <a:lnTo>
                  <a:pt x="849311" y="1606426"/>
                </a:lnTo>
                <a:lnTo>
                  <a:pt x="850982" y="1602375"/>
                </a:lnTo>
                <a:lnTo>
                  <a:pt x="853456" y="1606218"/>
                </a:lnTo>
                <a:lnTo>
                  <a:pt x="851517" y="1607638"/>
                </a:lnTo>
                <a:close/>
              </a:path>
              <a:path w="1760220" h="2282190">
                <a:moveTo>
                  <a:pt x="997564" y="1874339"/>
                </a:moveTo>
                <a:lnTo>
                  <a:pt x="993228" y="1872644"/>
                </a:lnTo>
                <a:lnTo>
                  <a:pt x="996379" y="1860204"/>
                </a:lnTo>
                <a:lnTo>
                  <a:pt x="1001940" y="1861183"/>
                </a:lnTo>
                <a:lnTo>
                  <a:pt x="1002704" y="1866149"/>
                </a:lnTo>
                <a:lnTo>
                  <a:pt x="995224" y="1866149"/>
                </a:lnTo>
                <a:lnTo>
                  <a:pt x="997564" y="1874339"/>
                </a:lnTo>
                <a:close/>
              </a:path>
              <a:path w="1760220" h="2282190">
                <a:moveTo>
                  <a:pt x="1003003" y="1868094"/>
                </a:moveTo>
                <a:lnTo>
                  <a:pt x="995224" y="1866149"/>
                </a:lnTo>
                <a:lnTo>
                  <a:pt x="1002704" y="1866149"/>
                </a:lnTo>
                <a:lnTo>
                  <a:pt x="1003003" y="1868094"/>
                </a:lnTo>
                <a:close/>
              </a:path>
              <a:path w="1760220" h="2282190">
                <a:moveTo>
                  <a:pt x="864039" y="1569401"/>
                </a:moveTo>
                <a:lnTo>
                  <a:pt x="855353" y="1567273"/>
                </a:lnTo>
                <a:lnTo>
                  <a:pt x="854849" y="1560927"/>
                </a:lnTo>
                <a:lnTo>
                  <a:pt x="854785" y="1560129"/>
                </a:lnTo>
                <a:lnTo>
                  <a:pt x="857955" y="1556722"/>
                </a:lnTo>
                <a:lnTo>
                  <a:pt x="864110" y="1556311"/>
                </a:lnTo>
                <a:lnTo>
                  <a:pt x="862144" y="1560927"/>
                </a:lnTo>
                <a:lnTo>
                  <a:pt x="864039" y="1569401"/>
                </a:lnTo>
                <a:close/>
              </a:path>
              <a:path w="1760220" h="2282190">
                <a:moveTo>
                  <a:pt x="852687" y="1662647"/>
                </a:moveTo>
                <a:lnTo>
                  <a:pt x="850588" y="1662153"/>
                </a:lnTo>
                <a:lnTo>
                  <a:pt x="853169" y="1659401"/>
                </a:lnTo>
                <a:lnTo>
                  <a:pt x="855027" y="1661518"/>
                </a:lnTo>
                <a:lnTo>
                  <a:pt x="852687" y="1662647"/>
                </a:lnTo>
                <a:close/>
              </a:path>
              <a:path w="1760220" h="2282190">
                <a:moveTo>
                  <a:pt x="848884" y="1681666"/>
                </a:moveTo>
                <a:lnTo>
                  <a:pt x="850879" y="1673004"/>
                </a:lnTo>
                <a:lnTo>
                  <a:pt x="850982" y="1672557"/>
                </a:lnTo>
                <a:lnTo>
                  <a:pt x="857535" y="1673004"/>
                </a:lnTo>
                <a:lnTo>
                  <a:pt x="848884" y="1681666"/>
                </a:lnTo>
                <a:close/>
              </a:path>
              <a:path w="1760220" h="2282190">
                <a:moveTo>
                  <a:pt x="508087" y="1874126"/>
                </a:moveTo>
                <a:lnTo>
                  <a:pt x="509669" y="1872151"/>
                </a:lnTo>
                <a:lnTo>
                  <a:pt x="511639" y="1870564"/>
                </a:lnTo>
                <a:lnTo>
                  <a:pt x="509927" y="1872410"/>
                </a:lnTo>
                <a:lnTo>
                  <a:pt x="508087" y="1874126"/>
                </a:lnTo>
                <a:close/>
              </a:path>
              <a:path w="1760220" h="2282190">
                <a:moveTo>
                  <a:pt x="494333" y="1181612"/>
                </a:moveTo>
                <a:lnTo>
                  <a:pt x="492534" y="1181612"/>
                </a:lnTo>
                <a:lnTo>
                  <a:pt x="493872" y="1180764"/>
                </a:lnTo>
                <a:lnTo>
                  <a:pt x="494239" y="1179475"/>
                </a:lnTo>
                <a:lnTo>
                  <a:pt x="494358" y="1179058"/>
                </a:lnTo>
                <a:lnTo>
                  <a:pt x="496844" y="1179475"/>
                </a:lnTo>
                <a:lnTo>
                  <a:pt x="495581" y="1181253"/>
                </a:lnTo>
                <a:lnTo>
                  <a:pt x="494358" y="1181253"/>
                </a:lnTo>
                <a:lnTo>
                  <a:pt x="494333" y="1181612"/>
                </a:lnTo>
                <a:close/>
              </a:path>
              <a:path w="1760220" h="2282190">
                <a:moveTo>
                  <a:pt x="496545" y="1190026"/>
                </a:moveTo>
                <a:lnTo>
                  <a:pt x="494884" y="1186579"/>
                </a:lnTo>
                <a:lnTo>
                  <a:pt x="491663" y="1186579"/>
                </a:lnTo>
                <a:lnTo>
                  <a:pt x="492154" y="1186086"/>
                </a:lnTo>
                <a:lnTo>
                  <a:pt x="489110" y="1185878"/>
                </a:lnTo>
                <a:lnTo>
                  <a:pt x="489667" y="1185878"/>
                </a:lnTo>
                <a:lnTo>
                  <a:pt x="489962" y="1181612"/>
                </a:lnTo>
                <a:lnTo>
                  <a:pt x="489987" y="1181253"/>
                </a:lnTo>
                <a:lnTo>
                  <a:pt x="492534" y="1181612"/>
                </a:lnTo>
                <a:lnTo>
                  <a:pt x="494333" y="1181612"/>
                </a:lnTo>
                <a:lnTo>
                  <a:pt x="494079" y="1185188"/>
                </a:lnTo>
                <a:lnTo>
                  <a:pt x="497042" y="1185878"/>
                </a:lnTo>
                <a:lnTo>
                  <a:pt x="496545" y="1190026"/>
                </a:lnTo>
                <a:close/>
              </a:path>
              <a:path w="1760220" h="2282190">
                <a:moveTo>
                  <a:pt x="483524" y="1194748"/>
                </a:moveTo>
                <a:lnTo>
                  <a:pt x="485395" y="1186579"/>
                </a:lnTo>
                <a:lnTo>
                  <a:pt x="485508" y="1186086"/>
                </a:lnTo>
                <a:lnTo>
                  <a:pt x="485610" y="1185639"/>
                </a:lnTo>
                <a:lnTo>
                  <a:pt x="489110" y="1185878"/>
                </a:lnTo>
                <a:lnTo>
                  <a:pt x="489667" y="1185878"/>
                </a:lnTo>
                <a:lnTo>
                  <a:pt x="489619" y="1186579"/>
                </a:lnTo>
                <a:lnTo>
                  <a:pt x="491663" y="1186579"/>
                </a:lnTo>
                <a:lnTo>
                  <a:pt x="483524" y="1194748"/>
                </a:lnTo>
                <a:close/>
              </a:path>
              <a:path w="1760220" h="2282190">
                <a:moveTo>
                  <a:pt x="491663" y="1186579"/>
                </a:moveTo>
                <a:lnTo>
                  <a:pt x="489619" y="1186579"/>
                </a:lnTo>
                <a:lnTo>
                  <a:pt x="489667" y="1185878"/>
                </a:lnTo>
                <a:lnTo>
                  <a:pt x="489110" y="1185878"/>
                </a:lnTo>
                <a:lnTo>
                  <a:pt x="492154" y="1186086"/>
                </a:lnTo>
                <a:lnTo>
                  <a:pt x="491663" y="1186579"/>
                </a:lnTo>
                <a:close/>
              </a:path>
              <a:path w="1760220" h="2282190">
                <a:moveTo>
                  <a:pt x="494459" y="968838"/>
                </a:moveTo>
                <a:lnTo>
                  <a:pt x="496444" y="960170"/>
                </a:lnTo>
                <a:lnTo>
                  <a:pt x="496545" y="959728"/>
                </a:lnTo>
                <a:lnTo>
                  <a:pt x="503100" y="960170"/>
                </a:lnTo>
                <a:lnTo>
                  <a:pt x="494459" y="968838"/>
                </a:lnTo>
                <a:close/>
              </a:path>
              <a:path w="1760220" h="2282190">
                <a:moveTo>
                  <a:pt x="504731" y="965000"/>
                </a:moveTo>
                <a:lnTo>
                  <a:pt x="503043" y="965000"/>
                </a:lnTo>
                <a:lnTo>
                  <a:pt x="503109" y="959728"/>
                </a:lnTo>
                <a:lnTo>
                  <a:pt x="505577" y="962457"/>
                </a:lnTo>
                <a:lnTo>
                  <a:pt x="504731" y="965000"/>
                </a:lnTo>
                <a:close/>
              </a:path>
              <a:path w="1760220" h="2282190">
                <a:moveTo>
                  <a:pt x="507961" y="973940"/>
                </a:moveTo>
                <a:lnTo>
                  <a:pt x="505621" y="972812"/>
                </a:lnTo>
                <a:lnTo>
                  <a:pt x="507480" y="970696"/>
                </a:lnTo>
                <a:lnTo>
                  <a:pt x="510061" y="973446"/>
                </a:lnTo>
                <a:lnTo>
                  <a:pt x="507961" y="973940"/>
                </a:lnTo>
                <a:close/>
              </a:path>
              <a:path w="1760220" h="2282190">
                <a:moveTo>
                  <a:pt x="511378" y="1397250"/>
                </a:moveTo>
                <a:lnTo>
                  <a:pt x="509278" y="1396756"/>
                </a:lnTo>
                <a:lnTo>
                  <a:pt x="511857" y="1394006"/>
                </a:lnTo>
                <a:lnTo>
                  <a:pt x="513717" y="1396121"/>
                </a:lnTo>
                <a:lnTo>
                  <a:pt x="511378" y="1397250"/>
                </a:lnTo>
                <a:close/>
              </a:path>
              <a:path w="1760220" h="2282190">
                <a:moveTo>
                  <a:pt x="505815" y="1004295"/>
                </a:moveTo>
                <a:lnTo>
                  <a:pt x="505774" y="991305"/>
                </a:lnTo>
                <a:lnTo>
                  <a:pt x="511857" y="994819"/>
                </a:lnTo>
                <a:lnTo>
                  <a:pt x="512793" y="999405"/>
                </a:lnTo>
                <a:lnTo>
                  <a:pt x="510363" y="1000628"/>
                </a:lnTo>
                <a:lnTo>
                  <a:pt x="509669" y="1003594"/>
                </a:lnTo>
                <a:lnTo>
                  <a:pt x="505815" y="1004295"/>
                </a:lnTo>
                <a:close/>
              </a:path>
              <a:path w="1760220" h="2282190">
                <a:moveTo>
                  <a:pt x="507582" y="1021476"/>
                </a:moveTo>
                <a:lnTo>
                  <a:pt x="509568" y="1012809"/>
                </a:lnTo>
                <a:lnTo>
                  <a:pt x="509669" y="1012367"/>
                </a:lnTo>
                <a:lnTo>
                  <a:pt x="516233" y="1012809"/>
                </a:lnTo>
                <a:lnTo>
                  <a:pt x="507582" y="1021476"/>
                </a:lnTo>
                <a:close/>
              </a:path>
              <a:path w="1760220" h="2282190">
                <a:moveTo>
                  <a:pt x="500049" y="1152711"/>
                </a:moveTo>
                <a:lnTo>
                  <a:pt x="494328" y="1152711"/>
                </a:lnTo>
                <a:lnTo>
                  <a:pt x="494358" y="1148349"/>
                </a:lnTo>
                <a:lnTo>
                  <a:pt x="501210" y="1148888"/>
                </a:lnTo>
                <a:lnTo>
                  <a:pt x="500049" y="1152711"/>
                </a:lnTo>
                <a:close/>
              </a:path>
              <a:path w="1760220" h="2282190">
                <a:moveTo>
                  <a:pt x="498059" y="1159266"/>
                </a:moveTo>
                <a:lnTo>
                  <a:pt x="489986" y="1157123"/>
                </a:lnTo>
                <a:lnTo>
                  <a:pt x="488391" y="1151142"/>
                </a:lnTo>
                <a:lnTo>
                  <a:pt x="494328" y="1152711"/>
                </a:lnTo>
                <a:lnTo>
                  <a:pt x="500049" y="1152711"/>
                </a:lnTo>
                <a:lnTo>
                  <a:pt x="498059" y="1159266"/>
                </a:lnTo>
                <a:close/>
              </a:path>
              <a:path w="1760220" h="2282190">
                <a:moveTo>
                  <a:pt x="481235" y="1124226"/>
                </a:moveTo>
                <a:lnTo>
                  <a:pt x="476402" y="1123952"/>
                </a:lnTo>
                <a:lnTo>
                  <a:pt x="480297" y="1114918"/>
                </a:lnTo>
                <a:lnTo>
                  <a:pt x="479046" y="1111064"/>
                </a:lnTo>
                <a:lnTo>
                  <a:pt x="480875" y="1112334"/>
                </a:lnTo>
                <a:lnTo>
                  <a:pt x="482962" y="1113716"/>
                </a:lnTo>
                <a:lnTo>
                  <a:pt x="486465" y="1113716"/>
                </a:lnTo>
                <a:lnTo>
                  <a:pt x="480267" y="1119346"/>
                </a:lnTo>
                <a:lnTo>
                  <a:pt x="481180" y="1123952"/>
                </a:lnTo>
                <a:lnTo>
                  <a:pt x="481235" y="1124226"/>
                </a:lnTo>
                <a:close/>
              </a:path>
              <a:path w="1760220" h="2282190">
                <a:moveTo>
                  <a:pt x="486465" y="1113716"/>
                </a:moveTo>
                <a:lnTo>
                  <a:pt x="482962" y="1113716"/>
                </a:lnTo>
                <a:lnTo>
                  <a:pt x="483332" y="1111589"/>
                </a:lnTo>
                <a:lnTo>
                  <a:pt x="483423" y="1111064"/>
                </a:lnTo>
                <a:lnTo>
                  <a:pt x="487985" y="1112334"/>
                </a:lnTo>
                <a:lnTo>
                  <a:pt x="486465" y="1113716"/>
                </a:lnTo>
                <a:close/>
              </a:path>
              <a:path w="1760220" h="2282190">
                <a:moveTo>
                  <a:pt x="500921" y="1124226"/>
                </a:moveTo>
                <a:lnTo>
                  <a:pt x="497082" y="1121846"/>
                </a:lnTo>
                <a:lnTo>
                  <a:pt x="494805" y="1116408"/>
                </a:lnTo>
                <a:lnTo>
                  <a:pt x="495466" y="1112334"/>
                </a:lnTo>
                <a:lnTo>
                  <a:pt x="495587" y="1111589"/>
                </a:lnTo>
                <a:lnTo>
                  <a:pt x="500921" y="1111064"/>
                </a:lnTo>
                <a:lnTo>
                  <a:pt x="496151" y="1115651"/>
                </a:lnTo>
                <a:lnTo>
                  <a:pt x="502015" y="1117326"/>
                </a:lnTo>
                <a:lnTo>
                  <a:pt x="500965" y="1123952"/>
                </a:lnTo>
                <a:lnTo>
                  <a:pt x="500921" y="1124226"/>
                </a:lnTo>
                <a:close/>
              </a:path>
              <a:path w="1760220" h="2282190">
                <a:moveTo>
                  <a:pt x="489986" y="1130807"/>
                </a:moveTo>
                <a:lnTo>
                  <a:pt x="484532" y="1129912"/>
                </a:lnTo>
                <a:lnTo>
                  <a:pt x="489855" y="1122302"/>
                </a:lnTo>
                <a:lnTo>
                  <a:pt x="494358" y="1124226"/>
                </a:lnTo>
                <a:lnTo>
                  <a:pt x="495128" y="1127349"/>
                </a:lnTo>
                <a:lnTo>
                  <a:pt x="490184" y="1127349"/>
                </a:lnTo>
                <a:lnTo>
                  <a:pt x="490085" y="1129090"/>
                </a:lnTo>
                <a:lnTo>
                  <a:pt x="489986" y="1130807"/>
                </a:lnTo>
                <a:close/>
              </a:path>
              <a:path w="1760220" h="2282190">
                <a:moveTo>
                  <a:pt x="495557" y="1129090"/>
                </a:moveTo>
                <a:lnTo>
                  <a:pt x="490184" y="1127349"/>
                </a:lnTo>
                <a:lnTo>
                  <a:pt x="495128" y="1127349"/>
                </a:lnTo>
                <a:lnTo>
                  <a:pt x="495557" y="1129090"/>
                </a:lnTo>
                <a:close/>
              </a:path>
              <a:path w="1760220" h="2282190">
                <a:moveTo>
                  <a:pt x="492270" y="1479884"/>
                </a:moveTo>
                <a:lnTo>
                  <a:pt x="494256" y="1471216"/>
                </a:lnTo>
                <a:lnTo>
                  <a:pt x="494358" y="1470775"/>
                </a:lnTo>
                <a:lnTo>
                  <a:pt x="500911" y="1471216"/>
                </a:lnTo>
                <a:lnTo>
                  <a:pt x="492270" y="1479884"/>
                </a:lnTo>
                <a:close/>
              </a:path>
              <a:path w="1760220" h="2282190">
                <a:moveTo>
                  <a:pt x="498470" y="1448997"/>
                </a:moveTo>
                <a:lnTo>
                  <a:pt x="489986" y="1446646"/>
                </a:lnTo>
                <a:lnTo>
                  <a:pt x="489647" y="1441188"/>
                </a:lnTo>
                <a:lnTo>
                  <a:pt x="493421" y="1439852"/>
                </a:lnTo>
                <a:lnTo>
                  <a:pt x="494369" y="1435633"/>
                </a:lnTo>
                <a:lnTo>
                  <a:pt x="500805" y="1435633"/>
                </a:lnTo>
                <a:lnTo>
                  <a:pt x="498470" y="1448997"/>
                </a:lnTo>
                <a:close/>
              </a:path>
              <a:path w="1760220" h="2282190">
                <a:moveTo>
                  <a:pt x="503109" y="1108877"/>
                </a:moveTo>
                <a:lnTo>
                  <a:pt x="498272" y="1108597"/>
                </a:lnTo>
                <a:lnTo>
                  <a:pt x="502177" y="1099570"/>
                </a:lnTo>
                <a:lnTo>
                  <a:pt x="501009" y="1095984"/>
                </a:lnTo>
                <a:lnTo>
                  <a:pt x="500921" y="1095716"/>
                </a:lnTo>
                <a:lnTo>
                  <a:pt x="505753" y="1095984"/>
                </a:lnTo>
                <a:lnTo>
                  <a:pt x="501849" y="1105018"/>
                </a:lnTo>
                <a:lnTo>
                  <a:pt x="503017" y="1108597"/>
                </a:lnTo>
                <a:lnTo>
                  <a:pt x="503109" y="1108877"/>
                </a:lnTo>
                <a:close/>
              </a:path>
              <a:path w="1760220" h="2282190">
                <a:moveTo>
                  <a:pt x="505009" y="1059452"/>
                </a:moveTo>
                <a:lnTo>
                  <a:pt x="505510" y="1055294"/>
                </a:lnTo>
                <a:lnTo>
                  <a:pt x="505470" y="1054653"/>
                </a:lnTo>
                <a:lnTo>
                  <a:pt x="505353" y="1052805"/>
                </a:lnTo>
                <a:lnTo>
                  <a:pt x="505293" y="1051850"/>
                </a:lnTo>
                <a:lnTo>
                  <a:pt x="507993" y="1052805"/>
                </a:lnTo>
                <a:lnTo>
                  <a:pt x="509795" y="1054653"/>
                </a:lnTo>
                <a:lnTo>
                  <a:pt x="509669" y="1058426"/>
                </a:lnTo>
                <a:lnTo>
                  <a:pt x="505009" y="1059452"/>
                </a:lnTo>
                <a:close/>
              </a:path>
              <a:path w="1760220" h="2282190">
                <a:moveTo>
                  <a:pt x="509382" y="1345358"/>
                </a:moveTo>
                <a:lnTo>
                  <a:pt x="506347" y="1344474"/>
                </a:lnTo>
                <a:lnTo>
                  <a:pt x="506067" y="1342034"/>
                </a:lnTo>
                <a:lnTo>
                  <a:pt x="511857" y="1341363"/>
                </a:lnTo>
                <a:lnTo>
                  <a:pt x="509382" y="1345358"/>
                </a:lnTo>
                <a:close/>
              </a:path>
              <a:path w="1760220" h="2282190">
                <a:moveTo>
                  <a:pt x="516633" y="1085145"/>
                </a:moveTo>
                <a:lnTo>
                  <a:pt x="511857" y="1084748"/>
                </a:lnTo>
                <a:lnTo>
                  <a:pt x="511723" y="1083129"/>
                </a:lnTo>
                <a:lnTo>
                  <a:pt x="514044" y="1080803"/>
                </a:lnTo>
                <a:lnTo>
                  <a:pt x="511517" y="1080633"/>
                </a:lnTo>
                <a:lnTo>
                  <a:pt x="511462" y="1079959"/>
                </a:lnTo>
                <a:lnTo>
                  <a:pt x="513650" y="1077771"/>
                </a:lnTo>
                <a:lnTo>
                  <a:pt x="518426" y="1078163"/>
                </a:lnTo>
                <a:lnTo>
                  <a:pt x="518821" y="1082951"/>
                </a:lnTo>
                <a:lnTo>
                  <a:pt x="516633" y="1085145"/>
                </a:lnTo>
                <a:close/>
              </a:path>
              <a:path w="1760220" h="2282190">
                <a:moveTo>
                  <a:pt x="505394" y="1089470"/>
                </a:moveTo>
                <a:lnTo>
                  <a:pt x="507379" y="1080803"/>
                </a:lnTo>
                <a:lnTo>
                  <a:pt x="507480" y="1080361"/>
                </a:lnTo>
                <a:lnTo>
                  <a:pt x="511517" y="1080633"/>
                </a:lnTo>
                <a:lnTo>
                  <a:pt x="511708" y="1082951"/>
                </a:lnTo>
                <a:lnTo>
                  <a:pt x="511723" y="1083129"/>
                </a:lnTo>
                <a:lnTo>
                  <a:pt x="505394" y="1089470"/>
                </a:lnTo>
                <a:close/>
              </a:path>
              <a:path w="1760220" h="2282190">
                <a:moveTo>
                  <a:pt x="511723" y="1083129"/>
                </a:moveTo>
                <a:lnTo>
                  <a:pt x="511531" y="1080803"/>
                </a:lnTo>
                <a:lnTo>
                  <a:pt x="511517" y="1080633"/>
                </a:lnTo>
                <a:lnTo>
                  <a:pt x="514044" y="1080803"/>
                </a:lnTo>
                <a:lnTo>
                  <a:pt x="511723" y="1083129"/>
                </a:lnTo>
                <a:close/>
              </a:path>
              <a:path w="1760220" h="2282190">
                <a:moveTo>
                  <a:pt x="508087" y="1143747"/>
                </a:moveTo>
                <a:lnTo>
                  <a:pt x="509669" y="1141774"/>
                </a:lnTo>
                <a:lnTo>
                  <a:pt x="511639" y="1140187"/>
                </a:lnTo>
                <a:lnTo>
                  <a:pt x="509927" y="1142031"/>
                </a:lnTo>
                <a:lnTo>
                  <a:pt x="508087" y="1143747"/>
                </a:lnTo>
                <a:close/>
              </a:path>
              <a:path w="1760220" h="2282190">
                <a:moveTo>
                  <a:pt x="503520" y="1034618"/>
                </a:moveTo>
                <a:lnTo>
                  <a:pt x="503363" y="1028930"/>
                </a:lnTo>
                <a:lnTo>
                  <a:pt x="503294" y="1027412"/>
                </a:lnTo>
                <a:lnTo>
                  <a:pt x="503200" y="1025341"/>
                </a:lnTo>
                <a:lnTo>
                  <a:pt x="503109" y="1023335"/>
                </a:lnTo>
                <a:lnTo>
                  <a:pt x="506939" y="1025341"/>
                </a:lnTo>
                <a:lnTo>
                  <a:pt x="510713" y="1027412"/>
                </a:lnTo>
                <a:lnTo>
                  <a:pt x="509669" y="1034297"/>
                </a:lnTo>
                <a:lnTo>
                  <a:pt x="503520" y="1034618"/>
                </a:lnTo>
                <a:close/>
              </a:path>
              <a:path w="1760220" h="2282190">
                <a:moveTo>
                  <a:pt x="511857" y="1200994"/>
                </a:moveTo>
                <a:lnTo>
                  <a:pt x="508007" y="1200466"/>
                </a:lnTo>
                <a:lnTo>
                  <a:pt x="506872" y="1197221"/>
                </a:lnTo>
                <a:lnTo>
                  <a:pt x="507480" y="1192219"/>
                </a:lnTo>
                <a:lnTo>
                  <a:pt x="510423" y="1193661"/>
                </a:lnTo>
                <a:lnTo>
                  <a:pt x="511563" y="1196906"/>
                </a:lnTo>
                <a:lnTo>
                  <a:pt x="511819" y="1200466"/>
                </a:lnTo>
                <a:lnTo>
                  <a:pt x="511857" y="1200994"/>
                </a:lnTo>
                <a:close/>
              </a:path>
              <a:path w="1760220" h="2282190">
                <a:moveTo>
                  <a:pt x="509110" y="1276450"/>
                </a:moveTo>
                <a:lnTo>
                  <a:pt x="507419" y="1276450"/>
                </a:lnTo>
                <a:lnTo>
                  <a:pt x="507480" y="1271175"/>
                </a:lnTo>
                <a:lnTo>
                  <a:pt x="509955" y="1273907"/>
                </a:lnTo>
                <a:lnTo>
                  <a:pt x="509110" y="1276450"/>
                </a:lnTo>
                <a:close/>
              </a:path>
              <a:path w="1760220" h="2282190">
                <a:moveTo>
                  <a:pt x="512703" y="1120210"/>
                </a:moveTo>
                <a:lnTo>
                  <a:pt x="509454" y="1111998"/>
                </a:lnTo>
                <a:lnTo>
                  <a:pt x="509355" y="1111749"/>
                </a:lnTo>
                <a:lnTo>
                  <a:pt x="511100" y="1110096"/>
                </a:lnTo>
                <a:lnTo>
                  <a:pt x="514045" y="1106684"/>
                </a:lnTo>
                <a:lnTo>
                  <a:pt x="517301" y="1108537"/>
                </a:lnTo>
                <a:lnTo>
                  <a:pt x="517217" y="1113621"/>
                </a:lnTo>
                <a:lnTo>
                  <a:pt x="518426" y="1117646"/>
                </a:lnTo>
                <a:lnTo>
                  <a:pt x="512703" y="1120210"/>
                </a:lnTo>
                <a:close/>
              </a:path>
              <a:path w="1760220" h="2282190">
                <a:moveTo>
                  <a:pt x="509093" y="1111998"/>
                </a:moveTo>
                <a:lnTo>
                  <a:pt x="509010" y="1110877"/>
                </a:lnTo>
                <a:lnTo>
                  <a:pt x="509355" y="1111749"/>
                </a:lnTo>
                <a:lnTo>
                  <a:pt x="509093" y="1111998"/>
                </a:lnTo>
                <a:close/>
              </a:path>
              <a:path w="1760220" h="2282190">
                <a:moveTo>
                  <a:pt x="509669" y="1119839"/>
                </a:moveTo>
                <a:lnTo>
                  <a:pt x="505899" y="1116966"/>
                </a:lnTo>
                <a:lnTo>
                  <a:pt x="507380" y="1113621"/>
                </a:lnTo>
                <a:lnTo>
                  <a:pt x="509093" y="1111998"/>
                </a:lnTo>
                <a:lnTo>
                  <a:pt x="509669" y="1119839"/>
                </a:lnTo>
                <a:close/>
              </a:path>
              <a:path w="1760220" h="2282190">
                <a:moveTo>
                  <a:pt x="505394" y="1806691"/>
                </a:moveTo>
                <a:lnTo>
                  <a:pt x="507380" y="1798019"/>
                </a:lnTo>
                <a:lnTo>
                  <a:pt x="507480" y="1797582"/>
                </a:lnTo>
                <a:lnTo>
                  <a:pt x="514044" y="1798019"/>
                </a:lnTo>
                <a:lnTo>
                  <a:pt x="505394" y="1806691"/>
                </a:lnTo>
                <a:close/>
              </a:path>
              <a:path w="1760220" h="2282190">
                <a:moveTo>
                  <a:pt x="507480" y="1670364"/>
                </a:moveTo>
                <a:lnTo>
                  <a:pt x="503958" y="1666143"/>
                </a:lnTo>
                <a:lnTo>
                  <a:pt x="504082" y="1663434"/>
                </a:lnTo>
                <a:lnTo>
                  <a:pt x="505906" y="1664190"/>
                </a:lnTo>
                <a:lnTo>
                  <a:pt x="507480" y="1670364"/>
                </a:lnTo>
                <a:close/>
              </a:path>
              <a:path w="1760220" h="2282190">
                <a:moveTo>
                  <a:pt x="506877" y="1619695"/>
                </a:moveTo>
                <a:lnTo>
                  <a:pt x="505038" y="1617980"/>
                </a:lnTo>
                <a:lnTo>
                  <a:pt x="503327" y="1616136"/>
                </a:lnTo>
                <a:lnTo>
                  <a:pt x="505292" y="1617724"/>
                </a:lnTo>
                <a:lnTo>
                  <a:pt x="506877" y="1619695"/>
                </a:lnTo>
                <a:close/>
              </a:path>
              <a:path w="1760220" h="2282190">
                <a:moveTo>
                  <a:pt x="508701" y="1553336"/>
                </a:moveTo>
                <a:lnTo>
                  <a:pt x="507973" y="1552749"/>
                </a:lnTo>
                <a:lnTo>
                  <a:pt x="509567" y="1545785"/>
                </a:lnTo>
                <a:lnTo>
                  <a:pt x="509669" y="1545339"/>
                </a:lnTo>
                <a:lnTo>
                  <a:pt x="516233" y="1545785"/>
                </a:lnTo>
                <a:lnTo>
                  <a:pt x="508701" y="1553336"/>
                </a:lnTo>
                <a:close/>
              </a:path>
              <a:path w="1760220" h="2282190">
                <a:moveTo>
                  <a:pt x="508450" y="1553336"/>
                </a:moveTo>
                <a:lnTo>
                  <a:pt x="507838" y="1553336"/>
                </a:lnTo>
                <a:lnTo>
                  <a:pt x="507973" y="1552749"/>
                </a:lnTo>
                <a:lnTo>
                  <a:pt x="508450" y="1553336"/>
                </a:lnTo>
                <a:close/>
              </a:path>
              <a:path w="1760220" h="2282190">
                <a:moveTo>
                  <a:pt x="511255" y="1556091"/>
                </a:moveTo>
                <a:lnTo>
                  <a:pt x="509416" y="1554377"/>
                </a:lnTo>
                <a:lnTo>
                  <a:pt x="507905" y="1552749"/>
                </a:lnTo>
                <a:lnTo>
                  <a:pt x="508701" y="1553336"/>
                </a:lnTo>
                <a:lnTo>
                  <a:pt x="509669" y="1554118"/>
                </a:lnTo>
                <a:lnTo>
                  <a:pt x="511255" y="1556091"/>
                </a:lnTo>
                <a:close/>
              </a:path>
              <a:path w="1760220" h="2282190">
                <a:moveTo>
                  <a:pt x="507663" y="1554377"/>
                </a:moveTo>
                <a:lnTo>
                  <a:pt x="507660" y="1554118"/>
                </a:lnTo>
                <a:lnTo>
                  <a:pt x="507809" y="1553466"/>
                </a:lnTo>
                <a:lnTo>
                  <a:pt x="508571" y="1553466"/>
                </a:lnTo>
                <a:lnTo>
                  <a:pt x="507663" y="1554377"/>
                </a:lnTo>
                <a:close/>
              </a:path>
              <a:path w="1760220" h="2282190">
                <a:moveTo>
                  <a:pt x="496065" y="1300745"/>
                </a:moveTo>
                <a:lnTo>
                  <a:pt x="493965" y="1300251"/>
                </a:lnTo>
                <a:lnTo>
                  <a:pt x="496545" y="1297498"/>
                </a:lnTo>
                <a:lnTo>
                  <a:pt x="498405" y="1299615"/>
                </a:lnTo>
                <a:lnTo>
                  <a:pt x="496065" y="1300745"/>
                </a:lnTo>
                <a:close/>
              </a:path>
              <a:path w="1760220" h="2282190">
                <a:moveTo>
                  <a:pt x="502649" y="1533711"/>
                </a:moveTo>
                <a:lnTo>
                  <a:pt x="496545" y="1532183"/>
                </a:lnTo>
                <a:lnTo>
                  <a:pt x="495492" y="1525287"/>
                </a:lnTo>
                <a:lnTo>
                  <a:pt x="499660" y="1523612"/>
                </a:lnTo>
                <a:lnTo>
                  <a:pt x="500921" y="1519027"/>
                </a:lnTo>
                <a:lnTo>
                  <a:pt x="505804" y="1521271"/>
                </a:lnTo>
                <a:lnTo>
                  <a:pt x="502649" y="1533711"/>
                </a:lnTo>
                <a:close/>
              </a:path>
              <a:path w="1760220" h="2282190">
                <a:moveTo>
                  <a:pt x="522802" y="1437878"/>
                </a:moveTo>
                <a:lnTo>
                  <a:pt x="520376" y="1433730"/>
                </a:lnTo>
                <a:lnTo>
                  <a:pt x="517347" y="1430184"/>
                </a:lnTo>
                <a:lnTo>
                  <a:pt x="516238" y="1424712"/>
                </a:lnTo>
                <a:lnTo>
                  <a:pt x="524073" y="1423431"/>
                </a:lnTo>
                <a:lnTo>
                  <a:pt x="522894" y="1431205"/>
                </a:lnTo>
                <a:lnTo>
                  <a:pt x="522802" y="1437878"/>
                </a:lnTo>
                <a:close/>
              </a:path>
              <a:path w="1760220" h="2282190">
                <a:moveTo>
                  <a:pt x="507612" y="1486997"/>
                </a:moveTo>
                <a:lnTo>
                  <a:pt x="508665" y="1476132"/>
                </a:lnTo>
                <a:lnTo>
                  <a:pt x="514044" y="1479543"/>
                </a:lnTo>
                <a:lnTo>
                  <a:pt x="514668" y="1483088"/>
                </a:lnTo>
                <a:lnTo>
                  <a:pt x="511978" y="1483321"/>
                </a:lnTo>
                <a:lnTo>
                  <a:pt x="511857" y="1486124"/>
                </a:lnTo>
                <a:lnTo>
                  <a:pt x="507612" y="1486997"/>
                </a:lnTo>
                <a:close/>
              </a:path>
              <a:path w="1760220" h="2282190">
                <a:moveTo>
                  <a:pt x="514850" y="1600842"/>
                </a:moveTo>
                <a:lnTo>
                  <a:pt x="513437" y="1597140"/>
                </a:lnTo>
                <a:lnTo>
                  <a:pt x="514044" y="1591402"/>
                </a:lnTo>
                <a:lnTo>
                  <a:pt x="519814" y="1590737"/>
                </a:lnTo>
                <a:lnTo>
                  <a:pt x="519692" y="1595988"/>
                </a:lnTo>
                <a:lnTo>
                  <a:pt x="520613" y="1600177"/>
                </a:lnTo>
                <a:lnTo>
                  <a:pt x="514850" y="1600842"/>
                </a:lnTo>
                <a:close/>
              </a:path>
              <a:path w="1760220" h="2282190">
                <a:moveTo>
                  <a:pt x="496545" y="1073781"/>
                </a:moveTo>
                <a:lnTo>
                  <a:pt x="490398" y="1073781"/>
                </a:lnTo>
                <a:lnTo>
                  <a:pt x="492442" y="1062813"/>
                </a:lnTo>
                <a:lnTo>
                  <a:pt x="492498" y="1062513"/>
                </a:lnTo>
                <a:lnTo>
                  <a:pt x="498734" y="1062813"/>
                </a:lnTo>
                <a:lnTo>
                  <a:pt x="499543" y="1067581"/>
                </a:lnTo>
                <a:lnTo>
                  <a:pt x="494737" y="1067581"/>
                </a:lnTo>
                <a:lnTo>
                  <a:pt x="496545" y="1073781"/>
                </a:lnTo>
                <a:close/>
              </a:path>
              <a:path w="1760220" h="2282190">
                <a:moveTo>
                  <a:pt x="499630" y="1068093"/>
                </a:moveTo>
                <a:lnTo>
                  <a:pt x="494737" y="1067581"/>
                </a:lnTo>
                <a:lnTo>
                  <a:pt x="499543" y="1067581"/>
                </a:lnTo>
                <a:lnTo>
                  <a:pt x="499630" y="1068093"/>
                </a:lnTo>
                <a:close/>
              </a:path>
              <a:path w="1760220" h="2282190">
                <a:moveTo>
                  <a:pt x="502545" y="1506750"/>
                </a:moveTo>
                <a:lnTo>
                  <a:pt x="500856" y="1506750"/>
                </a:lnTo>
                <a:lnTo>
                  <a:pt x="500921" y="1501479"/>
                </a:lnTo>
                <a:lnTo>
                  <a:pt x="503391" y="1504207"/>
                </a:lnTo>
                <a:lnTo>
                  <a:pt x="502545" y="1506750"/>
                </a:lnTo>
                <a:close/>
              </a:path>
              <a:path w="1760220" h="2282190">
                <a:moveTo>
                  <a:pt x="494459" y="1361445"/>
                </a:moveTo>
                <a:lnTo>
                  <a:pt x="496445" y="1352772"/>
                </a:lnTo>
                <a:lnTo>
                  <a:pt x="496545" y="1352336"/>
                </a:lnTo>
                <a:lnTo>
                  <a:pt x="503100" y="1352772"/>
                </a:lnTo>
                <a:lnTo>
                  <a:pt x="494459" y="1361445"/>
                </a:lnTo>
                <a:close/>
              </a:path>
              <a:path w="1760220" h="2282190">
                <a:moveTo>
                  <a:pt x="494358" y="1216343"/>
                </a:moveTo>
                <a:lnTo>
                  <a:pt x="489722" y="1215563"/>
                </a:lnTo>
                <a:lnTo>
                  <a:pt x="487695" y="1211612"/>
                </a:lnTo>
                <a:lnTo>
                  <a:pt x="488998" y="1207835"/>
                </a:lnTo>
                <a:lnTo>
                  <a:pt x="494358" y="1207574"/>
                </a:lnTo>
                <a:lnTo>
                  <a:pt x="494358" y="1216343"/>
                </a:lnTo>
                <a:close/>
              </a:path>
              <a:path w="1760220" h="2282190">
                <a:moveTo>
                  <a:pt x="487799" y="1499286"/>
                </a:moveTo>
                <a:lnTo>
                  <a:pt x="487799" y="1490506"/>
                </a:lnTo>
                <a:lnTo>
                  <a:pt x="492367" y="1491776"/>
                </a:lnTo>
                <a:lnTo>
                  <a:pt x="494038" y="1495950"/>
                </a:lnTo>
                <a:lnTo>
                  <a:pt x="500021" y="1495950"/>
                </a:lnTo>
                <a:lnTo>
                  <a:pt x="498223" y="1498041"/>
                </a:lnTo>
                <a:lnTo>
                  <a:pt x="493406" y="1499057"/>
                </a:lnTo>
                <a:lnTo>
                  <a:pt x="487799" y="1499286"/>
                </a:lnTo>
                <a:close/>
              </a:path>
              <a:path w="1760220" h="2282190">
                <a:moveTo>
                  <a:pt x="500021" y="1495950"/>
                </a:moveTo>
                <a:lnTo>
                  <a:pt x="494038" y="1495950"/>
                </a:lnTo>
                <a:lnTo>
                  <a:pt x="500921" y="1494904"/>
                </a:lnTo>
                <a:lnTo>
                  <a:pt x="500021" y="1495950"/>
                </a:lnTo>
                <a:close/>
              </a:path>
              <a:path w="1760220" h="2282190">
                <a:moveTo>
                  <a:pt x="489986" y="1523414"/>
                </a:moveTo>
                <a:lnTo>
                  <a:pt x="487505" y="1519568"/>
                </a:lnTo>
                <a:lnTo>
                  <a:pt x="489441" y="1518147"/>
                </a:lnTo>
                <a:lnTo>
                  <a:pt x="491649" y="1519360"/>
                </a:lnTo>
                <a:lnTo>
                  <a:pt x="489986" y="1523414"/>
                </a:lnTo>
                <a:close/>
              </a:path>
              <a:path w="1760220" h="2282190">
                <a:moveTo>
                  <a:pt x="461145" y="1615035"/>
                </a:moveTo>
                <a:lnTo>
                  <a:pt x="458557" y="1614602"/>
                </a:lnTo>
                <a:lnTo>
                  <a:pt x="458555" y="1612439"/>
                </a:lnTo>
                <a:lnTo>
                  <a:pt x="463731" y="1611144"/>
                </a:lnTo>
                <a:lnTo>
                  <a:pt x="461145" y="1615035"/>
                </a:lnTo>
                <a:close/>
              </a:path>
              <a:path w="1760220" h="2282190">
                <a:moveTo>
                  <a:pt x="490691" y="852760"/>
                </a:moveTo>
                <a:lnTo>
                  <a:pt x="483423" y="850058"/>
                </a:lnTo>
                <a:lnTo>
                  <a:pt x="482354" y="843138"/>
                </a:lnTo>
                <a:lnTo>
                  <a:pt x="487363" y="842315"/>
                </a:lnTo>
                <a:lnTo>
                  <a:pt x="485732" y="835237"/>
                </a:lnTo>
                <a:lnTo>
                  <a:pt x="485610" y="834709"/>
                </a:lnTo>
                <a:lnTo>
                  <a:pt x="488766" y="835237"/>
                </a:lnTo>
                <a:lnTo>
                  <a:pt x="490691" y="852760"/>
                </a:lnTo>
                <a:close/>
              </a:path>
              <a:path w="1760220" h="2282190">
                <a:moveTo>
                  <a:pt x="500921" y="885154"/>
                </a:moveTo>
                <a:lnTo>
                  <a:pt x="504749" y="879956"/>
                </a:lnTo>
                <a:lnTo>
                  <a:pt x="507887" y="879956"/>
                </a:lnTo>
                <a:lnTo>
                  <a:pt x="507591" y="882194"/>
                </a:lnTo>
                <a:lnTo>
                  <a:pt x="507519" y="882736"/>
                </a:lnTo>
                <a:lnTo>
                  <a:pt x="500921" y="885154"/>
                </a:lnTo>
                <a:close/>
              </a:path>
              <a:path w="1760220" h="2282190">
                <a:moveTo>
                  <a:pt x="505292" y="898311"/>
                </a:moveTo>
                <a:lnTo>
                  <a:pt x="505388" y="890147"/>
                </a:lnTo>
                <a:lnTo>
                  <a:pt x="508582" y="887579"/>
                </a:lnTo>
                <a:lnTo>
                  <a:pt x="512319" y="885991"/>
                </a:lnTo>
                <a:lnTo>
                  <a:pt x="514044" y="880768"/>
                </a:lnTo>
                <a:lnTo>
                  <a:pt x="516274" y="882194"/>
                </a:lnTo>
                <a:lnTo>
                  <a:pt x="516314" y="885809"/>
                </a:lnTo>
                <a:lnTo>
                  <a:pt x="519653" y="885809"/>
                </a:lnTo>
                <a:lnTo>
                  <a:pt x="514971" y="889004"/>
                </a:lnTo>
                <a:lnTo>
                  <a:pt x="509744" y="893263"/>
                </a:lnTo>
                <a:lnTo>
                  <a:pt x="505292" y="898311"/>
                </a:lnTo>
                <a:close/>
              </a:path>
              <a:path w="1760220" h="2282190">
                <a:moveTo>
                  <a:pt x="519653" y="885809"/>
                </a:moveTo>
                <a:lnTo>
                  <a:pt x="516314" y="885809"/>
                </a:lnTo>
                <a:lnTo>
                  <a:pt x="520613" y="885154"/>
                </a:lnTo>
                <a:lnTo>
                  <a:pt x="519653" y="885809"/>
                </a:lnTo>
                <a:close/>
              </a:path>
              <a:path w="1760220" h="2282190">
                <a:moveTo>
                  <a:pt x="498734" y="1556311"/>
                </a:moveTo>
                <a:lnTo>
                  <a:pt x="495948" y="1551570"/>
                </a:lnTo>
                <a:lnTo>
                  <a:pt x="496545" y="1549736"/>
                </a:lnTo>
                <a:lnTo>
                  <a:pt x="498405" y="1549330"/>
                </a:lnTo>
                <a:lnTo>
                  <a:pt x="498472" y="1549736"/>
                </a:lnTo>
                <a:lnTo>
                  <a:pt x="498569" y="1550320"/>
                </a:lnTo>
                <a:lnTo>
                  <a:pt x="498613" y="1550584"/>
                </a:lnTo>
                <a:lnTo>
                  <a:pt x="498734" y="1556311"/>
                </a:lnTo>
                <a:close/>
              </a:path>
              <a:path w="1760220" h="2282190">
                <a:moveTo>
                  <a:pt x="493827" y="1554118"/>
                </a:moveTo>
                <a:lnTo>
                  <a:pt x="493640" y="1554118"/>
                </a:lnTo>
                <a:lnTo>
                  <a:pt x="495104" y="1550584"/>
                </a:lnTo>
                <a:lnTo>
                  <a:pt x="495214" y="1550320"/>
                </a:lnTo>
                <a:lnTo>
                  <a:pt x="495948" y="1551570"/>
                </a:lnTo>
                <a:lnTo>
                  <a:pt x="495649" y="1552488"/>
                </a:lnTo>
                <a:lnTo>
                  <a:pt x="493827" y="1554118"/>
                </a:lnTo>
                <a:close/>
              </a:path>
              <a:path w="1760220" h="2282190">
                <a:moveTo>
                  <a:pt x="489987" y="1560698"/>
                </a:moveTo>
                <a:lnTo>
                  <a:pt x="489987" y="1554118"/>
                </a:lnTo>
                <a:lnTo>
                  <a:pt x="493640" y="1554118"/>
                </a:lnTo>
                <a:lnTo>
                  <a:pt x="491399" y="1559525"/>
                </a:lnTo>
                <a:lnTo>
                  <a:pt x="492735" y="1559830"/>
                </a:lnTo>
                <a:lnTo>
                  <a:pt x="493750" y="1559830"/>
                </a:lnTo>
                <a:lnTo>
                  <a:pt x="489987" y="1560698"/>
                </a:lnTo>
                <a:close/>
              </a:path>
              <a:path w="1760220" h="2282190">
                <a:moveTo>
                  <a:pt x="495594" y="1563953"/>
                </a:moveTo>
                <a:lnTo>
                  <a:pt x="493865" y="1560087"/>
                </a:lnTo>
                <a:lnTo>
                  <a:pt x="496545" y="1560698"/>
                </a:lnTo>
                <a:lnTo>
                  <a:pt x="495594" y="1563953"/>
                </a:lnTo>
                <a:close/>
              </a:path>
              <a:path w="1760220" h="2282190">
                <a:moveTo>
                  <a:pt x="498734" y="1608955"/>
                </a:moveTo>
                <a:lnTo>
                  <a:pt x="495212" y="1604730"/>
                </a:lnTo>
                <a:lnTo>
                  <a:pt x="495336" y="1602021"/>
                </a:lnTo>
                <a:lnTo>
                  <a:pt x="497159" y="1602779"/>
                </a:lnTo>
                <a:lnTo>
                  <a:pt x="498734" y="1608955"/>
                </a:lnTo>
                <a:close/>
              </a:path>
              <a:path w="1760220" h="2282190">
                <a:moveTo>
                  <a:pt x="511953" y="1661925"/>
                </a:moveTo>
                <a:lnTo>
                  <a:pt x="513942" y="1653263"/>
                </a:lnTo>
                <a:lnTo>
                  <a:pt x="514044" y="1652816"/>
                </a:lnTo>
                <a:lnTo>
                  <a:pt x="520604" y="1653263"/>
                </a:lnTo>
                <a:lnTo>
                  <a:pt x="511953" y="1661925"/>
                </a:lnTo>
                <a:close/>
              </a:path>
              <a:path w="1760220" h="2282190">
                <a:moveTo>
                  <a:pt x="459349" y="1444453"/>
                </a:moveTo>
                <a:lnTo>
                  <a:pt x="456872" y="1444031"/>
                </a:lnTo>
                <a:lnTo>
                  <a:pt x="458138" y="1442254"/>
                </a:lnTo>
                <a:lnTo>
                  <a:pt x="459347" y="1442254"/>
                </a:lnTo>
                <a:lnTo>
                  <a:pt x="457429" y="1438380"/>
                </a:lnTo>
                <a:lnTo>
                  <a:pt x="452425" y="1435856"/>
                </a:lnTo>
                <a:lnTo>
                  <a:pt x="457162" y="1431287"/>
                </a:lnTo>
                <a:lnTo>
                  <a:pt x="463167" y="1431287"/>
                </a:lnTo>
                <a:lnTo>
                  <a:pt x="462480" y="1440065"/>
                </a:lnTo>
                <a:lnTo>
                  <a:pt x="462357" y="1441640"/>
                </a:lnTo>
                <a:lnTo>
                  <a:pt x="459349" y="1444453"/>
                </a:lnTo>
                <a:close/>
              </a:path>
              <a:path w="1760220" h="2282190">
                <a:moveTo>
                  <a:pt x="444083" y="1442254"/>
                </a:moveTo>
                <a:lnTo>
                  <a:pt x="444111" y="1441640"/>
                </a:lnTo>
                <a:lnTo>
                  <a:pt x="444646" y="1437176"/>
                </a:lnTo>
                <a:lnTo>
                  <a:pt x="449840" y="1437176"/>
                </a:lnTo>
                <a:lnTo>
                  <a:pt x="452785" y="1440065"/>
                </a:lnTo>
                <a:lnTo>
                  <a:pt x="452428" y="1441640"/>
                </a:lnTo>
                <a:lnTo>
                  <a:pt x="452372" y="1441888"/>
                </a:lnTo>
                <a:lnTo>
                  <a:pt x="447310" y="1441888"/>
                </a:lnTo>
                <a:lnTo>
                  <a:pt x="444083" y="1442254"/>
                </a:lnTo>
                <a:close/>
              </a:path>
              <a:path w="1760220" h="2282190">
                <a:moveTo>
                  <a:pt x="452111" y="1443041"/>
                </a:moveTo>
                <a:lnTo>
                  <a:pt x="447310" y="1441888"/>
                </a:lnTo>
                <a:lnTo>
                  <a:pt x="452372" y="1441888"/>
                </a:lnTo>
                <a:lnTo>
                  <a:pt x="452111" y="1443041"/>
                </a:lnTo>
                <a:close/>
              </a:path>
              <a:path w="1760220" h="2282190">
                <a:moveTo>
                  <a:pt x="439661" y="1837060"/>
                </a:moveTo>
                <a:lnTo>
                  <a:pt x="441258" y="1831921"/>
                </a:lnTo>
                <a:lnTo>
                  <a:pt x="444396" y="1835809"/>
                </a:lnTo>
                <a:lnTo>
                  <a:pt x="439661" y="1837060"/>
                </a:lnTo>
                <a:close/>
              </a:path>
              <a:path w="1760220" h="2282190">
                <a:moveTo>
                  <a:pt x="444959" y="1836506"/>
                </a:moveTo>
                <a:lnTo>
                  <a:pt x="444396" y="1835809"/>
                </a:lnTo>
                <a:lnTo>
                  <a:pt x="445598" y="1835491"/>
                </a:lnTo>
                <a:lnTo>
                  <a:pt x="444959" y="1836506"/>
                </a:lnTo>
                <a:close/>
              </a:path>
              <a:path w="1760220" h="2282190">
                <a:moveTo>
                  <a:pt x="438102" y="1847403"/>
                </a:moveTo>
                <a:lnTo>
                  <a:pt x="444959" y="1836506"/>
                </a:lnTo>
                <a:lnTo>
                  <a:pt x="449934" y="1842670"/>
                </a:lnTo>
                <a:lnTo>
                  <a:pt x="444038" y="1845829"/>
                </a:lnTo>
                <a:lnTo>
                  <a:pt x="438102" y="1847403"/>
                </a:lnTo>
                <a:close/>
              </a:path>
              <a:path w="1760220" h="2282190">
                <a:moveTo>
                  <a:pt x="459980" y="1581096"/>
                </a:moveTo>
                <a:lnTo>
                  <a:pt x="457909" y="1579705"/>
                </a:lnTo>
                <a:lnTo>
                  <a:pt x="459349" y="1573864"/>
                </a:lnTo>
                <a:lnTo>
                  <a:pt x="461735" y="1578871"/>
                </a:lnTo>
                <a:lnTo>
                  <a:pt x="459980" y="1581096"/>
                </a:lnTo>
                <a:close/>
              </a:path>
              <a:path w="1760220" h="2282190">
                <a:moveTo>
                  <a:pt x="431012" y="1898808"/>
                </a:moveTo>
                <a:lnTo>
                  <a:pt x="433000" y="1890146"/>
                </a:lnTo>
                <a:lnTo>
                  <a:pt x="433102" y="1889699"/>
                </a:lnTo>
                <a:lnTo>
                  <a:pt x="439647" y="1890146"/>
                </a:lnTo>
                <a:lnTo>
                  <a:pt x="431012" y="1898808"/>
                </a:lnTo>
                <a:close/>
              </a:path>
              <a:path w="1760220" h="2282190">
                <a:moveTo>
                  <a:pt x="460975" y="1561583"/>
                </a:moveTo>
                <a:lnTo>
                  <a:pt x="459284" y="1561583"/>
                </a:lnTo>
                <a:lnTo>
                  <a:pt x="459349" y="1556311"/>
                </a:lnTo>
                <a:lnTo>
                  <a:pt x="461821" y="1559039"/>
                </a:lnTo>
                <a:lnTo>
                  <a:pt x="460975" y="1561583"/>
                </a:lnTo>
                <a:close/>
              </a:path>
              <a:path w="1760220" h="2282190">
                <a:moveTo>
                  <a:pt x="511953" y="1578577"/>
                </a:moveTo>
                <a:lnTo>
                  <a:pt x="513942" y="1569914"/>
                </a:lnTo>
                <a:lnTo>
                  <a:pt x="514044" y="1569467"/>
                </a:lnTo>
                <a:lnTo>
                  <a:pt x="520604" y="1569914"/>
                </a:lnTo>
                <a:lnTo>
                  <a:pt x="511953" y="1578577"/>
                </a:lnTo>
                <a:close/>
              </a:path>
              <a:path w="1760220" h="2282190">
                <a:moveTo>
                  <a:pt x="500921" y="790844"/>
                </a:moveTo>
                <a:lnTo>
                  <a:pt x="496545" y="790844"/>
                </a:lnTo>
                <a:lnTo>
                  <a:pt x="496545" y="786451"/>
                </a:lnTo>
                <a:lnTo>
                  <a:pt x="500921" y="786451"/>
                </a:lnTo>
                <a:lnTo>
                  <a:pt x="500921" y="790844"/>
                </a:lnTo>
                <a:close/>
              </a:path>
              <a:path w="1760220" h="2282190">
                <a:moveTo>
                  <a:pt x="511953" y="1453562"/>
                </a:moveTo>
                <a:lnTo>
                  <a:pt x="513942" y="1444900"/>
                </a:lnTo>
                <a:lnTo>
                  <a:pt x="514044" y="1444453"/>
                </a:lnTo>
                <a:lnTo>
                  <a:pt x="520604" y="1444900"/>
                </a:lnTo>
                <a:lnTo>
                  <a:pt x="511953" y="1453562"/>
                </a:lnTo>
                <a:close/>
              </a:path>
              <a:path w="1760220" h="2282190">
                <a:moveTo>
                  <a:pt x="500921" y="1025529"/>
                </a:moveTo>
                <a:lnTo>
                  <a:pt x="496186" y="1022385"/>
                </a:lnTo>
                <a:lnTo>
                  <a:pt x="491490" y="1011956"/>
                </a:lnTo>
                <a:lnTo>
                  <a:pt x="494358" y="1007980"/>
                </a:lnTo>
                <a:lnTo>
                  <a:pt x="501185" y="1009184"/>
                </a:lnTo>
                <a:lnTo>
                  <a:pt x="497715" y="1020700"/>
                </a:lnTo>
                <a:lnTo>
                  <a:pt x="500921" y="1025529"/>
                </a:lnTo>
                <a:close/>
              </a:path>
              <a:path w="1760220" h="2282190">
                <a:moveTo>
                  <a:pt x="483524" y="1019283"/>
                </a:moveTo>
                <a:lnTo>
                  <a:pt x="485509" y="1010616"/>
                </a:lnTo>
                <a:lnTo>
                  <a:pt x="485610" y="1010174"/>
                </a:lnTo>
                <a:lnTo>
                  <a:pt x="492154" y="1010616"/>
                </a:lnTo>
                <a:lnTo>
                  <a:pt x="483524" y="1019283"/>
                </a:lnTo>
                <a:close/>
              </a:path>
              <a:path w="1760220" h="2282190">
                <a:moveTo>
                  <a:pt x="514141" y="964450"/>
                </a:moveTo>
                <a:lnTo>
                  <a:pt x="516136" y="955783"/>
                </a:lnTo>
                <a:lnTo>
                  <a:pt x="516238" y="955341"/>
                </a:lnTo>
                <a:lnTo>
                  <a:pt x="522792" y="955783"/>
                </a:lnTo>
                <a:lnTo>
                  <a:pt x="514141" y="964450"/>
                </a:lnTo>
                <a:close/>
              </a:path>
              <a:path w="1760220" h="2282190">
                <a:moveTo>
                  <a:pt x="492397" y="897879"/>
                </a:moveTo>
                <a:lnTo>
                  <a:pt x="490247" y="897337"/>
                </a:lnTo>
                <a:lnTo>
                  <a:pt x="492170" y="893929"/>
                </a:lnTo>
                <a:lnTo>
                  <a:pt x="494435" y="896447"/>
                </a:lnTo>
                <a:lnTo>
                  <a:pt x="492397" y="897879"/>
                </a:lnTo>
                <a:close/>
              </a:path>
              <a:path w="1760220" h="2282190">
                <a:moveTo>
                  <a:pt x="487232" y="986930"/>
                </a:moveTo>
                <a:lnTo>
                  <a:pt x="485543" y="986930"/>
                </a:lnTo>
                <a:lnTo>
                  <a:pt x="485610" y="981658"/>
                </a:lnTo>
                <a:lnTo>
                  <a:pt x="488080" y="984386"/>
                </a:lnTo>
                <a:lnTo>
                  <a:pt x="487232" y="986930"/>
                </a:lnTo>
                <a:close/>
              </a:path>
              <a:path w="1760220" h="2282190">
                <a:moveTo>
                  <a:pt x="519765" y="1335134"/>
                </a:moveTo>
                <a:lnTo>
                  <a:pt x="518267" y="1333335"/>
                </a:lnTo>
                <a:lnTo>
                  <a:pt x="520130" y="1331165"/>
                </a:lnTo>
                <a:lnTo>
                  <a:pt x="524990" y="1332594"/>
                </a:lnTo>
                <a:lnTo>
                  <a:pt x="519765" y="1335134"/>
                </a:lnTo>
                <a:close/>
              </a:path>
              <a:path w="1760220" h="2282190">
                <a:moveTo>
                  <a:pt x="503109" y="1576053"/>
                </a:moveTo>
                <a:lnTo>
                  <a:pt x="500647" y="1572045"/>
                </a:lnTo>
                <a:lnTo>
                  <a:pt x="501415" y="1569450"/>
                </a:lnTo>
                <a:lnTo>
                  <a:pt x="503238" y="1569450"/>
                </a:lnTo>
                <a:lnTo>
                  <a:pt x="503188" y="1572045"/>
                </a:lnTo>
                <a:lnTo>
                  <a:pt x="503109" y="1576053"/>
                </a:lnTo>
                <a:close/>
              </a:path>
              <a:path w="1760220" h="2282190">
                <a:moveTo>
                  <a:pt x="475869" y="1856215"/>
                </a:moveTo>
                <a:lnTo>
                  <a:pt x="472477" y="1854609"/>
                </a:lnTo>
                <a:lnTo>
                  <a:pt x="474655" y="1851674"/>
                </a:lnTo>
                <a:lnTo>
                  <a:pt x="478393" y="1850297"/>
                </a:lnTo>
                <a:lnTo>
                  <a:pt x="479046" y="1845829"/>
                </a:lnTo>
                <a:lnTo>
                  <a:pt x="481239" y="1849452"/>
                </a:lnTo>
                <a:lnTo>
                  <a:pt x="479485" y="1853705"/>
                </a:lnTo>
                <a:lnTo>
                  <a:pt x="475869" y="1856215"/>
                </a:lnTo>
                <a:close/>
              </a:path>
              <a:path w="1760220" h="2282190">
                <a:moveTo>
                  <a:pt x="468106" y="1558505"/>
                </a:moveTo>
                <a:lnTo>
                  <a:pt x="463730" y="1558505"/>
                </a:lnTo>
                <a:lnTo>
                  <a:pt x="463730" y="1554118"/>
                </a:lnTo>
                <a:lnTo>
                  <a:pt x="468106" y="1554118"/>
                </a:lnTo>
                <a:lnTo>
                  <a:pt x="468106" y="1558505"/>
                </a:lnTo>
                <a:close/>
              </a:path>
              <a:path w="1760220" h="2282190">
                <a:moveTo>
                  <a:pt x="465352" y="1699764"/>
                </a:moveTo>
                <a:lnTo>
                  <a:pt x="463663" y="1699764"/>
                </a:lnTo>
                <a:lnTo>
                  <a:pt x="463731" y="1694492"/>
                </a:lnTo>
                <a:lnTo>
                  <a:pt x="466200" y="1697220"/>
                </a:lnTo>
                <a:lnTo>
                  <a:pt x="465352" y="1699764"/>
                </a:lnTo>
                <a:close/>
              </a:path>
              <a:path w="1760220" h="2282190">
                <a:moveTo>
                  <a:pt x="483721" y="1082260"/>
                </a:moveTo>
                <a:lnTo>
                  <a:pt x="474675" y="1080361"/>
                </a:lnTo>
                <a:lnTo>
                  <a:pt x="474675" y="1069393"/>
                </a:lnTo>
                <a:lnTo>
                  <a:pt x="481334" y="1069393"/>
                </a:lnTo>
                <a:lnTo>
                  <a:pt x="483721" y="1082260"/>
                </a:lnTo>
                <a:close/>
              </a:path>
              <a:path w="1760220" h="2282190">
                <a:moveTo>
                  <a:pt x="463731" y="2008137"/>
                </a:moveTo>
                <a:lnTo>
                  <a:pt x="461842" y="2004710"/>
                </a:lnTo>
                <a:lnTo>
                  <a:pt x="463974" y="2002875"/>
                </a:lnTo>
                <a:lnTo>
                  <a:pt x="465984" y="2003671"/>
                </a:lnTo>
                <a:lnTo>
                  <a:pt x="463731" y="2008137"/>
                </a:lnTo>
                <a:close/>
              </a:path>
              <a:path w="1760220" h="2282190">
                <a:moveTo>
                  <a:pt x="474107" y="1879617"/>
                </a:moveTo>
                <a:lnTo>
                  <a:pt x="472415" y="1879617"/>
                </a:lnTo>
                <a:lnTo>
                  <a:pt x="472477" y="1874339"/>
                </a:lnTo>
                <a:lnTo>
                  <a:pt x="474952" y="1877073"/>
                </a:lnTo>
                <a:lnTo>
                  <a:pt x="474107" y="1879617"/>
                </a:lnTo>
                <a:close/>
              </a:path>
              <a:path w="1760220" h="2282190">
                <a:moveTo>
                  <a:pt x="482683" y="1461796"/>
                </a:moveTo>
                <a:lnTo>
                  <a:pt x="483423" y="1459802"/>
                </a:lnTo>
                <a:lnTo>
                  <a:pt x="485273" y="1456084"/>
                </a:lnTo>
                <a:lnTo>
                  <a:pt x="484163" y="1458652"/>
                </a:lnTo>
                <a:lnTo>
                  <a:pt x="482683" y="1461796"/>
                </a:lnTo>
                <a:close/>
              </a:path>
              <a:path w="1760220" h="2282190">
                <a:moveTo>
                  <a:pt x="479527" y="1971907"/>
                </a:moveTo>
                <a:lnTo>
                  <a:pt x="477188" y="1970778"/>
                </a:lnTo>
                <a:lnTo>
                  <a:pt x="479046" y="1968660"/>
                </a:lnTo>
                <a:lnTo>
                  <a:pt x="481625" y="1971413"/>
                </a:lnTo>
                <a:lnTo>
                  <a:pt x="479527" y="1971907"/>
                </a:lnTo>
                <a:close/>
              </a:path>
              <a:path w="1760220" h="2282190">
                <a:moveTo>
                  <a:pt x="482857" y="2028764"/>
                </a:moveTo>
                <a:lnTo>
                  <a:pt x="481167" y="2028764"/>
                </a:lnTo>
                <a:lnTo>
                  <a:pt x="481235" y="2023493"/>
                </a:lnTo>
                <a:lnTo>
                  <a:pt x="483704" y="2026221"/>
                </a:lnTo>
                <a:lnTo>
                  <a:pt x="482857" y="2028764"/>
                </a:lnTo>
                <a:close/>
              </a:path>
              <a:path w="1760220" h="2282190">
                <a:moveTo>
                  <a:pt x="476797" y="1409772"/>
                </a:moveTo>
                <a:lnTo>
                  <a:pt x="470289" y="1407168"/>
                </a:lnTo>
                <a:lnTo>
                  <a:pt x="465007" y="1402065"/>
                </a:lnTo>
                <a:lnTo>
                  <a:pt x="473703" y="1401293"/>
                </a:lnTo>
                <a:lnTo>
                  <a:pt x="474675" y="1396196"/>
                </a:lnTo>
                <a:lnTo>
                  <a:pt x="479689" y="1397922"/>
                </a:lnTo>
                <a:lnTo>
                  <a:pt x="476797" y="1409772"/>
                </a:lnTo>
                <a:close/>
              </a:path>
              <a:path w="1760220" h="2282190">
                <a:moveTo>
                  <a:pt x="468106" y="1005787"/>
                </a:moveTo>
                <a:lnTo>
                  <a:pt x="462661" y="1005457"/>
                </a:lnTo>
                <a:lnTo>
                  <a:pt x="467473" y="998359"/>
                </a:lnTo>
                <a:lnTo>
                  <a:pt x="468106" y="997013"/>
                </a:lnTo>
                <a:lnTo>
                  <a:pt x="473547" y="997343"/>
                </a:lnTo>
                <a:lnTo>
                  <a:pt x="468745" y="1004441"/>
                </a:lnTo>
                <a:lnTo>
                  <a:pt x="468106" y="1005787"/>
                </a:lnTo>
                <a:close/>
              </a:path>
              <a:path w="1760220" h="2282190">
                <a:moveTo>
                  <a:pt x="465918" y="1029915"/>
                </a:moveTo>
                <a:lnTo>
                  <a:pt x="467874" y="1023990"/>
                </a:lnTo>
                <a:lnTo>
                  <a:pt x="472912" y="1029041"/>
                </a:lnTo>
                <a:lnTo>
                  <a:pt x="471155" y="1029041"/>
                </a:lnTo>
                <a:lnTo>
                  <a:pt x="465918" y="1029915"/>
                </a:lnTo>
                <a:close/>
              </a:path>
              <a:path w="1760220" h="2282190">
                <a:moveTo>
                  <a:pt x="464708" y="1039903"/>
                </a:moveTo>
                <a:lnTo>
                  <a:pt x="471155" y="1029041"/>
                </a:lnTo>
                <a:lnTo>
                  <a:pt x="472912" y="1029041"/>
                </a:lnTo>
                <a:lnTo>
                  <a:pt x="474797" y="1030931"/>
                </a:lnTo>
                <a:lnTo>
                  <a:pt x="472477" y="1036491"/>
                </a:lnTo>
                <a:lnTo>
                  <a:pt x="464708" y="1039903"/>
                </a:lnTo>
                <a:close/>
              </a:path>
              <a:path w="1760220" h="2282190">
                <a:moveTo>
                  <a:pt x="474675" y="1106684"/>
                </a:moveTo>
                <a:lnTo>
                  <a:pt x="471697" y="1106002"/>
                </a:lnTo>
                <a:lnTo>
                  <a:pt x="472847" y="1101189"/>
                </a:lnTo>
                <a:lnTo>
                  <a:pt x="472545" y="1098518"/>
                </a:lnTo>
                <a:lnTo>
                  <a:pt x="472477" y="1097909"/>
                </a:lnTo>
                <a:lnTo>
                  <a:pt x="477552" y="1098518"/>
                </a:lnTo>
                <a:lnTo>
                  <a:pt x="477512" y="1103764"/>
                </a:lnTo>
                <a:lnTo>
                  <a:pt x="474675" y="1106684"/>
                </a:lnTo>
                <a:close/>
              </a:path>
              <a:path w="1760220" h="2282190">
                <a:moveTo>
                  <a:pt x="471798" y="1463513"/>
                </a:moveTo>
                <a:lnTo>
                  <a:pt x="465918" y="1462000"/>
                </a:lnTo>
                <a:lnTo>
                  <a:pt x="464611" y="1456299"/>
                </a:lnTo>
                <a:lnTo>
                  <a:pt x="466795" y="1454105"/>
                </a:lnTo>
                <a:lnTo>
                  <a:pt x="472477" y="1455415"/>
                </a:lnTo>
                <a:lnTo>
                  <a:pt x="470142" y="1457461"/>
                </a:lnTo>
                <a:lnTo>
                  <a:pt x="471798" y="1463513"/>
                </a:lnTo>
                <a:close/>
              </a:path>
              <a:path w="1760220" h="2282190">
                <a:moveTo>
                  <a:pt x="485707" y="2021629"/>
                </a:moveTo>
                <a:lnTo>
                  <a:pt x="487696" y="2012967"/>
                </a:lnTo>
                <a:lnTo>
                  <a:pt x="487799" y="2012519"/>
                </a:lnTo>
                <a:lnTo>
                  <a:pt x="494342" y="2012967"/>
                </a:lnTo>
                <a:lnTo>
                  <a:pt x="485707" y="2021629"/>
                </a:lnTo>
                <a:close/>
              </a:path>
              <a:path w="1760220" h="2282190">
                <a:moveTo>
                  <a:pt x="470289" y="1117646"/>
                </a:moveTo>
                <a:lnTo>
                  <a:pt x="467423" y="1116869"/>
                </a:lnTo>
                <a:lnTo>
                  <a:pt x="466846" y="1113787"/>
                </a:lnTo>
                <a:lnTo>
                  <a:pt x="463731" y="1113259"/>
                </a:lnTo>
                <a:lnTo>
                  <a:pt x="464404" y="1110283"/>
                </a:lnTo>
                <a:lnTo>
                  <a:pt x="469206" y="1111436"/>
                </a:lnTo>
                <a:lnTo>
                  <a:pt x="472477" y="1111436"/>
                </a:lnTo>
                <a:lnTo>
                  <a:pt x="472477" y="1115051"/>
                </a:lnTo>
                <a:lnTo>
                  <a:pt x="470618" y="1115051"/>
                </a:lnTo>
                <a:lnTo>
                  <a:pt x="470416" y="1116310"/>
                </a:lnTo>
                <a:lnTo>
                  <a:pt x="470289" y="1117646"/>
                </a:lnTo>
                <a:close/>
              </a:path>
              <a:path w="1760220" h="2282190">
                <a:moveTo>
                  <a:pt x="472477" y="1111436"/>
                </a:moveTo>
                <a:lnTo>
                  <a:pt x="469206" y="1111436"/>
                </a:lnTo>
                <a:lnTo>
                  <a:pt x="472477" y="1111065"/>
                </a:lnTo>
                <a:lnTo>
                  <a:pt x="472477" y="1111436"/>
                </a:lnTo>
                <a:close/>
              </a:path>
              <a:path w="1760220" h="2282190">
                <a:moveTo>
                  <a:pt x="472477" y="1115453"/>
                </a:moveTo>
                <a:lnTo>
                  <a:pt x="470618" y="1115051"/>
                </a:lnTo>
                <a:lnTo>
                  <a:pt x="472477" y="1115051"/>
                </a:lnTo>
                <a:lnTo>
                  <a:pt x="472477" y="1115453"/>
                </a:lnTo>
                <a:close/>
              </a:path>
              <a:path w="1760220" h="2282190">
                <a:moveTo>
                  <a:pt x="468192" y="1433820"/>
                </a:moveTo>
                <a:lnTo>
                  <a:pt x="470187" y="1425158"/>
                </a:lnTo>
                <a:lnTo>
                  <a:pt x="470289" y="1424712"/>
                </a:lnTo>
                <a:lnTo>
                  <a:pt x="476843" y="1425158"/>
                </a:lnTo>
                <a:lnTo>
                  <a:pt x="468192" y="1433820"/>
                </a:lnTo>
                <a:close/>
              </a:path>
              <a:path w="1760220" h="2282190">
                <a:moveTo>
                  <a:pt x="584057" y="762328"/>
                </a:moveTo>
                <a:lnTo>
                  <a:pt x="582479" y="759053"/>
                </a:lnTo>
                <a:lnTo>
                  <a:pt x="582395" y="758881"/>
                </a:lnTo>
                <a:lnTo>
                  <a:pt x="577129" y="758881"/>
                </a:lnTo>
                <a:lnTo>
                  <a:pt x="577497" y="753554"/>
                </a:lnTo>
                <a:lnTo>
                  <a:pt x="588443" y="753554"/>
                </a:lnTo>
                <a:lnTo>
                  <a:pt x="587299" y="756799"/>
                </a:lnTo>
                <a:lnTo>
                  <a:pt x="585383" y="758881"/>
                </a:lnTo>
                <a:lnTo>
                  <a:pt x="582395" y="758881"/>
                </a:lnTo>
                <a:lnTo>
                  <a:pt x="577117" y="759053"/>
                </a:lnTo>
                <a:lnTo>
                  <a:pt x="585224" y="759053"/>
                </a:lnTo>
                <a:lnTo>
                  <a:pt x="584057" y="762328"/>
                </a:lnTo>
                <a:close/>
              </a:path>
              <a:path w="1760220" h="2282190">
                <a:moveTo>
                  <a:pt x="481235" y="1913828"/>
                </a:moveTo>
                <a:lnTo>
                  <a:pt x="476864" y="1913828"/>
                </a:lnTo>
                <a:lnTo>
                  <a:pt x="476864" y="1909440"/>
                </a:lnTo>
                <a:lnTo>
                  <a:pt x="481235" y="1909440"/>
                </a:lnTo>
                <a:lnTo>
                  <a:pt x="481235" y="1913828"/>
                </a:lnTo>
                <a:close/>
              </a:path>
              <a:path w="1760220" h="2282190">
                <a:moveTo>
                  <a:pt x="559328" y="771765"/>
                </a:moveTo>
                <a:lnTo>
                  <a:pt x="558124" y="771077"/>
                </a:lnTo>
                <a:lnTo>
                  <a:pt x="556167" y="767556"/>
                </a:lnTo>
                <a:lnTo>
                  <a:pt x="557805" y="764521"/>
                </a:lnTo>
                <a:lnTo>
                  <a:pt x="561938" y="764765"/>
                </a:lnTo>
                <a:lnTo>
                  <a:pt x="559328" y="771765"/>
                </a:lnTo>
                <a:close/>
              </a:path>
              <a:path w="1760220" h="2282190">
                <a:moveTo>
                  <a:pt x="561561" y="772963"/>
                </a:moveTo>
                <a:lnTo>
                  <a:pt x="559378" y="771765"/>
                </a:lnTo>
                <a:lnTo>
                  <a:pt x="564520" y="771077"/>
                </a:lnTo>
                <a:lnTo>
                  <a:pt x="563361" y="771765"/>
                </a:lnTo>
                <a:lnTo>
                  <a:pt x="561561" y="772963"/>
                </a:lnTo>
                <a:close/>
              </a:path>
              <a:path w="1760220" h="2282190">
                <a:moveTo>
                  <a:pt x="544118" y="1046153"/>
                </a:moveTo>
                <a:lnTo>
                  <a:pt x="542429" y="1046153"/>
                </a:lnTo>
                <a:lnTo>
                  <a:pt x="542494" y="1040883"/>
                </a:lnTo>
                <a:lnTo>
                  <a:pt x="544964" y="1043610"/>
                </a:lnTo>
                <a:lnTo>
                  <a:pt x="544118" y="1046153"/>
                </a:lnTo>
                <a:close/>
              </a:path>
              <a:path w="1760220" h="2282190">
                <a:moveTo>
                  <a:pt x="536021" y="699056"/>
                </a:moveTo>
                <a:lnTo>
                  <a:pt x="538016" y="690389"/>
                </a:lnTo>
                <a:lnTo>
                  <a:pt x="538118" y="689948"/>
                </a:lnTo>
                <a:lnTo>
                  <a:pt x="544667" y="690389"/>
                </a:lnTo>
                <a:lnTo>
                  <a:pt x="536021" y="699056"/>
                </a:lnTo>
                <a:close/>
              </a:path>
              <a:path w="1760220" h="2282190">
                <a:moveTo>
                  <a:pt x="562176" y="799613"/>
                </a:moveTo>
                <a:lnTo>
                  <a:pt x="558002" y="798689"/>
                </a:lnTo>
                <a:lnTo>
                  <a:pt x="552781" y="798689"/>
                </a:lnTo>
                <a:lnTo>
                  <a:pt x="553429" y="793031"/>
                </a:lnTo>
                <a:lnTo>
                  <a:pt x="557608" y="788915"/>
                </a:lnTo>
                <a:lnTo>
                  <a:pt x="557446" y="793031"/>
                </a:lnTo>
                <a:lnTo>
                  <a:pt x="557395" y="794336"/>
                </a:lnTo>
                <a:lnTo>
                  <a:pt x="564595" y="794336"/>
                </a:lnTo>
                <a:lnTo>
                  <a:pt x="564993" y="796577"/>
                </a:lnTo>
                <a:lnTo>
                  <a:pt x="562303" y="796809"/>
                </a:lnTo>
                <a:lnTo>
                  <a:pt x="562218" y="798689"/>
                </a:lnTo>
                <a:lnTo>
                  <a:pt x="558002" y="798689"/>
                </a:lnTo>
                <a:lnTo>
                  <a:pt x="552766" y="798820"/>
                </a:lnTo>
                <a:lnTo>
                  <a:pt x="562212" y="798820"/>
                </a:lnTo>
                <a:lnTo>
                  <a:pt x="562176" y="799613"/>
                </a:lnTo>
                <a:close/>
              </a:path>
              <a:path w="1760220" h="2282190">
                <a:moveTo>
                  <a:pt x="564595" y="794336"/>
                </a:moveTo>
                <a:lnTo>
                  <a:pt x="557395" y="794336"/>
                </a:lnTo>
                <a:lnTo>
                  <a:pt x="564364" y="793031"/>
                </a:lnTo>
                <a:lnTo>
                  <a:pt x="564595" y="794336"/>
                </a:lnTo>
                <a:close/>
              </a:path>
              <a:path w="1760220" h="2282190">
                <a:moveTo>
                  <a:pt x="573746" y="804997"/>
                </a:moveTo>
                <a:lnTo>
                  <a:pt x="570933" y="799613"/>
                </a:lnTo>
                <a:lnTo>
                  <a:pt x="575861" y="800527"/>
                </a:lnTo>
                <a:lnTo>
                  <a:pt x="573746" y="804997"/>
                </a:lnTo>
                <a:close/>
              </a:path>
              <a:path w="1760220" h="2282190">
                <a:moveTo>
                  <a:pt x="570933" y="810580"/>
                </a:moveTo>
                <a:lnTo>
                  <a:pt x="564517" y="808716"/>
                </a:lnTo>
                <a:lnTo>
                  <a:pt x="573942" y="804997"/>
                </a:lnTo>
                <a:lnTo>
                  <a:pt x="573746" y="804997"/>
                </a:lnTo>
                <a:lnTo>
                  <a:pt x="571986" y="808716"/>
                </a:lnTo>
                <a:lnTo>
                  <a:pt x="570933" y="810580"/>
                </a:lnTo>
                <a:close/>
              </a:path>
              <a:path w="1760220" h="2282190">
                <a:moveTo>
                  <a:pt x="570605" y="811636"/>
                </a:moveTo>
                <a:lnTo>
                  <a:pt x="571966" y="808716"/>
                </a:lnTo>
                <a:lnTo>
                  <a:pt x="572142" y="808398"/>
                </a:lnTo>
                <a:lnTo>
                  <a:pt x="574635" y="811019"/>
                </a:lnTo>
                <a:lnTo>
                  <a:pt x="570605" y="811636"/>
                </a:lnTo>
                <a:close/>
              </a:path>
              <a:path w="1760220" h="2282190">
                <a:moveTo>
                  <a:pt x="576291" y="812756"/>
                </a:moveTo>
                <a:lnTo>
                  <a:pt x="574635" y="811019"/>
                </a:lnTo>
                <a:lnTo>
                  <a:pt x="577498" y="810580"/>
                </a:lnTo>
                <a:lnTo>
                  <a:pt x="576291" y="812756"/>
                </a:lnTo>
                <a:close/>
              </a:path>
              <a:path w="1760220" h="2282190">
                <a:moveTo>
                  <a:pt x="495983" y="1730468"/>
                </a:moveTo>
                <a:lnTo>
                  <a:pt x="494294" y="1730468"/>
                </a:lnTo>
                <a:lnTo>
                  <a:pt x="494358" y="1725196"/>
                </a:lnTo>
                <a:lnTo>
                  <a:pt x="496828" y="1727925"/>
                </a:lnTo>
                <a:lnTo>
                  <a:pt x="495983" y="1730468"/>
                </a:lnTo>
                <a:close/>
              </a:path>
              <a:path w="1760220" h="2282190">
                <a:moveTo>
                  <a:pt x="509669" y="1817314"/>
                </a:moveTo>
                <a:lnTo>
                  <a:pt x="503994" y="1812693"/>
                </a:lnTo>
                <a:lnTo>
                  <a:pt x="503689" y="1810472"/>
                </a:lnTo>
                <a:lnTo>
                  <a:pt x="503579" y="1809672"/>
                </a:lnTo>
                <a:lnTo>
                  <a:pt x="506210" y="1810472"/>
                </a:lnTo>
                <a:lnTo>
                  <a:pt x="509669" y="1817314"/>
                </a:lnTo>
                <a:close/>
              </a:path>
              <a:path w="1760220" h="2282190">
                <a:moveTo>
                  <a:pt x="300122" y="1603425"/>
                </a:moveTo>
                <a:lnTo>
                  <a:pt x="297781" y="1602294"/>
                </a:lnTo>
                <a:lnTo>
                  <a:pt x="299638" y="1600177"/>
                </a:lnTo>
                <a:lnTo>
                  <a:pt x="302221" y="1602931"/>
                </a:lnTo>
                <a:lnTo>
                  <a:pt x="300122" y="1603425"/>
                </a:lnTo>
                <a:close/>
              </a:path>
              <a:path w="1760220" h="2282190">
                <a:moveTo>
                  <a:pt x="503041" y="1638659"/>
                </a:moveTo>
                <a:lnTo>
                  <a:pt x="497746" y="1638659"/>
                </a:lnTo>
                <a:lnTo>
                  <a:pt x="500921" y="1637465"/>
                </a:lnTo>
                <a:lnTo>
                  <a:pt x="500921" y="1630891"/>
                </a:lnTo>
                <a:lnTo>
                  <a:pt x="507278" y="1633937"/>
                </a:lnTo>
                <a:lnTo>
                  <a:pt x="503041" y="1638659"/>
                </a:lnTo>
                <a:close/>
              </a:path>
              <a:path w="1760220" h="2282190">
                <a:moveTo>
                  <a:pt x="498734" y="1644046"/>
                </a:moveTo>
                <a:lnTo>
                  <a:pt x="495492" y="1642909"/>
                </a:lnTo>
                <a:lnTo>
                  <a:pt x="493222" y="1640796"/>
                </a:lnTo>
                <a:lnTo>
                  <a:pt x="489986" y="1639659"/>
                </a:lnTo>
                <a:lnTo>
                  <a:pt x="489617" y="1634902"/>
                </a:lnTo>
                <a:lnTo>
                  <a:pt x="497746" y="1638659"/>
                </a:lnTo>
                <a:lnTo>
                  <a:pt x="503041" y="1638659"/>
                </a:lnTo>
                <a:lnTo>
                  <a:pt x="500304" y="1641711"/>
                </a:lnTo>
                <a:lnTo>
                  <a:pt x="498734" y="1644046"/>
                </a:lnTo>
                <a:close/>
              </a:path>
              <a:path w="1760220" h="2282190">
                <a:moveTo>
                  <a:pt x="485707" y="1749665"/>
                </a:moveTo>
                <a:lnTo>
                  <a:pt x="487699" y="1740992"/>
                </a:lnTo>
                <a:lnTo>
                  <a:pt x="487799" y="1740556"/>
                </a:lnTo>
                <a:lnTo>
                  <a:pt x="494342" y="1740992"/>
                </a:lnTo>
                <a:lnTo>
                  <a:pt x="485707" y="1749665"/>
                </a:lnTo>
                <a:close/>
              </a:path>
              <a:path w="1760220" h="2282190">
                <a:moveTo>
                  <a:pt x="535930" y="817161"/>
                </a:moveTo>
                <a:lnTo>
                  <a:pt x="532987" y="815719"/>
                </a:lnTo>
                <a:lnTo>
                  <a:pt x="531853" y="812469"/>
                </a:lnTo>
                <a:lnTo>
                  <a:pt x="531559" y="808387"/>
                </a:lnTo>
                <a:lnTo>
                  <a:pt x="538367" y="807362"/>
                </a:lnTo>
                <a:lnTo>
                  <a:pt x="539369" y="813901"/>
                </a:lnTo>
                <a:lnTo>
                  <a:pt x="535930" y="817161"/>
                </a:lnTo>
                <a:close/>
              </a:path>
              <a:path w="1760220" h="2282190">
                <a:moveTo>
                  <a:pt x="536537" y="711661"/>
                </a:moveTo>
                <a:lnTo>
                  <a:pt x="538118" y="709689"/>
                </a:lnTo>
                <a:lnTo>
                  <a:pt x="540087" y="708099"/>
                </a:lnTo>
                <a:lnTo>
                  <a:pt x="538377" y="709944"/>
                </a:lnTo>
                <a:lnTo>
                  <a:pt x="536537" y="711661"/>
                </a:lnTo>
                <a:close/>
              </a:path>
              <a:path w="1760220" h="2282190">
                <a:moveTo>
                  <a:pt x="514044" y="1841442"/>
                </a:moveTo>
                <a:lnTo>
                  <a:pt x="512282" y="1841030"/>
                </a:lnTo>
                <a:lnTo>
                  <a:pt x="511872" y="1839242"/>
                </a:lnTo>
                <a:lnTo>
                  <a:pt x="509669" y="1839242"/>
                </a:lnTo>
                <a:lnTo>
                  <a:pt x="509669" y="1834866"/>
                </a:lnTo>
                <a:lnTo>
                  <a:pt x="516238" y="1834866"/>
                </a:lnTo>
                <a:lnTo>
                  <a:pt x="516855" y="1838411"/>
                </a:lnTo>
                <a:lnTo>
                  <a:pt x="514167" y="1838638"/>
                </a:lnTo>
                <a:lnTo>
                  <a:pt x="514044" y="1841442"/>
                </a:lnTo>
                <a:close/>
              </a:path>
              <a:path w="1760220" h="2282190">
                <a:moveTo>
                  <a:pt x="473359" y="1182130"/>
                </a:moveTo>
                <a:lnTo>
                  <a:pt x="468952" y="1177708"/>
                </a:lnTo>
                <a:lnTo>
                  <a:pt x="470446" y="1170257"/>
                </a:lnTo>
                <a:lnTo>
                  <a:pt x="473769" y="1169671"/>
                </a:lnTo>
                <a:lnTo>
                  <a:pt x="473359" y="1182130"/>
                </a:lnTo>
                <a:close/>
              </a:path>
              <a:path w="1760220" h="2282190">
                <a:moveTo>
                  <a:pt x="496065" y="754607"/>
                </a:moveTo>
                <a:lnTo>
                  <a:pt x="493965" y="754113"/>
                </a:lnTo>
                <a:lnTo>
                  <a:pt x="496545" y="751360"/>
                </a:lnTo>
                <a:lnTo>
                  <a:pt x="498405" y="753477"/>
                </a:lnTo>
                <a:lnTo>
                  <a:pt x="496065" y="754607"/>
                </a:lnTo>
                <a:close/>
              </a:path>
              <a:path w="1760220" h="2282190">
                <a:moveTo>
                  <a:pt x="492170" y="869800"/>
                </a:moveTo>
                <a:lnTo>
                  <a:pt x="487799" y="869800"/>
                </a:lnTo>
                <a:lnTo>
                  <a:pt x="487799" y="865413"/>
                </a:lnTo>
                <a:lnTo>
                  <a:pt x="492170" y="865413"/>
                </a:lnTo>
                <a:lnTo>
                  <a:pt x="492170" y="869800"/>
                </a:lnTo>
                <a:close/>
              </a:path>
              <a:path w="1760220" h="2282190">
                <a:moveTo>
                  <a:pt x="489986" y="1047458"/>
                </a:moveTo>
                <a:lnTo>
                  <a:pt x="488036" y="1045758"/>
                </a:lnTo>
                <a:lnTo>
                  <a:pt x="485043" y="1045102"/>
                </a:lnTo>
                <a:lnTo>
                  <a:pt x="481302" y="1045102"/>
                </a:lnTo>
                <a:lnTo>
                  <a:pt x="483746" y="1039227"/>
                </a:lnTo>
                <a:lnTo>
                  <a:pt x="483808" y="1039080"/>
                </a:lnTo>
                <a:lnTo>
                  <a:pt x="492073" y="1038593"/>
                </a:lnTo>
                <a:lnTo>
                  <a:pt x="498734" y="1036491"/>
                </a:lnTo>
                <a:lnTo>
                  <a:pt x="498599" y="1038593"/>
                </a:lnTo>
                <a:lnTo>
                  <a:pt x="498559" y="1039227"/>
                </a:lnTo>
                <a:lnTo>
                  <a:pt x="488340" y="1039227"/>
                </a:lnTo>
                <a:lnTo>
                  <a:pt x="489515" y="1045102"/>
                </a:lnTo>
                <a:lnTo>
                  <a:pt x="485043" y="1045102"/>
                </a:lnTo>
                <a:lnTo>
                  <a:pt x="481235" y="1045265"/>
                </a:lnTo>
                <a:lnTo>
                  <a:pt x="489548" y="1045265"/>
                </a:lnTo>
                <a:lnTo>
                  <a:pt x="489986" y="1047458"/>
                </a:lnTo>
                <a:close/>
              </a:path>
              <a:path w="1760220" h="2282190">
                <a:moveTo>
                  <a:pt x="498338" y="1042676"/>
                </a:moveTo>
                <a:lnTo>
                  <a:pt x="488340" y="1039227"/>
                </a:lnTo>
                <a:lnTo>
                  <a:pt x="498559" y="1039227"/>
                </a:lnTo>
                <a:lnTo>
                  <a:pt x="498338" y="1042676"/>
                </a:lnTo>
                <a:close/>
              </a:path>
              <a:path w="1760220" h="2282190">
                <a:moveTo>
                  <a:pt x="476950" y="1806691"/>
                </a:moveTo>
                <a:lnTo>
                  <a:pt x="478946" y="1798019"/>
                </a:lnTo>
                <a:lnTo>
                  <a:pt x="479046" y="1797582"/>
                </a:lnTo>
                <a:lnTo>
                  <a:pt x="485596" y="1798019"/>
                </a:lnTo>
                <a:lnTo>
                  <a:pt x="476950" y="1806691"/>
                </a:lnTo>
                <a:close/>
              </a:path>
              <a:path w="1760220" h="2282190">
                <a:moveTo>
                  <a:pt x="468106" y="1744943"/>
                </a:moveTo>
                <a:lnTo>
                  <a:pt x="472405" y="1740004"/>
                </a:lnTo>
                <a:lnTo>
                  <a:pt x="475196" y="1740004"/>
                </a:lnTo>
                <a:lnTo>
                  <a:pt x="474541" y="1742359"/>
                </a:lnTo>
                <a:lnTo>
                  <a:pt x="468106" y="1744943"/>
                </a:lnTo>
                <a:close/>
              </a:path>
              <a:path w="1760220" h="2282190">
                <a:moveTo>
                  <a:pt x="496186" y="773088"/>
                </a:moveTo>
                <a:lnTo>
                  <a:pt x="495929" y="765273"/>
                </a:lnTo>
                <a:lnTo>
                  <a:pt x="495856" y="763070"/>
                </a:lnTo>
                <a:lnTo>
                  <a:pt x="503560" y="765273"/>
                </a:lnTo>
                <a:lnTo>
                  <a:pt x="502694" y="770356"/>
                </a:lnTo>
                <a:lnTo>
                  <a:pt x="496186" y="773088"/>
                </a:lnTo>
                <a:close/>
              </a:path>
              <a:path w="1760220" h="2282190">
                <a:moveTo>
                  <a:pt x="476864" y="1690104"/>
                </a:moveTo>
                <a:lnTo>
                  <a:pt x="470234" y="1687418"/>
                </a:lnTo>
                <a:lnTo>
                  <a:pt x="478408" y="1681732"/>
                </a:lnTo>
                <a:lnTo>
                  <a:pt x="479046" y="1679138"/>
                </a:lnTo>
                <a:lnTo>
                  <a:pt x="485440" y="1681732"/>
                </a:lnTo>
                <a:lnTo>
                  <a:pt x="485798" y="1681732"/>
                </a:lnTo>
                <a:lnTo>
                  <a:pt x="477634" y="1687418"/>
                </a:lnTo>
                <a:lnTo>
                  <a:pt x="476864" y="1690104"/>
                </a:lnTo>
                <a:close/>
              </a:path>
              <a:path w="1760220" h="2282190">
                <a:moveTo>
                  <a:pt x="514044" y="1211961"/>
                </a:moveTo>
                <a:lnTo>
                  <a:pt x="512160" y="1208532"/>
                </a:lnTo>
                <a:lnTo>
                  <a:pt x="514293" y="1206696"/>
                </a:lnTo>
                <a:lnTo>
                  <a:pt x="516301" y="1207493"/>
                </a:lnTo>
                <a:lnTo>
                  <a:pt x="514044" y="1211961"/>
                </a:lnTo>
                <a:close/>
              </a:path>
              <a:path w="1760220" h="2282190">
                <a:moveTo>
                  <a:pt x="518517" y="1308806"/>
                </a:moveTo>
                <a:lnTo>
                  <a:pt x="520510" y="1300138"/>
                </a:lnTo>
                <a:lnTo>
                  <a:pt x="520613" y="1299691"/>
                </a:lnTo>
                <a:lnTo>
                  <a:pt x="527168" y="1300138"/>
                </a:lnTo>
                <a:lnTo>
                  <a:pt x="518517" y="1308806"/>
                </a:lnTo>
                <a:close/>
              </a:path>
              <a:path w="1760220" h="2282190">
                <a:moveTo>
                  <a:pt x="520705" y="1317574"/>
                </a:moveTo>
                <a:lnTo>
                  <a:pt x="522724" y="1308806"/>
                </a:lnTo>
                <a:lnTo>
                  <a:pt x="522802" y="1308466"/>
                </a:lnTo>
                <a:lnTo>
                  <a:pt x="527794" y="1308806"/>
                </a:lnTo>
                <a:lnTo>
                  <a:pt x="529462" y="1308806"/>
                </a:lnTo>
                <a:lnTo>
                  <a:pt x="520705" y="1317574"/>
                </a:lnTo>
                <a:close/>
              </a:path>
              <a:path w="1760220" h="2282190">
                <a:moveTo>
                  <a:pt x="513599" y="1265215"/>
                </a:moveTo>
                <a:lnTo>
                  <a:pt x="512742" y="1255872"/>
                </a:lnTo>
                <a:lnTo>
                  <a:pt x="512662" y="1254994"/>
                </a:lnTo>
                <a:lnTo>
                  <a:pt x="516238" y="1251439"/>
                </a:lnTo>
                <a:lnTo>
                  <a:pt x="518927" y="1255872"/>
                </a:lnTo>
                <a:lnTo>
                  <a:pt x="515822" y="1259071"/>
                </a:lnTo>
                <a:lnTo>
                  <a:pt x="520613" y="1264600"/>
                </a:lnTo>
                <a:lnTo>
                  <a:pt x="513599" y="1265215"/>
                </a:lnTo>
                <a:close/>
              </a:path>
              <a:path w="1760220" h="2282190">
                <a:moveTo>
                  <a:pt x="509669" y="865413"/>
                </a:moveTo>
                <a:lnTo>
                  <a:pt x="506802" y="864636"/>
                </a:lnTo>
                <a:lnTo>
                  <a:pt x="506235" y="861548"/>
                </a:lnTo>
                <a:lnTo>
                  <a:pt x="503109" y="861025"/>
                </a:lnTo>
                <a:lnTo>
                  <a:pt x="506646" y="857543"/>
                </a:lnTo>
                <a:lnTo>
                  <a:pt x="510033" y="860173"/>
                </a:lnTo>
                <a:lnTo>
                  <a:pt x="514045" y="861025"/>
                </a:lnTo>
                <a:lnTo>
                  <a:pt x="513710" y="862514"/>
                </a:lnTo>
                <a:lnTo>
                  <a:pt x="509704" y="862514"/>
                </a:lnTo>
                <a:lnTo>
                  <a:pt x="509669" y="865413"/>
                </a:lnTo>
                <a:close/>
              </a:path>
              <a:path w="1760220" h="2282190">
                <a:moveTo>
                  <a:pt x="513508" y="863412"/>
                </a:moveTo>
                <a:lnTo>
                  <a:pt x="509704" y="862514"/>
                </a:lnTo>
                <a:lnTo>
                  <a:pt x="513710" y="862514"/>
                </a:lnTo>
                <a:lnTo>
                  <a:pt x="513508" y="863412"/>
                </a:lnTo>
                <a:close/>
              </a:path>
              <a:path w="1760220" h="2282190">
                <a:moveTo>
                  <a:pt x="518648" y="998772"/>
                </a:moveTo>
                <a:lnTo>
                  <a:pt x="516499" y="998229"/>
                </a:lnTo>
                <a:lnTo>
                  <a:pt x="518426" y="994819"/>
                </a:lnTo>
                <a:lnTo>
                  <a:pt x="520686" y="997338"/>
                </a:lnTo>
                <a:lnTo>
                  <a:pt x="518648" y="998772"/>
                </a:lnTo>
                <a:close/>
              </a:path>
              <a:path w="1760220" h="2282190">
                <a:moveTo>
                  <a:pt x="514141" y="1172818"/>
                </a:moveTo>
                <a:lnTo>
                  <a:pt x="516136" y="1164150"/>
                </a:lnTo>
                <a:lnTo>
                  <a:pt x="516238" y="1163709"/>
                </a:lnTo>
                <a:lnTo>
                  <a:pt x="522792" y="1164150"/>
                </a:lnTo>
                <a:lnTo>
                  <a:pt x="514141" y="1172818"/>
                </a:lnTo>
                <a:close/>
              </a:path>
              <a:path w="1760220" h="2282190">
                <a:moveTo>
                  <a:pt x="517945" y="1072640"/>
                </a:moveTo>
                <a:lnTo>
                  <a:pt x="515846" y="1072146"/>
                </a:lnTo>
                <a:lnTo>
                  <a:pt x="518426" y="1069393"/>
                </a:lnTo>
                <a:lnTo>
                  <a:pt x="520286" y="1071510"/>
                </a:lnTo>
                <a:lnTo>
                  <a:pt x="517945" y="1072640"/>
                </a:lnTo>
                <a:close/>
              </a:path>
              <a:path w="1760220" h="2282190">
                <a:moveTo>
                  <a:pt x="472477" y="1600177"/>
                </a:moveTo>
                <a:lnTo>
                  <a:pt x="468106" y="1600177"/>
                </a:lnTo>
                <a:lnTo>
                  <a:pt x="468106" y="1595789"/>
                </a:lnTo>
                <a:lnTo>
                  <a:pt x="472477" y="1595789"/>
                </a:lnTo>
                <a:lnTo>
                  <a:pt x="472477" y="1600177"/>
                </a:lnTo>
                <a:close/>
              </a:path>
              <a:path w="1760220" h="2282190">
                <a:moveTo>
                  <a:pt x="477341" y="1416993"/>
                </a:moveTo>
                <a:lnTo>
                  <a:pt x="475003" y="1415865"/>
                </a:lnTo>
                <a:lnTo>
                  <a:pt x="476864" y="1413749"/>
                </a:lnTo>
                <a:lnTo>
                  <a:pt x="479440" y="1416499"/>
                </a:lnTo>
                <a:lnTo>
                  <a:pt x="477341" y="1416993"/>
                </a:lnTo>
                <a:close/>
              </a:path>
              <a:path w="1760220" h="2282190">
                <a:moveTo>
                  <a:pt x="479527" y="1265654"/>
                </a:moveTo>
                <a:lnTo>
                  <a:pt x="477188" y="1264525"/>
                </a:lnTo>
                <a:lnTo>
                  <a:pt x="479046" y="1262408"/>
                </a:lnTo>
                <a:lnTo>
                  <a:pt x="481625" y="1265160"/>
                </a:lnTo>
                <a:lnTo>
                  <a:pt x="479527" y="1265654"/>
                </a:lnTo>
                <a:close/>
              </a:path>
              <a:path w="1760220" h="2282190">
                <a:moveTo>
                  <a:pt x="476950" y="1335122"/>
                </a:moveTo>
                <a:lnTo>
                  <a:pt x="478945" y="1326455"/>
                </a:lnTo>
                <a:lnTo>
                  <a:pt x="479046" y="1326014"/>
                </a:lnTo>
                <a:lnTo>
                  <a:pt x="485596" y="1326455"/>
                </a:lnTo>
                <a:lnTo>
                  <a:pt x="476950" y="1335122"/>
                </a:lnTo>
                <a:close/>
              </a:path>
              <a:path w="1760220" h="2282190">
                <a:moveTo>
                  <a:pt x="474382" y="1259819"/>
                </a:moveTo>
                <a:lnTo>
                  <a:pt x="471344" y="1258934"/>
                </a:lnTo>
                <a:lnTo>
                  <a:pt x="471065" y="1256495"/>
                </a:lnTo>
                <a:lnTo>
                  <a:pt x="476864" y="1255826"/>
                </a:lnTo>
                <a:lnTo>
                  <a:pt x="474382" y="1259819"/>
                </a:lnTo>
                <a:close/>
              </a:path>
              <a:path w="1760220" h="2282190">
                <a:moveTo>
                  <a:pt x="470289" y="1376453"/>
                </a:moveTo>
                <a:lnTo>
                  <a:pt x="465259" y="1374722"/>
                </a:lnTo>
                <a:lnTo>
                  <a:pt x="474058" y="1368786"/>
                </a:lnTo>
                <a:lnTo>
                  <a:pt x="474675" y="1365491"/>
                </a:lnTo>
                <a:lnTo>
                  <a:pt x="478696" y="1369563"/>
                </a:lnTo>
                <a:lnTo>
                  <a:pt x="477096" y="1371888"/>
                </a:lnTo>
                <a:lnTo>
                  <a:pt x="473189" y="1373756"/>
                </a:lnTo>
                <a:lnTo>
                  <a:pt x="470289" y="1376453"/>
                </a:lnTo>
                <a:close/>
              </a:path>
              <a:path w="1760220" h="2282190">
                <a:moveTo>
                  <a:pt x="479270" y="998772"/>
                </a:moveTo>
                <a:lnTo>
                  <a:pt x="477122" y="998229"/>
                </a:lnTo>
                <a:lnTo>
                  <a:pt x="479046" y="994819"/>
                </a:lnTo>
                <a:lnTo>
                  <a:pt x="481307" y="997338"/>
                </a:lnTo>
                <a:lnTo>
                  <a:pt x="479270" y="998772"/>
                </a:lnTo>
                <a:close/>
              </a:path>
              <a:path w="1760220" h="2282190">
                <a:moveTo>
                  <a:pt x="481235" y="1170285"/>
                </a:moveTo>
                <a:lnTo>
                  <a:pt x="478766" y="1166277"/>
                </a:lnTo>
                <a:lnTo>
                  <a:pt x="479530" y="1163682"/>
                </a:lnTo>
                <a:lnTo>
                  <a:pt x="481355" y="1163682"/>
                </a:lnTo>
                <a:lnTo>
                  <a:pt x="481235" y="1170285"/>
                </a:lnTo>
                <a:close/>
              </a:path>
              <a:path w="1760220" h="2282190">
                <a:moveTo>
                  <a:pt x="473410" y="1229306"/>
                </a:moveTo>
                <a:lnTo>
                  <a:pt x="470289" y="1229306"/>
                </a:lnTo>
                <a:lnTo>
                  <a:pt x="470289" y="1225117"/>
                </a:lnTo>
                <a:lnTo>
                  <a:pt x="475142" y="1223914"/>
                </a:lnTo>
                <a:lnTo>
                  <a:pt x="473410" y="1229306"/>
                </a:lnTo>
                <a:close/>
              </a:path>
              <a:path w="1760220" h="2282190">
                <a:moveTo>
                  <a:pt x="470289" y="1231697"/>
                </a:moveTo>
                <a:lnTo>
                  <a:pt x="470289" y="1229504"/>
                </a:lnTo>
                <a:lnTo>
                  <a:pt x="476864" y="1229504"/>
                </a:lnTo>
                <a:lnTo>
                  <a:pt x="476601" y="1231357"/>
                </a:lnTo>
                <a:lnTo>
                  <a:pt x="472867" y="1231357"/>
                </a:lnTo>
                <a:lnTo>
                  <a:pt x="470289" y="1231697"/>
                </a:lnTo>
                <a:close/>
              </a:path>
              <a:path w="1760220" h="2282190">
                <a:moveTo>
                  <a:pt x="476498" y="1232078"/>
                </a:moveTo>
                <a:lnTo>
                  <a:pt x="472867" y="1231357"/>
                </a:lnTo>
                <a:lnTo>
                  <a:pt x="476601" y="1231357"/>
                </a:lnTo>
                <a:lnTo>
                  <a:pt x="476498" y="1232078"/>
                </a:lnTo>
                <a:close/>
              </a:path>
              <a:path w="1760220" h="2282190">
                <a:moveTo>
                  <a:pt x="473065" y="2058096"/>
                </a:moveTo>
                <a:lnTo>
                  <a:pt x="470694" y="2054511"/>
                </a:lnTo>
                <a:lnTo>
                  <a:pt x="468106" y="2054196"/>
                </a:lnTo>
                <a:lnTo>
                  <a:pt x="469706" y="2050292"/>
                </a:lnTo>
                <a:lnTo>
                  <a:pt x="472082" y="2053887"/>
                </a:lnTo>
                <a:lnTo>
                  <a:pt x="474675" y="2054196"/>
                </a:lnTo>
                <a:lnTo>
                  <a:pt x="473065" y="2058096"/>
                </a:lnTo>
                <a:close/>
              </a:path>
              <a:path w="1760220" h="2282190">
                <a:moveTo>
                  <a:pt x="472477" y="1490506"/>
                </a:moveTo>
                <a:lnTo>
                  <a:pt x="469230" y="1488643"/>
                </a:lnTo>
                <a:lnTo>
                  <a:pt x="467777" y="1484991"/>
                </a:lnTo>
                <a:lnTo>
                  <a:pt x="467993" y="1481407"/>
                </a:lnTo>
                <a:lnTo>
                  <a:pt x="468106" y="1479543"/>
                </a:lnTo>
                <a:lnTo>
                  <a:pt x="471353" y="1481407"/>
                </a:lnTo>
                <a:lnTo>
                  <a:pt x="472776" y="1484991"/>
                </a:lnTo>
                <a:lnTo>
                  <a:pt x="472590" y="1488643"/>
                </a:lnTo>
                <a:lnTo>
                  <a:pt x="472477" y="1490506"/>
                </a:lnTo>
                <a:close/>
              </a:path>
              <a:path w="1760220" h="2282190">
                <a:moveTo>
                  <a:pt x="470391" y="1703601"/>
                </a:moveTo>
                <a:lnTo>
                  <a:pt x="472374" y="1694939"/>
                </a:lnTo>
                <a:lnTo>
                  <a:pt x="472477" y="1694492"/>
                </a:lnTo>
                <a:lnTo>
                  <a:pt x="479031" y="1694939"/>
                </a:lnTo>
                <a:lnTo>
                  <a:pt x="470391" y="1703601"/>
                </a:lnTo>
                <a:close/>
              </a:path>
              <a:path w="1760220" h="2282190">
                <a:moveTo>
                  <a:pt x="480243" y="1655176"/>
                </a:moveTo>
                <a:lnTo>
                  <a:pt x="478275" y="1653588"/>
                </a:lnTo>
                <a:lnTo>
                  <a:pt x="476693" y="1651614"/>
                </a:lnTo>
                <a:lnTo>
                  <a:pt x="479046" y="1652816"/>
                </a:lnTo>
                <a:lnTo>
                  <a:pt x="480243" y="1655176"/>
                </a:lnTo>
                <a:close/>
              </a:path>
              <a:path w="1760220" h="2282190">
                <a:moveTo>
                  <a:pt x="476950" y="1675086"/>
                </a:moveTo>
                <a:lnTo>
                  <a:pt x="478944" y="1666423"/>
                </a:lnTo>
                <a:lnTo>
                  <a:pt x="479046" y="1665981"/>
                </a:lnTo>
                <a:lnTo>
                  <a:pt x="485596" y="1666423"/>
                </a:lnTo>
                <a:lnTo>
                  <a:pt x="476950" y="1675086"/>
                </a:lnTo>
                <a:close/>
              </a:path>
              <a:path w="1760220" h="2282190">
                <a:moveTo>
                  <a:pt x="467818" y="1142800"/>
                </a:moveTo>
                <a:lnTo>
                  <a:pt x="468309" y="1138641"/>
                </a:lnTo>
                <a:lnTo>
                  <a:pt x="468271" y="1138002"/>
                </a:lnTo>
                <a:lnTo>
                  <a:pt x="468162" y="1136153"/>
                </a:lnTo>
                <a:lnTo>
                  <a:pt x="468106" y="1135194"/>
                </a:lnTo>
                <a:lnTo>
                  <a:pt x="470795" y="1136153"/>
                </a:lnTo>
                <a:lnTo>
                  <a:pt x="472603" y="1138002"/>
                </a:lnTo>
                <a:lnTo>
                  <a:pt x="472477" y="1141774"/>
                </a:lnTo>
                <a:lnTo>
                  <a:pt x="467818" y="1142800"/>
                </a:lnTo>
                <a:close/>
              </a:path>
              <a:path w="1760220" h="2282190">
                <a:moveTo>
                  <a:pt x="466714" y="1203858"/>
                </a:moveTo>
                <a:lnTo>
                  <a:pt x="466840" y="1198608"/>
                </a:lnTo>
                <a:lnTo>
                  <a:pt x="465918" y="1194413"/>
                </a:lnTo>
                <a:lnTo>
                  <a:pt x="469114" y="1196317"/>
                </a:lnTo>
                <a:lnTo>
                  <a:pt x="472847" y="1197693"/>
                </a:lnTo>
                <a:lnTo>
                  <a:pt x="472477" y="1203181"/>
                </a:lnTo>
                <a:lnTo>
                  <a:pt x="466714" y="1203858"/>
                </a:lnTo>
                <a:close/>
              </a:path>
              <a:path w="1760220" h="2282190">
                <a:moveTo>
                  <a:pt x="526715" y="1385639"/>
                </a:moveTo>
                <a:lnTo>
                  <a:pt x="522473" y="1385639"/>
                </a:lnTo>
                <a:lnTo>
                  <a:pt x="522676" y="1384375"/>
                </a:lnTo>
                <a:lnTo>
                  <a:pt x="522802" y="1383039"/>
                </a:lnTo>
                <a:lnTo>
                  <a:pt x="527052" y="1382166"/>
                </a:lnTo>
                <a:lnTo>
                  <a:pt x="526838" y="1384375"/>
                </a:lnTo>
                <a:lnTo>
                  <a:pt x="526715" y="1385639"/>
                </a:lnTo>
                <a:close/>
              </a:path>
              <a:path w="1760220" h="2282190">
                <a:moveTo>
                  <a:pt x="525998" y="1393032"/>
                </a:moveTo>
                <a:lnTo>
                  <a:pt x="520614" y="1389620"/>
                </a:lnTo>
                <a:lnTo>
                  <a:pt x="520614" y="1385233"/>
                </a:lnTo>
                <a:lnTo>
                  <a:pt x="522473" y="1385639"/>
                </a:lnTo>
                <a:lnTo>
                  <a:pt x="526715" y="1385639"/>
                </a:lnTo>
                <a:lnTo>
                  <a:pt x="525998" y="1393032"/>
                </a:lnTo>
                <a:close/>
              </a:path>
              <a:path w="1760220" h="2282190">
                <a:moveTo>
                  <a:pt x="481559" y="1550137"/>
                </a:moveTo>
                <a:lnTo>
                  <a:pt x="481351" y="1548878"/>
                </a:lnTo>
                <a:lnTo>
                  <a:pt x="480705" y="1541855"/>
                </a:lnTo>
                <a:lnTo>
                  <a:pt x="475562" y="1541855"/>
                </a:lnTo>
                <a:lnTo>
                  <a:pt x="474675" y="1536570"/>
                </a:lnTo>
                <a:lnTo>
                  <a:pt x="482719" y="1535818"/>
                </a:lnTo>
                <a:lnTo>
                  <a:pt x="481285" y="1544566"/>
                </a:lnTo>
                <a:lnTo>
                  <a:pt x="483423" y="1549736"/>
                </a:lnTo>
                <a:lnTo>
                  <a:pt x="481559" y="1550137"/>
                </a:lnTo>
                <a:close/>
              </a:path>
              <a:path w="1760220" h="2282190">
                <a:moveTo>
                  <a:pt x="477471" y="1550548"/>
                </a:moveTo>
                <a:lnTo>
                  <a:pt x="472477" y="1547542"/>
                </a:lnTo>
                <a:lnTo>
                  <a:pt x="470680" y="1541343"/>
                </a:lnTo>
                <a:lnTo>
                  <a:pt x="475562" y="1541855"/>
                </a:lnTo>
                <a:lnTo>
                  <a:pt x="480719" y="1541855"/>
                </a:lnTo>
                <a:lnTo>
                  <a:pt x="477471" y="1550548"/>
                </a:lnTo>
                <a:close/>
              </a:path>
              <a:path w="1760220" h="2282190">
                <a:moveTo>
                  <a:pt x="467624" y="1252492"/>
                </a:moveTo>
                <a:lnTo>
                  <a:pt x="465525" y="1251998"/>
                </a:lnTo>
                <a:lnTo>
                  <a:pt x="468106" y="1249246"/>
                </a:lnTo>
                <a:lnTo>
                  <a:pt x="469964" y="1251363"/>
                </a:lnTo>
                <a:lnTo>
                  <a:pt x="467624" y="1252492"/>
                </a:lnTo>
                <a:close/>
              </a:path>
              <a:path w="1760220" h="2282190">
                <a:moveTo>
                  <a:pt x="266355" y="1317641"/>
                </a:moveTo>
                <a:lnTo>
                  <a:pt x="262122" y="1317641"/>
                </a:lnTo>
                <a:lnTo>
                  <a:pt x="262320" y="1316381"/>
                </a:lnTo>
                <a:lnTo>
                  <a:pt x="262452" y="1315046"/>
                </a:lnTo>
                <a:lnTo>
                  <a:pt x="266691" y="1314173"/>
                </a:lnTo>
                <a:lnTo>
                  <a:pt x="266477" y="1316381"/>
                </a:lnTo>
                <a:lnTo>
                  <a:pt x="266355" y="1317641"/>
                </a:lnTo>
                <a:close/>
              </a:path>
              <a:path w="1760220" h="2282190">
                <a:moveTo>
                  <a:pt x="265637" y="1325034"/>
                </a:moveTo>
                <a:lnTo>
                  <a:pt x="260263" y="1321626"/>
                </a:lnTo>
                <a:lnTo>
                  <a:pt x="260263" y="1317239"/>
                </a:lnTo>
                <a:lnTo>
                  <a:pt x="262122" y="1317641"/>
                </a:lnTo>
                <a:lnTo>
                  <a:pt x="266355" y="1317641"/>
                </a:lnTo>
                <a:lnTo>
                  <a:pt x="265637" y="1325034"/>
                </a:lnTo>
                <a:close/>
              </a:path>
              <a:path w="1760220" h="2282190">
                <a:moveTo>
                  <a:pt x="262547" y="1688246"/>
                </a:moveTo>
                <a:lnTo>
                  <a:pt x="264533" y="1679579"/>
                </a:lnTo>
                <a:lnTo>
                  <a:pt x="264634" y="1679138"/>
                </a:lnTo>
                <a:lnTo>
                  <a:pt x="271184" y="1679579"/>
                </a:lnTo>
                <a:lnTo>
                  <a:pt x="262547" y="1688246"/>
                </a:lnTo>
                <a:close/>
              </a:path>
              <a:path w="1760220" h="2282190">
                <a:moveTo>
                  <a:pt x="280150" y="1271584"/>
                </a:moveTo>
                <a:lnTo>
                  <a:pt x="276334" y="1263934"/>
                </a:lnTo>
                <a:lnTo>
                  <a:pt x="280074" y="1271432"/>
                </a:lnTo>
                <a:lnTo>
                  <a:pt x="280150" y="1271584"/>
                </a:lnTo>
                <a:close/>
              </a:path>
              <a:path w="1760220" h="2282190">
                <a:moveTo>
                  <a:pt x="280252" y="1271789"/>
                </a:moveTo>
                <a:lnTo>
                  <a:pt x="280150" y="1271584"/>
                </a:lnTo>
                <a:lnTo>
                  <a:pt x="280074" y="1271432"/>
                </a:lnTo>
                <a:lnTo>
                  <a:pt x="280150" y="1271584"/>
                </a:lnTo>
                <a:lnTo>
                  <a:pt x="280252" y="1271789"/>
                </a:lnTo>
                <a:close/>
              </a:path>
              <a:path w="1760220" h="2282190">
                <a:moveTo>
                  <a:pt x="279384" y="1105372"/>
                </a:moveTo>
                <a:lnTo>
                  <a:pt x="277695" y="1105372"/>
                </a:lnTo>
                <a:lnTo>
                  <a:pt x="277758" y="1100098"/>
                </a:lnTo>
                <a:lnTo>
                  <a:pt x="280229" y="1102829"/>
                </a:lnTo>
                <a:lnTo>
                  <a:pt x="279384" y="1105372"/>
                </a:lnTo>
                <a:close/>
              </a:path>
              <a:path w="1760220" h="2282190">
                <a:moveTo>
                  <a:pt x="286510" y="1056233"/>
                </a:moveTo>
                <a:lnTo>
                  <a:pt x="279946" y="1056233"/>
                </a:lnTo>
                <a:lnTo>
                  <a:pt x="279551" y="1051449"/>
                </a:lnTo>
                <a:lnTo>
                  <a:pt x="281739" y="1049256"/>
                </a:lnTo>
                <a:lnTo>
                  <a:pt x="286510" y="1049652"/>
                </a:lnTo>
                <a:lnTo>
                  <a:pt x="286510" y="1056233"/>
                </a:lnTo>
                <a:close/>
              </a:path>
              <a:path w="1760220" h="2282190">
                <a:moveTo>
                  <a:pt x="275801" y="1645802"/>
                </a:moveTo>
                <a:lnTo>
                  <a:pt x="273651" y="1645260"/>
                </a:lnTo>
                <a:lnTo>
                  <a:pt x="275575" y="1641853"/>
                </a:lnTo>
                <a:lnTo>
                  <a:pt x="277838" y="1644369"/>
                </a:lnTo>
                <a:lnTo>
                  <a:pt x="275801" y="1645802"/>
                </a:lnTo>
                <a:close/>
              </a:path>
              <a:path w="1760220" h="2282190">
                <a:moveTo>
                  <a:pt x="284322" y="1503672"/>
                </a:moveTo>
                <a:lnTo>
                  <a:pt x="279946" y="1503672"/>
                </a:lnTo>
                <a:lnTo>
                  <a:pt x="279946" y="1499286"/>
                </a:lnTo>
                <a:lnTo>
                  <a:pt x="284322" y="1499286"/>
                </a:lnTo>
                <a:lnTo>
                  <a:pt x="284322" y="1503672"/>
                </a:lnTo>
                <a:close/>
              </a:path>
              <a:path w="1760220" h="2282190">
                <a:moveTo>
                  <a:pt x="277889" y="1473832"/>
                </a:moveTo>
                <a:lnTo>
                  <a:pt x="278943" y="1462976"/>
                </a:lnTo>
                <a:lnTo>
                  <a:pt x="284322" y="1466388"/>
                </a:lnTo>
                <a:lnTo>
                  <a:pt x="284945" y="1469927"/>
                </a:lnTo>
                <a:lnTo>
                  <a:pt x="282260" y="1470166"/>
                </a:lnTo>
                <a:lnTo>
                  <a:pt x="282134" y="1472969"/>
                </a:lnTo>
                <a:lnTo>
                  <a:pt x="277889" y="1473832"/>
                </a:lnTo>
                <a:close/>
              </a:path>
              <a:path w="1760220" h="2282190">
                <a:moveTo>
                  <a:pt x="273482" y="1596129"/>
                </a:moveTo>
                <a:lnTo>
                  <a:pt x="274137" y="1593280"/>
                </a:lnTo>
                <a:lnTo>
                  <a:pt x="275638" y="1591775"/>
                </a:lnTo>
                <a:lnTo>
                  <a:pt x="274482" y="1591775"/>
                </a:lnTo>
                <a:lnTo>
                  <a:pt x="275473" y="1587462"/>
                </a:lnTo>
                <a:lnTo>
                  <a:pt x="275575" y="1587021"/>
                </a:lnTo>
                <a:lnTo>
                  <a:pt x="282128" y="1587462"/>
                </a:lnTo>
                <a:lnTo>
                  <a:pt x="277825" y="1591775"/>
                </a:lnTo>
                <a:lnTo>
                  <a:pt x="275638" y="1591775"/>
                </a:lnTo>
                <a:lnTo>
                  <a:pt x="274137" y="1593280"/>
                </a:lnTo>
                <a:lnTo>
                  <a:pt x="276324" y="1593280"/>
                </a:lnTo>
                <a:lnTo>
                  <a:pt x="273482" y="1596129"/>
                </a:lnTo>
                <a:close/>
              </a:path>
              <a:path w="1760220" h="2282190">
                <a:moveTo>
                  <a:pt x="266924" y="1600511"/>
                </a:moveTo>
                <a:lnTo>
                  <a:pt x="268925" y="1591775"/>
                </a:lnTo>
                <a:lnTo>
                  <a:pt x="269011" y="1591402"/>
                </a:lnTo>
                <a:lnTo>
                  <a:pt x="274482" y="1591775"/>
                </a:lnTo>
                <a:lnTo>
                  <a:pt x="274137" y="1593280"/>
                </a:lnTo>
                <a:lnTo>
                  <a:pt x="266924" y="1600511"/>
                </a:lnTo>
                <a:close/>
              </a:path>
              <a:path w="1760220" h="2282190">
                <a:moveTo>
                  <a:pt x="283718" y="1698656"/>
                </a:moveTo>
                <a:lnTo>
                  <a:pt x="281879" y="1696941"/>
                </a:lnTo>
                <a:lnTo>
                  <a:pt x="280168" y="1695098"/>
                </a:lnTo>
                <a:lnTo>
                  <a:pt x="282134" y="1696686"/>
                </a:lnTo>
                <a:lnTo>
                  <a:pt x="283718" y="1698656"/>
                </a:lnTo>
                <a:close/>
              </a:path>
              <a:path w="1760220" h="2282190">
                <a:moveTo>
                  <a:pt x="277758" y="1418131"/>
                </a:moveTo>
                <a:lnTo>
                  <a:pt x="275872" y="1414701"/>
                </a:lnTo>
                <a:lnTo>
                  <a:pt x="278006" y="1412866"/>
                </a:lnTo>
                <a:lnTo>
                  <a:pt x="280016" y="1413663"/>
                </a:lnTo>
                <a:lnTo>
                  <a:pt x="277758" y="1418131"/>
                </a:lnTo>
                <a:close/>
              </a:path>
              <a:path w="1760220" h="2282190">
                <a:moveTo>
                  <a:pt x="282134" y="1295304"/>
                </a:moveTo>
                <a:lnTo>
                  <a:pt x="277251" y="1294985"/>
                </a:lnTo>
                <a:lnTo>
                  <a:pt x="284980" y="1289780"/>
                </a:lnTo>
                <a:lnTo>
                  <a:pt x="282134" y="1284337"/>
                </a:lnTo>
                <a:lnTo>
                  <a:pt x="289813" y="1286068"/>
                </a:lnTo>
                <a:lnTo>
                  <a:pt x="284667" y="1292014"/>
                </a:lnTo>
                <a:lnTo>
                  <a:pt x="282134" y="1295304"/>
                </a:lnTo>
                <a:close/>
              </a:path>
              <a:path w="1760220" h="2282190">
                <a:moveTo>
                  <a:pt x="288697" y="1218542"/>
                </a:moveTo>
                <a:lnTo>
                  <a:pt x="286221" y="1214696"/>
                </a:lnTo>
                <a:lnTo>
                  <a:pt x="288156" y="1213275"/>
                </a:lnTo>
                <a:lnTo>
                  <a:pt x="290362" y="1214488"/>
                </a:lnTo>
                <a:lnTo>
                  <a:pt x="288697" y="1218542"/>
                </a:lnTo>
                <a:close/>
              </a:path>
              <a:path w="1760220" h="2282190">
                <a:moveTo>
                  <a:pt x="277859" y="1225457"/>
                </a:moveTo>
                <a:lnTo>
                  <a:pt x="279844" y="1216789"/>
                </a:lnTo>
                <a:lnTo>
                  <a:pt x="279946" y="1216343"/>
                </a:lnTo>
                <a:lnTo>
                  <a:pt x="286500" y="1216789"/>
                </a:lnTo>
                <a:lnTo>
                  <a:pt x="277859" y="1225457"/>
                </a:lnTo>
                <a:close/>
              </a:path>
              <a:path w="1760220" h="2282190">
                <a:moveTo>
                  <a:pt x="286738" y="1161078"/>
                </a:moveTo>
                <a:lnTo>
                  <a:pt x="284588" y="1160534"/>
                </a:lnTo>
                <a:lnTo>
                  <a:pt x="286510" y="1157123"/>
                </a:lnTo>
                <a:lnTo>
                  <a:pt x="288773" y="1159644"/>
                </a:lnTo>
                <a:lnTo>
                  <a:pt x="286738" y="1161078"/>
                </a:lnTo>
                <a:close/>
              </a:path>
              <a:path w="1760220" h="2282190">
                <a:moveTo>
                  <a:pt x="282614" y="1087993"/>
                </a:moveTo>
                <a:lnTo>
                  <a:pt x="280274" y="1086865"/>
                </a:lnTo>
                <a:lnTo>
                  <a:pt x="282134" y="1084748"/>
                </a:lnTo>
                <a:lnTo>
                  <a:pt x="284714" y="1087499"/>
                </a:lnTo>
                <a:lnTo>
                  <a:pt x="282614" y="1087993"/>
                </a:lnTo>
                <a:close/>
              </a:path>
              <a:path w="1760220" h="2282190">
                <a:moveTo>
                  <a:pt x="286990" y="1662647"/>
                </a:moveTo>
                <a:lnTo>
                  <a:pt x="284650" y="1661518"/>
                </a:lnTo>
                <a:lnTo>
                  <a:pt x="286510" y="1659401"/>
                </a:lnTo>
                <a:lnTo>
                  <a:pt x="289090" y="1662153"/>
                </a:lnTo>
                <a:lnTo>
                  <a:pt x="286990" y="1662647"/>
                </a:lnTo>
                <a:close/>
              </a:path>
              <a:path w="1760220" h="2282190">
                <a:moveTo>
                  <a:pt x="266355" y="1332995"/>
                </a:moveTo>
                <a:lnTo>
                  <a:pt x="262122" y="1332995"/>
                </a:lnTo>
                <a:lnTo>
                  <a:pt x="262320" y="1331735"/>
                </a:lnTo>
                <a:lnTo>
                  <a:pt x="262452" y="1330400"/>
                </a:lnTo>
                <a:lnTo>
                  <a:pt x="266691" y="1329527"/>
                </a:lnTo>
                <a:lnTo>
                  <a:pt x="266477" y="1331735"/>
                </a:lnTo>
                <a:lnTo>
                  <a:pt x="266355" y="1332995"/>
                </a:lnTo>
                <a:close/>
              </a:path>
              <a:path w="1760220" h="2282190">
                <a:moveTo>
                  <a:pt x="265637" y="1340394"/>
                </a:moveTo>
                <a:lnTo>
                  <a:pt x="260263" y="1336981"/>
                </a:lnTo>
                <a:lnTo>
                  <a:pt x="260263" y="1332594"/>
                </a:lnTo>
                <a:lnTo>
                  <a:pt x="262122" y="1332995"/>
                </a:lnTo>
                <a:lnTo>
                  <a:pt x="266355" y="1332995"/>
                </a:lnTo>
                <a:lnTo>
                  <a:pt x="265637" y="1340394"/>
                </a:lnTo>
                <a:close/>
              </a:path>
              <a:path w="1760220" h="2282190">
                <a:moveTo>
                  <a:pt x="227666" y="1386990"/>
                </a:moveTo>
                <a:lnTo>
                  <a:pt x="225517" y="1386447"/>
                </a:lnTo>
                <a:lnTo>
                  <a:pt x="227439" y="1383039"/>
                </a:lnTo>
                <a:lnTo>
                  <a:pt x="229702" y="1385557"/>
                </a:lnTo>
                <a:lnTo>
                  <a:pt x="227666" y="1386990"/>
                </a:lnTo>
                <a:close/>
              </a:path>
              <a:path w="1760220" h="2282190">
                <a:moveTo>
                  <a:pt x="227919" y="1421377"/>
                </a:moveTo>
                <a:lnTo>
                  <a:pt x="225579" y="1420248"/>
                </a:lnTo>
                <a:lnTo>
                  <a:pt x="227439" y="1418131"/>
                </a:lnTo>
                <a:lnTo>
                  <a:pt x="230019" y="1420884"/>
                </a:lnTo>
                <a:lnTo>
                  <a:pt x="227919" y="1421377"/>
                </a:lnTo>
                <a:close/>
              </a:path>
              <a:path w="1760220" h="2282190">
                <a:moveTo>
                  <a:pt x="233997" y="1323820"/>
                </a:moveTo>
                <a:lnTo>
                  <a:pt x="229626" y="1323820"/>
                </a:lnTo>
                <a:lnTo>
                  <a:pt x="229626" y="1319432"/>
                </a:lnTo>
                <a:lnTo>
                  <a:pt x="233997" y="1319432"/>
                </a:lnTo>
                <a:lnTo>
                  <a:pt x="233997" y="1323820"/>
                </a:lnTo>
                <a:close/>
              </a:path>
              <a:path w="1760220" h="2282190">
                <a:moveTo>
                  <a:pt x="230217" y="1339169"/>
                </a:moveTo>
                <a:lnTo>
                  <a:pt x="225250" y="1339169"/>
                </a:lnTo>
                <a:lnTo>
                  <a:pt x="231226" y="1337118"/>
                </a:lnTo>
                <a:lnTo>
                  <a:pt x="231177" y="1336082"/>
                </a:lnTo>
                <a:lnTo>
                  <a:pt x="231065" y="1333730"/>
                </a:lnTo>
                <a:lnTo>
                  <a:pt x="230971" y="1331746"/>
                </a:lnTo>
                <a:lnTo>
                  <a:pt x="230923" y="1330731"/>
                </a:lnTo>
                <a:lnTo>
                  <a:pt x="230826" y="1328679"/>
                </a:lnTo>
                <a:lnTo>
                  <a:pt x="238383" y="1328207"/>
                </a:lnTo>
                <a:lnTo>
                  <a:pt x="240241" y="1335412"/>
                </a:lnTo>
                <a:lnTo>
                  <a:pt x="238368" y="1335412"/>
                </a:lnTo>
                <a:lnTo>
                  <a:pt x="238188" y="1336082"/>
                </a:lnTo>
                <a:lnTo>
                  <a:pt x="238067" y="1336535"/>
                </a:lnTo>
                <a:lnTo>
                  <a:pt x="232898" y="1336535"/>
                </a:lnTo>
                <a:lnTo>
                  <a:pt x="230217" y="1339169"/>
                </a:lnTo>
                <a:close/>
              </a:path>
              <a:path w="1760220" h="2282190">
                <a:moveTo>
                  <a:pt x="201192" y="1339169"/>
                </a:moveTo>
                <a:lnTo>
                  <a:pt x="195747" y="1338840"/>
                </a:lnTo>
                <a:lnTo>
                  <a:pt x="200549" y="1331746"/>
                </a:lnTo>
                <a:lnTo>
                  <a:pt x="201198" y="1330386"/>
                </a:lnTo>
                <a:lnTo>
                  <a:pt x="200968" y="1330386"/>
                </a:lnTo>
                <a:lnTo>
                  <a:pt x="206626" y="1330731"/>
                </a:lnTo>
                <a:lnTo>
                  <a:pt x="201824" y="1337829"/>
                </a:lnTo>
                <a:lnTo>
                  <a:pt x="201192" y="1339169"/>
                </a:lnTo>
                <a:close/>
              </a:path>
              <a:path w="1760220" h="2282190">
                <a:moveTo>
                  <a:pt x="217489" y="1336535"/>
                </a:moveTo>
                <a:lnTo>
                  <a:pt x="216897" y="1336535"/>
                </a:lnTo>
                <a:lnTo>
                  <a:pt x="218594" y="1330731"/>
                </a:lnTo>
                <a:lnTo>
                  <a:pt x="218695" y="1330386"/>
                </a:lnTo>
                <a:lnTo>
                  <a:pt x="222530" y="1330386"/>
                </a:lnTo>
                <a:lnTo>
                  <a:pt x="223021" y="1333730"/>
                </a:lnTo>
                <a:lnTo>
                  <a:pt x="223000" y="1336082"/>
                </a:lnTo>
                <a:lnTo>
                  <a:pt x="221770" y="1336082"/>
                </a:lnTo>
                <a:lnTo>
                  <a:pt x="217489" y="1336535"/>
                </a:lnTo>
                <a:close/>
              </a:path>
              <a:path w="1760220" h="2282190">
                <a:moveTo>
                  <a:pt x="240864" y="1337829"/>
                </a:moveTo>
                <a:lnTo>
                  <a:pt x="238368" y="1335412"/>
                </a:lnTo>
                <a:lnTo>
                  <a:pt x="240241" y="1335412"/>
                </a:lnTo>
                <a:lnTo>
                  <a:pt x="240414" y="1336082"/>
                </a:lnTo>
                <a:lnTo>
                  <a:pt x="240531" y="1336535"/>
                </a:lnTo>
                <a:lnTo>
                  <a:pt x="240646" y="1336981"/>
                </a:lnTo>
                <a:lnTo>
                  <a:pt x="240760" y="1337422"/>
                </a:lnTo>
                <a:lnTo>
                  <a:pt x="240864" y="1337829"/>
                </a:lnTo>
                <a:close/>
              </a:path>
              <a:path w="1760220" h="2282190">
                <a:moveTo>
                  <a:pt x="220874" y="1341362"/>
                </a:moveTo>
                <a:lnTo>
                  <a:pt x="221474" y="1337829"/>
                </a:lnTo>
                <a:lnTo>
                  <a:pt x="221595" y="1337118"/>
                </a:lnTo>
                <a:lnTo>
                  <a:pt x="221694" y="1336535"/>
                </a:lnTo>
                <a:lnTo>
                  <a:pt x="221770" y="1336082"/>
                </a:lnTo>
                <a:lnTo>
                  <a:pt x="223000" y="1336082"/>
                </a:lnTo>
                <a:lnTo>
                  <a:pt x="222986" y="1337601"/>
                </a:lnTo>
                <a:lnTo>
                  <a:pt x="225250" y="1339169"/>
                </a:lnTo>
                <a:lnTo>
                  <a:pt x="230217" y="1339169"/>
                </a:lnTo>
                <a:lnTo>
                  <a:pt x="228310" y="1341044"/>
                </a:lnTo>
                <a:lnTo>
                  <a:pt x="220874" y="1341362"/>
                </a:lnTo>
                <a:close/>
              </a:path>
              <a:path w="1760220" h="2282190">
                <a:moveTo>
                  <a:pt x="236184" y="1343557"/>
                </a:moveTo>
                <a:lnTo>
                  <a:pt x="232898" y="1336535"/>
                </a:lnTo>
                <a:lnTo>
                  <a:pt x="238067" y="1336535"/>
                </a:lnTo>
                <a:lnTo>
                  <a:pt x="236184" y="1343557"/>
                </a:lnTo>
                <a:close/>
              </a:path>
              <a:path w="1760220" h="2282190">
                <a:moveTo>
                  <a:pt x="210040" y="1346090"/>
                </a:moveTo>
                <a:lnTo>
                  <a:pt x="211932" y="1337829"/>
                </a:lnTo>
                <a:lnTo>
                  <a:pt x="212025" y="1337422"/>
                </a:lnTo>
                <a:lnTo>
                  <a:pt x="212127" y="1336981"/>
                </a:lnTo>
                <a:lnTo>
                  <a:pt x="218681" y="1337422"/>
                </a:lnTo>
                <a:lnTo>
                  <a:pt x="210040" y="1346090"/>
                </a:lnTo>
                <a:close/>
              </a:path>
              <a:path w="1760220" h="2282190">
                <a:moveTo>
                  <a:pt x="205665" y="1352665"/>
                </a:moveTo>
                <a:lnTo>
                  <a:pt x="207649" y="1344003"/>
                </a:lnTo>
                <a:lnTo>
                  <a:pt x="207751" y="1343557"/>
                </a:lnTo>
                <a:lnTo>
                  <a:pt x="210576" y="1343749"/>
                </a:lnTo>
                <a:lnTo>
                  <a:pt x="210040" y="1346090"/>
                </a:lnTo>
                <a:lnTo>
                  <a:pt x="212220" y="1346090"/>
                </a:lnTo>
                <a:lnTo>
                  <a:pt x="205665" y="1352665"/>
                </a:lnTo>
                <a:close/>
              </a:path>
              <a:path w="1760220" h="2282190">
                <a:moveTo>
                  <a:pt x="220875" y="1347943"/>
                </a:moveTo>
                <a:lnTo>
                  <a:pt x="216503" y="1347943"/>
                </a:lnTo>
                <a:lnTo>
                  <a:pt x="216503" y="1343557"/>
                </a:lnTo>
                <a:lnTo>
                  <a:pt x="220875" y="1343557"/>
                </a:lnTo>
                <a:lnTo>
                  <a:pt x="220875" y="1347943"/>
                </a:lnTo>
                <a:close/>
              </a:path>
              <a:path w="1760220" h="2282190">
                <a:moveTo>
                  <a:pt x="212220" y="1346090"/>
                </a:moveTo>
                <a:lnTo>
                  <a:pt x="210040" y="1346090"/>
                </a:lnTo>
                <a:lnTo>
                  <a:pt x="212373" y="1343749"/>
                </a:lnTo>
                <a:lnTo>
                  <a:pt x="210576" y="1343749"/>
                </a:lnTo>
                <a:lnTo>
                  <a:pt x="214300" y="1344003"/>
                </a:lnTo>
                <a:lnTo>
                  <a:pt x="212220" y="1346090"/>
                </a:lnTo>
                <a:close/>
              </a:path>
              <a:path w="1760220" h="2282190">
                <a:moveTo>
                  <a:pt x="257510" y="1313740"/>
                </a:moveTo>
                <a:lnTo>
                  <a:pt x="255820" y="1313740"/>
                </a:lnTo>
                <a:lnTo>
                  <a:pt x="255888" y="1308466"/>
                </a:lnTo>
                <a:lnTo>
                  <a:pt x="258357" y="1311197"/>
                </a:lnTo>
                <a:lnTo>
                  <a:pt x="257510" y="1313740"/>
                </a:lnTo>
                <a:close/>
              </a:path>
              <a:path w="1760220" h="2282190">
                <a:moveTo>
                  <a:pt x="251506" y="1315046"/>
                </a:moveTo>
                <a:lnTo>
                  <a:pt x="247130" y="1315046"/>
                </a:lnTo>
                <a:lnTo>
                  <a:pt x="247130" y="1310659"/>
                </a:lnTo>
                <a:lnTo>
                  <a:pt x="251506" y="1310659"/>
                </a:lnTo>
                <a:lnTo>
                  <a:pt x="251506" y="1315046"/>
                </a:lnTo>
                <a:close/>
              </a:path>
              <a:path w="1760220" h="2282190">
                <a:moveTo>
                  <a:pt x="240658" y="1324155"/>
                </a:moveTo>
                <a:lnTo>
                  <a:pt x="242652" y="1315487"/>
                </a:lnTo>
                <a:lnTo>
                  <a:pt x="242754" y="1315046"/>
                </a:lnTo>
                <a:lnTo>
                  <a:pt x="249308" y="1315487"/>
                </a:lnTo>
                <a:lnTo>
                  <a:pt x="240658" y="1324155"/>
                </a:lnTo>
                <a:close/>
              </a:path>
              <a:path w="1760220" h="2282190">
                <a:moveTo>
                  <a:pt x="244375" y="1295304"/>
                </a:moveTo>
                <a:lnTo>
                  <a:pt x="240571" y="1295304"/>
                </a:lnTo>
                <a:lnTo>
                  <a:pt x="239821" y="1290902"/>
                </a:lnTo>
                <a:lnTo>
                  <a:pt x="241012" y="1288445"/>
                </a:lnTo>
                <a:lnTo>
                  <a:pt x="244943" y="1288729"/>
                </a:lnTo>
                <a:lnTo>
                  <a:pt x="244413" y="1294873"/>
                </a:lnTo>
                <a:lnTo>
                  <a:pt x="244375" y="1295304"/>
                </a:lnTo>
                <a:close/>
              </a:path>
              <a:path w="1760220" h="2282190">
                <a:moveTo>
                  <a:pt x="235038" y="1306228"/>
                </a:moveTo>
                <a:lnTo>
                  <a:pt x="229626" y="1301890"/>
                </a:lnTo>
                <a:lnTo>
                  <a:pt x="228663" y="1295304"/>
                </a:lnTo>
                <a:lnTo>
                  <a:pt x="228623" y="1295035"/>
                </a:lnTo>
                <a:lnTo>
                  <a:pt x="234306" y="1294873"/>
                </a:lnTo>
                <a:lnTo>
                  <a:pt x="240571" y="1295304"/>
                </a:lnTo>
                <a:lnTo>
                  <a:pt x="244375" y="1295304"/>
                </a:lnTo>
                <a:lnTo>
                  <a:pt x="244243" y="1296843"/>
                </a:lnTo>
                <a:lnTo>
                  <a:pt x="240426" y="1303611"/>
                </a:lnTo>
                <a:lnTo>
                  <a:pt x="235038" y="1306228"/>
                </a:lnTo>
                <a:close/>
              </a:path>
              <a:path w="1760220" h="2282190">
                <a:moveTo>
                  <a:pt x="236483" y="1368716"/>
                </a:moveTo>
                <a:lnTo>
                  <a:pt x="229626" y="1367685"/>
                </a:lnTo>
                <a:lnTo>
                  <a:pt x="229626" y="1358916"/>
                </a:lnTo>
                <a:lnTo>
                  <a:pt x="238384" y="1358916"/>
                </a:lnTo>
                <a:lnTo>
                  <a:pt x="235791" y="1362171"/>
                </a:lnTo>
                <a:lnTo>
                  <a:pt x="236374" y="1367685"/>
                </a:lnTo>
                <a:lnTo>
                  <a:pt x="236483" y="1368716"/>
                </a:lnTo>
                <a:close/>
              </a:path>
              <a:path w="1760220" h="2282190">
                <a:moveTo>
                  <a:pt x="236184" y="1398389"/>
                </a:moveTo>
                <a:lnTo>
                  <a:pt x="230300" y="1395799"/>
                </a:lnTo>
                <a:lnTo>
                  <a:pt x="236205" y="1386959"/>
                </a:lnTo>
                <a:lnTo>
                  <a:pt x="236184" y="1383039"/>
                </a:lnTo>
                <a:lnTo>
                  <a:pt x="245414" y="1385776"/>
                </a:lnTo>
                <a:lnTo>
                  <a:pt x="235982" y="1392026"/>
                </a:lnTo>
                <a:lnTo>
                  <a:pt x="236102" y="1395799"/>
                </a:lnTo>
                <a:lnTo>
                  <a:pt x="236184" y="1398389"/>
                </a:lnTo>
                <a:close/>
              </a:path>
              <a:path w="1760220" h="2282190">
                <a:moveTo>
                  <a:pt x="266403" y="1175232"/>
                </a:moveTo>
                <a:lnTo>
                  <a:pt x="264587" y="1175232"/>
                </a:lnTo>
                <a:lnTo>
                  <a:pt x="264634" y="1172478"/>
                </a:lnTo>
                <a:lnTo>
                  <a:pt x="267998" y="1173962"/>
                </a:lnTo>
                <a:lnTo>
                  <a:pt x="266403" y="1175232"/>
                </a:lnTo>
                <a:close/>
              </a:path>
              <a:path w="1760220" h="2282190">
                <a:moveTo>
                  <a:pt x="286510" y="988239"/>
                </a:moveTo>
                <a:lnTo>
                  <a:pt x="284129" y="983230"/>
                </a:lnTo>
                <a:lnTo>
                  <a:pt x="285885" y="981005"/>
                </a:lnTo>
                <a:lnTo>
                  <a:pt x="287954" y="982397"/>
                </a:lnTo>
                <a:lnTo>
                  <a:pt x="286510" y="988239"/>
                </a:lnTo>
                <a:close/>
              </a:path>
              <a:path w="1760220" h="2282190">
                <a:moveTo>
                  <a:pt x="288218" y="1824947"/>
                </a:moveTo>
                <a:lnTo>
                  <a:pt x="286119" y="1824452"/>
                </a:lnTo>
                <a:lnTo>
                  <a:pt x="288697" y="1821700"/>
                </a:lnTo>
                <a:lnTo>
                  <a:pt x="290556" y="1823817"/>
                </a:lnTo>
                <a:lnTo>
                  <a:pt x="288218" y="1824947"/>
                </a:lnTo>
                <a:close/>
              </a:path>
              <a:path w="1760220" h="2282190">
                <a:moveTo>
                  <a:pt x="269112" y="999541"/>
                </a:moveTo>
                <a:lnTo>
                  <a:pt x="271096" y="990879"/>
                </a:lnTo>
                <a:lnTo>
                  <a:pt x="271198" y="990433"/>
                </a:lnTo>
                <a:lnTo>
                  <a:pt x="277753" y="990879"/>
                </a:lnTo>
                <a:lnTo>
                  <a:pt x="269112" y="999541"/>
                </a:lnTo>
                <a:close/>
              </a:path>
              <a:path w="1760220" h="2282190">
                <a:moveTo>
                  <a:pt x="270636" y="1057119"/>
                </a:moveTo>
                <a:lnTo>
                  <a:pt x="268947" y="1057119"/>
                </a:lnTo>
                <a:lnTo>
                  <a:pt x="269011" y="1051850"/>
                </a:lnTo>
                <a:lnTo>
                  <a:pt x="271481" y="1054576"/>
                </a:lnTo>
                <a:lnTo>
                  <a:pt x="270636" y="1057119"/>
                </a:lnTo>
                <a:close/>
              </a:path>
              <a:path w="1760220" h="2282190">
                <a:moveTo>
                  <a:pt x="269112" y="1025864"/>
                </a:moveTo>
                <a:lnTo>
                  <a:pt x="271097" y="1017196"/>
                </a:lnTo>
                <a:lnTo>
                  <a:pt x="271198" y="1016754"/>
                </a:lnTo>
                <a:lnTo>
                  <a:pt x="277753" y="1017196"/>
                </a:lnTo>
                <a:lnTo>
                  <a:pt x="269112" y="1025864"/>
                </a:lnTo>
                <a:close/>
              </a:path>
              <a:path w="1760220" h="2282190">
                <a:moveTo>
                  <a:pt x="266529" y="1123059"/>
                </a:moveTo>
                <a:lnTo>
                  <a:pt x="267030" y="1118900"/>
                </a:lnTo>
                <a:lnTo>
                  <a:pt x="266992" y="1118259"/>
                </a:lnTo>
                <a:lnTo>
                  <a:pt x="266880" y="1116407"/>
                </a:lnTo>
                <a:lnTo>
                  <a:pt x="266823" y="1115452"/>
                </a:lnTo>
                <a:lnTo>
                  <a:pt x="269512" y="1116407"/>
                </a:lnTo>
                <a:lnTo>
                  <a:pt x="271315" y="1118259"/>
                </a:lnTo>
                <a:lnTo>
                  <a:pt x="271198" y="1122032"/>
                </a:lnTo>
                <a:lnTo>
                  <a:pt x="266529" y="1123059"/>
                </a:lnTo>
                <a:close/>
              </a:path>
              <a:path w="1760220" h="2282190">
                <a:moveTo>
                  <a:pt x="275575" y="1139581"/>
                </a:moveTo>
                <a:lnTo>
                  <a:pt x="269011" y="1139581"/>
                </a:lnTo>
                <a:lnTo>
                  <a:pt x="268616" y="1131868"/>
                </a:lnTo>
                <a:lnTo>
                  <a:pt x="274177" y="1130141"/>
                </a:lnTo>
                <a:lnTo>
                  <a:pt x="277758" y="1126420"/>
                </a:lnTo>
                <a:lnTo>
                  <a:pt x="278698" y="1123059"/>
                </a:lnTo>
                <a:lnTo>
                  <a:pt x="278094" y="1126420"/>
                </a:lnTo>
                <a:lnTo>
                  <a:pt x="276212" y="1135458"/>
                </a:lnTo>
                <a:lnTo>
                  <a:pt x="275575" y="1139581"/>
                </a:lnTo>
                <a:close/>
              </a:path>
              <a:path w="1760220" h="2282190">
                <a:moveTo>
                  <a:pt x="304014" y="1179059"/>
                </a:moveTo>
                <a:lnTo>
                  <a:pt x="299638" y="1179059"/>
                </a:lnTo>
                <a:lnTo>
                  <a:pt x="299638" y="1174671"/>
                </a:lnTo>
                <a:lnTo>
                  <a:pt x="304014" y="1174671"/>
                </a:lnTo>
                <a:lnTo>
                  <a:pt x="304014" y="1179059"/>
                </a:lnTo>
                <a:close/>
              </a:path>
              <a:path w="1760220" h="2282190">
                <a:moveTo>
                  <a:pt x="309590" y="920410"/>
                </a:moveTo>
                <a:lnTo>
                  <a:pt x="307620" y="918823"/>
                </a:lnTo>
                <a:lnTo>
                  <a:pt x="306038" y="916850"/>
                </a:lnTo>
                <a:lnTo>
                  <a:pt x="308396" y="918052"/>
                </a:lnTo>
                <a:lnTo>
                  <a:pt x="309590" y="920410"/>
                </a:lnTo>
                <a:close/>
              </a:path>
              <a:path w="1760220" h="2282190">
                <a:moveTo>
                  <a:pt x="301927" y="1063148"/>
                </a:moveTo>
                <a:lnTo>
                  <a:pt x="303913" y="1054480"/>
                </a:lnTo>
                <a:lnTo>
                  <a:pt x="304014" y="1054039"/>
                </a:lnTo>
                <a:lnTo>
                  <a:pt x="310568" y="1054480"/>
                </a:lnTo>
                <a:lnTo>
                  <a:pt x="301927" y="1063148"/>
                </a:lnTo>
                <a:close/>
              </a:path>
              <a:path w="1760220" h="2282190">
                <a:moveTo>
                  <a:pt x="288794" y="1045605"/>
                </a:moveTo>
                <a:lnTo>
                  <a:pt x="290778" y="1036938"/>
                </a:lnTo>
                <a:lnTo>
                  <a:pt x="290881" y="1036491"/>
                </a:lnTo>
                <a:lnTo>
                  <a:pt x="297445" y="1036938"/>
                </a:lnTo>
                <a:lnTo>
                  <a:pt x="288794" y="1045605"/>
                </a:lnTo>
                <a:close/>
              </a:path>
              <a:path w="1760220" h="2282190">
                <a:moveTo>
                  <a:pt x="295358" y="1045605"/>
                </a:moveTo>
                <a:lnTo>
                  <a:pt x="297353" y="1036938"/>
                </a:lnTo>
                <a:lnTo>
                  <a:pt x="297455" y="1036491"/>
                </a:lnTo>
                <a:lnTo>
                  <a:pt x="304009" y="1036938"/>
                </a:lnTo>
                <a:lnTo>
                  <a:pt x="295358" y="1045605"/>
                </a:lnTo>
                <a:close/>
              </a:path>
              <a:path w="1760220" h="2282190">
                <a:moveTo>
                  <a:pt x="301927" y="1049987"/>
                </a:moveTo>
                <a:lnTo>
                  <a:pt x="303914" y="1041320"/>
                </a:lnTo>
                <a:lnTo>
                  <a:pt x="304014" y="1040883"/>
                </a:lnTo>
                <a:lnTo>
                  <a:pt x="310568" y="1041320"/>
                </a:lnTo>
                <a:lnTo>
                  <a:pt x="301927" y="1049987"/>
                </a:lnTo>
                <a:close/>
              </a:path>
              <a:path w="1760220" h="2282190">
                <a:moveTo>
                  <a:pt x="291691" y="1199460"/>
                </a:moveTo>
                <a:lnTo>
                  <a:pt x="290273" y="1195764"/>
                </a:lnTo>
                <a:lnTo>
                  <a:pt x="290881" y="1190026"/>
                </a:lnTo>
                <a:lnTo>
                  <a:pt x="296654" y="1189356"/>
                </a:lnTo>
                <a:lnTo>
                  <a:pt x="296534" y="1194606"/>
                </a:lnTo>
                <a:lnTo>
                  <a:pt x="297455" y="1198801"/>
                </a:lnTo>
                <a:lnTo>
                  <a:pt x="291691" y="1199460"/>
                </a:lnTo>
                <a:close/>
              </a:path>
              <a:path w="1760220" h="2282190">
                <a:moveTo>
                  <a:pt x="279946" y="1336981"/>
                </a:moveTo>
                <a:lnTo>
                  <a:pt x="277079" y="1336204"/>
                </a:lnTo>
                <a:lnTo>
                  <a:pt x="276559" y="1333371"/>
                </a:lnTo>
                <a:lnTo>
                  <a:pt x="276511" y="1333112"/>
                </a:lnTo>
                <a:lnTo>
                  <a:pt x="273387" y="1332594"/>
                </a:lnTo>
                <a:lnTo>
                  <a:pt x="276116" y="1330136"/>
                </a:lnTo>
                <a:lnTo>
                  <a:pt x="284586" y="1333371"/>
                </a:lnTo>
                <a:lnTo>
                  <a:pt x="279946" y="1336981"/>
                </a:lnTo>
                <a:close/>
              </a:path>
              <a:path w="1760220" h="2282190">
                <a:moveTo>
                  <a:pt x="301346" y="1456468"/>
                </a:moveTo>
                <a:lnTo>
                  <a:pt x="299246" y="1455974"/>
                </a:lnTo>
                <a:lnTo>
                  <a:pt x="301827" y="1453222"/>
                </a:lnTo>
                <a:lnTo>
                  <a:pt x="303686" y="1455339"/>
                </a:lnTo>
                <a:lnTo>
                  <a:pt x="301346" y="1456468"/>
                </a:lnTo>
                <a:close/>
              </a:path>
              <a:path w="1760220" h="2282190">
                <a:moveTo>
                  <a:pt x="306202" y="1319432"/>
                </a:moveTo>
                <a:lnTo>
                  <a:pt x="303826" y="1318889"/>
                </a:lnTo>
                <a:lnTo>
                  <a:pt x="304730" y="1315046"/>
                </a:lnTo>
                <a:lnTo>
                  <a:pt x="301827" y="1315046"/>
                </a:lnTo>
                <a:lnTo>
                  <a:pt x="301888" y="1312852"/>
                </a:lnTo>
                <a:lnTo>
                  <a:pt x="301509" y="1312852"/>
                </a:lnTo>
                <a:lnTo>
                  <a:pt x="304501" y="1313340"/>
                </a:lnTo>
                <a:lnTo>
                  <a:pt x="306646" y="1313340"/>
                </a:lnTo>
                <a:lnTo>
                  <a:pt x="308826" y="1315731"/>
                </a:lnTo>
                <a:lnTo>
                  <a:pt x="307059" y="1316305"/>
                </a:lnTo>
                <a:lnTo>
                  <a:pt x="306202" y="1319432"/>
                </a:lnTo>
                <a:close/>
              </a:path>
              <a:path w="1760220" h="2282190">
                <a:moveTo>
                  <a:pt x="306646" y="1313340"/>
                </a:moveTo>
                <a:lnTo>
                  <a:pt x="304501" y="1313340"/>
                </a:lnTo>
                <a:lnTo>
                  <a:pt x="306202" y="1312852"/>
                </a:lnTo>
                <a:lnTo>
                  <a:pt x="306646" y="1313340"/>
                </a:lnTo>
                <a:close/>
              </a:path>
              <a:path w="1760220" h="2282190">
                <a:moveTo>
                  <a:pt x="306298" y="979805"/>
                </a:moveTo>
                <a:lnTo>
                  <a:pt x="308294" y="971138"/>
                </a:lnTo>
                <a:lnTo>
                  <a:pt x="308396" y="970696"/>
                </a:lnTo>
                <a:lnTo>
                  <a:pt x="314944" y="971138"/>
                </a:lnTo>
                <a:lnTo>
                  <a:pt x="306298" y="979805"/>
                </a:lnTo>
                <a:close/>
              </a:path>
              <a:path w="1760220" h="2282190">
                <a:moveTo>
                  <a:pt x="307828" y="1188720"/>
                </a:moveTo>
                <a:lnTo>
                  <a:pt x="306137" y="1188720"/>
                </a:lnTo>
                <a:lnTo>
                  <a:pt x="306201" y="1183446"/>
                </a:lnTo>
                <a:lnTo>
                  <a:pt x="308674" y="1186177"/>
                </a:lnTo>
                <a:lnTo>
                  <a:pt x="307828" y="1188720"/>
                </a:lnTo>
                <a:close/>
              </a:path>
              <a:path w="1760220" h="2282190">
                <a:moveTo>
                  <a:pt x="306202" y="1203181"/>
                </a:moveTo>
                <a:lnTo>
                  <a:pt x="301827" y="1203181"/>
                </a:lnTo>
                <a:lnTo>
                  <a:pt x="301827" y="1198801"/>
                </a:lnTo>
                <a:lnTo>
                  <a:pt x="306202" y="1198801"/>
                </a:lnTo>
                <a:lnTo>
                  <a:pt x="306202" y="1203181"/>
                </a:lnTo>
                <a:close/>
              </a:path>
              <a:path w="1760220" h="2282190">
                <a:moveTo>
                  <a:pt x="266924" y="1297839"/>
                </a:moveTo>
                <a:lnTo>
                  <a:pt x="268910" y="1289171"/>
                </a:lnTo>
                <a:lnTo>
                  <a:pt x="269011" y="1288729"/>
                </a:lnTo>
                <a:lnTo>
                  <a:pt x="275564" y="1289171"/>
                </a:lnTo>
                <a:lnTo>
                  <a:pt x="266924" y="1297839"/>
                </a:lnTo>
                <a:close/>
              </a:path>
              <a:path w="1760220" h="2282190">
                <a:moveTo>
                  <a:pt x="272992" y="1306668"/>
                </a:moveTo>
                <a:lnTo>
                  <a:pt x="270803" y="1304475"/>
                </a:lnTo>
                <a:lnTo>
                  <a:pt x="271198" y="1299691"/>
                </a:lnTo>
                <a:lnTo>
                  <a:pt x="275970" y="1299295"/>
                </a:lnTo>
                <a:lnTo>
                  <a:pt x="278152" y="1301490"/>
                </a:lnTo>
                <a:lnTo>
                  <a:pt x="277758" y="1306271"/>
                </a:lnTo>
                <a:lnTo>
                  <a:pt x="272992" y="1306668"/>
                </a:lnTo>
                <a:close/>
              </a:path>
              <a:path w="1760220" h="2282190">
                <a:moveTo>
                  <a:pt x="269143" y="1706328"/>
                </a:moveTo>
                <a:lnTo>
                  <a:pt x="270195" y="1695467"/>
                </a:lnTo>
                <a:lnTo>
                  <a:pt x="275575" y="1698879"/>
                </a:lnTo>
                <a:lnTo>
                  <a:pt x="276188" y="1702423"/>
                </a:lnTo>
                <a:lnTo>
                  <a:pt x="273498" y="1702652"/>
                </a:lnTo>
                <a:lnTo>
                  <a:pt x="273387" y="1705454"/>
                </a:lnTo>
                <a:lnTo>
                  <a:pt x="269143" y="1706328"/>
                </a:lnTo>
                <a:close/>
              </a:path>
              <a:path w="1760220" h="2282190">
                <a:moveTo>
                  <a:pt x="266924" y="1284678"/>
                </a:moveTo>
                <a:lnTo>
                  <a:pt x="268909" y="1276010"/>
                </a:lnTo>
                <a:lnTo>
                  <a:pt x="269011" y="1275568"/>
                </a:lnTo>
                <a:lnTo>
                  <a:pt x="275564" y="1276010"/>
                </a:lnTo>
                <a:lnTo>
                  <a:pt x="266924" y="1284678"/>
                </a:lnTo>
                <a:close/>
              </a:path>
              <a:path w="1760220" h="2282190">
                <a:moveTo>
                  <a:pt x="275575" y="1508059"/>
                </a:moveTo>
                <a:lnTo>
                  <a:pt x="273190" y="1503049"/>
                </a:lnTo>
                <a:lnTo>
                  <a:pt x="274946" y="1500824"/>
                </a:lnTo>
                <a:lnTo>
                  <a:pt x="277017" y="1502216"/>
                </a:lnTo>
                <a:lnTo>
                  <a:pt x="275575" y="1508059"/>
                </a:lnTo>
                <a:close/>
              </a:path>
              <a:path w="1760220" h="2282190">
                <a:moveTo>
                  <a:pt x="276774" y="1674918"/>
                </a:moveTo>
                <a:lnTo>
                  <a:pt x="274808" y="1673330"/>
                </a:lnTo>
                <a:lnTo>
                  <a:pt x="273224" y="1671356"/>
                </a:lnTo>
                <a:lnTo>
                  <a:pt x="275575" y="1672557"/>
                </a:lnTo>
                <a:lnTo>
                  <a:pt x="276774" y="1674918"/>
                </a:lnTo>
                <a:close/>
              </a:path>
              <a:path w="1760220" h="2282190">
                <a:moveTo>
                  <a:pt x="272603" y="1391922"/>
                </a:moveTo>
                <a:lnTo>
                  <a:pt x="277758" y="1385233"/>
                </a:lnTo>
                <a:lnTo>
                  <a:pt x="277922" y="1387299"/>
                </a:lnTo>
                <a:lnTo>
                  <a:pt x="274430" y="1391069"/>
                </a:lnTo>
                <a:lnTo>
                  <a:pt x="272603" y="1391922"/>
                </a:lnTo>
                <a:close/>
              </a:path>
              <a:path w="1760220" h="2282190">
                <a:moveTo>
                  <a:pt x="274586" y="1530157"/>
                </a:moveTo>
                <a:lnTo>
                  <a:pt x="272619" y="1528570"/>
                </a:lnTo>
                <a:lnTo>
                  <a:pt x="271036" y="1526598"/>
                </a:lnTo>
                <a:lnTo>
                  <a:pt x="273387" y="1527801"/>
                </a:lnTo>
                <a:lnTo>
                  <a:pt x="274586" y="1530157"/>
                </a:lnTo>
                <a:close/>
              </a:path>
              <a:path w="1760220" h="2282190">
                <a:moveTo>
                  <a:pt x="275107" y="1372473"/>
                </a:moveTo>
                <a:lnTo>
                  <a:pt x="270869" y="1372473"/>
                </a:lnTo>
                <a:lnTo>
                  <a:pt x="271077" y="1371219"/>
                </a:lnTo>
                <a:lnTo>
                  <a:pt x="271198" y="1369879"/>
                </a:lnTo>
                <a:lnTo>
                  <a:pt x="275443" y="1369010"/>
                </a:lnTo>
                <a:lnTo>
                  <a:pt x="275229" y="1371219"/>
                </a:lnTo>
                <a:lnTo>
                  <a:pt x="275107" y="1372473"/>
                </a:lnTo>
                <a:close/>
              </a:path>
              <a:path w="1760220" h="2282190">
                <a:moveTo>
                  <a:pt x="274389" y="1379867"/>
                </a:moveTo>
                <a:lnTo>
                  <a:pt x="269011" y="1376453"/>
                </a:lnTo>
                <a:lnTo>
                  <a:pt x="269011" y="1372072"/>
                </a:lnTo>
                <a:lnTo>
                  <a:pt x="270869" y="1372473"/>
                </a:lnTo>
                <a:lnTo>
                  <a:pt x="275107" y="1372473"/>
                </a:lnTo>
                <a:lnTo>
                  <a:pt x="274389" y="1379867"/>
                </a:lnTo>
                <a:close/>
              </a:path>
              <a:path w="1760220" h="2282190">
                <a:moveTo>
                  <a:pt x="284322" y="1764674"/>
                </a:moveTo>
                <a:lnTo>
                  <a:pt x="280473" y="1764146"/>
                </a:lnTo>
                <a:lnTo>
                  <a:pt x="279351" y="1760795"/>
                </a:lnTo>
                <a:lnTo>
                  <a:pt x="279946" y="1755905"/>
                </a:lnTo>
                <a:lnTo>
                  <a:pt x="286525" y="1753696"/>
                </a:lnTo>
                <a:lnTo>
                  <a:pt x="283830" y="1760795"/>
                </a:lnTo>
                <a:lnTo>
                  <a:pt x="284255" y="1764146"/>
                </a:lnTo>
                <a:lnTo>
                  <a:pt x="284322" y="1764674"/>
                </a:lnTo>
                <a:close/>
              </a:path>
              <a:path w="1760220" h="2282190">
                <a:moveTo>
                  <a:pt x="266863" y="1583536"/>
                </a:moveTo>
                <a:lnTo>
                  <a:pt x="264580" y="1583536"/>
                </a:lnTo>
                <a:lnTo>
                  <a:pt x="264580" y="1579429"/>
                </a:lnTo>
                <a:lnTo>
                  <a:pt x="266013" y="1580537"/>
                </a:lnTo>
                <a:lnTo>
                  <a:pt x="266904" y="1582192"/>
                </a:lnTo>
                <a:lnTo>
                  <a:pt x="266863" y="1583536"/>
                </a:lnTo>
                <a:close/>
              </a:path>
              <a:path w="1760220" h="2282190">
                <a:moveTo>
                  <a:pt x="266863" y="1583536"/>
                </a:moveTo>
                <a:lnTo>
                  <a:pt x="266847" y="1584066"/>
                </a:lnTo>
                <a:lnTo>
                  <a:pt x="266904" y="1582192"/>
                </a:lnTo>
                <a:lnTo>
                  <a:pt x="266863" y="1583536"/>
                </a:lnTo>
                <a:close/>
              </a:path>
              <a:path w="1760220" h="2282190">
                <a:moveTo>
                  <a:pt x="266847" y="1584066"/>
                </a:moveTo>
                <a:lnTo>
                  <a:pt x="266833" y="1584517"/>
                </a:lnTo>
                <a:lnTo>
                  <a:pt x="266863" y="1583536"/>
                </a:lnTo>
                <a:lnTo>
                  <a:pt x="266847" y="1584066"/>
                </a:lnTo>
                <a:close/>
              </a:path>
              <a:path w="1760220" h="2282190">
                <a:moveTo>
                  <a:pt x="266833" y="1584517"/>
                </a:moveTo>
                <a:lnTo>
                  <a:pt x="266823" y="1584827"/>
                </a:lnTo>
                <a:lnTo>
                  <a:pt x="266847" y="1584066"/>
                </a:lnTo>
                <a:lnTo>
                  <a:pt x="266833" y="1584517"/>
                </a:lnTo>
                <a:close/>
              </a:path>
              <a:path w="1760220" h="2282190">
                <a:moveTo>
                  <a:pt x="266527" y="1233221"/>
                </a:moveTo>
                <a:lnTo>
                  <a:pt x="264583" y="1233221"/>
                </a:lnTo>
                <a:lnTo>
                  <a:pt x="264634" y="1229504"/>
                </a:lnTo>
                <a:lnTo>
                  <a:pt x="268700" y="1231443"/>
                </a:lnTo>
                <a:lnTo>
                  <a:pt x="266527" y="1233221"/>
                </a:lnTo>
                <a:close/>
              </a:path>
              <a:path w="1760220" h="2282190">
                <a:moveTo>
                  <a:pt x="273088" y="1364323"/>
                </a:moveTo>
                <a:lnTo>
                  <a:pt x="273600" y="1360165"/>
                </a:lnTo>
                <a:lnTo>
                  <a:pt x="273560" y="1359525"/>
                </a:lnTo>
                <a:lnTo>
                  <a:pt x="273446" y="1357677"/>
                </a:lnTo>
                <a:lnTo>
                  <a:pt x="273387" y="1356723"/>
                </a:lnTo>
                <a:lnTo>
                  <a:pt x="276081" y="1357677"/>
                </a:lnTo>
                <a:lnTo>
                  <a:pt x="277874" y="1359525"/>
                </a:lnTo>
                <a:lnTo>
                  <a:pt x="277758" y="1363298"/>
                </a:lnTo>
                <a:lnTo>
                  <a:pt x="273088" y="1364323"/>
                </a:lnTo>
                <a:close/>
              </a:path>
              <a:path w="1760220" h="2282190">
                <a:moveTo>
                  <a:pt x="290881" y="1108877"/>
                </a:moveTo>
                <a:lnTo>
                  <a:pt x="287037" y="1108349"/>
                </a:lnTo>
                <a:lnTo>
                  <a:pt x="285902" y="1105099"/>
                </a:lnTo>
                <a:lnTo>
                  <a:pt x="286446" y="1100625"/>
                </a:lnTo>
                <a:lnTo>
                  <a:pt x="286510" y="1100098"/>
                </a:lnTo>
                <a:lnTo>
                  <a:pt x="290359" y="1100625"/>
                </a:lnTo>
                <a:lnTo>
                  <a:pt x="291499" y="1103875"/>
                </a:lnTo>
                <a:lnTo>
                  <a:pt x="290946" y="1108349"/>
                </a:lnTo>
                <a:lnTo>
                  <a:pt x="290881" y="1108877"/>
                </a:lnTo>
                <a:close/>
              </a:path>
              <a:path w="1760220" h="2282190">
                <a:moveTo>
                  <a:pt x="278613" y="1191803"/>
                </a:moveTo>
                <a:lnTo>
                  <a:pt x="275160" y="1191803"/>
                </a:lnTo>
                <a:lnTo>
                  <a:pt x="275575" y="1185639"/>
                </a:lnTo>
                <a:lnTo>
                  <a:pt x="278888" y="1190061"/>
                </a:lnTo>
                <a:lnTo>
                  <a:pt x="278638" y="1191646"/>
                </a:lnTo>
                <a:lnTo>
                  <a:pt x="278613" y="1191803"/>
                </a:lnTo>
                <a:close/>
              </a:path>
              <a:path w="1760220" h="2282190">
                <a:moveTo>
                  <a:pt x="275575" y="1203181"/>
                </a:moveTo>
                <a:lnTo>
                  <a:pt x="271117" y="1202542"/>
                </a:lnTo>
                <a:lnTo>
                  <a:pt x="271237" y="1198645"/>
                </a:lnTo>
                <a:lnTo>
                  <a:pt x="271280" y="1197252"/>
                </a:lnTo>
                <a:lnTo>
                  <a:pt x="266823" y="1196606"/>
                </a:lnTo>
                <a:lnTo>
                  <a:pt x="268381" y="1191803"/>
                </a:lnTo>
                <a:lnTo>
                  <a:pt x="268432" y="1191646"/>
                </a:lnTo>
                <a:lnTo>
                  <a:pt x="275160" y="1191803"/>
                </a:lnTo>
                <a:lnTo>
                  <a:pt x="278613" y="1191803"/>
                </a:lnTo>
                <a:lnTo>
                  <a:pt x="278215" y="1194334"/>
                </a:lnTo>
                <a:lnTo>
                  <a:pt x="276221" y="1198645"/>
                </a:lnTo>
                <a:lnTo>
                  <a:pt x="275666" y="1202542"/>
                </a:lnTo>
                <a:lnTo>
                  <a:pt x="275575" y="1203181"/>
                </a:lnTo>
                <a:close/>
              </a:path>
              <a:path w="1760220" h="2282190">
                <a:moveTo>
                  <a:pt x="269112" y="1170625"/>
                </a:moveTo>
                <a:lnTo>
                  <a:pt x="271096" y="1161958"/>
                </a:lnTo>
                <a:lnTo>
                  <a:pt x="271198" y="1161510"/>
                </a:lnTo>
                <a:lnTo>
                  <a:pt x="277753" y="1161958"/>
                </a:lnTo>
                <a:lnTo>
                  <a:pt x="269112" y="1170625"/>
                </a:lnTo>
                <a:close/>
              </a:path>
              <a:path w="1760220" h="2282190">
                <a:moveTo>
                  <a:pt x="247120" y="1425839"/>
                </a:moveTo>
                <a:lnTo>
                  <a:pt x="239638" y="1418577"/>
                </a:lnTo>
                <a:lnTo>
                  <a:pt x="240448" y="1414389"/>
                </a:lnTo>
                <a:lnTo>
                  <a:pt x="240571" y="1413749"/>
                </a:lnTo>
                <a:lnTo>
                  <a:pt x="245034" y="1414389"/>
                </a:lnTo>
                <a:lnTo>
                  <a:pt x="244889" y="1418577"/>
                </a:lnTo>
                <a:lnTo>
                  <a:pt x="244851" y="1419684"/>
                </a:lnTo>
                <a:lnTo>
                  <a:pt x="249319" y="1420324"/>
                </a:lnTo>
                <a:lnTo>
                  <a:pt x="247120" y="1425839"/>
                </a:lnTo>
                <a:close/>
              </a:path>
              <a:path w="1760220" h="2282190">
                <a:moveTo>
                  <a:pt x="301927" y="1488653"/>
                </a:moveTo>
                <a:lnTo>
                  <a:pt x="303912" y="1479991"/>
                </a:lnTo>
                <a:lnTo>
                  <a:pt x="304014" y="1479543"/>
                </a:lnTo>
                <a:lnTo>
                  <a:pt x="310568" y="1479991"/>
                </a:lnTo>
                <a:lnTo>
                  <a:pt x="301927" y="1488653"/>
                </a:lnTo>
                <a:close/>
              </a:path>
              <a:path w="1760220" h="2282190">
                <a:moveTo>
                  <a:pt x="373555" y="1651942"/>
                </a:moveTo>
                <a:lnTo>
                  <a:pt x="367468" y="1648428"/>
                </a:lnTo>
                <a:lnTo>
                  <a:pt x="366540" y="1643848"/>
                </a:lnTo>
                <a:lnTo>
                  <a:pt x="368966" y="1642624"/>
                </a:lnTo>
                <a:lnTo>
                  <a:pt x="369655" y="1639659"/>
                </a:lnTo>
                <a:lnTo>
                  <a:pt x="373520" y="1638959"/>
                </a:lnTo>
                <a:lnTo>
                  <a:pt x="373555" y="1651942"/>
                </a:lnTo>
                <a:close/>
              </a:path>
              <a:path w="1760220" h="2282190">
                <a:moveTo>
                  <a:pt x="376219" y="1975236"/>
                </a:moveTo>
                <a:lnTo>
                  <a:pt x="368637" y="1970960"/>
                </a:lnTo>
                <a:lnTo>
                  <a:pt x="378898" y="1966476"/>
                </a:lnTo>
                <a:lnTo>
                  <a:pt x="378402" y="1962075"/>
                </a:lnTo>
                <a:lnTo>
                  <a:pt x="384754" y="1965131"/>
                </a:lnTo>
                <a:lnTo>
                  <a:pt x="377779" y="1972905"/>
                </a:lnTo>
                <a:lnTo>
                  <a:pt x="376219" y="1975236"/>
                </a:lnTo>
                <a:close/>
              </a:path>
              <a:path w="1760220" h="2282190">
                <a:moveTo>
                  <a:pt x="376219" y="1916021"/>
                </a:moveTo>
                <a:lnTo>
                  <a:pt x="371843" y="1916021"/>
                </a:lnTo>
                <a:lnTo>
                  <a:pt x="371843" y="1911634"/>
                </a:lnTo>
                <a:lnTo>
                  <a:pt x="376219" y="1911634"/>
                </a:lnTo>
                <a:lnTo>
                  <a:pt x="376219" y="1916021"/>
                </a:lnTo>
                <a:close/>
              </a:path>
              <a:path w="1760220" h="2282190">
                <a:moveTo>
                  <a:pt x="369655" y="1705454"/>
                </a:moveTo>
                <a:lnTo>
                  <a:pt x="366961" y="1704499"/>
                </a:lnTo>
                <a:lnTo>
                  <a:pt x="365157" y="1702652"/>
                </a:lnTo>
                <a:lnTo>
                  <a:pt x="365280" y="1698879"/>
                </a:lnTo>
                <a:lnTo>
                  <a:pt x="369944" y="1697854"/>
                </a:lnTo>
                <a:lnTo>
                  <a:pt x="369442" y="1702012"/>
                </a:lnTo>
                <a:lnTo>
                  <a:pt x="369482" y="1702652"/>
                </a:lnTo>
                <a:lnTo>
                  <a:pt x="369596" y="1704499"/>
                </a:lnTo>
                <a:lnTo>
                  <a:pt x="369655" y="1705454"/>
                </a:lnTo>
                <a:close/>
              </a:path>
              <a:path w="1760220" h="2282190">
                <a:moveTo>
                  <a:pt x="386674" y="1513495"/>
                </a:moveTo>
                <a:lnTo>
                  <a:pt x="384574" y="1513001"/>
                </a:lnTo>
                <a:lnTo>
                  <a:pt x="387154" y="1510248"/>
                </a:lnTo>
                <a:lnTo>
                  <a:pt x="389014" y="1512365"/>
                </a:lnTo>
                <a:lnTo>
                  <a:pt x="386674" y="1513495"/>
                </a:lnTo>
                <a:close/>
              </a:path>
              <a:path w="1760220" h="2282190">
                <a:moveTo>
                  <a:pt x="385194" y="1698443"/>
                </a:moveTo>
                <a:lnTo>
                  <a:pt x="383045" y="1697900"/>
                </a:lnTo>
                <a:lnTo>
                  <a:pt x="384966" y="1694492"/>
                </a:lnTo>
                <a:lnTo>
                  <a:pt x="387230" y="1697010"/>
                </a:lnTo>
                <a:lnTo>
                  <a:pt x="385194" y="1698443"/>
                </a:lnTo>
                <a:close/>
              </a:path>
              <a:path w="1760220" h="2282190">
                <a:moveTo>
                  <a:pt x="388036" y="1550609"/>
                </a:moveTo>
                <a:lnTo>
                  <a:pt x="383621" y="1546183"/>
                </a:lnTo>
                <a:lnTo>
                  <a:pt x="385114" y="1538737"/>
                </a:lnTo>
                <a:lnTo>
                  <a:pt x="388445" y="1538154"/>
                </a:lnTo>
                <a:lnTo>
                  <a:pt x="388036" y="1550609"/>
                </a:lnTo>
                <a:close/>
              </a:path>
              <a:path w="1760220" h="2282190">
                <a:moveTo>
                  <a:pt x="365369" y="1756240"/>
                </a:moveTo>
                <a:lnTo>
                  <a:pt x="367364" y="1747578"/>
                </a:lnTo>
                <a:lnTo>
                  <a:pt x="367467" y="1747131"/>
                </a:lnTo>
                <a:lnTo>
                  <a:pt x="374016" y="1747578"/>
                </a:lnTo>
                <a:lnTo>
                  <a:pt x="365369" y="1756240"/>
                </a:lnTo>
                <a:close/>
              </a:path>
              <a:path w="1760220" h="2282190">
                <a:moveTo>
                  <a:pt x="384966" y="1685723"/>
                </a:moveTo>
                <a:lnTo>
                  <a:pt x="382267" y="1684758"/>
                </a:lnTo>
                <a:lnTo>
                  <a:pt x="380479" y="1682910"/>
                </a:lnTo>
                <a:lnTo>
                  <a:pt x="380590" y="1679138"/>
                </a:lnTo>
                <a:lnTo>
                  <a:pt x="383290" y="1680092"/>
                </a:lnTo>
                <a:lnTo>
                  <a:pt x="385082" y="1681946"/>
                </a:lnTo>
                <a:lnTo>
                  <a:pt x="384966" y="1685723"/>
                </a:lnTo>
                <a:close/>
              </a:path>
              <a:path w="1760220" h="2282190">
                <a:moveTo>
                  <a:pt x="387154" y="1573864"/>
                </a:moveTo>
                <a:lnTo>
                  <a:pt x="382778" y="1573864"/>
                </a:lnTo>
                <a:lnTo>
                  <a:pt x="382778" y="1569467"/>
                </a:lnTo>
                <a:lnTo>
                  <a:pt x="387154" y="1569467"/>
                </a:lnTo>
                <a:lnTo>
                  <a:pt x="387154" y="1573864"/>
                </a:lnTo>
                <a:close/>
              </a:path>
              <a:path w="1760220" h="2282190">
                <a:moveTo>
                  <a:pt x="367946" y="1866623"/>
                </a:moveTo>
                <a:lnTo>
                  <a:pt x="365607" y="1865494"/>
                </a:lnTo>
                <a:lnTo>
                  <a:pt x="367467" y="1863376"/>
                </a:lnTo>
                <a:lnTo>
                  <a:pt x="370045" y="1866129"/>
                </a:lnTo>
                <a:lnTo>
                  <a:pt x="367946" y="1866623"/>
                </a:lnTo>
                <a:close/>
              </a:path>
              <a:path w="1760220" h="2282190">
                <a:moveTo>
                  <a:pt x="314761" y="1379927"/>
                </a:moveTo>
                <a:lnTo>
                  <a:pt x="307051" y="1377107"/>
                </a:lnTo>
                <a:lnTo>
                  <a:pt x="310914" y="1373460"/>
                </a:lnTo>
                <a:lnTo>
                  <a:pt x="314959" y="1374261"/>
                </a:lnTo>
                <a:lnTo>
                  <a:pt x="314852" y="1377325"/>
                </a:lnTo>
                <a:lnTo>
                  <a:pt x="314761" y="1379927"/>
                </a:lnTo>
                <a:close/>
              </a:path>
              <a:path w="1760220" h="2282190">
                <a:moveTo>
                  <a:pt x="306322" y="1378844"/>
                </a:moveTo>
                <a:lnTo>
                  <a:pt x="305585" y="1376571"/>
                </a:lnTo>
                <a:lnTo>
                  <a:pt x="307051" y="1377107"/>
                </a:lnTo>
                <a:lnTo>
                  <a:pt x="306820" y="1377325"/>
                </a:lnTo>
                <a:lnTo>
                  <a:pt x="306322" y="1378844"/>
                </a:lnTo>
                <a:close/>
              </a:path>
              <a:path w="1760220" h="2282190">
                <a:moveTo>
                  <a:pt x="308396" y="1385233"/>
                </a:moveTo>
                <a:lnTo>
                  <a:pt x="305155" y="1382401"/>
                </a:lnTo>
                <a:lnTo>
                  <a:pt x="306322" y="1378844"/>
                </a:lnTo>
                <a:lnTo>
                  <a:pt x="308396" y="1385233"/>
                </a:lnTo>
                <a:close/>
              </a:path>
              <a:path w="1760220" h="2282190">
                <a:moveTo>
                  <a:pt x="365369" y="1681666"/>
                </a:moveTo>
                <a:lnTo>
                  <a:pt x="367364" y="1673004"/>
                </a:lnTo>
                <a:lnTo>
                  <a:pt x="367467" y="1672557"/>
                </a:lnTo>
                <a:lnTo>
                  <a:pt x="374016" y="1673004"/>
                </a:lnTo>
                <a:lnTo>
                  <a:pt x="365369" y="1681666"/>
                </a:lnTo>
                <a:close/>
              </a:path>
              <a:path w="1760220" h="2282190">
                <a:moveTo>
                  <a:pt x="310115" y="1594002"/>
                </a:moveTo>
                <a:lnTo>
                  <a:pt x="305883" y="1594002"/>
                </a:lnTo>
                <a:lnTo>
                  <a:pt x="306080" y="1592747"/>
                </a:lnTo>
                <a:lnTo>
                  <a:pt x="306201" y="1591402"/>
                </a:lnTo>
                <a:lnTo>
                  <a:pt x="310452" y="1590539"/>
                </a:lnTo>
                <a:lnTo>
                  <a:pt x="310237" y="1592747"/>
                </a:lnTo>
                <a:lnTo>
                  <a:pt x="310115" y="1594002"/>
                </a:lnTo>
                <a:close/>
              </a:path>
              <a:path w="1760220" h="2282190">
                <a:moveTo>
                  <a:pt x="309397" y="1601395"/>
                </a:moveTo>
                <a:lnTo>
                  <a:pt x="304014" y="1597983"/>
                </a:lnTo>
                <a:lnTo>
                  <a:pt x="304014" y="1593596"/>
                </a:lnTo>
                <a:lnTo>
                  <a:pt x="305883" y="1594002"/>
                </a:lnTo>
                <a:lnTo>
                  <a:pt x="310115" y="1594002"/>
                </a:lnTo>
                <a:lnTo>
                  <a:pt x="309397" y="1601395"/>
                </a:lnTo>
                <a:close/>
              </a:path>
              <a:path w="1760220" h="2282190">
                <a:moveTo>
                  <a:pt x="367467" y="1622112"/>
                </a:moveTo>
                <a:lnTo>
                  <a:pt x="356349" y="1621147"/>
                </a:lnTo>
                <a:lnTo>
                  <a:pt x="364904" y="1617486"/>
                </a:lnTo>
                <a:lnTo>
                  <a:pt x="365280" y="1611144"/>
                </a:lnTo>
                <a:lnTo>
                  <a:pt x="370015" y="1610773"/>
                </a:lnTo>
                <a:lnTo>
                  <a:pt x="366267" y="1618928"/>
                </a:lnTo>
                <a:lnTo>
                  <a:pt x="367467" y="1622112"/>
                </a:lnTo>
                <a:close/>
              </a:path>
              <a:path w="1760220" h="2282190">
                <a:moveTo>
                  <a:pt x="310674" y="1580780"/>
                </a:moveTo>
                <a:lnTo>
                  <a:pt x="312668" y="1572108"/>
                </a:lnTo>
                <a:lnTo>
                  <a:pt x="312771" y="1571661"/>
                </a:lnTo>
                <a:lnTo>
                  <a:pt x="319315" y="1572108"/>
                </a:lnTo>
                <a:lnTo>
                  <a:pt x="310674" y="1580780"/>
                </a:lnTo>
                <a:close/>
              </a:path>
              <a:path w="1760220" h="2282190">
                <a:moveTo>
                  <a:pt x="366973" y="1670281"/>
                </a:moveTo>
                <a:lnTo>
                  <a:pt x="364686" y="1667817"/>
                </a:lnTo>
                <a:lnTo>
                  <a:pt x="364794" y="1665981"/>
                </a:lnTo>
                <a:lnTo>
                  <a:pt x="364884" y="1664435"/>
                </a:lnTo>
                <a:lnTo>
                  <a:pt x="369655" y="1665981"/>
                </a:lnTo>
                <a:lnTo>
                  <a:pt x="366973" y="1670281"/>
                </a:lnTo>
                <a:close/>
              </a:path>
              <a:path w="1760220" h="2282190">
                <a:moveTo>
                  <a:pt x="358811" y="1819847"/>
                </a:moveTo>
                <a:lnTo>
                  <a:pt x="360796" y="1811184"/>
                </a:lnTo>
                <a:lnTo>
                  <a:pt x="360898" y="1810737"/>
                </a:lnTo>
                <a:lnTo>
                  <a:pt x="367451" y="1811184"/>
                </a:lnTo>
                <a:lnTo>
                  <a:pt x="358811" y="1819847"/>
                </a:lnTo>
                <a:close/>
              </a:path>
              <a:path w="1760220" h="2282190">
                <a:moveTo>
                  <a:pt x="386699" y="1490541"/>
                </a:moveTo>
                <a:lnTo>
                  <a:pt x="379780" y="1483601"/>
                </a:lnTo>
                <a:lnTo>
                  <a:pt x="382779" y="1477351"/>
                </a:lnTo>
                <a:lnTo>
                  <a:pt x="387828" y="1476685"/>
                </a:lnTo>
                <a:lnTo>
                  <a:pt x="385248" y="1483601"/>
                </a:lnTo>
                <a:lnTo>
                  <a:pt x="383652" y="1483601"/>
                </a:lnTo>
                <a:lnTo>
                  <a:pt x="389343" y="1483931"/>
                </a:lnTo>
                <a:lnTo>
                  <a:pt x="386699" y="1490541"/>
                </a:lnTo>
                <a:close/>
              </a:path>
              <a:path w="1760220" h="2282190">
                <a:moveTo>
                  <a:pt x="279211" y="1871527"/>
                </a:moveTo>
                <a:lnTo>
                  <a:pt x="278215" y="1869114"/>
                </a:lnTo>
                <a:lnTo>
                  <a:pt x="277839" y="1868002"/>
                </a:lnTo>
                <a:lnTo>
                  <a:pt x="281249" y="1868002"/>
                </a:lnTo>
                <a:lnTo>
                  <a:pt x="280425" y="1870555"/>
                </a:lnTo>
                <a:lnTo>
                  <a:pt x="279211" y="1871527"/>
                </a:lnTo>
                <a:close/>
              </a:path>
              <a:path w="1760220" h="2282190">
                <a:moveTo>
                  <a:pt x="418810" y="1790813"/>
                </a:moveTo>
                <a:lnTo>
                  <a:pt x="405819" y="1790813"/>
                </a:lnTo>
                <a:lnTo>
                  <a:pt x="409035" y="1784416"/>
                </a:lnTo>
                <a:lnTo>
                  <a:pt x="415593" y="1784416"/>
                </a:lnTo>
                <a:lnTo>
                  <a:pt x="418810" y="1790813"/>
                </a:lnTo>
                <a:close/>
              </a:path>
              <a:path w="1760220" h="2282190">
                <a:moveTo>
                  <a:pt x="413507" y="1580780"/>
                </a:moveTo>
                <a:lnTo>
                  <a:pt x="415491" y="1572108"/>
                </a:lnTo>
                <a:lnTo>
                  <a:pt x="415593" y="1571661"/>
                </a:lnTo>
                <a:lnTo>
                  <a:pt x="422148" y="1572108"/>
                </a:lnTo>
                <a:lnTo>
                  <a:pt x="413507" y="1580780"/>
                </a:lnTo>
                <a:close/>
              </a:path>
              <a:path w="1760220" h="2282190">
                <a:moveTo>
                  <a:pt x="410868" y="1931167"/>
                </a:moveTo>
                <a:lnTo>
                  <a:pt x="410600" y="1923358"/>
                </a:lnTo>
                <a:lnTo>
                  <a:pt x="410524" y="1921144"/>
                </a:lnTo>
                <a:lnTo>
                  <a:pt x="418232" y="1923358"/>
                </a:lnTo>
                <a:lnTo>
                  <a:pt x="417361" y="1928435"/>
                </a:lnTo>
                <a:lnTo>
                  <a:pt x="410868" y="1931167"/>
                </a:lnTo>
                <a:close/>
              </a:path>
              <a:path w="1760220" h="2282190">
                <a:moveTo>
                  <a:pt x="423870" y="1864430"/>
                </a:moveTo>
                <a:lnTo>
                  <a:pt x="421770" y="1863936"/>
                </a:lnTo>
                <a:lnTo>
                  <a:pt x="424351" y="1861183"/>
                </a:lnTo>
                <a:lnTo>
                  <a:pt x="426211" y="1863300"/>
                </a:lnTo>
                <a:lnTo>
                  <a:pt x="423870" y="1864430"/>
                </a:lnTo>
                <a:close/>
              </a:path>
              <a:path w="1760220" h="2282190">
                <a:moveTo>
                  <a:pt x="421847" y="1828285"/>
                </a:moveTo>
                <a:lnTo>
                  <a:pt x="417782" y="1828285"/>
                </a:lnTo>
                <a:lnTo>
                  <a:pt x="417782" y="1821700"/>
                </a:lnTo>
                <a:lnTo>
                  <a:pt x="422162" y="1821700"/>
                </a:lnTo>
                <a:lnTo>
                  <a:pt x="422902" y="1826103"/>
                </a:lnTo>
                <a:lnTo>
                  <a:pt x="421847" y="1828285"/>
                </a:lnTo>
                <a:close/>
              </a:path>
              <a:path w="1760220" h="2282190">
                <a:moveTo>
                  <a:pt x="421847" y="1828285"/>
                </a:moveTo>
                <a:lnTo>
                  <a:pt x="421712" y="1828565"/>
                </a:lnTo>
                <a:lnTo>
                  <a:pt x="422902" y="1826103"/>
                </a:lnTo>
                <a:lnTo>
                  <a:pt x="421847" y="1828285"/>
                </a:lnTo>
                <a:close/>
              </a:path>
              <a:path w="1760220" h="2282190">
                <a:moveTo>
                  <a:pt x="430617" y="2000389"/>
                </a:moveTo>
                <a:lnTo>
                  <a:pt x="431117" y="1996231"/>
                </a:lnTo>
                <a:lnTo>
                  <a:pt x="431080" y="1995591"/>
                </a:lnTo>
                <a:lnTo>
                  <a:pt x="430970" y="1993733"/>
                </a:lnTo>
                <a:lnTo>
                  <a:pt x="430915" y="1992789"/>
                </a:lnTo>
                <a:lnTo>
                  <a:pt x="433605" y="1993733"/>
                </a:lnTo>
                <a:lnTo>
                  <a:pt x="435402" y="1995591"/>
                </a:lnTo>
                <a:lnTo>
                  <a:pt x="435287" y="1999364"/>
                </a:lnTo>
                <a:lnTo>
                  <a:pt x="430617" y="2000389"/>
                </a:lnTo>
                <a:close/>
              </a:path>
              <a:path w="1760220" h="2282190">
                <a:moveTo>
                  <a:pt x="428949" y="1742311"/>
                </a:moveTo>
                <a:lnTo>
                  <a:pt x="426800" y="1741766"/>
                </a:lnTo>
                <a:lnTo>
                  <a:pt x="428727" y="1738352"/>
                </a:lnTo>
                <a:lnTo>
                  <a:pt x="430987" y="1740876"/>
                </a:lnTo>
                <a:lnTo>
                  <a:pt x="428949" y="1742311"/>
                </a:lnTo>
                <a:close/>
              </a:path>
              <a:path w="1760220" h="2282190">
                <a:moveTo>
                  <a:pt x="420066" y="2006279"/>
                </a:moveTo>
                <a:lnTo>
                  <a:pt x="422061" y="1997612"/>
                </a:lnTo>
                <a:lnTo>
                  <a:pt x="422162" y="1997171"/>
                </a:lnTo>
                <a:lnTo>
                  <a:pt x="428712" y="1997612"/>
                </a:lnTo>
                <a:lnTo>
                  <a:pt x="420066" y="2006279"/>
                </a:lnTo>
                <a:close/>
              </a:path>
              <a:path w="1760220" h="2282190">
                <a:moveTo>
                  <a:pt x="424351" y="1856801"/>
                </a:moveTo>
                <a:lnTo>
                  <a:pt x="419980" y="1856801"/>
                </a:lnTo>
                <a:lnTo>
                  <a:pt x="419980" y="1852414"/>
                </a:lnTo>
                <a:lnTo>
                  <a:pt x="424351" y="1852414"/>
                </a:lnTo>
                <a:lnTo>
                  <a:pt x="424351" y="1856801"/>
                </a:lnTo>
                <a:close/>
              </a:path>
              <a:path w="1760220" h="2282190">
                <a:moveTo>
                  <a:pt x="402466" y="1486124"/>
                </a:moveTo>
                <a:lnTo>
                  <a:pt x="396344" y="1484119"/>
                </a:lnTo>
                <a:lnTo>
                  <a:pt x="396610" y="1484119"/>
                </a:lnTo>
                <a:lnTo>
                  <a:pt x="404305" y="1476396"/>
                </a:lnTo>
                <a:lnTo>
                  <a:pt x="406847" y="1481737"/>
                </a:lnTo>
                <a:lnTo>
                  <a:pt x="406507" y="1483230"/>
                </a:lnTo>
                <a:lnTo>
                  <a:pt x="402495" y="1483230"/>
                </a:lnTo>
                <a:lnTo>
                  <a:pt x="402466" y="1486124"/>
                </a:lnTo>
                <a:close/>
              </a:path>
              <a:path w="1760220" h="2282190">
                <a:moveTo>
                  <a:pt x="406304" y="1484119"/>
                </a:moveTo>
                <a:lnTo>
                  <a:pt x="402495" y="1483230"/>
                </a:lnTo>
                <a:lnTo>
                  <a:pt x="406507" y="1483230"/>
                </a:lnTo>
                <a:lnTo>
                  <a:pt x="406304" y="1484119"/>
                </a:lnTo>
                <a:close/>
              </a:path>
              <a:path w="1760220" h="2282190">
                <a:moveTo>
                  <a:pt x="397609" y="1517881"/>
                </a:moveTo>
                <a:lnTo>
                  <a:pt x="395509" y="1517387"/>
                </a:lnTo>
                <a:lnTo>
                  <a:pt x="398089" y="1514634"/>
                </a:lnTo>
                <a:lnTo>
                  <a:pt x="399949" y="1516751"/>
                </a:lnTo>
                <a:lnTo>
                  <a:pt x="397609" y="1517881"/>
                </a:lnTo>
                <a:close/>
              </a:path>
              <a:path w="1760220" h="2282190">
                <a:moveTo>
                  <a:pt x="391627" y="1475498"/>
                </a:moveTo>
                <a:lnTo>
                  <a:pt x="393614" y="1466824"/>
                </a:lnTo>
                <a:lnTo>
                  <a:pt x="393714" y="1466388"/>
                </a:lnTo>
                <a:lnTo>
                  <a:pt x="400278" y="1466824"/>
                </a:lnTo>
                <a:lnTo>
                  <a:pt x="391627" y="1475498"/>
                </a:lnTo>
                <a:close/>
              </a:path>
              <a:path w="1760220" h="2282190">
                <a:moveTo>
                  <a:pt x="309590" y="1571828"/>
                </a:moveTo>
                <a:lnTo>
                  <a:pt x="307620" y="1570240"/>
                </a:lnTo>
                <a:lnTo>
                  <a:pt x="306038" y="1568266"/>
                </a:lnTo>
                <a:lnTo>
                  <a:pt x="308396" y="1569467"/>
                </a:lnTo>
                <a:lnTo>
                  <a:pt x="309590" y="1571828"/>
                </a:lnTo>
                <a:close/>
              </a:path>
              <a:path w="1760220" h="2282190">
                <a:moveTo>
                  <a:pt x="198437" y="1392698"/>
                </a:moveTo>
                <a:lnTo>
                  <a:pt x="196748" y="1392698"/>
                </a:lnTo>
                <a:lnTo>
                  <a:pt x="196815" y="1387426"/>
                </a:lnTo>
                <a:lnTo>
                  <a:pt x="199285" y="1390155"/>
                </a:lnTo>
                <a:lnTo>
                  <a:pt x="198437" y="1392698"/>
                </a:lnTo>
                <a:close/>
              </a:path>
              <a:path w="1760220" h="2282190">
                <a:moveTo>
                  <a:pt x="192774" y="1450464"/>
                </a:moveTo>
                <a:lnTo>
                  <a:pt x="185871" y="1448840"/>
                </a:lnTo>
                <a:lnTo>
                  <a:pt x="186865" y="1444901"/>
                </a:lnTo>
                <a:lnTo>
                  <a:pt x="191028" y="1444139"/>
                </a:lnTo>
                <a:lnTo>
                  <a:pt x="195349" y="1443534"/>
                </a:lnTo>
                <a:lnTo>
                  <a:pt x="196815" y="1440065"/>
                </a:lnTo>
                <a:lnTo>
                  <a:pt x="200436" y="1441742"/>
                </a:lnTo>
                <a:lnTo>
                  <a:pt x="192774" y="1450464"/>
                </a:lnTo>
                <a:close/>
              </a:path>
              <a:path w="1760220" h="2282190">
                <a:moveTo>
                  <a:pt x="187120" y="1336386"/>
                </a:moveTo>
                <a:lnTo>
                  <a:pt x="186146" y="1333388"/>
                </a:lnTo>
                <a:lnTo>
                  <a:pt x="187222" y="1331089"/>
                </a:lnTo>
                <a:lnTo>
                  <a:pt x="190246" y="1334787"/>
                </a:lnTo>
                <a:lnTo>
                  <a:pt x="187120" y="1336386"/>
                </a:lnTo>
                <a:close/>
              </a:path>
              <a:path w="1760220" h="2282190">
                <a:moveTo>
                  <a:pt x="205100" y="1357124"/>
                </a:moveTo>
                <a:lnTo>
                  <a:pt x="200863" y="1357124"/>
                </a:lnTo>
                <a:lnTo>
                  <a:pt x="201060" y="1355864"/>
                </a:lnTo>
                <a:lnTo>
                  <a:pt x="201128" y="1355178"/>
                </a:lnTo>
                <a:lnTo>
                  <a:pt x="201192" y="1354528"/>
                </a:lnTo>
                <a:lnTo>
                  <a:pt x="205436" y="1353656"/>
                </a:lnTo>
                <a:lnTo>
                  <a:pt x="205352" y="1354528"/>
                </a:lnTo>
                <a:lnTo>
                  <a:pt x="205289" y="1355178"/>
                </a:lnTo>
                <a:lnTo>
                  <a:pt x="205222" y="1355864"/>
                </a:lnTo>
                <a:lnTo>
                  <a:pt x="205100" y="1357124"/>
                </a:lnTo>
                <a:close/>
              </a:path>
              <a:path w="1760220" h="2282190">
                <a:moveTo>
                  <a:pt x="190246" y="1367685"/>
                </a:moveTo>
                <a:lnTo>
                  <a:pt x="186778" y="1364410"/>
                </a:lnTo>
                <a:lnTo>
                  <a:pt x="186875" y="1361104"/>
                </a:lnTo>
                <a:lnTo>
                  <a:pt x="186993" y="1357124"/>
                </a:lnTo>
                <a:lnTo>
                  <a:pt x="187050" y="1355178"/>
                </a:lnTo>
                <a:lnTo>
                  <a:pt x="194623" y="1356722"/>
                </a:lnTo>
                <a:lnTo>
                  <a:pt x="194233" y="1363867"/>
                </a:lnTo>
                <a:lnTo>
                  <a:pt x="199758" y="1367273"/>
                </a:lnTo>
                <a:lnTo>
                  <a:pt x="190246" y="1367685"/>
                </a:lnTo>
                <a:close/>
              </a:path>
              <a:path w="1760220" h="2282190">
                <a:moveTo>
                  <a:pt x="204393" y="1364410"/>
                </a:moveTo>
                <a:lnTo>
                  <a:pt x="204206" y="1364410"/>
                </a:lnTo>
                <a:lnTo>
                  <a:pt x="199004" y="1361104"/>
                </a:lnTo>
                <a:lnTo>
                  <a:pt x="199004" y="1356722"/>
                </a:lnTo>
                <a:lnTo>
                  <a:pt x="200863" y="1357124"/>
                </a:lnTo>
                <a:lnTo>
                  <a:pt x="205100" y="1357124"/>
                </a:lnTo>
                <a:lnTo>
                  <a:pt x="204446" y="1363867"/>
                </a:lnTo>
                <a:lnTo>
                  <a:pt x="204393" y="1364410"/>
                </a:lnTo>
                <a:close/>
              </a:path>
              <a:path w="1760220" h="2282190">
                <a:moveTo>
                  <a:pt x="190727" y="1392867"/>
                </a:moveTo>
                <a:lnTo>
                  <a:pt x="188387" y="1391738"/>
                </a:lnTo>
                <a:lnTo>
                  <a:pt x="190246" y="1389620"/>
                </a:lnTo>
                <a:lnTo>
                  <a:pt x="192827" y="1392373"/>
                </a:lnTo>
                <a:lnTo>
                  <a:pt x="190727" y="1392867"/>
                </a:lnTo>
                <a:close/>
              </a:path>
              <a:path w="1760220" h="2282190">
                <a:moveTo>
                  <a:pt x="182125" y="1369686"/>
                </a:moveTo>
                <a:lnTo>
                  <a:pt x="183688" y="1367685"/>
                </a:lnTo>
                <a:lnTo>
                  <a:pt x="185652" y="1366098"/>
                </a:lnTo>
                <a:lnTo>
                  <a:pt x="183938" y="1367944"/>
                </a:lnTo>
                <a:lnTo>
                  <a:pt x="182125" y="1369686"/>
                </a:lnTo>
                <a:close/>
              </a:path>
              <a:path w="1760220" h="2282190">
                <a:moveTo>
                  <a:pt x="175026" y="1376795"/>
                </a:moveTo>
                <a:lnTo>
                  <a:pt x="177016" y="1368109"/>
                </a:lnTo>
                <a:lnTo>
                  <a:pt x="177113" y="1367685"/>
                </a:lnTo>
                <a:lnTo>
                  <a:pt x="183356" y="1368109"/>
                </a:lnTo>
                <a:lnTo>
                  <a:pt x="181886" y="1369925"/>
                </a:lnTo>
                <a:lnTo>
                  <a:pt x="175026" y="1376795"/>
                </a:lnTo>
                <a:close/>
              </a:path>
              <a:path w="1760220" h="2282190">
                <a:moveTo>
                  <a:pt x="183688" y="1383039"/>
                </a:moveTo>
                <a:lnTo>
                  <a:pt x="181222" y="1379032"/>
                </a:lnTo>
                <a:lnTo>
                  <a:pt x="182127" y="1375966"/>
                </a:lnTo>
                <a:lnTo>
                  <a:pt x="183812" y="1376437"/>
                </a:lnTo>
                <a:lnTo>
                  <a:pt x="183688" y="1383039"/>
                </a:lnTo>
                <a:close/>
              </a:path>
              <a:path w="1760220" h="2282190">
                <a:moveTo>
                  <a:pt x="173902" y="1466504"/>
                </a:moveTo>
                <a:lnTo>
                  <a:pt x="168367" y="1464193"/>
                </a:lnTo>
                <a:lnTo>
                  <a:pt x="169511" y="1460949"/>
                </a:lnTo>
                <a:lnTo>
                  <a:pt x="171608" y="1458665"/>
                </a:lnTo>
                <a:lnTo>
                  <a:pt x="172742" y="1455415"/>
                </a:lnTo>
                <a:lnTo>
                  <a:pt x="178071" y="1456791"/>
                </a:lnTo>
                <a:lnTo>
                  <a:pt x="173902" y="1466504"/>
                </a:lnTo>
                <a:close/>
              </a:path>
              <a:path w="1760220" h="2282190">
                <a:moveTo>
                  <a:pt x="255593" y="1377485"/>
                </a:moveTo>
                <a:lnTo>
                  <a:pt x="256095" y="1373322"/>
                </a:lnTo>
                <a:lnTo>
                  <a:pt x="256057" y="1372686"/>
                </a:lnTo>
                <a:lnTo>
                  <a:pt x="255945" y="1370833"/>
                </a:lnTo>
                <a:lnTo>
                  <a:pt x="255888" y="1369879"/>
                </a:lnTo>
                <a:lnTo>
                  <a:pt x="258576" y="1370833"/>
                </a:lnTo>
                <a:lnTo>
                  <a:pt x="260380" y="1372686"/>
                </a:lnTo>
                <a:lnTo>
                  <a:pt x="260263" y="1376453"/>
                </a:lnTo>
                <a:lnTo>
                  <a:pt x="255593" y="1377485"/>
                </a:lnTo>
                <a:close/>
              </a:path>
              <a:path w="1760220" h="2282190">
                <a:moveTo>
                  <a:pt x="214897" y="1406681"/>
                </a:moveTo>
                <a:lnTo>
                  <a:pt x="212522" y="1403096"/>
                </a:lnTo>
                <a:lnTo>
                  <a:pt x="209939" y="1402776"/>
                </a:lnTo>
                <a:lnTo>
                  <a:pt x="211545" y="1398877"/>
                </a:lnTo>
                <a:lnTo>
                  <a:pt x="213921" y="1402461"/>
                </a:lnTo>
                <a:lnTo>
                  <a:pt x="216503" y="1402776"/>
                </a:lnTo>
                <a:lnTo>
                  <a:pt x="214897" y="1406681"/>
                </a:lnTo>
                <a:close/>
              </a:path>
              <a:path w="1760220" h="2282190">
                <a:moveTo>
                  <a:pt x="205568" y="1321626"/>
                </a:moveTo>
                <a:lnTo>
                  <a:pt x="201865" y="1321230"/>
                </a:lnTo>
                <a:lnTo>
                  <a:pt x="206586" y="1311202"/>
                </a:lnTo>
                <a:lnTo>
                  <a:pt x="212127" y="1312852"/>
                </a:lnTo>
                <a:lnTo>
                  <a:pt x="212127" y="1316975"/>
                </a:lnTo>
                <a:lnTo>
                  <a:pt x="206808" y="1316975"/>
                </a:lnTo>
                <a:lnTo>
                  <a:pt x="205674" y="1321230"/>
                </a:lnTo>
                <a:lnTo>
                  <a:pt x="205568" y="1321626"/>
                </a:lnTo>
                <a:close/>
              </a:path>
              <a:path w="1760220" h="2282190">
                <a:moveTo>
                  <a:pt x="212127" y="1319432"/>
                </a:moveTo>
                <a:lnTo>
                  <a:pt x="208972" y="1316975"/>
                </a:lnTo>
                <a:lnTo>
                  <a:pt x="212127" y="1316975"/>
                </a:lnTo>
                <a:lnTo>
                  <a:pt x="212127" y="1319432"/>
                </a:lnTo>
                <a:close/>
              </a:path>
              <a:path w="1760220" h="2282190">
                <a:moveTo>
                  <a:pt x="212349" y="1437438"/>
                </a:moveTo>
                <a:lnTo>
                  <a:pt x="210200" y="1436893"/>
                </a:lnTo>
                <a:lnTo>
                  <a:pt x="212127" y="1433479"/>
                </a:lnTo>
                <a:lnTo>
                  <a:pt x="214387" y="1436004"/>
                </a:lnTo>
                <a:lnTo>
                  <a:pt x="212349" y="1437438"/>
                </a:lnTo>
                <a:close/>
              </a:path>
              <a:path w="1760220" h="2282190">
                <a:moveTo>
                  <a:pt x="181505" y="1439649"/>
                </a:moveTo>
                <a:lnTo>
                  <a:pt x="170554" y="1437877"/>
                </a:lnTo>
                <a:lnTo>
                  <a:pt x="170554" y="1431287"/>
                </a:lnTo>
                <a:lnTo>
                  <a:pt x="175700" y="1431443"/>
                </a:lnTo>
                <a:lnTo>
                  <a:pt x="181505" y="1439649"/>
                </a:lnTo>
                <a:close/>
              </a:path>
              <a:path w="1760220" h="2282190">
                <a:moveTo>
                  <a:pt x="83504" y="1495543"/>
                </a:moveTo>
                <a:lnTo>
                  <a:pt x="87283" y="1486388"/>
                </a:lnTo>
                <a:lnTo>
                  <a:pt x="91795" y="1488313"/>
                </a:lnTo>
                <a:lnTo>
                  <a:pt x="92571" y="1491441"/>
                </a:lnTo>
                <a:lnTo>
                  <a:pt x="87612" y="1491441"/>
                </a:lnTo>
                <a:lnTo>
                  <a:pt x="87515" y="1493176"/>
                </a:lnTo>
                <a:lnTo>
                  <a:pt x="87419" y="1494904"/>
                </a:lnTo>
                <a:lnTo>
                  <a:pt x="83504" y="1495543"/>
                </a:lnTo>
                <a:close/>
              </a:path>
              <a:path w="1760220" h="2282190">
                <a:moveTo>
                  <a:pt x="93001" y="1493176"/>
                </a:moveTo>
                <a:lnTo>
                  <a:pt x="87612" y="1491441"/>
                </a:lnTo>
                <a:lnTo>
                  <a:pt x="92571" y="1491441"/>
                </a:lnTo>
                <a:lnTo>
                  <a:pt x="93001" y="1493176"/>
                </a:lnTo>
                <a:close/>
              </a:path>
              <a:path w="1760220" h="2282190">
                <a:moveTo>
                  <a:pt x="98354" y="1492710"/>
                </a:moveTo>
                <a:lnTo>
                  <a:pt x="93984" y="1492710"/>
                </a:lnTo>
                <a:lnTo>
                  <a:pt x="94763" y="1487625"/>
                </a:lnTo>
                <a:lnTo>
                  <a:pt x="98072" y="1487178"/>
                </a:lnTo>
                <a:lnTo>
                  <a:pt x="100429" y="1489497"/>
                </a:lnTo>
                <a:lnTo>
                  <a:pt x="98354" y="1492710"/>
                </a:lnTo>
                <a:close/>
              </a:path>
              <a:path w="1760220" h="2282190">
                <a:moveTo>
                  <a:pt x="107203" y="1420664"/>
                </a:moveTo>
                <a:lnTo>
                  <a:pt x="109194" y="1411991"/>
                </a:lnTo>
                <a:lnTo>
                  <a:pt x="109294" y="1411555"/>
                </a:lnTo>
                <a:lnTo>
                  <a:pt x="115849" y="1411991"/>
                </a:lnTo>
                <a:lnTo>
                  <a:pt x="107203" y="1420664"/>
                </a:lnTo>
                <a:close/>
              </a:path>
              <a:path w="1760220" h="2282190">
                <a:moveTo>
                  <a:pt x="100643" y="1499625"/>
                </a:moveTo>
                <a:lnTo>
                  <a:pt x="102633" y="1490953"/>
                </a:lnTo>
                <a:lnTo>
                  <a:pt x="102736" y="1490506"/>
                </a:lnTo>
                <a:lnTo>
                  <a:pt x="109289" y="1490953"/>
                </a:lnTo>
                <a:lnTo>
                  <a:pt x="100643" y="1499625"/>
                </a:lnTo>
                <a:close/>
              </a:path>
              <a:path w="1760220" h="2282190">
                <a:moveTo>
                  <a:pt x="111027" y="1499625"/>
                </a:moveTo>
                <a:lnTo>
                  <a:pt x="106793" y="1499625"/>
                </a:lnTo>
                <a:lnTo>
                  <a:pt x="106985" y="1498427"/>
                </a:lnTo>
                <a:lnTo>
                  <a:pt x="107106" y="1497092"/>
                </a:lnTo>
                <a:lnTo>
                  <a:pt x="111356" y="1496218"/>
                </a:lnTo>
                <a:lnTo>
                  <a:pt x="111143" y="1498427"/>
                </a:lnTo>
                <a:lnTo>
                  <a:pt x="111027" y="1499625"/>
                </a:lnTo>
                <a:close/>
              </a:path>
              <a:path w="1760220" h="2282190">
                <a:moveTo>
                  <a:pt x="110307" y="1507085"/>
                </a:moveTo>
                <a:lnTo>
                  <a:pt x="104923" y="1503672"/>
                </a:lnTo>
                <a:lnTo>
                  <a:pt x="104923" y="1499286"/>
                </a:lnTo>
                <a:lnTo>
                  <a:pt x="106480" y="1499625"/>
                </a:lnTo>
                <a:lnTo>
                  <a:pt x="111027" y="1499625"/>
                </a:lnTo>
                <a:lnTo>
                  <a:pt x="110307" y="1507085"/>
                </a:lnTo>
                <a:close/>
              </a:path>
              <a:path w="1760220" h="2282190">
                <a:moveTo>
                  <a:pt x="128941" y="1500109"/>
                </a:moveTo>
                <a:lnTo>
                  <a:pt x="123901" y="1495872"/>
                </a:lnTo>
                <a:lnTo>
                  <a:pt x="131878" y="1489825"/>
                </a:lnTo>
                <a:lnTo>
                  <a:pt x="131620" y="1495872"/>
                </a:lnTo>
                <a:lnTo>
                  <a:pt x="131504" y="1498595"/>
                </a:lnTo>
                <a:lnTo>
                  <a:pt x="128941" y="1500109"/>
                </a:lnTo>
                <a:close/>
              </a:path>
              <a:path w="1760220" h="2282190">
                <a:moveTo>
                  <a:pt x="260263" y="1630891"/>
                </a:moveTo>
                <a:lnTo>
                  <a:pt x="255888" y="1630891"/>
                </a:lnTo>
                <a:lnTo>
                  <a:pt x="255888" y="1626494"/>
                </a:lnTo>
                <a:lnTo>
                  <a:pt x="260263" y="1626494"/>
                </a:lnTo>
                <a:lnTo>
                  <a:pt x="260263" y="1630891"/>
                </a:lnTo>
                <a:close/>
              </a:path>
              <a:path w="1760220" h="2282190">
                <a:moveTo>
                  <a:pt x="262452" y="1744715"/>
                </a:moveTo>
                <a:lnTo>
                  <a:pt x="262452" y="1742749"/>
                </a:lnTo>
                <a:lnTo>
                  <a:pt x="266823" y="1742749"/>
                </a:lnTo>
                <a:lnTo>
                  <a:pt x="266823" y="1743437"/>
                </a:lnTo>
                <a:lnTo>
                  <a:pt x="264579" y="1743437"/>
                </a:lnTo>
                <a:lnTo>
                  <a:pt x="262452" y="1744715"/>
                </a:lnTo>
                <a:close/>
              </a:path>
              <a:path w="1760220" h="2282190">
                <a:moveTo>
                  <a:pt x="266823" y="1747131"/>
                </a:moveTo>
                <a:lnTo>
                  <a:pt x="264579" y="1747131"/>
                </a:lnTo>
                <a:lnTo>
                  <a:pt x="264579" y="1743437"/>
                </a:lnTo>
                <a:lnTo>
                  <a:pt x="266823" y="1743437"/>
                </a:lnTo>
                <a:lnTo>
                  <a:pt x="266823" y="1747131"/>
                </a:lnTo>
                <a:close/>
              </a:path>
              <a:path w="1760220" h="2282190">
                <a:moveTo>
                  <a:pt x="258076" y="1725196"/>
                </a:moveTo>
                <a:lnTo>
                  <a:pt x="253699" y="1725196"/>
                </a:lnTo>
                <a:lnTo>
                  <a:pt x="253699" y="1720814"/>
                </a:lnTo>
                <a:lnTo>
                  <a:pt x="258076" y="1720814"/>
                </a:lnTo>
                <a:lnTo>
                  <a:pt x="258076" y="1725196"/>
                </a:lnTo>
                <a:close/>
              </a:path>
              <a:path w="1760220" h="2282190">
                <a:moveTo>
                  <a:pt x="258076" y="1663788"/>
                </a:moveTo>
                <a:lnTo>
                  <a:pt x="253699" y="1663788"/>
                </a:lnTo>
                <a:lnTo>
                  <a:pt x="253699" y="1659401"/>
                </a:lnTo>
                <a:lnTo>
                  <a:pt x="258076" y="1659401"/>
                </a:lnTo>
                <a:lnTo>
                  <a:pt x="258076" y="1663788"/>
                </a:lnTo>
                <a:close/>
              </a:path>
              <a:path w="1760220" h="2282190">
                <a:moveTo>
                  <a:pt x="103271" y="1422811"/>
                </a:moveTo>
                <a:lnTo>
                  <a:pt x="101855" y="1420869"/>
                </a:lnTo>
                <a:lnTo>
                  <a:pt x="103064" y="1418655"/>
                </a:lnTo>
                <a:lnTo>
                  <a:pt x="107107" y="1420324"/>
                </a:lnTo>
                <a:lnTo>
                  <a:pt x="103271" y="1422811"/>
                </a:lnTo>
                <a:close/>
              </a:path>
              <a:path w="1760220" h="2282190">
                <a:moveTo>
                  <a:pt x="145706" y="1453282"/>
                </a:moveTo>
                <a:lnTo>
                  <a:pt x="149652" y="1444214"/>
                </a:lnTo>
                <a:lnTo>
                  <a:pt x="148684" y="1440065"/>
                </a:lnTo>
                <a:lnTo>
                  <a:pt x="153055" y="1440065"/>
                </a:lnTo>
                <a:lnTo>
                  <a:pt x="153055" y="1451033"/>
                </a:lnTo>
                <a:lnTo>
                  <a:pt x="145706" y="1453282"/>
                </a:lnTo>
                <a:close/>
              </a:path>
              <a:path w="1760220" h="2282190">
                <a:moveTo>
                  <a:pt x="137055" y="1410077"/>
                </a:moveTo>
                <a:lnTo>
                  <a:pt x="131027" y="1406310"/>
                </a:lnTo>
                <a:lnTo>
                  <a:pt x="128988" y="1404969"/>
                </a:lnTo>
                <a:lnTo>
                  <a:pt x="129239" y="1403121"/>
                </a:lnTo>
                <a:lnTo>
                  <a:pt x="129337" y="1402405"/>
                </a:lnTo>
                <a:lnTo>
                  <a:pt x="132978" y="1403121"/>
                </a:lnTo>
                <a:lnTo>
                  <a:pt x="135622" y="1403121"/>
                </a:lnTo>
                <a:lnTo>
                  <a:pt x="137055" y="1410077"/>
                </a:lnTo>
                <a:close/>
              </a:path>
              <a:path w="1760220" h="2282190">
                <a:moveTo>
                  <a:pt x="135622" y="1403121"/>
                </a:moveTo>
                <a:lnTo>
                  <a:pt x="132978" y="1403121"/>
                </a:lnTo>
                <a:lnTo>
                  <a:pt x="135551" y="1402776"/>
                </a:lnTo>
                <a:lnTo>
                  <a:pt x="135622" y="1403121"/>
                </a:lnTo>
                <a:close/>
              </a:path>
              <a:path w="1760220" h="2282190">
                <a:moveTo>
                  <a:pt x="157912" y="1421377"/>
                </a:moveTo>
                <a:lnTo>
                  <a:pt x="155571" y="1420248"/>
                </a:lnTo>
                <a:lnTo>
                  <a:pt x="157432" y="1418131"/>
                </a:lnTo>
                <a:lnTo>
                  <a:pt x="160012" y="1420884"/>
                </a:lnTo>
                <a:lnTo>
                  <a:pt x="157912" y="1421377"/>
                </a:lnTo>
                <a:close/>
              </a:path>
              <a:path w="1760220" h="2282190">
                <a:moveTo>
                  <a:pt x="136750" y="1376622"/>
                </a:moveTo>
                <a:lnTo>
                  <a:pt x="134782" y="1375035"/>
                </a:lnTo>
                <a:lnTo>
                  <a:pt x="133199" y="1373062"/>
                </a:lnTo>
                <a:lnTo>
                  <a:pt x="135551" y="1374261"/>
                </a:lnTo>
                <a:lnTo>
                  <a:pt x="136750" y="1376622"/>
                </a:lnTo>
                <a:close/>
              </a:path>
              <a:path w="1760220" h="2282190">
                <a:moveTo>
                  <a:pt x="127898" y="1381221"/>
                </a:moveTo>
                <a:lnTo>
                  <a:pt x="122423" y="1380851"/>
                </a:lnTo>
                <a:lnTo>
                  <a:pt x="121764" y="1375073"/>
                </a:lnTo>
                <a:lnTo>
                  <a:pt x="125451" y="1373646"/>
                </a:lnTo>
                <a:lnTo>
                  <a:pt x="131175" y="1374261"/>
                </a:lnTo>
                <a:lnTo>
                  <a:pt x="129271" y="1377480"/>
                </a:lnTo>
                <a:lnTo>
                  <a:pt x="127898" y="1381221"/>
                </a:lnTo>
                <a:close/>
              </a:path>
              <a:path w="1760220" h="2282190">
                <a:moveTo>
                  <a:pt x="106640" y="1449241"/>
                </a:moveTo>
                <a:lnTo>
                  <a:pt x="102407" y="1449241"/>
                </a:lnTo>
                <a:lnTo>
                  <a:pt x="102609" y="1447982"/>
                </a:lnTo>
                <a:lnTo>
                  <a:pt x="102736" y="1446646"/>
                </a:lnTo>
                <a:lnTo>
                  <a:pt x="106975" y="1445773"/>
                </a:lnTo>
                <a:lnTo>
                  <a:pt x="106762" y="1447982"/>
                </a:lnTo>
                <a:lnTo>
                  <a:pt x="106640" y="1449241"/>
                </a:lnTo>
                <a:close/>
              </a:path>
              <a:path w="1760220" h="2282190">
                <a:moveTo>
                  <a:pt x="105926" y="1456639"/>
                </a:moveTo>
                <a:lnTo>
                  <a:pt x="100548" y="1453222"/>
                </a:lnTo>
                <a:lnTo>
                  <a:pt x="100548" y="1448840"/>
                </a:lnTo>
                <a:lnTo>
                  <a:pt x="102407" y="1449241"/>
                </a:lnTo>
                <a:lnTo>
                  <a:pt x="106640" y="1449241"/>
                </a:lnTo>
                <a:lnTo>
                  <a:pt x="105926" y="1456639"/>
                </a:lnTo>
                <a:close/>
              </a:path>
              <a:path w="1760220" h="2282190">
                <a:moveTo>
                  <a:pt x="164091" y="1352665"/>
                </a:moveTo>
                <a:lnTo>
                  <a:pt x="166076" y="1344003"/>
                </a:lnTo>
                <a:lnTo>
                  <a:pt x="166178" y="1343557"/>
                </a:lnTo>
                <a:lnTo>
                  <a:pt x="172733" y="1344003"/>
                </a:lnTo>
                <a:lnTo>
                  <a:pt x="164091" y="1352665"/>
                </a:lnTo>
                <a:close/>
              </a:path>
              <a:path w="1760220" h="2282190">
                <a:moveTo>
                  <a:pt x="642571" y="491241"/>
                </a:moveTo>
                <a:lnTo>
                  <a:pt x="640880" y="491241"/>
                </a:lnTo>
                <a:lnTo>
                  <a:pt x="640945" y="485966"/>
                </a:lnTo>
                <a:lnTo>
                  <a:pt x="643417" y="488698"/>
                </a:lnTo>
                <a:lnTo>
                  <a:pt x="642571" y="491241"/>
                </a:lnTo>
                <a:close/>
              </a:path>
              <a:path w="1760220" h="2282190">
                <a:moveTo>
                  <a:pt x="795206" y="604786"/>
                </a:moveTo>
                <a:lnTo>
                  <a:pt x="789711" y="604406"/>
                </a:lnTo>
                <a:lnTo>
                  <a:pt x="789711" y="597831"/>
                </a:lnTo>
                <a:lnTo>
                  <a:pt x="798469" y="597831"/>
                </a:lnTo>
                <a:lnTo>
                  <a:pt x="795024" y="599495"/>
                </a:lnTo>
                <a:lnTo>
                  <a:pt x="795193" y="604406"/>
                </a:lnTo>
                <a:lnTo>
                  <a:pt x="795206" y="604786"/>
                </a:lnTo>
                <a:close/>
              </a:path>
              <a:path w="1760220" h="2282190">
                <a:moveTo>
                  <a:pt x="684239" y="1293518"/>
                </a:moveTo>
                <a:lnTo>
                  <a:pt x="680001" y="1293518"/>
                </a:lnTo>
                <a:lnTo>
                  <a:pt x="680203" y="1292258"/>
                </a:lnTo>
                <a:lnTo>
                  <a:pt x="680319" y="1290922"/>
                </a:lnTo>
                <a:lnTo>
                  <a:pt x="684574" y="1290050"/>
                </a:lnTo>
                <a:lnTo>
                  <a:pt x="684361" y="1292258"/>
                </a:lnTo>
                <a:lnTo>
                  <a:pt x="684239" y="1293518"/>
                </a:lnTo>
                <a:close/>
              </a:path>
              <a:path w="1760220" h="2282190">
                <a:moveTo>
                  <a:pt x="683526" y="1300905"/>
                </a:moveTo>
                <a:lnTo>
                  <a:pt x="678132" y="1297498"/>
                </a:lnTo>
                <a:lnTo>
                  <a:pt x="678132" y="1293111"/>
                </a:lnTo>
                <a:lnTo>
                  <a:pt x="680001" y="1293518"/>
                </a:lnTo>
                <a:lnTo>
                  <a:pt x="684239" y="1293518"/>
                </a:lnTo>
                <a:lnTo>
                  <a:pt x="683526" y="1300905"/>
                </a:lnTo>
                <a:close/>
              </a:path>
              <a:path w="1760220" h="2282190">
                <a:moveTo>
                  <a:pt x="667298" y="775824"/>
                </a:moveTo>
                <a:lnTo>
                  <a:pt x="669283" y="767157"/>
                </a:lnTo>
                <a:lnTo>
                  <a:pt x="669384" y="766715"/>
                </a:lnTo>
                <a:lnTo>
                  <a:pt x="675939" y="767157"/>
                </a:lnTo>
                <a:lnTo>
                  <a:pt x="667298" y="775824"/>
                </a:lnTo>
                <a:close/>
              </a:path>
              <a:path w="1760220" h="2282190">
                <a:moveTo>
                  <a:pt x="646520" y="514647"/>
                </a:moveTo>
                <a:lnTo>
                  <a:pt x="644552" y="513059"/>
                </a:lnTo>
                <a:lnTo>
                  <a:pt x="642970" y="511087"/>
                </a:lnTo>
                <a:lnTo>
                  <a:pt x="645327" y="512288"/>
                </a:lnTo>
                <a:lnTo>
                  <a:pt x="646520" y="514647"/>
                </a:lnTo>
                <a:close/>
              </a:path>
              <a:path w="1760220" h="2282190">
                <a:moveTo>
                  <a:pt x="604356" y="1134973"/>
                </a:moveTo>
                <a:lnTo>
                  <a:pt x="605937" y="1133000"/>
                </a:lnTo>
                <a:lnTo>
                  <a:pt x="607907" y="1131413"/>
                </a:lnTo>
                <a:lnTo>
                  <a:pt x="606197" y="1133257"/>
                </a:lnTo>
                <a:lnTo>
                  <a:pt x="604356" y="1134973"/>
                </a:lnTo>
                <a:close/>
              </a:path>
              <a:path w="1760220" h="2282190">
                <a:moveTo>
                  <a:pt x="601001" y="1081246"/>
                </a:moveTo>
                <a:lnTo>
                  <a:pt x="599312" y="1081246"/>
                </a:lnTo>
                <a:lnTo>
                  <a:pt x="599378" y="1075974"/>
                </a:lnTo>
                <a:lnTo>
                  <a:pt x="601848" y="1078702"/>
                </a:lnTo>
                <a:lnTo>
                  <a:pt x="601001" y="1081246"/>
                </a:lnTo>
                <a:close/>
              </a:path>
              <a:path w="1760220" h="2282190">
                <a:moveTo>
                  <a:pt x="603271" y="1509112"/>
                </a:moveTo>
                <a:lnTo>
                  <a:pt x="601173" y="1508619"/>
                </a:lnTo>
                <a:lnTo>
                  <a:pt x="603754" y="1505866"/>
                </a:lnTo>
                <a:lnTo>
                  <a:pt x="605611" y="1507983"/>
                </a:lnTo>
                <a:lnTo>
                  <a:pt x="603271" y="1509112"/>
                </a:lnTo>
                <a:close/>
              </a:path>
              <a:path w="1760220" h="2282190">
                <a:moveTo>
                  <a:pt x="597290" y="1427239"/>
                </a:moveTo>
                <a:lnTo>
                  <a:pt x="599276" y="1418577"/>
                </a:lnTo>
                <a:lnTo>
                  <a:pt x="599378" y="1418131"/>
                </a:lnTo>
                <a:lnTo>
                  <a:pt x="605922" y="1418577"/>
                </a:lnTo>
                <a:lnTo>
                  <a:pt x="597290" y="1427239"/>
                </a:lnTo>
                <a:close/>
              </a:path>
              <a:path w="1760220" h="2282190">
                <a:moveTo>
                  <a:pt x="693453" y="628535"/>
                </a:moveTo>
                <a:lnTo>
                  <a:pt x="695311" y="625279"/>
                </a:lnTo>
                <a:lnTo>
                  <a:pt x="698959" y="623818"/>
                </a:lnTo>
                <a:lnTo>
                  <a:pt x="704398" y="624147"/>
                </a:lnTo>
                <a:lnTo>
                  <a:pt x="704774" y="626026"/>
                </a:lnTo>
                <a:lnTo>
                  <a:pt x="700336" y="626026"/>
                </a:lnTo>
                <a:lnTo>
                  <a:pt x="693453" y="628535"/>
                </a:lnTo>
                <a:close/>
              </a:path>
              <a:path w="1760220" h="2282190">
                <a:moveTo>
                  <a:pt x="702211" y="632921"/>
                </a:moveTo>
                <a:lnTo>
                  <a:pt x="698771" y="631978"/>
                </a:lnTo>
                <a:lnTo>
                  <a:pt x="700336" y="626026"/>
                </a:lnTo>
                <a:lnTo>
                  <a:pt x="704774" y="626026"/>
                </a:lnTo>
                <a:lnTo>
                  <a:pt x="705276" y="628535"/>
                </a:lnTo>
                <a:lnTo>
                  <a:pt x="705315" y="628732"/>
                </a:lnTo>
                <a:lnTo>
                  <a:pt x="702889" y="629956"/>
                </a:lnTo>
                <a:lnTo>
                  <a:pt x="702211" y="632921"/>
                </a:lnTo>
                <a:close/>
              </a:path>
              <a:path w="1760220" h="2282190">
                <a:moveTo>
                  <a:pt x="693549" y="642031"/>
                </a:moveTo>
                <a:lnTo>
                  <a:pt x="695540" y="633363"/>
                </a:lnTo>
                <a:lnTo>
                  <a:pt x="695641" y="632921"/>
                </a:lnTo>
                <a:lnTo>
                  <a:pt x="702190" y="633363"/>
                </a:lnTo>
                <a:lnTo>
                  <a:pt x="693549" y="642031"/>
                </a:lnTo>
                <a:close/>
              </a:path>
              <a:path w="1760220" h="2282190">
                <a:moveTo>
                  <a:pt x="733233" y="938189"/>
                </a:moveTo>
                <a:lnTo>
                  <a:pt x="728457" y="937793"/>
                </a:lnTo>
                <a:lnTo>
                  <a:pt x="727150" y="932091"/>
                </a:lnTo>
                <a:lnTo>
                  <a:pt x="729338" y="929898"/>
                </a:lnTo>
                <a:lnTo>
                  <a:pt x="735016" y="931212"/>
                </a:lnTo>
                <a:lnTo>
                  <a:pt x="735421" y="936001"/>
                </a:lnTo>
                <a:lnTo>
                  <a:pt x="733233" y="938189"/>
                </a:lnTo>
                <a:close/>
              </a:path>
              <a:path w="1760220" h="2282190">
                <a:moveTo>
                  <a:pt x="740657" y="581587"/>
                </a:moveTo>
                <a:lnTo>
                  <a:pt x="737091" y="577975"/>
                </a:lnTo>
                <a:lnTo>
                  <a:pt x="737243" y="577975"/>
                </a:lnTo>
                <a:lnTo>
                  <a:pt x="738718" y="573752"/>
                </a:lnTo>
                <a:lnTo>
                  <a:pt x="743043" y="572239"/>
                </a:lnTo>
                <a:lnTo>
                  <a:pt x="748149" y="571508"/>
                </a:lnTo>
                <a:lnTo>
                  <a:pt x="747253" y="577028"/>
                </a:lnTo>
                <a:lnTo>
                  <a:pt x="747054" y="577165"/>
                </a:lnTo>
                <a:lnTo>
                  <a:pt x="746872" y="577165"/>
                </a:lnTo>
                <a:lnTo>
                  <a:pt x="746500" y="577543"/>
                </a:lnTo>
                <a:lnTo>
                  <a:pt x="740657" y="581587"/>
                </a:lnTo>
                <a:close/>
              </a:path>
              <a:path w="1760220" h="2282190">
                <a:moveTo>
                  <a:pt x="746508" y="577543"/>
                </a:moveTo>
                <a:lnTo>
                  <a:pt x="746872" y="577165"/>
                </a:lnTo>
                <a:lnTo>
                  <a:pt x="747054" y="577165"/>
                </a:lnTo>
                <a:lnTo>
                  <a:pt x="746508" y="577543"/>
                </a:lnTo>
                <a:close/>
              </a:path>
              <a:path w="1760220" h="2282190">
                <a:moveTo>
                  <a:pt x="746066" y="577975"/>
                </a:moveTo>
                <a:lnTo>
                  <a:pt x="745883" y="577975"/>
                </a:lnTo>
                <a:lnTo>
                  <a:pt x="746508" y="577543"/>
                </a:lnTo>
                <a:lnTo>
                  <a:pt x="746066" y="577975"/>
                </a:lnTo>
                <a:close/>
              </a:path>
              <a:path w="1760220" h="2282190">
                <a:moveTo>
                  <a:pt x="750337" y="696529"/>
                </a:moveTo>
                <a:lnTo>
                  <a:pt x="747648" y="695574"/>
                </a:lnTo>
                <a:lnTo>
                  <a:pt x="745844" y="693721"/>
                </a:lnTo>
                <a:lnTo>
                  <a:pt x="745961" y="689948"/>
                </a:lnTo>
                <a:lnTo>
                  <a:pt x="748650" y="690907"/>
                </a:lnTo>
                <a:lnTo>
                  <a:pt x="750459" y="692755"/>
                </a:lnTo>
                <a:lnTo>
                  <a:pt x="750337" y="696529"/>
                </a:lnTo>
                <a:close/>
              </a:path>
              <a:path w="1760220" h="2282190">
                <a:moveTo>
                  <a:pt x="686888" y="799613"/>
                </a:moveTo>
                <a:lnTo>
                  <a:pt x="683921" y="798937"/>
                </a:lnTo>
                <a:lnTo>
                  <a:pt x="685070" y="794124"/>
                </a:lnTo>
                <a:lnTo>
                  <a:pt x="684770" y="791453"/>
                </a:lnTo>
                <a:lnTo>
                  <a:pt x="684701" y="790844"/>
                </a:lnTo>
                <a:lnTo>
                  <a:pt x="689777" y="791453"/>
                </a:lnTo>
                <a:lnTo>
                  <a:pt x="689726" y="796698"/>
                </a:lnTo>
                <a:lnTo>
                  <a:pt x="686888" y="799613"/>
                </a:lnTo>
                <a:close/>
              </a:path>
              <a:path w="1760220" h="2282190">
                <a:moveTo>
                  <a:pt x="693453" y="782065"/>
                </a:moveTo>
                <a:lnTo>
                  <a:pt x="690977" y="778222"/>
                </a:lnTo>
                <a:lnTo>
                  <a:pt x="692914" y="776804"/>
                </a:lnTo>
                <a:lnTo>
                  <a:pt x="695120" y="778015"/>
                </a:lnTo>
                <a:lnTo>
                  <a:pt x="693453" y="782065"/>
                </a:lnTo>
                <a:close/>
              </a:path>
              <a:path w="1760220" h="2282190">
                <a:moveTo>
                  <a:pt x="692463" y="668180"/>
                </a:moveTo>
                <a:lnTo>
                  <a:pt x="690494" y="666593"/>
                </a:lnTo>
                <a:lnTo>
                  <a:pt x="688910" y="664621"/>
                </a:lnTo>
                <a:lnTo>
                  <a:pt x="691265" y="665823"/>
                </a:lnTo>
                <a:lnTo>
                  <a:pt x="692463" y="668180"/>
                </a:lnTo>
                <a:close/>
              </a:path>
              <a:path w="1760220" h="2282190">
                <a:moveTo>
                  <a:pt x="604234" y="1171337"/>
                </a:moveTo>
                <a:lnTo>
                  <a:pt x="601894" y="1170208"/>
                </a:lnTo>
                <a:lnTo>
                  <a:pt x="603754" y="1168091"/>
                </a:lnTo>
                <a:lnTo>
                  <a:pt x="606334" y="1170843"/>
                </a:lnTo>
                <a:lnTo>
                  <a:pt x="604234" y="1171337"/>
                </a:lnTo>
                <a:close/>
              </a:path>
              <a:path w="1760220" h="2282190">
                <a:moveTo>
                  <a:pt x="714853" y="684420"/>
                </a:moveTo>
                <a:lnTo>
                  <a:pt x="712753" y="683926"/>
                </a:lnTo>
                <a:lnTo>
                  <a:pt x="715333" y="681173"/>
                </a:lnTo>
                <a:lnTo>
                  <a:pt x="717193" y="683290"/>
                </a:lnTo>
                <a:lnTo>
                  <a:pt x="714853" y="684420"/>
                </a:lnTo>
                <a:close/>
              </a:path>
              <a:path w="1760220" h="2282190">
                <a:moveTo>
                  <a:pt x="573122" y="1045265"/>
                </a:moveTo>
                <a:lnTo>
                  <a:pt x="573871" y="1040173"/>
                </a:lnTo>
                <a:lnTo>
                  <a:pt x="574535" y="1034988"/>
                </a:lnTo>
                <a:lnTo>
                  <a:pt x="581874" y="1036492"/>
                </a:lnTo>
                <a:lnTo>
                  <a:pt x="581693" y="1040173"/>
                </a:lnTo>
                <a:lnTo>
                  <a:pt x="581600" y="1042072"/>
                </a:lnTo>
                <a:lnTo>
                  <a:pt x="578688" y="1044996"/>
                </a:lnTo>
                <a:lnTo>
                  <a:pt x="573122" y="1045265"/>
                </a:lnTo>
                <a:close/>
              </a:path>
              <a:path w="1760220" h="2282190">
                <a:moveTo>
                  <a:pt x="586428" y="1077613"/>
                </a:moveTo>
                <a:lnTo>
                  <a:pt x="579686" y="1075974"/>
                </a:lnTo>
                <a:lnTo>
                  <a:pt x="580106" y="1069078"/>
                </a:lnTo>
                <a:lnTo>
                  <a:pt x="583753" y="1065423"/>
                </a:lnTo>
                <a:lnTo>
                  <a:pt x="590631" y="1065006"/>
                </a:lnTo>
                <a:lnTo>
                  <a:pt x="590631" y="1068408"/>
                </a:lnTo>
                <a:lnTo>
                  <a:pt x="582355" y="1068408"/>
                </a:lnTo>
                <a:lnTo>
                  <a:pt x="586428" y="1077613"/>
                </a:lnTo>
                <a:close/>
              </a:path>
              <a:path w="1760220" h="2282190">
                <a:moveTo>
                  <a:pt x="590631" y="1071588"/>
                </a:moveTo>
                <a:lnTo>
                  <a:pt x="582355" y="1068408"/>
                </a:lnTo>
                <a:lnTo>
                  <a:pt x="590631" y="1068408"/>
                </a:lnTo>
                <a:lnTo>
                  <a:pt x="590631" y="1071588"/>
                </a:lnTo>
                <a:close/>
              </a:path>
              <a:path w="1760220" h="2282190">
                <a:moveTo>
                  <a:pt x="575850" y="1216637"/>
                </a:moveTo>
                <a:lnTo>
                  <a:pt x="574432" y="1214696"/>
                </a:lnTo>
                <a:lnTo>
                  <a:pt x="575642" y="1212483"/>
                </a:lnTo>
                <a:lnTo>
                  <a:pt x="579686" y="1214149"/>
                </a:lnTo>
                <a:lnTo>
                  <a:pt x="575850" y="1216637"/>
                </a:lnTo>
                <a:close/>
              </a:path>
              <a:path w="1760220" h="2282190">
                <a:moveTo>
                  <a:pt x="576894" y="1297277"/>
                </a:moveTo>
                <a:lnTo>
                  <a:pt x="575055" y="1295561"/>
                </a:lnTo>
                <a:lnTo>
                  <a:pt x="573344" y="1293717"/>
                </a:lnTo>
                <a:lnTo>
                  <a:pt x="575309" y="1295304"/>
                </a:lnTo>
                <a:lnTo>
                  <a:pt x="576894" y="1297277"/>
                </a:lnTo>
                <a:close/>
              </a:path>
              <a:path w="1760220" h="2282190">
                <a:moveTo>
                  <a:pt x="571414" y="1254686"/>
                </a:moveTo>
                <a:lnTo>
                  <a:pt x="569075" y="1253556"/>
                </a:lnTo>
                <a:lnTo>
                  <a:pt x="570933" y="1251439"/>
                </a:lnTo>
                <a:lnTo>
                  <a:pt x="573513" y="1254192"/>
                </a:lnTo>
                <a:lnTo>
                  <a:pt x="571414" y="1254686"/>
                </a:lnTo>
                <a:close/>
              </a:path>
              <a:path w="1760220" h="2282190">
                <a:moveTo>
                  <a:pt x="581310" y="1158013"/>
                </a:moveTo>
                <a:lnTo>
                  <a:pt x="579619" y="1158013"/>
                </a:lnTo>
                <a:lnTo>
                  <a:pt x="579686" y="1152742"/>
                </a:lnTo>
                <a:lnTo>
                  <a:pt x="582158" y="1155470"/>
                </a:lnTo>
                <a:lnTo>
                  <a:pt x="581310" y="1158013"/>
                </a:lnTo>
                <a:close/>
              </a:path>
              <a:path w="1760220" h="2282190">
                <a:moveTo>
                  <a:pt x="580884" y="1354691"/>
                </a:moveTo>
                <a:lnTo>
                  <a:pt x="578915" y="1353103"/>
                </a:lnTo>
                <a:lnTo>
                  <a:pt x="577331" y="1351131"/>
                </a:lnTo>
                <a:lnTo>
                  <a:pt x="579686" y="1352336"/>
                </a:lnTo>
                <a:lnTo>
                  <a:pt x="580884" y="1354691"/>
                </a:lnTo>
                <a:close/>
              </a:path>
              <a:path w="1760220" h="2282190">
                <a:moveTo>
                  <a:pt x="588443" y="1187833"/>
                </a:moveTo>
                <a:lnTo>
                  <a:pt x="586554" y="1184403"/>
                </a:lnTo>
                <a:lnTo>
                  <a:pt x="588686" y="1182568"/>
                </a:lnTo>
                <a:lnTo>
                  <a:pt x="590696" y="1183365"/>
                </a:lnTo>
                <a:lnTo>
                  <a:pt x="588443" y="1187833"/>
                </a:lnTo>
                <a:close/>
              </a:path>
              <a:path w="1760220" h="2282190">
                <a:moveTo>
                  <a:pt x="587877" y="1392698"/>
                </a:moveTo>
                <a:lnTo>
                  <a:pt x="586187" y="1392698"/>
                </a:lnTo>
                <a:lnTo>
                  <a:pt x="586255" y="1387426"/>
                </a:lnTo>
                <a:lnTo>
                  <a:pt x="588724" y="1390155"/>
                </a:lnTo>
                <a:lnTo>
                  <a:pt x="587877" y="1392698"/>
                </a:lnTo>
                <a:close/>
              </a:path>
              <a:path w="1760220" h="2282190">
                <a:moveTo>
                  <a:pt x="586255" y="1374261"/>
                </a:moveTo>
                <a:lnTo>
                  <a:pt x="578576" y="1372904"/>
                </a:lnTo>
                <a:lnTo>
                  <a:pt x="584300" y="1365105"/>
                </a:lnTo>
                <a:lnTo>
                  <a:pt x="590631" y="1365491"/>
                </a:lnTo>
                <a:lnTo>
                  <a:pt x="591267" y="1367168"/>
                </a:lnTo>
                <a:lnTo>
                  <a:pt x="583541" y="1367168"/>
                </a:lnTo>
                <a:lnTo>
                  <a:pt x="586255" y="1374261"/>
                </a:lnTo>
                <a:close/>
              </a:path>
              <a:path w="1760220" h="2282190">
                <a:moveTo>
                  <a:pt x="593325" y="1372591"/>
                </a:moveTo>
                <a:lnTo>
                  <a:pt x="583541" y="1367168"/>
                </a:lnTo>
                <a:lnTo>
                  <a:pt x="591267" y="1367168"/>
                </a:lnTo>
                <a:lnTo>
                  <a:pt x="593325" y="1372591"/>
                </a:lnTo>
                <a:close/>
              </a:path>
              <a:path w="1760220" h="2282190">
                <a:moveTo>
                  <a:pt x="593204" y="1444422"/>
                </a:moveTo>
                <a:lnTo>
                  <a:pt x="584057" y="1444422"/>
                </a:lnTo>
                <a:lnTo>
                  <a:pt x="584057" y="1437877"/>
                </a:lnTo>
                <a:lnTo>
                  <a:pt x="589922" y="1438751"/>
                </a:lnTo>
                <a:lnTo>
                  <a:pt x="593204" y="1444422"/>
                </a:lnTo>
                <a:close/>
              </a:path>
              <a:path w="1760220" h="2282190">
                <a:moveTo>
                  <a:pt x="586255" y="1027722"/>
                </a:moveTo>
                <a:lnTo>
                  <a:pt x="587427" y="1021656"/>
                </a:lnTo>
                <a:lnTo>
                  <a:pt x="590811" y="1022636"/>
                </a:lnTo>
                <a:lnTo>
                  <a:pt x="591918" y="1026159"/>
                </a:lnTo>
                <a:lnTo>
                  <a:pt x="586255" y="1027722"/>
                </a:lnTo>
                <a:close/>
              </a:path>
              <a:path w="1760220" h="2282190">
                <a:moveTo>
                  <a:pt x="584158" y="1332929"/>
                </a:moveTo>
                <a:lnTo>
                  <a:pt x="586153" y="1324262"/>
                </a:lnTo>
                <a:lnTo>
                  <a:pt x="586255" y="1323820"/>
                </a:lnTo>
                <a:lnTo>
                  <a:pt x="592799" y="1324262"/>
                </a:lnTo>
                <a:lnTo>
                  <a:pt x="584158" y="1332929"/>
                </a:lnTo>
                <a:close/>
              </a:path>
              <a:path w="1760220" h="2282190">
                <a:moveTo>
                  <a:pt x="573122" y="1380851"/>
                </a:moveTo>
                <a:lnTo>
                  <a:pt x="568741" y="1380851"/>
                </a:lnTo>
                <a:lnTo>
                  <a:pt x="568741" y="1376453"/>
                </a:lnTo>
                <a:lnTo>
                  <a:pt x="573122" y="1376453"/>
                </a:lnTo>
                <a:lnTo>
                  <a:pt x="573122" y="1380851"/>
                </a:lnTo>
                <a:close/>
              </a:path>
              <a:path w="1760220" h="2282190">
                <a:moveTo>
                  <a:pt x="584158" y="1352665"/>
                </a:moveTo>
                <a:lnTo>
                  <a:pt x="586152" y="1344003"/>
                </a:lnTo>
                <a:lnTo>
                  <a:pt x="586255" y="1343557"/>
                </a:lnTo>
                <a:lnTo>
                  <a:pt x="592799" y="1344003"/>
                </a:lnTo>
                <a:lnTo>
                  <a:pt x="584158" y="1352665"/>
                </a:lnTo>
                <a:close/>
              </a:path>
              <a:path w="1760220" h="2282190">
                <a:moveTo>
                  <a:pt x="581970" y="1131141"/>
                </a:moveTo>
                <a:lnTo>
                  <a:pt x="583956" y="1122474"/>
                </a:lnTo>
                <a:lnTo>
                  <a:pt x="584057" y="1122032"/>
                </a:lnTo>
                <a:lnTo>
                  <a:pt x="590611" y="1122474"/>
                </a:lnTo>
                <a:lnTo>
                  <a:pt x="581970" y="1131141"/>
                </a:lnTo>
                <a:close/>
              </a:path>
              <a:path w="1760220" h="2282190">
                <a:moveTo>
                  <a:pt x="589683" y="1459212"/>
                </a:moveTo>
                <a:lnTo>
                  <a:pt x="588707" y="1456215"/>
                </a:lnTo>
                <a:lnTo>
                  <a:pt x="589785" y="1453914"/>
                </a:lnTo>
                <a:lnTo>
                  <a:pt x="592814" y="1457608"/>
                </a:lnTo>
                <a:lnTo>
                  <a:pt x="589683" y="1459212"/>
                </a:lnTo>
                <a:close/>
              </a:path>
              <a:path w="1760220" h="2282190">
                <a:moveTo>
                  <a:pt x="601565" y="801811"/>
                </a:moveTo>
                <a:lnTo>
                  <a:pt x="598587" y="801131"/>
                </a:lnTo>
                <a:lnTo>
                  <a:pt x="599748" y="796318"/>
                </a:lnTo>
                <a:lnTo>
                  <a:pt x="599455" y="793713"/>
                </a:lnTo>
                <a:lnTo>
                  <a:pt x="599378" y="793031"/>
                </a:lnTo>
                <a:lnTo>
                  <a:pt x="602346" y="793713"/>
                </a:lnTo>
                <a:lnTo>
                  <a:pt x="601186" y="798526"/>
                </a:lnTo>
                <a:lnTo>
                  <a:pt x="601487" y="801131"/>
                </a:lnTo>
                <a:lnTo>
                  <a:pt x="601565" y="801811"/>
                </a:lnTo>
                <a:close/>
              </a:path>
              <a:path w="1760220" h="2282190">
                <a:moveTo>
                  <a:pt x="605937" y="1367685"/>
                </a:moveTo>
                <a:lnTo>
                  <a:pt x="601566" y="1367685"/>
                </a:lnTo>
                <a:lnTo>
                  <a:pt x="601566" y="1363298"/>
                </a:lnTo>
                <a:lnTo>
                  <a:pt x="605937" y="1363298"/>
                </a:lnTo>
                <a:lnTo>
                  <a:pt x="605937" y="1367685"/>
                </a:lnTo>
                <a:close/>
              </a:path>
              <a:path w="1760220" h="2282190">
                <a:moveTo>
                  <a:pt x="599838" y="1346416"/>
                </a:moveTo>
                <a:lnTo>
                  <a:pt x="595001" y="1341363"/>
                </a:lnTo>
                <a:lnTo>
                  <a:pt x="598441" y="1339698"/>
                </a:lnTo>
                <a:lnTo>
                  <a:pt x="598371" y="1337555"/>
                </a:lnTo>
                <a:lnTo>
                  <a:pt x="598269" y="1334407"/>
                </a:lnTo>
                <a:lnTo>
                  <a:pt x="603754" y="1334788"/>
                </a:lnTo>
                <a:lnTo>
                  <a:pt x="600477" y="1337555"/>
                </a:lnTo>
                <a:lnTo>
                  <a:pt x="599838" y="1346416"/>
                </a:lnTo>
                <a:close/>
              </a:path>
              <a:path w="1760220" h="2282190">
                <a:moveTo>
                  <a:pt x="599474" y="1403111"/>
                </a:moveTo>
                <a:lnTo>
                  <a:pt x="601464" y="1394448"/>
                </a:lnTo>
                <a:lnTo>
                  <a:pt x="601566" y="1394006"/>
                </a:lnTo>
                <a:lnTo>
                  <a:pt x="608120" y="1394448"/>
                </a:lnTo>
                <a:lnTo>
                  <a:pt x="599474" y="1403111"/>
                </a:lnTo>
                <a:close/>
              </a:path>
              <a:path w="1760220" h="2282190">
                <a:moveTo>
                  <a:pt x="593359" y="1140458"/>
                </a:moveTo>
                <a:lnTo>
                  <a:pt x="591151" y="1139246"/>
                </a:lnTo>
                <a:lnTo>
                  <a:pt x="592814" y="1135194"/>
                </a:lnTo>
                <a:lnTo>
                  <a:pt x="595295" y="1139039"/>
                </a:lnTo>
                <a:lnTo>
                  <a:pt x="593359" y="1140458"/>
                </a:lnTo>
                <a:close/>
              </a:path>
              <a:path w="1760220" h="2282190">
                <a:moveTo>
                  <a:pt x="605937" y="1225117"/>
                </a:moveTo>
                <a:lnTo>
                  <a:pt x="604051" y="1221690"/>
                </a:lnTo>
                <a:lnTo>
                  <a:pt x="606186" y="1219854"/>
                </a:lnTo>
                <a:lnTo>
                  <a:pt x="608195" y="1220650"/>
                </a:lnTo>
                <a:lnTo>
                  <a:pt x="605937" y="1225117"/>
                </a:lnTo>
                <a:close/>
              </a:path>
              <a:path w="1760220" h="2282190">
                <a:moveTo>
                  <a:pt x="603851" y="1442600"/>
                </a:moveTo>
                <a:lnTo>
                  <a:pt x="605834" y="1433926"/>
                </a:lnTo>
                <a:lnTo>
                  <a:pt x="605937" y="1433479"/>
                </a:lnTo>
                <a:lnTo>
                  <a:pt x="612491" y="1433926"/>
                </a:lnTo>
                <a:lnTo>
                  <a:pt x="603851" y="1442600"/>
                </a:lnTo>
                <a:close/>
              </a:path>
              <a:path w="1760220" h="2282190">
                <a:moveTo>
                  <a:pt x="599378" y="913670"/>
                </a:moveTo>
                <a:lnTo>
                  <a:pt x="599378" y="907084"/>
                </a:lnTo>
                <a:lnTo>
                  <a:pt x="602250" y="907861"/>
                </a:lnTo>
                <a:lnTo>
                  <a:pt x="602817" y="910948"/>
                </a:lnTo>
                <a:lnTo>
                  <a:pt x="605937" y="911471"/>
                </a:lnTo>
                <a:lnTo>
                  <a:pt x="605685" y="913324"/>
                </a:lnTo>
                <a:lnTo>
                  <a:pt x="601952" y="913324"/>
                </a:lnTo>
                <a:lnTo>
                  <a:pt x="599378" y="913670"/>
                </a:lnTo>
                <a:close/>
              </a:path>
              <a:path w="1760220" h="2282190">
                <a:moveTo>
                  <a:pt x="605587" y="914046"/>
                </a:moveTo>
                <a:lnTo>
                  <a:pt x="601952" y="913324"/>
                </a:lnTo>
                <a:lnTo>
                  <a:pt x="605685" y="913324"/>
                </a:lnTo>
                <a:lnTo>
                  <a:pt x="605587" y="914046"/>
                </a:lnTo>
                <a:close/>
              </a:path>
              <a:path w="1760220" h="2282190">
                <a:moveTo>
                  <a:pt x="579121" y="1388311"/>
                </a:moveTo>
                <a:lnTo>
                  <a:pt x="577430" y="1388311"/>
                </a:lnTo>
                <a:lnTo>
                  <a:pt x="577497" y="1383039"/>
                </a:lnTo>
                <a:lnTo>
                  <a:pt x="579969" y="1385768"/>
                </a:lnTo>
                <a:lnTo>
                  <a:pt x="579121" y="1388311"/>
                </a:lnTo>
                <a:close/>
              </a:path>
              <a:path w="1760220" h="2282190">
                <a:moveTo>
                  <a:pt x="577720" y="1365056"/>
                </a:moveTo>
                <a:lnTo>
                  <a:pt x="575571" y="1364513"/>
                </a:lnTo>
                <a:lnTo>
                  <a:pt x="577497" y="1361104"/>
                </a:lnTo>
                <a:lnTo>
                  <a:pt x="579757" y="1363623"/>
                </a:lnTo>
                <a:lnTo>
                  <a:pt x="577720" y="1365056"/>
                </a:lnTo>
                <a:close/>
              </a:path>
              <a:path w="1760220" h="2282190">
                <a:moveTo>
                  <a:pt x="573122" y="1332594"/>
                </a:moveTo>
                <a:lnTo>
                  <a:pt x="569297" y="1332077"/>
                </a:lnTo>
                <a:lnTo>
                  <a:pt x="572194" y="1320220"/>
                </a:lnTo>
                <a:lnTo>
                  <a:pt x="577497" y="1321627"/>
                </a:lnTo>
                <a:lnTo>
                  <a:pt x="578513" y="1325841"/>
                </a:lnTo>
                <a:lnTo>
                  <a:pt x="571485" y="1325841"/>
                </a:lnTo>
                <a:lnTo>
                  <a:pt x="572996" y="1332077"/>
                </a:lnTo>
                <a:lnTo>
                  <a:pt x="573122" y="1332594"/>
                </a:lnTo>
                <a:close/>
              </a:path>
              <a:path w="1760220" h="2282190">
                <a:moveTo>
                  <a:pt x="579124" y="1328374"/>
                </a:moveTo>
                <a:lnTo>
                  <a:pt x="571485" y="1325841"/>
                </a:lnTo>
                <a:lnTo>
                  <a:pt x="578513" y="1325841"/>
                </a:lnTo>
                <a:lnTo>
                  <a:pt x="579124" y="1328374"/>
                </a:lnTo>
                <a:close/>
              </a:path>
              <a:path w="1760220" h="2282190">
                <a:moveTo>
                  <a:pt x="572639" y="1373125"/>
                </a:moveTo>
                <a:lnTo>
                  <a:pt x="570540" y="1372631"/>
                </a:lnTo>
                <a:lnTo>
                  <a:pt x="573122" y="1369879"/>
                </a:lnTo>
                <a:lnTo>
                  <a:pt x="574979" y="1371995"/>
                </a:lnTo>
                <a:lnTo>
                  <a:pt x="572639" y="1373125"/>
                </a:lnTo>
                <a:close/>
              </a:path>
              <a:path w="1760220" h="2282190">
                <a:moveTo>
                  <a:pt x="583503" y="1467378"/>
                </a:moveTo>
                <a:lnTo>
                  <a:pt x="583372" y="1467378"/>
                </a:lnTo>
                <a:lnTo>
                  <a:pt x="582536" y="1466447"/>
                </a:lnTo>
                <a:lnTo>
                  <a:pt x="583955" y="1460249"/>
                </a:lnTo>
                <a:lnTo>
                  <a:pt x="584057" y="1459802"/>
                </a:lnTo>
                <a:lnTo>
                  <a:pt x="590611" y="1460249"/>
                </a:lnTo>
                <a:lnTo>
                  <a:pt x="583503" y="1467378"/>
                </a:lnTo>
                <a:close/>
              </a:path>
              <a:path w="1760220" h="2282190">
                <a:moveTo>
                  <a:pt x="581874" y="1475156"/>
                </a:moveTo>
                <a:lnTo>
                  <a:pt x="577093" y="1474837"/>
                </a:lnTo>
                <a:lnTo>
                  <a:pt x="577196" y="1469350"/>
                </a:lnTo>
                <a:lnTo>
                  <a:pt x="577311" y="1467378"/>
                </a:lnTo>
                <a:lnTo>
                  <a:pt x="577404" y="1465789"/>
                </a:lnTo>
                <a:lnTo>
                  <a:pt x="577497" y="1464193"/>
                </a:lnTo>
                <a:lnTo>
                  <a:pt x="581944" y="1465789"/>
                </a:lnTo>
                <a:lnTo>
                  <a:pt x="582536" y="1466447"/>
                </a:lnTo>
                <a:lnTo>
                  <a:pt x="582047" y="1468581"/>
                </a:lnTo>
                <a:lnTo>
                  <a:pt x="581970" y="1468916"/>
                </a:lnTo>
                <a:lnTo>
                  <a:pt x="584754" y="1468916"/>
                </a:lnTo>
                <a:lnTo>
                  <a:pt x="586438" y="1470789"/>
                </a:lnTo>
                <a:lnTo>
                  <a:pt x="581874" y="1475156"/>
                </a:lnTo>
                <a:close/>
              </a:path>
              <a:path w="1760220" h="2282190">
                <a:moveTo>
                  <a:pt x="581970" y="1468916"/>
                </a:moveTo>
                <a:lnTo>
                  <a:pt x="582536" y="1466447"/>
                </a:lnTo>
                <a:lnTo>
                  <a:pt x="583372" y="1467378"/>
                </a:lnTo>
                <a:lnTo>
                  <a:pt x="583503" y="1467378"/>
                </a:lnTo>
                <a:lnTo>
                  <a:pt x="581970" y="1468916"/>
                </a:lnTo>
                <a:close/>
              </a:path>
              <a:path w="1760220" h="2282190">
                <a:moveTo>
                  <a:pt x="584754" y="1468916"/>
                </a:moveTo>
                <a:lnTo>
                  <a:pt x="581970" y="1468916"/>
                </a:lnTo>
                <a:lnTo>
                  <a:pt x="583503" y="1467378"/>
                </a:lnTo>
                <a:lnTo>
                  <a:pt x="583372" y="1467378"/>
                </a:lnTo>
                <a:lnTo>
                  <a:pt x="584754" y="1468916"/>
                </a:lnTo>
                <a:close/>
              </a:path>
              <a:path w="1760220" h="2282190">
                <a:moveTo>
                  <a:pt x="589562" y="1470789"/>
                </a:moveTo>
                <a:lnTo>
                  <a:pt x="588025" y="1469638"/>
                </a:lnTo>
                <a:lnTo>
                  <a:pt x="587668" y="1469350"/>
                </a:lnTo>
                <a:lnTo>
                  <a:pt x="586087" y="1467378"/>
                </a:lnTo>
                <a:lnTo>
                  <a:pt x="588443" y="1468581"/>
                </a:lnTo>
                <a:lnTo>
                  <a:pt x="589562" y="1470789"/>
                </a:lnTo>
                <a:close/>
              </a:path>
              <a:path w="1760220" h="2282190">
                <a:moveTo>
                  <a:pt x="798469" y="1242665"/>
                </a:moveTo>
                <a:lnTo>
                  <a:pt x="794057" y="1239781"/>
                </a:lnTo>
                <a:lnTo>
                  <a:pt x="792738" y="1237879"/>
                </a:lnTo>
                <a:lnTo>
                  <a:pt x="794087" y="1236526"/>
                </a:lnTo>
                <a:lnTo>
                  <a:pt x="791688" y="1236365"/>
                </a:lnTo>
                <a:lnTo>
                  <a:pt x="791064" y="1235465"/>
                </a:lnTo>
                <a:lnTo>
                  <a:pt x="789711" y="1229504"/>
                </a:lnTo>
                <a:lnTo>
                  <a:pt x="795668" y="1230850"/>
                </a:lnTo>
                <a:lnTo>
                  <a:pt x="798259" y="1235465"/>
                </a:lnTo>
                <a:lnTo>
                  <a:pt x="798353" y="1237879"/>
                </a:lnTo>
                <a:lnTo>
                  <a:pt x="798469" y="1242665"/>
                </a:lnTo>
                <a:close/>
              </a:path>
              <a:path w="1760220" h="2282190">
                <a:moveTo>
                  <a:pt x="785436" y="1245194"/>
                </a:moveTo>
                <a:lnTo>
                  <a:pt x="787427" y="1236526"/>
                </a:lnTo>
                <a:lnTo>
                  <a:pt x="787528" y="1236085"/>
                </a:lnTo>
                <a:lnTo>
                  <a:pt x="791688" y="1236365"/>
                </a:lnTo>
                <a:lnTo>
                  <a:pt x="792738" y="1237879"/>
                </a:lnTo>
                <a:lnTo>
                  <a:pt x="785436" y="1245194"/>
                </a:lnTo>
                <a:close/>
              </a:path>
              <a:path w="1760220" h="2282190">
                <a:moveTo>
                  <a:pt x="792738" y="1237879"/>
                </a:moveTo>
                <a:lnTo>
                  <a:pt x="791800" y="1236526"/>
                </a:lnTo>
                <a:lnTo>
                  <a:pt x="791688" y="1236365"/>
                </a:lnTo>
                <a:lnTo>
                  <a:pt x="794087" y="1236526"/>
                </a:lnTo>
                <a:lnTo>
                  <a:pt x="792738" y="1237879"/>
                </a:lnTo>
                <a:close/>
              </a:path>
              <a:path w="1760220" h="2282190">
                <a:moveTo>
                  <a:pt x="789711" y="1448840"/>
                </a:moveTo>
                <a:lnTo>
                  <a:pt x="786189" y="1444616"/>
                </a:lnTo>
                <a:lnTo>
                  <a:pt x="786313" y="1441907"/>
                </a:lnTo>
                <a:lnTo>
                  <a:pt x="788136" y="1442664"/>
                </a:lnTo>
                <a:lnTo>
                  <a:pt x="789711" y="1448840"/>
                </a:lnTo>
                <a:close/>
              </a:path>
              <a:path w="1760220" h="2282190">
                <a:moveTo>
                  <a:pt x="792129" y="1314612"/>
                </a:moveTo>
                <a:lnTo>
                  <a:pt x="789979" y="1314069"/>
                </a:lnTo>
                <a:lnTo>
                  <a:pt x="791900" y="1310659"/>
                </a:lnTo>
                <a:lnTo>
                  <a:pt x="794165" y="1313178"/>
                </a:lnTo>
                <a:lnTo>
                  <a:pt x="792129" y="1314612"/>
                </a:lnTo>
                <a:close/>
              </a:path>
              <a:path w="1760220" h="2282190">
                <a:moveTo>
                  <a:pt x="796285" y="1058426"/>
                </a:moveTo>
                <a:lnTo>
                  <a:pt x="791900" y="1058426"/>
                </a:lnTo>
                <a:lnTo>
                  <a:pt x="791900" y="1054039"/>
                </a:lnTo>
                <a:lnTo>
                  <a:pt x="796285" y="1054039"/>
                </a:lnTo>
                <a:lnTo>
                  <a:pt x="796285" y="1058426"/>
                </a:lnTo>
                <a:close/>
              </a:path>
              <a:path w="1760220" h="2282190">
                <a:moveTo>
                  <a:pt x="789711" y="1065006"/>
                </a:moveTo>
                <a:lnTo>
                  <a:pt x="783664" y="1064062"/>
                </a:lnTo>
                <a:lnTo>
                  <a:pt x="789605" y="1058112"/>
                </a:lnTo>
                <a:lnTo>
                  <a:pt x="794098" y="1060620"/>
                </a:lnTo>
                <a:lnTo>
                  <a:pt x="793759" y="1062107"/>
                </a:lnTo>
                <a:lnTo>
                  <a:pt x="789746" y="1062107"/>
                </a:lnTo>
                <a:lnTo>
                  <a:pt x="789711" y="1065006"/>
                </a:lnTo>
                <a:close/>
              </a:path>
              <a:path w="1760220" h="2282190">
                <a:moveTo>
                  <a:pt x="793555" y="1063001"/>
                </a:moveTo>
                <a:lnTo>
                  <a:pt x="789746" y="1062107"/>
                </a:lnTo>
                <a:lnTo>
                  <a:pt x="793759" y="1062107"/>
                </a:lnTo>
                <a:lnTo>
                  <a:pt x="793555" y="1063001"/>
                </a:lnTo>
                <a:close/>
              </a:path>
              <a:path w="1760220" h="2282190">
                <a:moveTo>
                  <a:pt x="797988" y="1068251"/>
                </a:moveTo>
                <a:lnTo>
                  <a:pt x="795888" y="1067758"/>
                </a:lnTo>
                <a:lnTo>
                  <a:pt x="798469" y="1065006"/>
                </a:lnTo>
                <a:lnTo>
                  <a:pt x="800328" y="1067121"/>
                </a:lnTo>
                <a:lnTo>
                  <a:pt x="797988" y="1068251"/>
                </a:lnTo>
                <a:close/>
              </a:path>
              <a:path w="1760220" h="2282190">
                <a:moveTo>
                  <a:pt x="794604" y="1524105"/>
                </a:moveTo>
                <a:lnTo>
                  <a:pt x="794563" y="1511126"/>
                </a:lnTo>
                <a:lnTo>
                  <a:pt x="800656" y="1514634"/>
                </a:lnTo>
                <a:lnTo>
                  <a:pt x="798954" y="1516589"/>
                </a:lnTo>
                <a:lnTo>
                  <a:pt x="798306" y="1519590"/>
                </a:lnTo>
                <a:lnTo>
                  <a:pt x="798469" y="1523414"/>
                </a:lnTo>
                <a:lnTo>
                  <a:pt x="794604" y="1524105"/>
                </a:lnTo>
                <a:close/>
              </a:path>
              <a:path w="1760220" h="2282190">
                <a:moveTo>
                  <a:pt x="788131" y="988021"/>
                </a:moveTo>
                <a:lnTo>
                  <a:pt x="789711" y="986046"/>
                </a:lnTo>
                <a:lnTo>
                  <a:pt x="791684" y="984459"/>
                </a:lnTo>
                <a:lnTo>
                  <a:pt x="789973" y="986305"/>
                </a:lnTo>
                <a:lnTo>
                  <a:pt x="788131" y="988021"/>
                </a:lnTo>
                <a:close/>
              </a:path>
              <a:path w="1760220" h="2282190">
                <a:moveTo>
                  <a:pt x="792517" y="1458228"/>
                </a:moveTo>
                <a:lnTo>
                  <a:pt x="787528" y="1457608"/>
                </a:lnTo>
                <a:lnTo>
                  <a:pt x="788055" y="1453749"/>
                </a:lnTo>
                <a:lnTo>
                  <a:pt x="791292" y="1452613"/>
                </a:lnTo>
                <a:lnTo>
                  <a:pt x="796285" y="1453222"/>
                </a:lnTo>
                <a:lnTo>
                  <a:pt x="795749" y="1457081"/>
                </a:lnTo>
                <a:lnTo>
                  <a:pt x="792517" y="1458228"/>
                </a:lnTo>
                <a:close/>
              </a:path>
              <a:path w="1760220" h="2282190">
                <a:moveTo>
                  <a:pt x="798693" y="755315"/>
                </a:moveTo>
                <a:lnTo>
                  <a:pt x="796544" y="754771"/>
                </a:lnTo>
                <a:lnTo>
                  <a:pt x="798469" y="751360"/>
                </a:lnTo>
                <a:lnTo>
                  <a:pt x="800729" y="753882"/>
                </a:lnTo>
                <a:lnTo>
                  <a:pt x="798693" y="755315"/>
                </a:lnTo>
                <a:close/>
              </a:path>
              <a:path w="1760220" h="2282190">
                <a:moveTo>
                  <a:pt x="794189" y="782405"/>
                </a:moveTo>
                <a:lnTo>
                  <a:pt x="796184" y="773737"/>
                </a:lnTo>
                <a:lnTo>
                  <a:pt x="796285" y="773296"/>
                </a:lnTo>
                <a:lnTo>
                  <a:pt x="802840" y="773737"/>
                </a:lnTo>
                <a:lnTo>
                  <a:pt x="794189" y="782405"/>
                </a:lnTo>
                <a:close/>
              </a:path>
              <a:path w="1760220" h="2282190">
                <a:moveTo>
                  <a:pt x="795719" y="710573"/>
                </a:moveTo>
                <a:lnTo>
                  <a:pt x="794030" y="710573"/>
                </a:lnTo>
                <a:lnTo>
                  <a:pt x="794098" y="705302"/>
                </a:lnTo>
                <a:lnTo>
                  <a:pt x="796567" y="708030"/>
                </a:lnTo>
                <a:lnTo>
                  <a:pt x="795719" y="710573"/>
                </a:lnTo>
                <a:close/>
              </a:path>
              <a:path w="1760220" h="2282190">
                <a:moveTo>
                  <a:pt x="799667" y="1464358"/>
                </a:moveTo>
                <a:lnTo>
                  <a:pt x="797699" y="1462770"/>
                </a:lnTo>
                <a:lnTo>
                  <a:pt x="796116" y="1460797"/>
                </a:lnTo>
                <a:lnTo>
                  <a:pt x="798469" y="1462000"/>
                </a:lnTo>
                <a:lnTo>
                  <a:pt x="799667" y="1464358"/>
                </a:lnTo>
                <a:close/>
              </a:path>
              <a:path w="1760220" h="2282190">
                <a:moveTo>
                  <a:pt x="788009" y="842337"/>
                </a:moveTo>
                <a:lnTo>
                  <a:pt x="785669" y="841207"/>
                </a:lnTo>
                <a:lnTo>
                  <a:pt x="787528" y="839090"/>
                </a:lnTo>
                <a:lnTo>
                  <a:pt x="790109" y="841843"/>
                </a:lnTo>
                <a:lnTo>
                  <a:pt x="788009" y="842337"/>
                </a:lnTo>
                <a:close/>
              </a:path>
              <a:path w="1760220" h="2282190">
                <a:moveTo>
                  <a:pt x="785436" y="784598"/>
                </a:moveTo>
                <a:lnTo>
                  <a:pt x="787427" y="775931"/>
                </a:lnTo>
                <a:lnTo>
                  <a:pt x="787528" y="775488"/>
                </a:lnTo>
                <a:lnTo>
                  <a:pt x="794087" y="775931"/>
                </a:lnTo>
                <a:lnTo>
                  <a:pt x="785436" y="784598"/>
                </a:lnTo>
                <a:close/>
              </a:path>
              <a:path w="1760220" h="2282190">
                <a:moveTo>
                  <a:pt x="789711" y="674593"/>
                </a:moveTo>
                <a:lnTo>
                  <a:pt x="789240" y="669356"/>
                </a:lnTo>
                <a:lnTo>
                  <a:pt x="792027" y="663192"/>
                </a:lnTo>
                <a:lnTo>
                  <a:pt x="796939" y="657794"/>
                </a:lnTo>
                <a:lnTo>
                  <a:pt x="802844" y="654856"/>
                </a:lnTo>
                <a:lnTo>
                  <a:pt x="798838" y="661813"/>
                </a:lnTo>
                <a:lnTo>
                  <a:pt x="791393" y="665296"/>
                </a:lnTo>
                <a:lnTo>
                  <a:pt x="789711" y="674593"/>
                </a:lnTo>
                <a:close/>
              </a:path>
              <a:path w="1760220" h="2282190">
                <a:moveTo>
                  <a:pt x="803726" y="679858"/>
                </a:moveTo>
                <a:lnTo>
                  <a:pt x="799320" y="675437"/>
                </a:lnTo>
                <a:lnTo>
                  <a:pt x="800814" y="667985"/>
                </a:lnTo>
                <a:lnTo>
                  <a:pt x="804137" y="667398"/>
                </a:lnTo>
                <a:lnTo>
                  <a:pt x="803726" y="679858"/>
                </a:lnTo>
                <a:close/>
              </a:path>
              <a:path w="1760220" h="2282190">
                <a:moveTo>
                  <a:pt x="802364" y="699775"/>
                </a:moveTo>
                <a:lnTo>
                  <a:pt x="800264" y="699281"/>
                </a:lnTo>
                <a:lnTo>
                  <a:pt x="802844" y="696529"/>
                </a:lnTo>
                <a:lnTo>
                  <a:pt x="804704" y="698645"/>
                </a:lnTo>
                <a:lnTo>
                  <a:pt x="802364" y="699775"/>
                </a:lnTo>
                <a:close/>
              </a:path>
              <a:path w="1760220" h="2282190">
                <a:moveTo>
                  <a:pt x="802533" y="714071"/>
                </a:moveTo>
                <a:lnTo>
                  <a:pt x="798469" y="714071"/>
                </a:lnTo>
                <a:lnTo>
                  <a:pt x="798469" y="707496"/>
                </a:lnTo>
                <a:lnTo>
                  <a:pt x="802844" y="707496"/>
                </a:lnTo>
                <a:lnTo>
                  <a:pt x="803594" y="711897"/>
                </a:lnTo>
                <a:lnTo>
                  <a:pt x="802533" y="714071"/>
                </a:lnTo>
                <a:close/>
              </a:path>
              <a:path w="1760220" h="2282190">
                <a:moveTo>
                  <a:pt x="802533" y="714071"/>
                </a:moveTo>
                <a:lnTo>
                  <a:pt x="802394" y="714355"/>
                </a:lnTo>
                <a:lnTo>
                  <a:pt x="803594" y="711897"/>
                </a:lnTo>
                <a:lnTo>
                  <a:pt x="802533" y="714071"/>
                </a:lnTo>
                <a:close/>
              </a:path>
              <a:path w="1760220" h="2282190">
                <a:moveTo>
                  <a:pt x="801137" y="726093"/>
                </a:moveTo>
                <a:lnTo>
                  <a:pt x="798797" y="724964"/>
                </a:lnTo>
                <a:lnTo>
                  <a:pt x="800657" y="722850"/>
                </a:lnTo>
                <a:lnTo>
                  <a:pt x="803237" y="725599"/>
                </a:lnTo>
                <a:lnTo>
                  <a:pt x="801137" y="726093"/>
                </a:lnTo>
                <a:close/>
              </a:path>
              <a:path w="1760220" h="2282190">
                <a:moveTo>
                  <a:pt x="797904" y="629422"/>
                </a:moveTo>
                <a:lnTo>
                  <a:pt x="796215" y="629422"/>
                </a:lnTo>
                <a:lnTo>
                  <a:pt x="796285" y="624147"/>
                </a:lnTo>
                <a:lnTo>
                  <a:pt x="798752" y="626878"/>
                </a:lnTo>
                <a:lnTo>
                  <a:pt x="797904" y="629422"/>
                </a:lnTo>
                <a:close/>
              </a:path>
              <a:path w="1760220" h="2282190">
                <a:moveTo>
                  <a:pt x="795820" y="637715"/>
                </a:moveTo>
                <a:lnTo>
                  <a:pt x="791580" y="637715"/>
                </a:lnTo>
                <a:lnTo>
                  <a:pt x="791788" y="636450"/>
                </a:lnTo>
                <a:lnTo>
                  <a:pt x="791900" y="635115"/>
                </a:lnTo>
                <a:lnTo>
                  <a:pt x="796154" y="634246"/>
                </a:lnTo>
                <a:lnTo>
                  <a:pt x="795942" y="636450"/>
                </a:lnTo>
                <a:lnTo>
                  <a:pt x="795820" y="637715"/>
                </a:lnTo>
                <a:close/>
              </a:path>
              <a:path w="1760220" h="2282190">
                <a:moveTo>
                  <a:pt x="795110" y="645103"/>
                </a:moveTo>
                <a:lnTo>
                  <a:pt x="789711" y="641695"/>
                </a:lnTo>
                <a:lnTo>
                  <a:pt x="789711" y="637308"/>
                </a:lnTo>
                <a:lnTo>
                  <a:pt x="791580" y="637715"/>
                </a:lnTo>
                <a:lnTo>
                  <a:pt x="795820" y="637715"/>
                </a:lnTo>
                <a:lnTo>
                  <a:pt x="795110" y="645103"/>
                </a:lnTo>
                <a:close/>
              </a:path>
              <a:path w="1760220" h="2282190">
                <a:moveTo>
                  <a:pt x="803325" y="644939"/>
                </a:moveTo>
                <a:lnTo>
                  <a:pt x="800984" y="643811"/>
                </a:lnTo>
                <a:lnTo>
                  <a:pt x="802844" y="641695"/>
                </a:lnTo>
                <a:lnTo>
                  <a:pt x="805425" y="644445"/>
                </a:lnTo>
                <a:lnTo>
                  <a:pt x="803325" y="644939"/>
                </a:lnTo>
                <a:close/>
              </a:path>
              <a:path w="1760220" h="2282190">
                <a:moveTo>
                  <a:pt x="796285" y="1354528"/>
                </a:moveTo>
                <a:lnTo>
                  <a:pt x="791900" y="1354528"/>
                </a:lnTo>
                <a:lnTo>
                  <a:pt x="792684" y="1349446"/>
                </a:lnTo>
                <a:lnTo>
                  <a:pt x="795997" y="1348999"/>
                </a:lnTo>
                <a:lnTo>
                  <a:pt x="798359" y="1351317"/>
                </a:lnTo>
                <a:lnTo>
                  <a:pt x="796285" y="1354528"/>
                </a:lnTo>
                <a:close/>
              </a:path>
              <a:path w="1760220" h="2282190">
                <a:moveTo>
                  <a:pt x="794098" y="1433479"/>
                </a:moveTo>
                <a:lnTo>
                  <a:pt x="792209" y="1430053"/>
                </a:lnTo>
                <a:lnTo>
                  <a:pt x="794341" y="1428219"/>
                </a:lnTo>
                <a:lnTo>
                  <a:pt x="796351" y="1429015"/>
                </a:lnTo>
                <a:lnTo>
                  <a:pt x="794098" y="1433479"/>
                </a:lnTo>
                <a:close/>
              </a:path>
              <a:path w="1760220" h="2282190">
                <a:moveTo>
                  <a:pt x="789813" y="1126755"/>
                </a:moveTo>
                <a:lnTo>
                  <a:pt x="791797" y="1118092"/>
                </a:lnTo>
                <a:lnTo>
                  <a:pt x="791900" y="1117646"/>
                </a:lnTo>
                <a:lnTo>
                  <a:pt x="798464" y="1118092"/>
                </a:lnTo>
                <a:lnTo>
                  <a:pt x="789813" y="1126755"/>
                </a:lnTo>
                <a:close/>
              </a:path>
              <a:path w="1760220" h="2282190">
                <a:moveTo>
                  <a:pt x="794219" y="1133868"/>
                </a:moveTo>
                <a:lnTo>
                  <a:pt x="795273" y="1123013"/>
                </a:lnTo>
                <a:lnTo>
                  <a:pt x="800656" y="1126419"/>
                </a:lnTo>
                <a:lnTo>
                  <a:pt x="801274" y="1129958"/>
                </a:lnTo>
                <a:lnTo>
                  <a:pt x="798595" y="1130197"/>
                </a:lnTo>
                <a:lnTo>
                  <a:pt x="798469" y="1133000"/>
                </a:lnTo>
                <a:lnTo>
                  <a:pt x="794219" y="1133868"/>
                </a:lnTo>
                <a:close/>
              </a:path>
              <a:path w="1760220" h="2282190">
                <a:moveTo>
                  <a:pt x="789711" y="832515"/>
                </a:moveTo>
                <a:lnTo>
                  <a:pt x="792279" y="827774"/>
                </a:lnTo>
                <a:lnTo>
                  <a:pt x="795930" y="824117"/>
                </a:lnTo>
                <a:lnTo>
                  <a:pt x="800657" y="821547"/>
                </a:lnTo>
                <a:lnTo>
                  <a:pt x="799712" y="827774"/>
                </a:lnTo>
                <a:lnTo>
                  <a:pt x="797268" y="830322"/>
                </a:lnTo>
                <a:lnTo>
                  <a:pt x="796048" y="831546"/>
                </a:lnTo>
                <a:lnTo>
                  <a:pt x="789711" y="832515"/>
                </a:lnTo>
                <a:close/>
              </a:path>
              <a:path w="1760220" h="2282190">
                <a:moveTo>
                  <a:pt x="800879" y="834275"/>
                </a:moveTo>
                <a:lnTo>
                  <a:pt x="798730" y="833731"/>
                </a:lnTo>
                <a:lnTo>
                  <a:pt x="800657" y="830322"/>
                </a:lnTo>
                <a:lnTo>
                  <a:pt x="802917" y="832842"/>
                </a:lnTo>
                <a:lnTo>
                  <a:pt x="800879" y="834275"/>
                </a:lnTo>
                <a:close/>
              </a:path>
              <a:path w="1760220" h="2282190">
                <a:moveTo>
                  <a:pt x="794575" y="721709"/>
                </a:moveTo>
                <a:lnTo>
                  <a:pt x="792237" y="720580"/>
                </a:lnTo>
                <a:lnTo>
                  <a:pt x="794098" y="718463"/>
                </a:lnTo>
                <a:lnTo>
                  <a:pt x="796674" y="721215"/>
                </a:lnTo>
                <a:lnTo>
                  <a:pt x="794575" y="721709"/>
                </a:lnTo>
                <a:close/>
              </a:path>
              <a:path w="1760220" h="2282190">
                <a:moveTo>
                  <a:pt x="794575" y="927879"/>
                </a:moveTo>
                <a:lnTo>
                  <a:pt x="792237" y="926749"/>
                </a:lnTo>
                <a:lnTo>
                  <a:pt x="794098" y="924632"/>
                </a:lnTo>
                <a:lnTo>
                  <a:pt x="796674" y="927385"/>
                </a:lnTo>
                <a:lnTo>
                  <a:pt x="794575" y="927879"/>
                </a:lnTo>
                <a:close/>
              </a:path>
              <a:path w="1760220" h="2282190">
                <a:moveTo>
                  <a:pt x="802557" y="1402385"/>
                </a:moveTo>
                <a:lnTo>
                  <a:pt x="799520" y="1401500"/>
                </a:lnTo>
                <a:lnTo>
                  <a:pt x="799241" y="1399060"/>
                </a:lnTo>
                <a:lnTo>
                  <a:pt x="805033" y="1398389"/>
                </a:lnTo>
                <a:lnTo>
                  <a:pt x="802557" y="1402385"/>
                </a:lnTo>
                <a:close/>
              </a:path>
              <a:path w="1760220" h="2282190">
                <a:moveTo>
                  <a:pt x="782590" y="1131694"/>
                </a:moveTo>
                <a:lnTo>
                  <a:pt x="780901" y="1131694"/>
                </a:lnTo>
                <a:lnTo>
                  <a:pt x="780965" y="1126420"/>
                </a:lnTo>
                <a:lnTo>
                  <a:pt x="783435" y="1129151"/>
                </a:lnTo>
                <a:lnTo>
                  <a:pt x="782590" y="1131694"/>
                </a:lnTo>
                <a:close/>
              </a:path>
              <a:path w="1760220" h="2282190">
                <a:moveTo>
                  <a:pt x="774536" y="1359779"/>
                </a:moveTo>
                <a:lnTo>
                  <a:pt x="775585" y="1348923"/>
                </a:lnTo>
                <a:lnTo>
                  <a:pt x="780965" y="1352335"/>
                </a:lnTo>
                <a:lnTo>
                  <a:pt x="781592" y="1355874"/>
                </a:lnTo>
                <a:lnTo>
                  <a:pt x="778902" y="1356114"/>
                </a:lnTo>
                <a:lnTo>
                  <a:pt x="778776" y="1358916"/>
                </a:lnTo>
                <a:lnTo>
                  <a:pt x="774536" y="1359779"/>
                </a:lnTo>
                <a:close/>
              </a:path>
              <a:path w="1760220" h="2282190">
                <a:moveTo>
                  <a:pt x="780965" y="955341"/>
                </a:moveTo>
                <a:lnTo>
                  <a:pt x="776594" y="955341"/>
                </a:lnTo>
                <a:lnTo>
                  <a:pt x="776594" y="950955"/>
                </a:lnTo>
                <a:lnTo>
                  <a:pt x="780965" y="950955"/>
                </a:lnTo>
                <a:lnTo>
                  <a:pt x="780965" y="955341"/>
                </a:lnTo>
                <a:close/>
              </a:path>
              <a:path w="1760220" h="2282190">
                <a:moveTo>
                  <a:pt x="774501" y="740734"/>
                </a:moveTo>
                <a:lnTo>
                  <a:pt x="776492" y="732066"/>
                </a:lnTo>
                <a:lnTo>
                  <a:pt x="776594" y="731625"/>
                </a:lnTo>
                <a:lnTo>
                  <a:pt x="783142" y="732066"/>
                </a:lnTo>
                <a:lnTo>
                  <a:pt x="774501" y="740734"/>
                </a:lnTo>
                <a:close/>
              </a:path>
              <a:path w="1760220" h="2282190">
                <a:moveTo>
                  <a:pt x="772399" y="1044975"/>
                </a:moveTo>
                <a:lnTo>
                  <a:pt x="769248" y="1044975"/>
                </a:lnTo>
                <a:lnTo>
                  <a:pt x="768747" y="1041608"/>
                </a:lnTo>
                <a:lnTo>
                  <a:pt x="774405" y="1038690"/>
                </a:lnTo>
                <a:lnTo>
                  <a:pt x="772399" y="1044975"/>
                </a:lnTo>
                <a:close/>
              </a:path>
              <a:path w="1760220" h="2282190">
                <a:moveTo>
                  <a:pt x="772399" y="1044975"/>
                </a:moveTo>
                <a:lnTo>
                  <a:pt x="772327" y="1045199"/>
                </a:lnTo>
                <a:lnTo>
                  <a:pt x="773473" y="1041608"/>
                </a:lnTo>
                <a:lnTo>
                  <a:pt x="772399" y="1044975"/>
                </a:lnTo>
                <a:close/>
              </a:path>
              <a:path w="1760220" h="2282190">
                <a:moveTo>
                  <a:pt x="778296" y="1057286"/>
                </a:moveTo>
                <a:lnTo>
                  <a:pt x="776196" y="1056792"/>
                </a:lnTo>
                <a:lnTo>
                  <a:pt x="778776" y="1054039"/>
                </a:lnTo>
                <a:lnTo>
                  <a:pt x="780636" y="1056156"/>
                </a:lnTo>
                <a:lnTo>
                  <a:pt x="778296" y="1057286"/>
                </a:lnTo>
                <a:close/>
              </a:path>
              <a:path w="1760220" h="2282190">
                <a:moveTo>
                  <a:pt x="767942" y="1025864"/>
                </a:moveTo>
                <a:lnTo>
                  <a:pt x="769928" y="1017196"/>
                </a:lnTo>
                <a:lnTo>
                  <a:pt x="770029" y="1016754"/>
                </a:lnTo>
                <a:lnTo>
                  <a:pt x="776583" y="1017196"/>
                </a:lnTo>
                <a:lnTo>
                  <a:pt x="767942" y="1025864"/>
                </a:lnTo>
                <a:close/>
              </a:path>
              <a:path w="1760220" h="2282190">
                <a:moveTo>
                  <a:pt x="777286" y="1027397"/>
                </a:moveTo>
                <a:lnTo>
                  <a:pt x="774311" y="1026999"/>
                </a:lnTo>
                <a:lnTo>
                  <a:pt x="774663" y="1024769"/>
                </a:lnTo>
                <a:lnTo>
                  <a:pt x="780965" y="1023335"/>
                </a:lnTo>
                <a:lnTo>
                  <a:pt x="777286" y="1027397"/>
                </a:lnTo>
                <a:close/>
              </a:path>
              <a:path w="1760220" h="2282190">
                <a:moveTo>
                  <a:pt x="776109" y="1147210"/>
                </a:moveTo>
                <a:lnTo>
                  <a:pt x="774010" y="1146717"/>
                </a:lnTo>
                <a:lnTo>
                  <a:pt x="776594" y="1143967"/>
                </a:lnTo>
                <a:lnTo>
                  <a:pt x="778450" y="1146082"/>
                </a:lnTo>
                <a:lnTo>
                  <a:pt x="776109" y="1147210"/>
                </a:lnTo>
                <a:close/>
              </a:path>
              <a:path w="1760220" h="2282190">
                <a:moveTo>
                  <a:pt x="570933" y="1014561"/>
                </a:moveTo>
                <a:lnTo>
                  <a:pt x="570933" y="1005787"/>
                </a:lnTo>
                <a:lnTo>
                  <a:pt x="575495" y="1006809"/>
                </a:lnTo>
                <a:lnTo>
                  <a:pt x="579521" y="1011530"/>
                </a:lnTo>
                <a:lnTo>
                  <a:pt x="579792" y="1011530"/>
                </a:lnTo>
                <a:lnTo>
                  <a:pt x="570933" y="1014561"/>
                </a:lnTo>
                <a:close/>
              </a:path>
              <a:path w="1760220" h="2282190">
                <a:moveTo>
                  <a:pt x="579731" y="1011773"/>
                </a:moveTo>
                <a:lnTo>
                  <a:pt x="579521" y="1011530"/>
                </a:lnTo>
                <a:lnTo>
                  <a:pt x="579792" y="1011530"/>
                </a:lnTo>
                <a:lnTo>
                  <a:pt x="579731" y="1011773"/>
                </a:lnTo>
                <a:close/>
              </a:path>
              <a:path w="1760220" h="2282190">
                <a:moveTo>
                  <a:pt x="577852" y="1019319"/>
                </a:moveTo>
                <a:lnTo>
                  <a:pt x="579731" y="1011773"/>
                </a:lnTo>
                <a:lnTo>
                  <a:pt x="581313" y="1013607"/>
                </a:lnTo>
                <a:lnTo>
                  <a:pt x="586676" y="1013607"/>
                </a:lnTo>
                <a:lnTo>
                  <a:pt x="583196" y="1015176"/>
                </a:lnTo>
                <a:lnTo>
                  <a:pt x="584057" y="1018948"/>
                </a:lnTo>
                <a:lnTo>
                  <a:pt x="577852" y="1019319"/>
                </a:lnTo>
                <a:close/>
              </a:path>
              <a:path w="1760220" h="2282190">
                <a:moveTo>
                  <a:pt x="586676" y="1013607"/>
                </a:moveTo>
                <a:lnTo>
                  <a:pt x="581313" y="1013607"/>
                </a:lnTo>
                <a:lnTo>
                  <a:pt x="584057" y="1012367"/>
                </a:lnTo>
                <a:lnTo>
                  <a:pt x="587308" y="1013322"/>
                </a:lnTo>
                <a:lnTo>
                  <a:pt x="586676" y="1013607"/>
                </a:lnTo>
                <a:close/>
              </a:path>
              <a:path w="1760220" h="2282190">
                <a:moveTo>
                  <a:pt x="770029" y="828123"/>
                </a:moveTo>
                <a:lnTo>
                  <a:pt x="767549" y="824281"/>
                </a:lnTo>
                <a:lnTo>
                  <a:pt x="769486" y="822862"/>
                </a:lnTo>
                <a:lnTo>
                  <a:pt x="771694" y="824074"/>
                </a:lnTo>
                <a:lnTo>
                  <a:pt x="770029" y="828123"/>
                </a:lnTo>
                <a:close/>
              </a:path>
              <a:path w="1760220" h="2282190">
                <a:moveTo>
                  <a:pt x="774097" y="880768"/>
                </a:moveTo>
                <a:lnTo>
                  <a:pt x="770029" y="880768"/>
                </a:lnTo>
                <a:lnTo>
                  <a:pt x="770029" y="874186"/>
                </a:lnTo>
                <a:lnTo>
                  <a:pt x="774405" y="874186"/>
                </a:lnTo>
                <a:lnTo>
                  <a:pt x="775144" y="878589"/>
                </a:lnTo>
                <a:lnTo>
                  <a:pt x="774097" y="880768"/>
                </a:lnTo>
                <a:close/>
              </a:path>
              <a:path w="1760220" h="2282190">
                <a:moveTo>
                  <a:pt x="774097" y="880768"/>
                </a:moveTo>
                <a:lnTo>
                  <a:pt x="773960" y="881052"/>
                </a:lnTo>
                <a:lnTo>
                  <a:pt x="775144" y="878589"/>
                </a:lnTo>
                <a:lnTo>
                  <a:pt x="774097" y="880768"/>
                </a:lnTo>
                <a:close/>
              </a:path>
              <a:path w="1760220" h="2282190">
                <a:moveTo>
                  <a:pt x="792000" y="1207909"/>
                </a:moveTo>
                <a:lnTo>
                  <a:pt x="793996" y="1199242"/>
                </a:lnTo>
                <a:lnTo>
                  <a:pt x="794098" y="1198801"/>
                </a:lnTo>
                <a:lnTo>
                  <a:pt x="800651" y="1199242"/>
                </a:lnTo>
                <a:lnTo>
                  <a:pt x="792000" y="1207909"/>
                </a:lnTo>
                <a:close/>
              </a:path>
              <a:path w="1760220" h="2282190">
                <a:moveTo>
                  <a:pt x="770029" y="1369879"/>
                </a:moveTo>
                <a:lnTo>
                  <a:pt x="769089" y="1362230"/>
                </a:lnTo>
                <a:lnTo>
                  <a:pt x="772086" y="1359444"/>
                </a:lnTo>
                <a:lnTo>
                  <a:pt x="774054" y="1361876"/>
                </a:lnTo>
                <a:lnTo>
                  <a:pt x="770029" y="1369879"/>
                </a:lnTo>
                <a:close/>
              </a:path>
              <a:path w="1760220" h="2282190">
                <a:moveTo>
                  <a:pt x="772233" y="1395499"/>
                </a:moveTo>
                <a:lnTo>
                  <a:pt x="769300" y="1394512"/>
                </a:lnTo>
                <a:lnTo>
                  <a:pt x="768919" y="1392176"/>
                </a:lnTo>
                <a:lnTo>
                  <a:pt x="774405" y="1391814"/>
                </a:lnTo>
                <a:lnTo>
                  <a:pt x="772233" y="1395499"/>
                </a:lnTo>
                <a:close/>
              </a:path>
              <a:path w="1760220" h="2282190">
                <a:moveTo>
                  <a:pt x="765755" y="1578577"/>
                </a:moveTo>
                <a:lnTo>
                  <a:pt x="767738" y="1569914"/>
                </a:lnTo>
                <a:lnTo>
                  <a:pt x="767841" y="1569467"/>
                </a:lnTo>
                <a:lnTo>
                  <a:pt x="774396" y="1569914"/>
                </a:lnTo>
                <a:lnTo>
                  <a:pt x="765755" y="1578577"/>
                </a:lnTo>
                <a:close/>
              </a:path>
              <a:path w="1760220" h="2282190">
                <a:moveTo>
                  <a:pt x="778489" y="1503281"/>
                </a:moveTo>
                <a:lnTo>
                  <a:pt x="775454" y="1502396"/>
                </a:lnTo>
                <a:lnTo>
                  <a:pt x="775175" y="1499956"/>
                </a:lnTo>
                <a:lnTo>
                  <a:pt x="780965" y="1499286"/>
                </a:lnTo>
                <a:lnTo>
                  <a:pt x="778489" y="1503281"/>
                </a:lnTo>
                <a:close/>
              </a:path>
              <a:path w="1760220" h="2282190">
                <a:moveTo>
                  <a:pt x="791900" y="731625"/>
                </a:moveTo>
                <a:lnTo>
                  <a:pt x="789425" y="727778"/>
                </a:lnTo>
                <a:lnTo>
                  <a:pt x="791364" y="726357"/>
                </a:lnTo>
                <a:lnTo>
                  <a:pt x="793570" y="727570"/>
                </a:lnTo>
                <a:lnTo>
                  <a:pt x="791900" y="731625"/>
                </a:lnTo>
                <a:close/>
              </a:path>
              <a:path w="1760220" h="2282190">
                <a:moveTo>
                  <a:pt x="763566" y="1466718"/>
                </a:moveTo>
                <a:lnTo>
                  <a:pt x="765551" y="1458056"/>
                </a:lnTo>
                <a:lnTo>
                  <a:pt x="765653" y="1457608"/>
                </a:lnTo>
                <a:lnTo>
                  <a:pt x="772201" y="1458056"/>
                </a:lnTo>
                <a:lnTo>
                  <a:pt x="763566" y="1466718"/>
                </a:lnTo>
                <a:close/>
              </a:path>
              <a:path w="1760220" h="2282190">
                <a:moveTo>
                  <a:pt x="787528" y="1363298"/>
                </a:moveTo>
                <a:lnTo>
                  <a:pt x="785052" y="1359454"/>
                </a:lnTo>
                <a:lnTo>
                  <a:pt x="786987" y="1358035"/>
                </a:lnTo>
                <a:lnTo>
                  <a:pt x="789193" y="1359248"/>
                </a:lnTo>
                <a:lnTo>
                  <a:pt x="787528" y="1363298"/>
                </a:lnTo>
                <a:close/>
              </a:path>
              <a:path w="1760220" h="2282190">
                <a:moveTo>
                  <a:pt x="779287" y="1495594"/>
                </a:moveTo>
                <a:lnTo>
                  <a:pt x="779257" y="1482610"/>
                </a:lnTo>
                <a:lnTo>
                  <a:pt x="785339" y="1486124"/>
                </a:lnTo>
                <a:lnTo>
                  <a:pt x="786267" y="1490704"/>
                </a:lnTo>
                <a:lnTo>
                  <a:pt x="783841" y="1491933"/>
                </a:lnTo>
                <a:lnTo>
                  <a:pt x="783152" y="1494904"/>
                </a:lnTo>
                <a:lnTo>
                  <a:pt x="779287" y="1495594"/>
                </a:lnTo>
                <a:close/>
              </a:path>
              <a:path w="1760220" h="2282190">
                <a:moveTo>
                  <a:pt x="770125" y="1161851"/>
                </a:moveTo>
                <a:lnTo>
                  <a:pt x="772116" y="1153183"/>
                </a:lnTo>
                <a:lnTo>
                  <a:pt x="772217" y="1152742"/>
                </a:lnTo>
                <a:lnTo>
                  <a:pt x="778770" y="1153183"/>
                </a:lnTo>
                <a:lnTo>
                  <a:pt x="770125" y="1161851"/>
                </a:lnTo>
                <a:close/>
              </a:path>
              <a:path w="1760220" h="2282190">
                <a:moveTo>
                  <a:pt x="772313" y="1170625"/>
                </a:moveTo>
                <a:lnTo>
                  <a:pt x="774326" y="1161851"/>
                </a:lnTo>
                <a:lnTo>
                  <a:pt x="774405" y="1161510"/>
                </a:lnTo>
                <a:lnTo>
                  <a:pt x="779391" y="1161851"/>
                </a:lnTo>
                <a:lnTo>
                  <a:pt x="781066" y="1161851"/>
                </a:lnTo>
                <a:lnTo>
                  <a:pt x="772313" y="1170625"/>
                </a:lnTo>
                <a:close/>
              </a:path>
              <a:path w="1760220" h="2282190">
                <a:moveTo>
                  <a:pt x="778296" y="1267847"/>
                </a:moveTo>
                <a:lnTo>
                  <a:pt x="776196" y="1267353"/>
                </a:lnTo>
                <a:lnTo>
                  <a:pt x="778776" y="1264600"/>
                </a:lnTo>
                <a:lnTo>
                  <a:pt x="780636" y="1266717"/>
                </a:lnTo>
                <a:lnTo>
                  <a:pt x="778296" y="1267847"/>
                </a:lnTo>
                <a:close/>
              </a:path>
              <a:path w="1760220" h="2282190">
                <a:moveTo>
                  <a:pt x="776594" y="1014561"/>
                </a:moveTo>
                <a:lnTo>
                  <a:pt x="772217" y="1014561"/>
                </a:lnTo>
                <a:lnTo>
                  <a:pt x="772217" y="1010174"/>
                </a:lnTo>
                <a:lnTo>
                  <a:pt x="776594" y="1010174"/>
                </a:lnTo>
                <a:lnTo>
                  <a:pt x="776594" y="1014561"/>
                </a:lnTo>
                <a:close/>
              </a:path>
              <a:path w="1760220" h="2282190">
                <a:moveTo>
                  <a:pt x="765755" y="999541"/>
                </a:moveTo>
                <a:lnTo>
                  <a:pt x="767738" y="990879"/>
                </a:lnTo>
                <a:lnTo>
                  <a:pt x="767841" y="990433"/>
                </a:lnTo>
                <a:lnTo>
                  <a:pt x="774396" y="990879"/>
                </a:lnTo>
                <a:lnTo>
                  <a:pt x="765755" y="999541"/>
                </a:lnTo>
                <a:close/>
              </a:path>
              <a:path w="1760220" h="2282190">
                <a:moveTo>
                  <a:pt x="772218" y="1279955"/>
                </a:moveTo>
                <a:lnTo>
                  <a:pt x="769341" y="1279177"/>
                </a:lnTo>
                <a:lnTo>
                  <a:pt x="768779" y="1276091"/>
                </a:lnTo>
                <a:lnTo>
                  <a:pt x="765653" y="1275568"/>
                </a:lnTo>
                <a:lnTo>
                  <a:pt x="767851" y="1271014"/>
                </a:lnTo>
                <a:lnTo>
                  <a:pt x="775322" y="1269556"/>
                </a:lnTo>
                <a:lnTo>
                  <a:pt x="774450" y="1277355"/>
                </a:lnTo>
                <a:lnTo>
                  <a:pt x="772547" y="1277355"/>
                </a:lnTo>
                <a:lnTo>
                  <a:pt x="772339" y="1278614"/>
                </a:lnTo>
                <a:lnTo>
                  <a:pt x="772218" y="1279955"/>
                </a:lnTo>
                <a:close/>
              </a:path>
              <a:path w="1760220" h="2282190">
                <a:moveTo>
                  <a:pt x="774405" y="1277761"/>
                </a:moveTo>
                <a:lnTo>
                  <a:pt x="772547" y="1277355"/>
                </a:lnTo>
                <a:lnTo>
                  <a:pt x="774450" y="1277355"/>
                </a:lnTo>
                <a:lnTo>
                  <a:pt x="774405" y="1277761"/>
                </a:lnTo>
                <a:close/>
              </a:path>
              <a:path w="1760220" h="2282190">
                <a:moveTo>
                  <a:pt x="558347" y="1484811"/>
                </a:moveTo>
                <a:lnTo>
                  <a:pt x="556140" y="1483598"/>
                </a:lnTo>
                <a:lnTo>
                  <a:pt x="557805" y="1479543"/>
                </a:lnTo>
                <a:lnTo>
                  <a:pt x="560283" y="1483390"/>
                </a:lnTo>
                <a:lnTo>
                  <a:pt x="558347" y="1484811"/>
                </a:lnTo>
                <a:close/>
              </a:path>
              <a:path w="1760220" h="2282190">
                <a:moveTo>
                  <a:pt x="1084514" y="1019833"/>
                </a:moveTo>
                <a:lnTo>
                  <a:pt x="1082823" y="1019833"/>
                </a:lnTo>
                <a:lnTo>
                  <a:pt x="1082887" y="1014561"/>
                </a:lnTo>
                <a:lnTo>
                  <a:pt x="1085361" y="1017289"/>
                </a:lnTo>
                <a:lnTo>
                  <a:pt x="1084514" y="1019833"/>
                </a:lnTo>
                <a:close/>
              </a:path>
              <a:path w="1760220" h="2282190">
                <a:moveTo>
                  <a:pt x="1072049" y="334964"/>
                </a:moveTo>
                <a:lnTo>
                  <a:pt x="1074043" y="326297"/>
                </a:lnTo>
                <a:lnTo>
                  <a:pt x="1074145" y="325856"/>
                </a:lnTo>
                <a:lnTo>
                  <a:pt x="1080699" y="326297"/>
                </a:lnTo>
                <a:lnTo>
                  <a:pt x="1072049" y="334964"/>
                </a:lnTo>
                <a:close/>
              </a:path>
              <a:path w="1760220" h="2282190">
                <a:moveTo>
                  <a:pt x="1077114" y="1305983"/>
                </a:moveTo>
                <a:lnTo>
                  <a:pt x="1076323" y="1301890"/>
                </a:lnTo>
                <a:lnTo>
                  <a:pt x="1076835" y="1298713"/>
                </a:lnTo>
                <a:lnTo>
                  <a:pt x="1076904" y="1298285"/>
                </a:lnTo>
                <a:lnTo>
                  <a:pt x="1079916" y="1298713"/>
                </a:lnTo>
                <a:lnTo>
                  <a:pt x="1084414" y="1300180"/>
                </a:lnTo>
                <a:lnTo>
                  <a:pt x="1088950" y="1300180"/>
                </a:lnTo>
                <a:lnTo>
                  <a:pt x="1087476" y="1301617"/>
                </a:lnTo>
                <a:lnTo>
                  <a:pt x="1077114" y="1305983"/>
                </a:lnTo>
                <a:close/>
              </a:path>
              <a:path w="1760220" h="2282190">
                <a:moveTo>
                  <a:pt x="1088950" y="1300180"/>
                </a:moveTo>
                <a:lnTo>
                  <a:pt x="1084414" y="1300180"/>
                </a:lnTo>
                <a:lnTo>
                  <a:pt x="1089451" y="1299692"/>
                </a:lnTo>
                <a:lnTo>
                  <a:pt x="1088950" y="1300180"/>
                </a:lnTo>
                <a:close/>
              </a:path>
              <a:path w="1760220" h="2282190">
                <a:moveTo>
                  <a:pt x="1079108" y="1625899"/>
                </a:moveTo>
                <a:lnTo>
                  <a:pt x="1080628" y="1620187"/>
                </a:lnTo>
                <a:lnTo>
                  <a:pt x="1080699" y="1619917"/>
                </a:lnTo>
                <a:lnTo>
                  <a:pt x="1086271" y="1620187"/>
                </a:lnTo>
                <a:lnTo>
                  <a:pt x="1089187" y="1623106"/>
                </a:lnTo>
                <a:lnTo>
                  <a:pt x="1089245" y="1624335"/>
                </a:lnTo>
                <a:lnTo>
                  <a:pt x="1085055" y="1624335"/>
                </a:lnTo>
                <a:lnTo>
                  <a:pt x="1079108" y="1625899"/>
                </a:lnTo>
                <a:close/>
              </a:path>
              <a:path w="1760220" h="2282190">
                <a:moveTo>
                  <a:pt x="1085075" y="1633079"/>
                </a:moveTo>
                <a:lnTo>
                  <a:pt x="1082330" y="1632536"/>
                </a:lnTo>
                <a:lnTo>
                  <a:pt x="1082882" y="1628687"/>
                </a:lnTo>
                <a:lnTo>
                  <a:pt x="1085075" y="1628687"/>
                </a:lnTo>
                <a:lnTo>
                  <a:pt x="1085055" y="1624335"/>
                </a:lnTo>
                <a:lnTo>
                  <a:pt x="1089245" y="1624335"/>
                </a:lnTo>
                <a:lnTo>
                  <a:pt x="1089319" y="1625899"/>
                </a:lnTo>
                <a:lnTo>
                  <a:pt x="1089413" y="1627889"/>
                </a:lnTo>
                <a:lnTo>
                  <a:pt x="1085733" y="1627889"/>
                </a:lnTo>
                <a:lnTo>
                  <a:pt x="1085329" y="1630402"/>
                </a:lnTo>
                <a:lnTo>
                  <a:pt x="1085126" y="1632536"/>
                </a:lnTo>
                <a:lnTo>
                  <a:pt x="1085075" y="1633079"/>
                </a:lnTo>
                <a:close/>
              </a:path>
              <a:path w="1760220" h="2282190">
                <a:moveTo>
                  <a:pt x="1089451" y="1628687"/>
                </a:moveTo>
                <a:lnTo>
                  <a:pt x="1085733" y="1627889"/>
                </a:lnTo>
                <a:lnTo>
                  <a:pt x="1089413" y="1627889"/>
                </a:lnTo>
                <a:lnTo>
                  <a:pt x="1089451" y="1628687"/>
                </a:lnTo>
                <a:close/>
              </a:path>
              <a:path w="1760220" h="2282190">
                <a:moveTo>
                  <a:pt x="1056631" y="154772"/>
                </a:moveTo>
                <a:lnTo>
                  <a:pt x="1051567" y="154162"/>
                </a:lnTo>
                <a:lnTo>
                  <a:pt x="1051606" y="148918"/>
                </a:lnTo>
                <a:lnTo>
                  <a:pt x="1054443" y="145999"/>
                </a:lnTo>
                <a:lnTo>
                  <a:pt x="1057421" y="146679"/>
                </a:lnTo>
                <a:lnTo>
                  <a:pt x="1056266" y="151492"/>
                </a:lnTo>
                <a:lnTo>
                  <a:pt x="1056563" y="154162"/>
                </a:lnTo>
                <a:lnTo>
                  <a:pt x="1056631" y="154772"/>
                </a:lnTo>
                <a:close/>
              </a:path>
              <a:path w="1760220" h="2282190">
                <a:moveTo>
                  <a:pt x="1033522" y="335678"/>
                </a:moveTo>
                <a:lnTo>
                  <a:pt x="1033712" y="332077"/>
                </a:lnTo>
                <a:lnTo>
                  <a:pt x="1039136" y="330242"/>
                </a:lnTo>
                <a:lnTo>
                  <a:pt x="1033522" y="335678"/>
                </a:lnTo>
                <a:close/>
              </a:path>
              <a:path w="1760220" h="2282190">
                <a:moveTo>
                  <a:pt x="1033501" y="336077"/>
                </a:moveTo>
                <a:lnTo>
                  <a:pt x="1033110" y="336077"/>
                </a:lnTo>
                <a:lnTo>
                  <a:pt x="1033522" y="335678"/>
                </a:lnTo>
                <a:lnTo>
                  <a:pt x="1033501" y="336077"/>
                </a:lnTo>
                <a:close/>
              </a:path>
              <a:path w="1760220" h="2282190">
                <a:moveTo>
                  <a:pt x="1041325" y="343404"/>
                </a:moveTo>
                <a:lnTo>
                  <a:pt x="1036618" y="341163"/>
                </a:lnTo>
                <a:lnTo>
                  <a:pt x="1033476" y="336552"/>
                </a:lnTo>
                <a:lnTo>
                  <a:pt x="1033501" y="336077"/>
                </a:lnTo>
                <a:lnTo>
                  <a:pt x="1033110" y="336077"/>
                </a:lnTo>
                <a:lnTo>
                  <a:pt x="1040737" y="337930"/>
                </a:lnTo>
                <a:lnTo>
                  <a:pt x="1041325" y="343404"/>
                </a:lnTo>
                <a:close/>
              </a:path>
              <a:path w="1760220" h="2282190">
                <a:moveTo>
                  <a:pt x="1037374" y="291658"/>
                </a:moveTo>
                <a:lnTo>
                  <a:pt x="1030385" y="288571"/>
                </a:lnTo>
                <a:lnTo>
                  <a:pt x="1035713" y="283956"/>
                </a:lnTo>
                <a:lnTo>
                  <a:pt x="1028450" y="278817"/>
                </a:lnTo>
                <a:lnTo>
                  <a:pt x="1032562" y="275410"/>
                </a:lnTo>
                <a:lnTo>
                  <a:pt x="1035913" y="275410"/>
                </a:lnTo>
                <a:lnTo>
                  <a:pt x="1037374" y="291658"/>
                </a:lnTo>
                <a:close/>
              </a:path>
              <a:path w="1760220" h="2282190">
                <a:moveTo>
                  <a:pt x="1071957" y="628535"/>
                </a:moveTo>
                <a:lnTo>
                  <a:pt x="1067408" y="626331"/>
                </a:lnTo>
                <a:lnTo>
                  <a:pt x="1065950" y="618836"/>
                </a:lnTo>
                <a:lnTo>
                  <a:pt x="1074144" y="619760"/>
                </a:lnTo>
                <a:lnTo>
                  <a:pt x="1074419" y="623696"/>
                </a:lnTo>
                <a:lnTo>
                  <a:pt x="1071460" y="624386"/>
                </a:lnTo>
                <a:lnTo>
                  <a:pt x="1071957" y="628535"/>
                </a:lnTo>
                <a:close/>
              </a:path>
              <a:path w="1760220" h="2282190">
                <a:moveTo>
                  <a:pt x="1065484" y="545526"/>
                </a:moveTo>
                <a:lnTo>
                  <a:pt x="1067479" y="536859"/>
                </a:lnTo>
                <a:lnTo>
                  <a:pt x="1067581" y="536417"/>
                </a:lnTo>
                <a:lnTo>
                  <a:pt x="1074136" y="536859"/>
                </a:lnTo>
                <a:lnTo>
                  <a:pt x="1065484" y="545526"/>
                </a:lnTo>
                <a:close/>
              </a:path>
              <a:path w="1760220" h="2282190">
                <a:moveTo>
                  <a:pt x="1060450" y="467115"/>
                </a:moveTo>
                <a:lnTo>
                  <a:pt x="1058759" y="467115"/>
                </a:lnTo>
                <a:lnTo>
                  <a:pt x="1058819" y="461843"/>
                </a:lnTo>
                <a:lnTo>
                  <a:pt x="1061295" y="464571"/>
                </a:lnTo>
                <a:lnTo>
                  <a:pt x="1060450" y="467115"/>
                </a:lnTo>
                <a:close/>
              </a:path>
              <a:path w="1760220" h="2282190">
                <a:moveTo>
                  <a:pt x="1059842" y="218673"/>
                </a:moveTo>
                <a:lnTo>
                  <a:pt x="1055699" y="218171"/>
                </a:lnTo>
                <a:lnTo>
                  <a:pt x="1052340" y="218171"/>
                </a:lnTo>
                <a:lnTo>
                  <a:pt x="1053218" y="215682"/>
                </a:lnTo>
                <a:lnTo>
                  <a:pt x="1055061" y="213880"/>
                </a:lnTo>
                <a:lnTo>
                  <a:pt x="1058795" y="213880"/>
                </a:lnTo>
                <a:lnTo>
                  <a:pt x="1059732" y="218171"/>
                </a:lnTo>
                <a:lnTo>
                  <a:pt x="1055699" y="218171"/>
                </a:lnTo>
                <a:lnTo>
                  <a:pt x="1052265" y="218384"/>
                </a:lnTo>
                <a:lnTo>
                  <a:pt x="1059779" y="218384"/>
                </a:lnTo>
                <a:lnTo>
                  <a:pt x="1059842" y="218673"/>
                </a:lnTo>
                <a:close/>
              </a:path>
              <a:path w="1760220" h="2282190">
                <a:moveTo>
                  <a:pt x="819783" y="1837945"/>
                </a:moveTo>
                <a:lnTo>
                  <a:pt x="818095" y="1837945"/>
                </a:lnTo>
                <a:lnTo>
                  <a:pt x="818166" y="1832673"/>
                </a:lnTo>
                <a:lnTo>
                  <a:pt x="820632" y="1835401"/>
                </a:lnTo>
                <a:lnTo>
                  <a:pt x="819783" y="1837945"/>
                </a:lnTo>
                <a:close/>
              </a:path>
              <a:path w="1760220" h="2282190">
                <a:moveTo>
                  <a:pt x="907866" y="1878726"/>
                </a:moveTo>
                <a:lnTo>
                  <a:pt x="904897" y="1878051"/>
                </a:lnTo>
                <a:lnTo>
                  <a:pt x="906047" y="1873238"/>
                </a:lnTo>
                <a:lnTo>
                  <a:pt x="905753" y="1870632"/>
                </a:lnTo>
                <a:lnTo>
                  <a:pt x="905677" y="1869958"/>
                </a:lnTo>
                <a:lnTo>
                  <a:pt x="908646" y="1870632"/>
                </a:lnTo>
                <a:lnTo>
                  <a:pt x="907485" y="1875446"/>
                </a:lnTo>
                <a:lnTo>
                  <a:pt x="907787" y="1878051"/>
                </a:lnTo>
                <a:lnTo>
                  <a:pt x="907866" y="1878726"/>
                </a:lnTo>
                <a:close/>
              </a:path>
              <a:path w="1760220" h="2282190">
                <a:moveTo>
                  <a:pt x="837356" y="1919175"/>
                </a:moveTo>
                <a:lnTo>
                  <a:pt x="832028" y="1917068"/>
                </a:lnTo>
                <a:lnTo>
                  <a:pt x="831289" y="1913828"/>
                </a:lnTo>
                <a:lnTo>
                  <a:pt x="834824" y="1913208"/>
                </a:lnTo>
                <a:lnTo>
                  <a:pt x="835052" y="1915894"/>
                </a:lnTo>
                <a:lnTo>
                  <a:pt x="837868" y="1915894"/>
                </a:lnTo>
                <a:lnTo>
                  <a:pt x="837356" y="1919175"/>
                </a:lnTo>
                <a:close/>
              </a:path>
              <a:path w="1760220" h="2282190">
                <a:moveTo>
                  <a:pt x="831309" y="1917978"/>
                </a:moveTo>
                <a:lnTo>
                  <a:pt x="831320" y="1916788"/>
                </a:lnTo>
                <a:lnTo>
                  <a:pt x="832028" y="1917068"/>
                </a:lnTo>
                <a:lnTo>
                  <a:pt x="832150" y="1917601"/>
                </a:lnTo>
                <a:lnTo>
                  <a:pt x="831309" y="1917978"/>
                </a:lnTo>
                <a:close/>
              </a:path>
              <a:path w="1760220" h="2282190">
                <a:moveTo>
                  <a:pt x="831289" y="1920403"/>
                </a:moveTo>
                <a:lnTo>
                  <a:pt x="828037" y="1919448"/>
                </a:lnTo>
                <a:lnTo>
                  <a:pt x="831309" y="1917978"/>
                </a:lnTo>
                <a:lnTo>
                  <a:pt x="831289" y="1920403"/>
                </a:lnTo>
                <a:close/>
              </a:path>
              <a:path w="1760220" h="2282190">
                <a:moveTo>
                  <a:pt x="931695" y="1927476"/>
                </a:moveTo>
                <a:lnTo>
                  <a:pt x="927557" y="1926983"/>
                </a:lnTo>
                <a:lnTo>
                  <a:pt x="923981" y="1923439"/>
                </a:lnTo>
                <a:lnTo>
                  <a:pt x="929507" y="1917808"/>
                </a:lnTo>
                <a:lnTo>
                  <a:pt x="927557" y="1909440"/>
                </a:lnTo>
                <a:lnTo>
                  <a:pt x="930987" y="1910380"/>
                </a:lnTo>
                <a:lnTo>
                  <a:pt x="929421" y="1916330"/>
                </a:lnTo>
                <a:lnTo>
                  <a:pt x="935654" y="1916330"/>
                </a:lnTo>
                <a:lnTo>
                  <a:pt x="934797" y="1919608"/>
                </a:lnTo>
                <a:lnTo>
                  <a:pt x="937268" y="1924511"/>
                </a:lnTo>
                <a:lnTo>
                  <a:pt x="932384" y="1924511"/>
                </a:lnTo>
                <a:lnTo>
                  <a:pt x="931809" y="1926983"/>
                </a:lnTo>
                <a:lnTo>
                  <a:pt x="931695" y="1927476"/>
                </a:lnTo>
                <a:close/>
              </a:path>
              <a:path w="1760220" h="2282190">
                <a:moveTo>
                  <a:pt x="935654" y="1916330"/>
                </a:moveTo>
                <a:lnTo>
                  <a:pt x="929421" y="1916330"/>
                </a:lnTo>
                <a:lnTo>
                  <a:pt x="936309" y="1913827"/>
                </a:lnTo>
                <a:lnTo>
                  <a:pt x="935654" y="1916330"/>
                </a:lnTo>
                <a:close/>
              </a:path>
              <a:path w="1760220" h="2282190">
                <a:moveTo>
                  <a:pt x="937771" y="1935632"/>
                </a:moveTo>
                <a:lnTo>
                  <a:pt x="934299" y="1935005"/>
                </a:lnTo>
                <a:lnTo>
                  <a:pt x="937418" y="1927773"/>
                </a:lnTo>
                <a:lnTo>
                  <a:pt x="936309" y="1924790"/>
                </a:lnTo>
                <a:lnTo>
                  <a:pt x="932384" y="1924511"/>
                </a:lnTo>
                <a:lnTo>
                  <a:pt x="937266" y="1924511"/>
                </a:lnTo>
                <a:lnTo>
                  <a:pt x="939981" y="1929386"/>
                </a:lnTo>
                <a:lnTo>
                  <a:pt x="939091" y="1934868"/>
                </a:lnTo>
                <a:lnTo>
                  <a:pt x="937771" y="1935632"/>
                </a:lnTo>
                <a:close/>
              </a:path>
              <a:path w="1760220" h="2282190">
                <a:moveTo>
                  <a:pt x="1036569" y="1870764"/>
                </a:moveTo>
                <a:lnTo>
                  <a:pt x="1035394" y="1870129"/>
                </a:lnTo>
                <a:lnTo>
                  <a:pt x="1036846" y="1863823"/>
                </a:lnTo>
                <a:lnTo>
                  <a:pt x="1036949" y="1863376"/>
                </a:lnTo>
                <a:lnTo>
                  <a:pt x="1043493" y="1863823"/>
                </a:lnTo>
                <a:lnTo>
                  <a:pt x="1036569" y="1870764"/>
                </a:lnTo>
                <a:close/>
              </a:path>
              <a:path w="1760220" h="2282190">
                <a:moveTo>
                  <a:pt x="1035248" y="1870764"/>
                </a:moveTo>
                <a:lnTo>
                  <a:pt x="1034810" y="1870129"/>
                </a:lnTo>
                <a:lnTo>
                  <a:pt x="1034589" y="1869694"/>
                </a:lnTo>
                <a:lnTo>
                  <a:pt x="1035394" y="1870129"/>
                </a:lnTo>
                <a:lnTo>
                  <a:pt x="1035248" y="1870764"/>
                </a:lnTo>
                <a:close/>
              </a:path>
              <a:path w="1760220" h="2282190">
                <a:moveTo>
                  <a:pt x="1035617" y="1871718"/>
                </a:moveTo>
                <a:lnTo>
                  <a:pt x="1035212" y="1870920"/>
                </a:lnTo>
                <a:lnTo>
                  <a:pt x="1035394" y="1870129"/>
                </a:lnTo>
                <a:lnTo>
                  <a:pt x="1036569" y="1870764"/>
                </a:lnTo>
                <a:lnTo>
                  <a:pt x="1035617" y="1871718"/>
                </a:lnTo>
                <a:close/>
              </a:path>
              <a:path w="1760220" h="2282190">
                <a:moveTo>
                  <a:pt x="1040301" y="1876706"/>
                </a:moveTo>
                <a:lnTo>
                  <a:pt x="1030844" y="1876706"/>
                </a:lnTo>
                <a:lnTo>
                  <a:pt x="1036949" y="1874339"/>
                </a:lnTo>
                <a:lnTo>
                  <a:pt x="1035617" y="1871718"/>
                </a:lnTo>
                <a:lnTo>
                  <a:pt x="1036569" y="1870764"/>
                </a:lnTo>
                <a:lnTo>
                  <a:pt x="1039136" y="1872151"/>
                </a:lnTo>
                <a:lnTo>
                  <a:pt x="1040301" y="1876706"/>
                </a:lnTo>
                <a:close/>
              </a:path>
              <a:path w="1760220" h="2282190">
                <a:moveTo>
                  <a:pt x="1034852" y="1872486"/>
                </a:moveTo>
                <a:lnTo>
                  <a:pt x="1035212" y="1870920"/>
                </a:lnTo>
                <a:lnTo>
                  <a:pt x="1035617" y="1871718"/>
                </a:lnTo>
                <a:lnTo>
                  <a:pt x="1034852" y="1872486"/>
                </a:lnTo>
                <a:close/>
              </a:path>
              <a:path w="1760220" h="2282190">
                <a:moveTo>
                  <a:pt x="832911" y="1763373"/>
                </a:moveTo>
                <a:lnTo>
                  <a:pt x="831223" y="1763373"/>
                </a:lnTo>
                <a:lnTo>
                  <a:pt x="831289" y="1758098"/>
                </a:lnTo>
                <a:lnTo>
                  <a:pt x="833757" y="1760829"/>
                </a:lnTo>
                <a:lnTo>
                  <a:pt x="832911" y="1763373"/>
                </a:lnTo>
                <a:close/>
              </a:path>
              <a:path w="1760220" h="2282190">
                <a:moveTo>
                  <a:pt x="1073841" y="1473988"/>
                </a:moveTo>
                <a:lnTo>
                  <a:pt x="1074348" y="1469835"/>
                </a:lnTo>
                <a:lnTo>
                  <a:pt x="1074310" y="1469190"/>
                </a:lnTo>
                <a:lnTo>
                  <a:pt x="1074201" y="1467343"/>
                </a:lnTo>
                <a:lnTo>
                  <a:pt x="1074145" y="1466388"/>
                </a:lnTo>
                <a:lnTo>
                  <a:pt x="1076829" y="1467343"/>
                </a:lnTo>
                <a:lnTo>
                  <a:pt x="1078632" y="1469190"/>
                </a:lnTo>
                <a:lnTo>
                  <a:pt x="1078511" y="1472969"/>
                </a:lnTo>
                <a:lnTo>
                  <a:pt x="1073841" y="1473988"/>
                </a:lnTo>
                <a:close/>
              </a:path>
              <a:path w="1760220" h="2282190">
                <a:moveTo>
                  <a:pt x="833472" y="1679138"/>
                </a:moveTo>
                <a:lnTo>
                  <a:pt x="827809" y="1673991"/>
                </a:lnTo>
                <a:lnTo>
                  <a:pt x="827928" y="1668406"/>
                </a:lnTo>
                <a:lnTo>
                  <a:pt x="829626" y="1662504"/>
                </a:lnTo>
                <a:lnTo>
                  <a:pt x="829727" y="1662155"/>
                </a:lnTo>
                <a:lnTo>
                  <a:pt x="829101" y="1655009"/>
                </a:lnTo>
                <a:lnTo>
                  <a:pt x="830368" y="1651094"/>
                </a:lnTo>
                <a:lnTo>
                  <a:pt x="834546" y="1662504"/>
                </a:lnTo>
                <a:lnTo>
                  <a:pt x="835660" y="1665981"/>
                </a:lnTo>
                <a:lnTo>
                  <a:pt x="829101" y="1665981"/>
                </a:lnTo>
                <a:lnTo>
                  <a:pt x="830844" y="1670074"/>
                </a:lnTo>
                <a:lnTo>
                  <a:pt x="832743" y="1673991"/>
                </a:lnTo>
                <a:lnTo>
                  <a:pt x="833472" y="1679138"/>
                </a:lnTo>
                <a:close/>
              </a:path>
              <a:path w="1760220" h="2282190">
                <a:moveTo>
                  <a:pt x="835660" y="1716427"/>
                </a:moveTo>
                <a:lnTo>
                  <a:pt x="831289" y="1716427"/>
                </a:lnTo>
                <a:lnTo>
                  <a:pt x="831289" y="1712035"/>
                </a:lnTo>
                <a:lnTo>
                  <a:pt x="835660" y="1712035"/>
                </a:lnTo>
                <a:lnTo>
                  <a:pt x="835660" y="1716427"/>
                </a:lnTo>
                <a:close/>
              </a:path>
              <a:path w="1760220" h="2282190">
                <a:moveTo>
                  <a:pt x="1071957" y="1299691"/>
                </a:moveTo>
                <a:lnTo>
                  <a:pt x="1068990" y="1299017"/>
                </a:lnTo>
                <a:lnTo>
                  <a:pt x="1070134" y="1294203"/>
                </a:lnTo>
                <a:lnTo>
                  <a:pt x="1069837" y="1291531"/>
                </a:lnTo>
                <a:lnTo>
                  <a:pt x="1069770" y="1290922"/>
                </a:lnTo>
                <a:lnTo>
                  <a:pt x="1074844" y="1291531"/>
                </a:lnTo>
                <a:lnTo>
                  <a:pt x="1074793" y="1296776"/>
                </a:lnTo>
                <a:lnTo>
                  <a:pt x="1071957" y="1299691"/>
                </a:lnTo>
                <a:close/>
              </a:path>
              <a:path w="1760220" h="2282190">
                <a:moveTo>
                  <a:pt x="1076323" y="1534377"/>
                </a:moveTo>
                <a:lnTo>
                  <a:pt x="1073396" y="1532934"/>
                </a:lnTo>
                <a:lnTo>
                  <a:pt x="1072251" y="1529690"/>
                </a:lnTo>
                <a:lnTo>
                  <a:pt x="1071995" y="1526135"/>
                </a:lnTo>
                <a:lnTo>
                  <a:pt x="1071957" y="1525607"/>
                </a:lnTo>
                <a:lnTo>
                  <a:pt x="1075807" y="1526135"/>
                </a:lnTo>
                <a:lnTo>
                  <a:pt x="1076941" y="1529380"/>
                </a:lnTo>
                <a:lnTo>
                  <a:pt x="1076323" y="1534377"/>
                </a:lnTo>
                <a:close/>
              </a:path>
              <a:path w="1760220" h="2282190">
                <a:moveTo>
                  <a:pt x="1056732" y="1703601"/>
                </a:moveTo>
                <a:lnTo>
                  <a:pt x="1058717" y="1694939"/>
                </a:lnTo>
                <a:lnTo>
                  <a:pt x="1058819" y="1694492"/>
                </a:lnTo>
                <a:lnTo>
                  <a:pt x="1065372" y="1694939"/>
                </a:lnTo>
                <a:lnTo>
                  <a:pt x="1056732" y="1703601"/>
                </a:lnTo>
                <a:close/>
              </a:path>
              <a:path w="1760220" h="2282190">
                <a:moveTo>
                  <a:pt x="1030385" y="1705454"/>
                </a:moveTo>
                <a:lnTo>
                  <a:pt x="1028226" y="1701779"/>
                </a:lnTo>
                <a:lnTo>
                  <a:pt x="1029461" y="1697380"/>
                </a:lnTo>
                <a:lnTo>
                  <a:pt x="1033346" y="1694277"/>
                </a:lnTo>
                <a:lnTo>
                  <a:pt x="1039137" y="1694492"/>
                </a:lnTo>
                <a:lnTo>
                  <a:pt x="1039137" y="1696320"/>
                </a:lnTo>
                <a:lnTo>
                  <a:pt x="1034589" y="1696320"/>
                </a:lnTo>
                <a:lnTo>
                  <a:pt x="1031671" y="1700956"/>
                </a:lnTo>
                <a:lnTo>
                  <a:pt x="1030385" y="1705454"/>
                </a:lnTo>
                <a:close/>
              </a:path>
              <a:path w="1760220" h="2282190">
                <a:moveTo>
                  <a:pt x="1039137" y="1700956"/>
                </a:moveTo>
                <a:lnTo>
                  <a:pt x="1035603" y="1697380"/>
                </a:lnTo>
                <a:lnTo>
                  <a:pt x="1034589" y="1696320"/>
                </a:lnTo>
                <a:lnTo>
                  <a:pt x="1039137" y="1696320"/>
                </a:lnTo>
                <a:lnTo>
                  <a:pt x="1039137" y="1700956"/>
                </a:lnTo>
                <a:close/>
              </a:path>
              <a:path w="1760220" h="2282190">
                <a:moveTo>
                  <a:pt x="1039136" y="1764674"/>
                </a:moveTo>
                <a:lnTo>
                  <a:pt x="1036442" y="1763720"/>
                </a:lnTo>
                <a:lnTo>
                  <a:pt x="1034638" y="1761871"/>
                </a:lnTo>
                <a:lnTo>
                  <a:pt x="1034751" y="1758098"/>
                </a:lnTo>
                <a:lnTo>
                  <a:pt x="1037455" y="1759053"/>
                </a:lnTo>
                <a:lnTo>
                  <a:pt x="1039248" y="1760906"/>
                </a:lnTo>
                <a:lnTo>
                  <a:pt x="1039136" y="1764674"/>
                </a:lnTo>
                <a:close/>
              </a:path>
              <a:path w="1760220" h="2282190">
                <a:moveTo>
                  <a:pt x="1057239" y="1834643"/>
                </a:moveTo>
                <a:lnTo>
                  <a:pt x="1058819" y="1832673"/>
                </a:lnTo>
                <a:lnTo>
                  <a:pt x="1060792" y="1831085"/>
                </a:lnTo>
                <a:lnTo>
                  <a:pt x="1059081" y="1832928"/>
                </a:lnTo>
                <a:lnTo>
                  <a:pt x="1057239" y="1834643"/>
                </a:lnTo>
                <a:close/>
              </a:path>
              <a:path w="1760220" h="2282190">
                <a:moveTo>
                  <a:pt x="1062634" y="1864264"/>
                </a:moveTo>
                <a:lnTo>
                  <a:pt x="1060942" y="1864264"/>
                </a:lnTo>
                <a:lnTo>
                  <a:pt x="1061006" y="1858995"/>
                </a:lnTo>
                <a:lnTo>
                  <a:pt x="1063481" y="1861720"/>
                </a:lnTo>
                <a:lnTo>
                  <a:pt x="1062634" y="1864264"/>
                </a:lnTo>
                <a:close/>
              </a:path>
              <a:path w="1760220" h="2282190">
                <a:moveTo>
                  <a:pt x="734665" y="401599"/>
                </a:moveTo>
                <a:lnTo>
                  <a:pt x="733001" y="400023"/>
                </a:lnTo>
                <a:lnTo>
                  <a:pt x="731211" y="397760"/>
                </a:lnTo>
                <a:lnTo>
                  <a:pt x="734665" y="400189"/>
                </a:lnTo>
                <a:lnTo>
                  <a:pt x="734665" y="401599"/>
                </a:lnTo>
                <a:close/>
              </a:path>
              <a:path w="1760220" h="2282190">
                <a:moveTo>
                  <a:pt x="673761" y="753554"/>
                </a:moveTo>
                <a:lnTo>
                  <a:pt x="676376" y="746245"/>
                </a:lnTo>
                <a:lnTo>
                  <a:pt x="680145" y="746715"/>
                </a:lnTo>
                <a:lnTo>
                  <a:pt x="680722" y="750604"/>
                </a:lnTo>
                <a:lnTo>
                  <a:pt x="673761" y="753554"/>
                </a:lnTo>
                <a:close/>
              </a:path>
              <a:path w="1760220" h="2282190">
                <a:moveTo>
                  <a:pt x="734665" y="517878"/>
                </a:moveTo>
                <a:lnTo>
                  <a:pt x="733360" y="516111"/>
                </a:lnTo>
                <a:lnTo>
                  <a:pt x="733696" y="514442"/>
                </a:lnTo>
                <a:lnTo>
                  <a:pt x="734665" y="514442"/>
                </a:lnTo>
                <a:lnTo>
                  <a:pt x="734665" y="517878"/>
                </a:lnTo>
                <a:close/>
              </a:path>
              <a:path w="1760220" h="2282190">
                <a:moveTo>
                  <a:pt x="649217" y="388322"/>
                </a:moveTo>
                <a:lnTo>
                  <a:pt x="647117" y="387828"/>
                </a:lnTo>
                <a:lnTo>
                  <a:pt x="649698" y="385076"/>
                </a:lnTo>
                <a:lnTo>
                  <a:pt x="651557" y="387193"/>
                </a:lnTo>
                <a:lnTo>
                  <a:pt x="649217" y="388322"/>
                </a:lnTo>
                <a:close/>
              </a:path>
              <a:path w="1760220" h="2282190">
                <a:moveTo>
                  <a:pt x="609086" y="780003"/>
                </a:moveTo>
                <a:lnTo>
                  <a:pt x="605339" y="780003"/>
                </a:lnTo>
                <a:lnTo>
                  <a:pt x="603754" y="773296"/>
                </a:lnTo>
                <a:lnTo>
                  <a:pt x="607827" y="776385"/>
                </a:lnTo>
                <a:lnTo>
                  <a:pt x="608996" y="779744"/>
                </a:lnTo>
                <a:lnTo>
                  <a:pt x="609086" y="780003"/>
                </a:lnTo>
                <a:close/>
              </a:path>
              <a:path w="1760220" h="2282190">
                <a:moveTo>
                  <a:pt x="601566" y="786451"/>
                </a:moveTo>
                <a:lnTo>
                  <a:pt x="600037" y="780003"/>
                </a:lnTo>
                <a:lnTo>
                  <a:pt x="599975" y="779744"/>
                </a:lnTo>
                <a:lnTo>
                  <a:pt x="605339" y="780003"/>
                </a:lnTo>
                <a:lnTo>
                  <a:pt x="609086" y="780003"/>
                </a:lnTo>
                <a:lnTo>
                  <a:pt x="609484" y="781146"/>
                </a:lnTo>
                <a:lnTo>
                  <a:pt x="607729" y="785270"/>
                </a:lnTo>
                <a:lnTo>
                  <a:pt x="601566" y="786451"/>
                </a:lnTo>
                <a:close/>
              </a:path>
              <a:path w="1760220" h="2282190">
                <a:moveTo>
                  <a:pt x="678132" y="518869"/>
                </a:moveTo>
                <a:lnTo>
                  <a:pt x="675687" y="512292"/>
                </a:lnTo>
                <a:lnTo>
                  <a:pt x="676630" y="508336"/>
                </a:lnTo>
                <a:lnTo>
                  <a:pt x="678324" y="509647"/>
                </a:lnTo>
                <a:lnTo>
                  <a:pt x="678132" y="518869"/>
                </a:lnTo>
                <a:close/>
              </a:path>
              <a:path w="1760220" h="2282190">
                <a:moveTo>
                  <a:pt x="656262" y="374108"/>
                </a:moveTo>
                <a:lnTo>
                  <a:pt x="653562" y="373153"/>
                </a:lnTo>
                <a:lnTo>
                  <a:pt x="651774" y="371300"/>
                </a:lnTo>
                <a:lnTo>
                  <a:pt x="651886" y="367527"/>
                </a:lnTo>
                <a:lnTo>
                  <a:pt x="656555" y="366506"/>
                </a:lnTo>
                <a:lnTo>
                  <a:pt x="656049" y="370665"/>
                </a:lnTo>
                <a:lnTo>
                  <a:pt x="656089" y="371300"/>
                </a:lnTo>
                <a:lnTo>
                  <a:pt x="656203" y="373153"/>
                </a:lnTo>
                <a:lnTo>
                  <a:pt x="656262" y="374108"/>
                </a:lnTo>
                <a:close/>
              </a:path>
              <a:path w="1760220" h="2282190">
                <a:moveTo>
                  <a:pt x="789711" y="521058"/>
                </a:moveTo>
                <a:lnTo>
                  <a:pt x="782858" y="519544"/>
                </a:lnTo>
                <a:lnTo>
                  <a:pt x="786870" y="515213"/>
                </a:lnTo>
                <a:lnTo>
                  <a:pt x="787500" y="510318"/>
                </a:lnTo>
                <a:lnTo>
                  <a:pt x="787528" y="510095"/>
                </a:lnTo>
                <a:lnTo>
                  <a:pt x="793100" y="510318"/>
                </a:lnTo>
                <a:lnTo>
                  <a:pt x="792700" y="518270"/>
                </a:lnTo>
                <a:lnTo>
                  <a:pt x="789711" y="521058"/>
                </a:lnTo>
                <a:close/>
              </a:path>
              <a:path w="1760220" h="2282190">
                <a:moveTo>
                  <a:pt x="800079" y="527820"/>
                </a:moveTo>
                <a:lnTo>
                  <a:pt x="797921" y="527820"/>
                </a:lnTo>
                <a:lnTo>
                  <a:pt x="796285" y="521058"/>
                </a:lnTo>
                <a:lnTo>
                  <a:pt x="801310" y="522785"/>
                </a:lnTo>
                <a:lnTo>
                  <a:pt x="800079" y="527820"/>
                </a:lnTo>
                <a:close/>
              </a:path>
              <a:path w="1760220" h="2282190">
                <a:moveTo>
                  <a:pt x="798413" y="534640"/>
                </a:moveTo>
                <a:lnTo>
                  <a:pt x="791900" y="532025"/>
                </a:lnTo>
                <a:lnTo>
                  <a:pt x="788744" y="523734"/>
                </a:lnTo>
                <a:lnTo>
                  <a:pt x="797921" y="527820"/>
                </a:lnTo>
                <a:lnTo>
                  <a:pt x="800079" y="527820"/>
                </a:lnTo>
                <a:lnTo>
                  <a:pt x="798413" y="534640"/>
                </a:lnTo>
                <a:close/>
              </a:path>
              <a:path w="1760220" h="2282190">
                <a:moveTo>
                  <a:pt x="773053" y="576936"/>
                </a:moveTo>
                <a:lnTo>
                  <a:pt x="770029" y="573703"/>
                </a:lnTo>
                <a:lnTo>
                  <a:pt x="769371" y="567924"/>
                </a:lnTo>
                <a:lnTo>
                  <a:pt x="773053" y="566502"/>
                </a:lnTo>
                <a:lnTo>
                  <a:pt x="778776" y="567121"/>
                </a:lnTo>
                <a:lnTo>
                  <a:pt x="780437" y="574839"/>
                </a:lnTo>
                <a:lnTo>
                  <a:pt x="773053" y="576936"/>
                </a:lnTo>
                <a:close/>
              </a:path>
              <a:path w="1760220" h="2282190">
                <a:moveTo>
                  <a:pt x="778776" y="582476"/>
                </a:moveTo>
                <a:lnTo>
                  <a:pt x="779022" y="578765"/>
                </a:lnTo>
                <a:lnTo>
                  <a:pt x="779144" y="576936"/>
                </a:lnTo>
                <a:lnTo>
                  <a:pt x="779206" y="575999"/>
                </a:lnTo>
                <a:lnTo>
                  <a:pt x="784649" y="572934"/>
                </a:lnTo>
                <a:lnTo>
                  <a:pt x="792625" y="571350"/>
                </a:lnTo>
                <a:lnTo>
                  <a:pt x="800657" y="569315"/>
                </a:lnTo>
                <a:lnTo>
                  <a:pt x="798165" y="574123"/>
                </a:lnTo>
                <a:lnTo>
                  <a:pt x="795009" y="578276"/>
                </a:lnTo>
                <a:lnTo>
                  <a:pt x="795082" y="578765"/>
                </a:lnTo>
                <a:lnTo>
                  <a:pt x="782287" y="578765"/>
                </a:lnTo>
                <a:lnTo>
                  <a:pt x="778776" y="582476"/>
                </a:lnTo>
                <a:close/>
              </a:path>
              <a:path w="1760220" h="2282190">
                <a:moveTo>
                  <a:pt x="796285" y="586863"/>
                </a:moveTo>
                <a:lnTo>
                  <a:pt x="789453" y="586384"/>
                </a:lnTo>
                <a:lnTo>
                  <a:pt x="785316" y="581876"/>
                </a:lnTo>
                <a:lnTo>
                  <a:pt x="782287" y="578765"/>
                </a:lnTo>
                <a:lnTo>
                  <a:pt x="795082" y="578765"/>
                </a:lnTo>
                <a:lnTo>
                  <a:pt x="796214" y="586384"/>
                </a:lnTo>
                <a:lnTo>
                  <a:pt x="796285" y="586863"/>
                </a:lnTo>
                <a:close/>
              </a:path>
              <a:path w="1760220" h="2282190">
                <a:moveTo>
                  <a:pt x="734665" y="430824"/>
                </a:moveTo>
                <a:lnTo>
                  <a:pt x="730751" y="427591"/>
                </a:lnTo>
                <a:lnTo>
                  <a:pt x="733229" y="422787"/>
                </a:lnTo>
                <a:lnTo>
                  <a:pt x="734665" y="423865"/>
                </a:lnTo>
                <a:lnTo>
                  <a:pt x="734665" y="430824"/>
                </a:lnTo>
                <a:close/>
              </a:path>
              <a:path w="1760220" h="2282190">
                <a:moveTo>
                  <a:pt x="1033109" y="254353"/>
                </a:moveTo>
                <a:lnTo>
                  <a:pt x="1030901" y="253142"/>
                </a:lnTo>
                <a:lnTo>
                  <a:pt x="1032562" y="249088"/>
                </a:lnTo>
                <a:lnTo>
                  <a:pt x="1035044" y="252932"/>
                </a:lnTo>
                <a:lnTo>
                  <a:pt x="1033109" y="254353"/>
                </a:lnTo>
                <a:close/>
              </a:path>
              <a:path w="1760220" h="2282190">
                <a:moveTo>
                  <a:pt x="1011171" y="377354"/>
                </a:moveTo>
                <a:lnTo>
                  <a:pt x="1008831" y="376225"/>
                </a:lnTo>
                <a:lnTo>
                  <a:pt x="1010691" y="374108"/>
                </a:lnTo>
                <a:lnTo>
                  <a:pt x="1013270" y="376860"/>
                </a:lnTo>
                <a:lnTo>
                  <a:pt x="1011171" y="377354"/>
                </a:lnTo>
                <a:close/>
              </a:path>
              <a:path w="1760220" h="2282190">
                <a:moveTo>
                  <a:pt x="796285" y="558347"/>
                </a:moveTo>
                <a:lnTo>
                  <a:pt x="791900" y="558347"/>
                </a:lnTo>
                <a:lnTo>
                  <a:pt x="791900" y="553960"/>
                </a:lnTo>
                <a:lnTo>
                  <a:pt x="796285" y="553960"/>
                </a:lnTo>
                <a:lnTo>
                  <a:pt x="796285" y="558347"/>
                </a:lnTo>
                <a:close/>
              </a:path>
              <a:path w="1760220" h="2282190">
                <a:moveTo>
                  <a:pt x="726269" y="547380"/>
                </a:moveTo>
                <a:lnTo>
                  <a:pt x="726269" y="538610"/>
                </a:lnTo>
                <a:lnTo>
                  <a:pt x="730627" y="538610"/>
                </a:lnTo>
                <a:lnTo>
                  <a:pt x="729049" y="544592"/>
                </a:lnTo>
                <a:lnTo>
                  <a:pt x="735552" y="544592"/>
                </a:lnTo>
                <a:lnTo>
                  <a:pt x="736320" y="546882"/>
                </a:lnTo>
                <a:lnTo>
                  <a:pt x="730148" y="546882"/>
                </a:lnTo>
                <a:lnTo>
                  <a:pt x="726269" y="547380"/>
                </a:lnTo>
                <a:close/>
              </a:path>
              <a:path w="1760220" h="2282190">
                <a:moveTo>
                  <a:pt x="735552" y="544592"/>
                </a:moveTo>
                <a:lnTo>
                  <a:pt x="729049" y="544592"/>
                </a:lnTo>
                <a:lnTo>
                  <a:pt x="735016" y="542992"/>
                </a:lnTo>
                <a:lnTo>
                  <a:pt x="735552" y="544592"/>
                </a:lnTo>
                <a:close/>
              </a:path>
              <a:path w="1760220" h="2282190">
                <a:moveTo>
                  <a:pt x="737229" y="549594"/>
                </a:moveTo>
                <a:lnTo>
                  <a:pt x="730148" y="546882"/>
                </a:lnTo>
                <a:lnTo>
                  <a:pt x="736320" y="546882"/>
                </a:lnTo>
                <a:lnTo>
                  <a:pt x="737229" y="549594"/>
                </a:lnTo>
                <a:close/>
              </a:path>
              <a:path w="1760220" h="2282190">
                <a:moveTo>
                  <a:pt x="732270" y="381576"/>
                </a:moveTo>
                <a:lnTo>
                  <a:pt x="730580" y="381576"/>
                </a:lnTo>
                <a:lnTo>
                  <a:pt x="730644" y="376301"/>
                </a:lnTo>
                <a:lnTo>
                  <a:pt x="733117" y="379033"/>
                </a:lnTo>
                <a:lnTo>
                  <a:pt x="732270" y="381576"/>
                </a:lnTo>
                <a:close/>
              </a:path>
              <a:path w="1760220" h="2282190">
                <a:moveTo>
                  <a:pt x="732832" y="374108"/>
                </a:moveTo>
                <a:lnTo>
                  <a:pt x="728141" y="370660"/>
                </a:lnTo>
                <a:lnTo>
                  <a:pt x="733098" y="367894"/>
                </a:lnTo>
                <a:lnTo>
                  <a:pt x="734665" y="369039"/>
                </a:lnTo>
                <a:lnTo>
                  <a:pt x="734665" y="371499"/>
                </a:lnTo>
                <a:lnTo>
                  <a:pt x="734309" y="372212"/>
                </a:lnTo>
                <a:lnTo>
                  <a:pt x="733736" y="373066"/>
                </a:lnTo>
                <a:lnTo>
                  <a:pt x="732832" y="374108"/>
                </a:lnTo>
                <a:close/>
              </a:path>
              <a:path w="1760220" h="2282190">
                <a:moveTo>
                  <a:pt x="745961" y="549572"/>
                </a:moveTo>
                <a:lnTo>
                  <a:pt x="742286" y="547773"/>
                </a:lnTo>
                <a:lnTo>
                  <a:pt x="741832" y="543697"/>
                </a:lnTo>
                <a:lnTo>
                  <a:pt x="741737" y="542842"/>
                </a:lnTo>
                <a:lnTo>
                  <a:pt x="741661" y="537438"/>
                </a:lnTo>
                <a:lnTo>
                  <a:pt x="739401" y="534219"/>
                </a:lnTo>
                <a:lnTo>
                  <a:pt x="743542" y="533779"/>
                </a:lnTo>
                <a:lnTo>
                  <a:pt x="744935" y="537438"/>
                </a:lnTo>
                <a:lnTo>
                  <a:pt x="745029" y="537686"/>
                </a:lnTo>
                <a:lnTo>
                  <a:pt x="745298" y="542842"/>
                </a:lnTo>
                <a:lnTo>
                  <a:pt x="745342" y="543697"/>
                </a:lnTo>
                <a:lnTo>
                  <a:pt x="745961" y="549572"/>
                </a:lnTo>
                <a:close/>
              </a:path>
              <a:path w="1760220" h="2282190">
                <a:moveTo>
                  <a:pt x="560444" y="1514914"/>
                </a:moveTo>
                <a:lnTo>
                  <a:pt x="559869" y="1512442"/>
                </a:lnTo>
                <a:lnTo>
                  <a:pt x="559755" y="1511953"/>
                </a:lnTo>
                <a:lnTo>
                  <a:pt x="555648" y="1511953"/>
                </a:lnTo>
                <a:lnTo>
                  <a:pt x="555945" y="1507160"/>
                </a:lnTo>
                <a:lnTo>
                  <a:pt x="556012" y="1506089"/>
                </a:lnTo>
                <a:lnTo>
                  <a:pt x="566021" y="1507160"/>
                </a:lnTo>
                <a:lnTo>
                  <a:pt x="564958" y="1511953"/>
                </a:lnTo>
                <a:lnTo>
                  <a:pt x="559755" y="1511953"/>
                </a:lnTo>
                <a:lnTo>
                  <a:pt x="555617" y="1512442"/>
                </a:lnTo>
                <a:lnTo>
                  <a:pt x="564850" y="1512442"/>
                </a:lnTo>
                <a:lnTo>
                  <a:pt x="564364" y="1514634"/>
                </a:lnTo>
                <a:lnTo>
                  <a:pt x="560444" y="1514914"/>
                </a:lnTo>
                <a:close/>
              </a:path>
              <a:path w="1760220" h="2282190">
                <a:moveTo>
                  <a:pt x="565256" y="1287413"/>
                </a:moveTo>
                <a:lnTo>
                  <a:pt x="560831" y="1282982"/>
                </a:lnTo>
                <a:lnTo>
                  <a:pt x="562352" y="1275537"/>
                </a:lnTo>
                <a:lnTo>
                  <a:pt x="565666" y="1274949"/>
                </a:lnTo>
                <a:lnTo>
                  <a:pt x="565256" y="1287413"/>
                </a:lnTo>
                <a:close/>
              </a:path>
              <a:path w="1760220" h="2282190">
                <a:moveTo>
                  <a:pt x="556819" y="1093684"/>
                </a:moveTo>
                <a:lnTo>
                  <a:pt x="554852" y="1092096"/>
                </a:lnTo>
                <a:lnTo>
                  <a:pt x="553267" y="1090122"/>
                </a:lnTo>
                <a:lnTo>
                  <a:pt x="555617" y="1091324"/>
                </a:lnTo>
                <a:lnTo>
                  <a:pt x="556819" y="1093684"/>
                </a:lnTo>
                <a:close/>
              </a:path>
              <a:path w="1760220" h="2282190">
                <a:moveTo>
                  <a:pt x="557805" y="1080361"/>
                </a:moveTo>
                <a:lnTo>
                  <a:pt x="555115" y="1079402"/>
                </a:lnTo>
                <a:lnTo>
                  <a:pt x="553313" y="1077548"/>
                </a:lnTo>
                <a:lnTo>
                  <a:pt x="553429" y="1073781"/>
                </a:lnTo>
                <a:lnTo>
                  <a:pt x="558099" y="1072756"/>
                </a:lnTo>
                <a:lnTo>
                  <a:pt x="557598" y="1076914"/>
                </a:lnTo>
                <a:lnTo>
                  <a:pt x="557636" y="1077548"/>
                </a:lnTo>
                <a:lnTo>
                  <a:pt x="557748" y="1079402"/>
                </a:lnTo>
                <a:lnTo>
                  <a:pt x="557805" y="1080361"/>
                </a:lnTo>
                <a:close/>
              </a:path>
              <a:path w="1760220" h="2282190">
                <a:moveTo>
                  <a:pt x="788496" y="1712880"/>
                </a:moveTo>
                <a:lnTo>
                  <a:pt x="786474" y="1709640"/>
                </a:lnTo>
                <a:lnTo>
                  <a:pt x="787528" y="1701072"/>
                </a:lnTo>
                <a:lnTo>
                  <a:pt x="790035" y="1710215"/>
                </a:lnTo>
                <a:lnTo>
                  <a:pt x="788496" y="1712880"/>
                </a:lnTo>
                <a:close/>
              </a:path>
              <a:path w="1760220" h="2282190">
                <a:moveTo>
                  <a:pt x="561042" y="1112645"/>
                </a:moveTo>
                <a:lnTo>
                  <a:pt x="560961" y="1112289"/>
                </a:lnTo>
                <a:lnTo>
                  <a:pt x="560466" y="1111953"/>
                </a:lnTo>
                <a:lnTo>
                  <a:pt x="562074" y="1104932"/>
                </a:lnTo>
                <a:lnTo>
                  <a:pt x="562176" y="1104484"/>
                </a:lnTo>
                <a:lnTo>
                  <a:pt x="568741" y="1104932"/>
                </a:lnTo>
                <a:lnTo>
                  <a:pt x="561042" y="1112645"/>
                </a:lnTo>
                <a:close/>
              </a:path>
              <a:path w="1760220" h="2282190">
                <a:moveTo>
                  <a:pt x="562176" y="1117646"/>
                </a:moveTo>
                <a:lnTo>
                  <a:pt x="559153" y="1114101"/>
                </a:lnTo>
                <a:lnTo>
                  <a:pt x="551933" y="1114101"/>
                </a:lnTo>
                <a:lnTo>
                  <a:pt x="553429" y="1106684"/>
                </a:lnTo>
                <a:lnTo>
                  <a:pt x="557046" y="1109633"/>
                </a:lnTo>
                <a:lnTo>
                  <a:pt x="560466" y="1111953"/>
                </a:lnTo>
                <a:lnTo>
                  <a:pt x="560089" y="1113599"/>
                </a:lnTo>
                <a:lnTo>
                  <a:pt x="561258" y="1113599"/>
                </a:lnTo>
                <a:lnTo>
                  <a:pt x="561372" y="1114101"/>
                </a:lnTo>
                <a:lnTo>
                  <a:pt x="559153" y="1114101"/>
                </a:lnTo>
                <a:lnTo>
                  <a:pt x="551768" y="1114918"/>
                </a:lnTo>
                <a:lnTo>
                  <a:pt x="561558" y="1114918"/>
                </a:lnTo>
                <a:lnTo>
                  <a:pt x="562176" y="1117646"/>
                </a:lnTo>
                <a:close/>
              </a:path>
              <a:path w="1760220" h="2282190">
                <a:moveTo>
                  <a:pt x="560089" y="1113599"/>
                </a:moveTo>
                <a:lnTo>
                  <a:pt x="560308" y="1112645"/>
                </a:lnTo>
                <a:lnTo>
                  <a:pt x="560389" y="1112289"/>
                </a:lnTo>
                <a:lnTo>
                  <a:pt x="560466" y="1111953"/>
                </a:lnTo>
                <a:lnTo>
                  <a:pt x="560961" y="1112289"/>
                </a:lnTo>
                <a:lnTo>
                  <a:pt x="561042" y="1112645"/>
                </a:lnTo>
                <a:lnTo>
                  <a:pt x="560089" y="1113599"/>
                </a:lnTo>
                <a:close/>
              </a:path>
              <a:path w="1760220" h="2282190">
                <a:moveTo>
                  <a:pt x="561258" y="1113599"/>
                </a:moveTo>
                <a:lnTo>
                  <a:pt x="560089" y="1113599"/>
                </a:lnTo>
                <a:lnTo>
                  <a:pt x="561042" y="1112645"/>
                </a:lnTo>
                <a:lnTo>
                  <a:pt x="561258" y="1113599"/>
                </a:lnTo>
                <a:close/>
              </a:path>
              <a:path w="1760220" h="2282190">
                <a:moveTo>
                  <a:pt x="564364" y="1075974"/>
                </a:moveTo>
                <a:lnTo>
                  <a:pt x="559993" y="1075974"/>
                </a:lnTo>
                <a:lnTo>
                  <a:pt x="559993" y="1071588"/>
                </a:lnTo>
                <a:lnTo>
                  <a:pt x="564364" y="1071588"/>
                </a:lnTo>
                <a:lnTo>
                  <a:pt x="564364" y="1075974"/>
                </a:lnTo>
                <a:close/>
              </a:path>
              <a:path w="1760220" h="2282190">
                <a:moveTo>
                  <a:pt x="546967" y="1473303"/>
                </a:moveTo>
                <a:lnTo>
                  <a:pt x="548953" y="1464631"/>
                </a:lnTo>
                <a:lnTo>
                  <a:pt x="549053" y="1464194"/>
                </a:lnTo>
                <a:lnTo>
                  <a:pt x="555607" y="1464631"/>
                </a:lnTo>
                <a:lnTo>
                  <a:pt x="546967" y="1473303"/>
                </a:lnTo>
                <a:close/>
              </a:path>
              <a:path w="1760220" h="2282190">
                <a:moveTo>
                  <a:pt x="553135" y="914691"/>
                </a:moveTo>
                <a:lnTo>
                  <a:pt x="553642" y="910532"/>
                </a:lnTo>
                <a:lnTo>
                  <a:pt x="553602" y="909892"/>
                </a:lnTo>
                <a:lnTo>
                  <a:pt x="553488" y="908044"/>
                </a:lnTo>
                <a:lnTo>
                  <a:pt x="553429" y="907084"/>
                </a:lnTo>
                <a:lnTo>
                  <a:pt x="556130" y="908044"/>
                </a:lnTo>
                <a:lnTo>
                  <a:pt x="557922" y="909892"/>
                </a:lnTo>
                <a:lnTo>
                  <a:pt x="557805" y="913670"/>
                </a:lnTo>
                <a:lnTo>
                  <a:pt x="553135" y="914691"/>
                </a:lnTo>
                <a:close/>
              </a:path>
              <a:path w="1760220" h="2282190">
                <a:moveTo>
                  <a:pt x="560135" y="1052312"/>
                </a:moveTo>
                <a:lnTo>
                  <a:pt x="559730" y="1052312"/>
                </a:lnTo>
                <a:lnTo>
                  <a:pt x="557805" y="1045265"/>
                </a:lnTo>
                <a:lnTo>
                  <a:pt x="560010" y="1050914"/>
                </a:lnTo>
                <a:lnTo>
                  <a:pt x="560135" y="1052312"/>
                </a:lnTo>
                <a:close/>
              </a:path>
              <a:path w="1760220" h="2282190">
                <a:moveTo>
                  <a:pt x="557834" y="1056642"/>
                </a:moveTo>
                <a:lnTo>
                  <a:pt x="551242" y="1054039"/>
                </a:lnTo>
                <a:lnTo>
                  <a:pt x="550603" y="1048272"/>
                </a:lnTo>
                <a:lnTo>
                  <a:pt x="559730" y="1052312"/>
                </a:lnTo>
                <a:lnTo>
                  <a:pt x="560135" y="1052312"/>
                </a:lnTo>
                <a:lnTo>
                  <a:pt x="560289" y="1054039"/>
                </a:lnTo>
                <a:lnTo>
                  <a:pt x="560388" y="1055153"/>
                </a:lnTo>
                <a:lnTo>
                  <a:pt x="557834" y="1056642"/>
                </a:lnTo>
                <a:close/>
              </a:path>
              <a:path w="1760220" h="2282190">
                <a:moveTo>
                  <a:pt x="544778" y="1587356"/>
                </a:moveTo>
                <a:lnTo>
                  <a:pt x="546770" y="1578683"/>
                </a:lnTo>
                <a:lnTo>
                  <a:pt x="546870" y="1578246"/>
                </a:lnTo>
                <a:lnTo>
                  <a:pt x="553424" y="1578683"/>
                </a:lnTo>
                <a:lnTo>
                  <a:pt x="544778" y="1587356"/>
                </a:lnTo>
                <a:close/>
              </a:path>
              <a:path w="1760220" h="2282190">
                <a:moveTo>
                  <a:pt x="555617" y="946567"/>
                </a:moveTo>
                <a:lnTo>
                  <a:pt x="547939" y="944836"/>
                </a:lnTo>
                <a:lnTo>
                  <a:pt x="553095" y="938895"/>
                </a:lnTo>
                <a:lnTo>
                  <a:pt x="555617" y="935600"/>
                </a:lnTo>
                <a:lnTo>
                  <a:pt x="562029" y="937458"/>
                </a:lnTo>
                <a:lnTo>
                  <a:pt x="554310" y="942662"/>
                </a:lnTo>
                <a:lnTo>
                  <a:pt x="555617" y="946567"/>
                </a:lnTo>
                <a:close/>
              </a:path>
              <a:path w="1760220" h="2282190">
                <a:moveTo>
                  <a:pt x="551373" y="1002268"/>
                </a:moveTo>
                <a:lnTo>
                  <a:pt x="552426" y="991407"/>
                </a:lnTo>
                <a:lnTo>
                  <a:pt x="557805" y="994819"/>
                </a:lnTo>
                <a:lnTo>
                  <a:pt x="558429" y="998364"/>
                </a:lnTo>
                <a:lnTo>
                  <a:pt x="555739" y="998597"/>
                </a:lnTo>
                <a:lnTo>
                  <a:pt x="555618" y="1001399"/>
                </a:lnTo>
                <a:lnTo>
                  <a:pt x="551373" y="1002268"/>
                </a:lnTo>
                <a:close/>
              </a:path>
              <a:path w="1760220" h="2282190">
                <a:moveTo>
                  <a:pt x="573122" y="1347943"/>
                </a:moveTo>
                <a:lnTo>
                  <a:pt x="566553" y="1347943"/>
                </a:lnTo>
                <a:lnTo>
                  <a:pt x="566553" y="1341362"/>
                </a:lnTo>
                <a:lnTo>
                  <a:pt x="571329" y="1340966"/>
                </a:lnTo>
                <a:lnTo>
                  <a:pt x="573516" y="1343161"/>
                </a:lnTo>
                <a:lnTo>
                  <a:pt x="573122" y="1347943"/>
                </a:lnTo>
                <a:close/>
              </a:path>
              <a:path w="1760220" h="2282190">
                <a:moveTo>
                  <a:pt x="562278" y="1468916"/>
                </a:moveTo>
                <a:lnTo>
                  <a:pt x="564262" y="1460249"/>
                </a:lnTo>
                <a:lnTo>
                  <a:pt x="564364" y="1459802"/>
                </a:lnTo>
                <a:lnTo>
                  <a:pt x="570928" y="1460249"/>
                </a:lnTo>
                <a:lnTo>
                  <a:pt x="562278" y="1468916"/>
                </a:lnTo>
                <a:close/>
              </a:path>
              <a:path w="1760220" h="2282190">
                <a:moveTo>
                  <a:pt x="548511" y="1630063"/>
                </a:moveTo>
                <a:lnTo>
                  <a:pt x="539840" y="1628590"/>
                </a:lnTo>
                <a:lnTo>
                  <a:pt x="544683" y="1622112"/>
                </a:lnTo>
                <a:lnTo>
                  <a:pt x="549053" y="1622112"/>
                </a:lnTo>
                <a:lnTo>
                  <a:pt x="548611" y="1628590"/>
                </a:lnTo>
                <a:lnTo>
                  <a:pt x="548511" y="1630063"/>
                </a:lnTo>
                <a:close/>
              </a:path>
              <a:path w="1760220" h="2282190">
                <a:moveTo>
                  <a:pt x="579186" y="900509"/>
                </a:moveTo>
                <a:lnTo>
                  <a:pt x="575309" y="900509"/>
                </a:lnTo>
                <a:lnTo>
                  <a:pt x="575043" y="896116"/>
                </a:lnTo>
                <a:lnTo>
                  <a:pt x="574941" y="894436"/>
                </a:lnTo>
                <a:lnTo>
                  <a:pt x="578672" y="892974"/>
                </a:lnTo>
                <a:lnTo>
                  <a:pt x="581874" y="896116"/>
                </a:lnTo>
                <a:lnTo>
                  <a:pt x="580916" y="898818"/>
                </a:lnTo>
                <a:lnTo>
                  <a:pt x="579186" y="900509"/>
                </a:lnTo>
                <a:close/>
              </a:path>
              <a:path w="1760220" h="2282190">
                <a:moveTo>
                  <a:pt x="581874" y="817161"/>
                </a:moveTo>
                <a:lnTo>
                  <a:pt x="579942" y="810165"/>
                </a:lnTo>
                <a:lnTo>
                  <a:pt x="579888" y="809968"/>
                </a:lnTo>
                <a:lnTo>
                  <a:pt x="582671" y="807701"/>
                </a:lnTo>
                <a:lnTo>
                  <a:pt x="585056" y="810165"/>
                </a:lnTo>
                <a:lnTo>
                  <a:pt x="581874" y="817161"/>
                </a:lnTo>
                <a:close/>
              </a:path>
              <a:path w="1760220" h="2282190">
                <a:moveTo>
                  <a:pt x="558033" y="1569038"/>
                </a:moveTo>
                <a:lnTo>
                  <a:pt x="555884" y="1568494"/>
                </a:lnTo>
                <a:lnTo>
                  <a:pt x="557805" y="1565085"/>
                </a:lnTo>
                <a:lnTo>
                  <a:pt x="560069" y="1567606"/>
                </a:lnTo>
                <a:lnTo>
                  <a:pt x="558033" y="1569038"/>
                </a:lnTo>
                <a:close/>
              </a:path>
              <a:path w="1760220" h="2282190">
                <a:moveTo>
                  <a:pt x="559429" y="1311546"/>
                </a:moveTo>
                <a:lnTo>
                  <a:pt x="557740" y="1311546"/>
                </a:lnTo>
                <a:lnTo>
                  <a:pt x="557805" y="1306271"/>
                </a:lnTo>
                <a:lnTo>
                  <a:pt x="560275" y="1309003"/>
                </a:lnTo>
                <a:lnTo>
                  <a:pt x="559429" y="1311546"/>
                </a:lnTo>
                <a:close/>
              </a:path>
              <a:path w="1760220" h="2282190">
                <a:moveTo>
                  <a:pt x="559993" y="1347943"/>
                </a:moveTo>
                <a:lnTo>
                  <a:pt x="555617" y="1347943"/>
                </a:lnTo>
                <a:lnTo>
                  <a:pt x="555617" y="1343557"/>
                </a:lnTo>
                <a:lnTo>
                  <a:pt x="559993" y="1343557"/>
                </a:lnTo>
                <a:lnTo>
                  <a:pt x="559993" y="1347943"/>
                </a:lnTo>
                <a:close/>
              </a:path>
              <a:path w="1760220" h="2282190">
                <a:moveTo>
                  <a:pt x="557363" y="1148862"/>
                </a:moveTo>
                <a:lnTo>
                  <a:pt x="556198" y="1146083"/>
                </a:lnTo>
                <a:lnTo>
                  <a:pt x="555290" y="1141696"/>
                </a:lnTo>
                <a:lnTo>
                  <a:pt x="553429" y="1139580"/>
                </a:lnTo>
                <a:lnTo>
                  <a:pt x="556675" y="1132365"/>
                </a:lnTo>
                <a:lnTo>
                  <a:pt x="556782" y="1141696"/>
                </a:lnTo>
                <a:lnTo>
                  <a:pt x="556832" y="1146083"/>
                </a:lnTo>
                <a:lnTo>
                  <a:pt x="560065" y="1146083"/>
                </a:lnTo>
                <a:lnTo>
                  <a:pt x="557363" y="1148862"/>
                </a:lnTo>
                <a:close/>
              </a:path>
              <a:path w="1760220" h="2282190">
                <a:moveTo>
                  <a:pt x="556819" y="1229670"/>
                </a:moveTo>
                <a:lnTo>
                  <a:pt x="554852" y="1228082"/>
                </a:lnTo>
                <a:lnTo>
                  <a:pt x="553267" y="1226109"/>
                </a:lnTo>
                <a:lnTo>
                  <a:pt x="555617" y="1227311"/>
                </a:lnTo>
                <a:lnTo>
                  <a:pt x="556819" y="1229670"/>
                </a:lnTo>
                <a:close/>
              </a:path>
              <a:path w="1760220" h="2282190">
                <a:moveTo>
                  <a:pt x="557241" y="1719506"/>
                </a:moveTo>
                <a:lnTo>
                  <a:pt x="555552" y="1719506"/>
                </a:lnTo>
                <a:lnTo>
                  <a:pt x="555617" y="1714234"/>
                </a:lnTo>
                <a:lnTo>
                  <a:pt x="558087" y="1716962"/>
                </a:lnTo>
                <a:lnTo>
                  <a:pt x="557241" y="1719506"/>
                </a:lnTo>
                <a:close/>
              </a:path>
              <a:path w="1760220" h="2282190">
                <a:moveTo>
                  <a:pt x="556819" y="1170450"/>
                </a:moveTo>
                <a:lnTo>
                  <a:pt x="554852" y="1168864"/>
                </a:lnTo>
                <a:lnTo>
                  <a:pt x="553267" y="1166892"/>
                </a:lnTo>
                <a:lnTo>
                  <a:pt x="555617" y="1168091"/>
                </a:lnTo>
                <a:lnTo>
                  <a:pt x="556819" y="1170450"/>
                </a:lnTo>
                <a:close/>
              </a:path>
              <a:path w="1760220" h="2282190">
                <a:moveTo>
                  <a:pt x="558239" y="1604657"/>
                </a:moveTo>
                <a:lnTo>
                  <a:pt x="555222" y="1604657"/>
                </a:lnTo>
                <a:lnTo>
                  <a:pt x="554624" y="1601193"/>
                </a:lnTo>
                <a:lnTo>
                  <a:pt x="559993" y="1597983"/>
                </a:lnTo>
                <a:lnTo>
                  <a:pt x="558239" y="1604657"/>
                </a:lnTo>
                <a:close/>
              </a:path>
              <a:path w="1760220" h="2282190">
                <a:moveTo>
                  <a:pt x="558239" y="1604657"/>
                </a:moveTo>
                <a:lnTo>
                  <a:pt x="558205" y="1604784"/>
                </a:lnTo>
                <a:lnTo>
                  <a:pt x="559149" y="1601193"/>
                </a:lnTo>
                <a:lnTo>
                  <a:pt x="558239" y="1604657"/>
                </a:lnTo>
                <a:close/>
              </a:path>
              <a:path w="1760220" h="2282190">
                <a:moveTo>
                  <a:pt x="560015" y="1367659"/>
                </a:moveTo>
                <a:lnTo>
                  <a:pt x="557781" y="1367659"/>
                </a:lnTo>
                <a:lnTo>
                  <a:pt x="557805" y="1363298"/>
                </a:lnTo>
                <a:lnTo>
                  <a:pt x="563751" y="1361734"/>
                </a:lnTo>
                <a:lnTo>
                  <a:pt x="560015" y="1367659"/>
                </a:lnTo>
                <a:close/>
              </a:path>
              <a:path w="1760220" h="2282190">
                <a:moveTo>
                  <a:pt x="556240" y="1373646"/>
                </a:moveTo>
                <a:lnTo>
                  <a:pt x="554776" y="1372712"/>
                </a:lnTo>
                <a:lnTo>
                  <a:pt x="553429" y="1372072"/>
                </a:lnTo>
                <a:lnTo>
                  <a:pt x="551834" y="1366086"/>
                </a:lnTo>
                <a:lnTo>
                  <a:pt x="557781" y="1367659"/>
                </a:lnTo>
                <a:lnTo>
                  <a:pt x="560015" y="1367659"/>
                </a:lnTo>
                <a:lnTo>
                  <a:pt x="556240" y="1373646"/>
                </a:lnTo>
                <a:close/>
              </a:path>
              <a:path w="1760220" h="2282190">
                <a:moveTo>
                  <a:pt x="561852" y="1377526"/>
                </a:moveTo>
                <a:lnTo>
                  <a:pt x="556240" y="1373646"/>
                </a:lnTo>
                <a:lnTo>
                  <a:pt x="562176" y="1372072"/>
                </a:lnTo>
                <a:lnTo>
                  <a:pt x="561852" y="1377526"/>
                </a:lnTo>
                <a:close/>
              </a:path>
              <a:path w="1760220" h="2282190">
                <a:moveTo>
                  <a:pt x="630484" y="1809598"/>
                </a:moveTo>
                <a:lnTo>
                  <a:pt x="628145" y="1808468"/>
                </a:lnTo>
                <a:lnTo>
                  <a:pt x="630005" y="1806351"/>
                </a:lnTo>
                <a:lnTo>
                  <a:pt x="632583" y="1809104"/>
                </a:lnTo>
                <a:lnTo>
                  <a:pt x="630484" y="1809598"/>
                </a:lnTo>
                <a:close/>
              </a:path>
              <a:path w="1760220" h="2282190">
                <a:moveTo>
                  <a:pt x="546561" y="1310659"/>
                </a:moveTo>
                <a:lnTo>
                  <a:pt x="542494" y="1310659"/>
                </a:lnTo>
                <a:lnTo>
                  <a:pt x="542494" y="1304079"/>
                </a:lnTo>
                <a:lnTo>
                  <a:pt x="546870" y="1304079"/>
                </a:lnTo>
                <a:lnTo>
                  <a:pt x="547610" y="1308481"/>
                </a:lnTo>
                <a:lnTo>
                  <a:pt x="546561" y="1310659"/>
                </a:lnTo>
                <a:close/>
              </a:path>
              <a:path w="1760220" h="2282190">
                <a:moveTo>
                  <a:pt x="546561" y="1310659"/>
                </a:moveTo>
                <a:lnTo>
                  <a:pt x="546424" y="1310943"/>
                </a:lnTo>
                <a:lnTo>
                  <a:pt x="547610" y="1308481"/>
                </a:lnTo>
                <a:lnTo>
                  <a:pt x="546561" y="1310659"/>
                </a:lnTo>
                <a:close/>
              </a:path>
              <a:path w="1760220" h="2282190">
                <a:moveTo>
                  <a:pt x="683115" y="1854384"/>
                </a:moveTo>
                <a:lnTo>
                  <a:pt x="684701" y="1852414"/>
                </a:lnTo>
                <a:lnTo>
                  <a:pt x="686668" y="1850824"/>
                </a:lnTo>
                <a:lnTo>
                  <a:pt x="684955" y="1852668"/>
                </a:lnTo>
                <a:lnTo>
                  <a:pt x="683115" y="1854384"/>
                </a:lnTo>
                <a:close/>
              </a:path>
              <a:path w="1760220" h="2282190">
                <a:moveTo>
                  <a:pt x="627908" y="1767208"/>
                </a:moveTo>
                <a:lnTo>
                  <a:pt x="629903" y="1758540"/>
                </a:lnTo>
                <a:lnTo>
                  <a:pt x="630005" y="1758098"/>
                </a:lnTo>
                <a:lnTo>
                  <a:pt x="636559" y="1758540"/>
                </a:lnTo>
                <a:lnTo>
                  <a:pt x="627908" y="1767208"/>
                </a:lnTo>
                <a:close/>
              </a:path>
              <a:path w="1760220" h="2282190">
                <a:moveTo>
                  <a:pt x="634381" y="1676944"/>
                </a:moveTo>
                <a:lnTo>
                  <a:pt x="630005" y="1676944"/>
                </a:lnTo>
                <a:lnTo>
                  <a:pt x="630005" y="1672557"/>
                </a:lnTo>
                <a:lnTo>
                  <a:pt x="634381" y="1672557"/>
                </a:lnTo>
                <a:lnTo>
                  <a:pt x="634381" y="1676944"/>
                </a:lnTo>
                <a:close/>
              </a:path>
              <a:path w="1760220" h="2282190">
                <a:moveTo>
                  <a:pt x="555617" y="2082712"/>
                </a:moveTo>
                <a:lnTo>
                  <a:pt x="553729" y="2079280"/>
                </a:lnTo>
                <a:lnTo>
                  <a:pt x="555862" y="2077444"/>
                </a:lnTo>
                <a:lnTo>
                  <a:pt x="557873" y="2078241"/>
                </a:lnTo>
                <a:lnTo>
                  <a:pt x="555617" y="2082712"/>
                </a:lnTo>
                <a:close/>
              </a:path>
              <a:path w="1760220" h="2282190">
                <a:moveTo>
                  <a:pt x="632194" y="1723008"/>
                </a:moveTo>
                <a:lnTo>
                  <a:pt x="628299" y="1721398"/>
                </a:lnTo>
                <a:lnTo>
                  <a:pt x="631879" y="1719016"/>
                </a:lnTo>
                <a:lnTo>
                  <a:pt x="632194" y="1716427"/>
                </a:lnTo>
                <a:lnTo>
                  <a:pt x="636083" y="1718037"/>
                </a:lnTo>
                <a:lnTo>
                  <a:pt x="632508" y="1720408"/>
                </a:lnTo>
                <a:lnTo>
                  <a:pt x="632194" y="1723008"/>
                </a:lnTo>
                <a:close/>
              </a:path>
              <a:path w="1760220" h="2282190">
                <a:moveTo>
                  <a:pt x="763466" y="1833597"/>
                </a:moveTo>
                <a:lnTo>
                  <a:pt x="759281" y="1833597"/>
                </a:lnTo>
                <a:lnTo>
                  <a:pt x="763466" y="1832673"/>
                </a:lnTo>
                <a:lnTo>
                  <a:pt x="763466" y="1833597"/>
                </a:lnTo>
                <a:close/>
              </a:path>
              <a:path w="1760220" h="2282190">
                <a:moveTo>
                  <a:pt x="763466" y="1839248"/>
                </a:moveTo>
                <a:lnTo>
                  <a:pt x="754718" y="1839248"/>
                </a:lnTo>
                <a:lnTo>
                  <a:pt x="754060" y="1833597"/>
                </a:lnTo>
                <a:lnTo>
                  <a:pt x="754045" y="1833465"/>
                </a:lnTo>
                <a:lnTo>
                  <a:pt x="759877" y="1833465"/>
                </a:lnTo>
                <a:lnTo>
                  <a:pt x="759281" y="1833597"/>
                </a:lnTo>
                <a:lnTo>
                  <a:pt x="763466" y="1833597"/>
                </a:lnTo>
                <a:lnTo>
                  <a:pt x="763466" y="1839248"/>
                </a:lnTo>
                <a:close/>
              </a:path>
              <a:path w="1760220" h="2282190">
                <a:moveTo>
                  <a:pt x="759186" y="1808885"/>
                </a:moveTo>
                <a:lnTo>
                  <a:pt x="761182" y="1800212"/>
                </a:lnTo>
                <a:lnTo>
                  <a:pt x="761282" y="1799775"/>
                </a:lnTo>
                <a:lnTo>
                  <a:pt x="767827" y="1800212"/>
                </a:lnTo>
                <a:lnTo>
                  <a:pt x="759186" y="1808885"/>
                </a:lnTo>
                <a:close/>
              </a:path>
              <a:path w="1760220" h="2282190">
                <a:moveTo>
                  <a:pt x="788009" y="1645099"/>
                </a:moveTo>
                <a:lnTo>
                  <a:pt x="785669" y="1643970"/>
                </a:lnTo>
                <a:lnTo>
                  <a:pt x="787528" y="1641853"/>
                </a:lnTo>
                <a:lnTo>
                  <a:pt x="790109" y="1644605"/>
                </a:lnTo>
                <a:lnTo>
                  <a:pt x="788009" y="1645099"/>
                </a:lnTo>
                <a:close/>
              </a:path>
              <a:path w="1760220" h="2282190">
                <a:moveTo>
                  <a:pt x="724081" y="1712035"/>
                </a:moveTo>
                <a:lnTo>
                  <a:pt x="719704" y="1712035"/>
                </a:lnTo>
                <a:lnTo>
                  <a:pt x="719704" y="1707649"/>
                </a:lnTo>
                <a:lnTo>
                  <a:pt x="724081" y="1707649"/>
                </a:lnTo>
                <a:lnTo>
                  <a:pt x="724081" y="1712035"/>
                </a:lnTo>
                <a:close/>
              </a:path>
              <a:path w="1760220" h="2282190">
                <a:moveTo>
                  <a:pt x="785436" y="1765015"/>
                </a:moveTo>
                <a:lnTo>
                  <a:pt x="787427" y="1756347"/>
                </a:lnTo>
                <a:lnTo>
                  <a:pt x="787528" y="1755905"/>
                </a:lnTo>
                <a:lnTo>
                  <a:pt x="794087" y="1756347"/>
                </a:lnTo>
                <a:lnTo>
                  <a:pt x="785436" y="1765015"/>
                </a:lnTo>
                <a:close/>
              </a:path>
              <a:path w="1760220" h="2282190">
                <a:moveTo>
                  <a:pt x="720038" y="1749498"/>
                </a:moveTo>
                <a:lnTo>
                  <a:pt x="716863" y="1749498"/>
                </a:lnTo>
                <a:lnTo>
                  <a:pt x="716863" y="1746958"/>
                </a:lnTo>
                <a:lnTo>
                  <a:pt x="716288" y="1746958"/>
                </a:lnTo>
                <a:lnTo>
                  <a:pt x="715333" y="1742749"/>
                </a:lnTo>
                <a:lnTo>
                  <a:pt x="719117" y="1743514"/>
                </a:lnTo>
                <a:lnTo>
                  <a:pt x="720039" y="1746958"/>
                </a:lnTo>
                <a:lnTo>
                  <a:pt x="716863" y="1746958"/>
                </a:lnTo>
                <a:lnTo>
                  <a:pt x="716576" y="1748226"/>
                </a:lnTo>
                <a:lnTo>
                  <a:pt x="720378" y="1748226"/>
                </a:lnTo>
                <a:lnTo>
                  <a:pt x="720038" y="1749498"/>
                </a:lnTo>
                <a:close/>
              </a:path>
              <a:path w="1760220" h="2282190">
                <a:moveTo>
                  <a:pt x="716863" y="1749498"/>
                </a:moveTo>
                <a:lnTo>
                  <a:pt x="716576" y="1748226"/>
                </a:lnTo>
                <a:lnTo>
                  <a:pt x="716863" y="1746958"/>
                </a:lnTo>
                <a:lnTo>
                  <a:pt x="716863" y="1749498"/>
                </a:lnTo>
                <a:close/>
              </a:path>
              <a:path w="1760220" h="2282190">
                <a:moveTo>
                  <a:pt x="715333" y="1753711"/>
                </a:moveTo>
                <a:lnTo>
                  <a:pt x="716576" y="1748226"/>
                </a:lnTo>
                <a:lnTo>
                  <a:pt x="716863" y="1749498"/>
                </a:lnTo>
                <a:lnTo>
                  <a:pt x="720038" y="1749498"/>
                </a:lnTo>
                <a:lnTo>
                  <a:pt x="719117" y="1752941"/>
                </a:lnTo>
                <a:lnTo>
                  <a:pt x="715333" y="1753711"/>
                </a:lnTo>
                <a:close/>
              </a:path>
              <a:path w="1760220" h="2282190">
                <a:moveTo>
                  <a:pt x="736219" y="1615698"/>
                </a:moveTo>
                <a:lnTo>
                  <a:pt x="734252" y="1614111"/>
                </a:lnTo>
                <a:lnTo>
                  <a:pt x="732667" y="1612136"/>
                </a:lnTo>
                <a:lnTo>
                  <a:pt x="735015" y="1613337"/>
                </a:lnTo>
                <a:lnTo>
                  <a:pt x="736219" y="1615698"/>
                </a:lnTo>
                <a:close/>
              </a:path>
              <a:path w="1760220" h="2282190">
                <a:moveTo>
                  <a:pt x="755999" y="1719520"/>
                </a:moveTo>
                <a:lnTo>
                  <a:pt x="756905" y="1714234"/>
                </a:lnTo>
                <a:lnTo>
                  <a:pt x="761253" y="1714234"/>
                </a:lnTo>
                <a:lnTo>
                  <a:pt x="760105" y="1718620"/>
                </a:lnTo>
                <a:lnTo>
                  <a:pt x="760005" y="1719002"/>
                </a:lnTo>
                <a:lnTo>
                  <a:pt x="760902" y="1719002"/>
                </a:lnTo>
                <a:lnTo>
                  <a:pt x="755999" y="1719520"/>
                </a:lnTo>
                <a:close/>
              </a:path>
              <a:path w="1760220" h="2282190">
                <a:moveTo>
                  <a:pt x="764975" y="1726710"/>
                </a:moveTo>
                <a:lnTo>
                  <a:pt x="759094" y="1725197"/>
                </a:lnTo>
                <a:lnTo>
                  <a:pt x="760547" y="1720219"/>
                </a:lnTo>
                <a:lnTo>
                  <a:pt x="760620" y="1719969"/>
                </a:lnTo>
                <a:lnTo>
                  <a:pt x="765653" y="1718620"/>
                </a:lnTo>
                <a:lnTo>
                  <a:pt x="763318" y="1720667"/>
                </a:lnTo>
                <a:lnTo>
                  <a:pt x="764975" y="1726710"/>
                </a:lnTo>
                <a:close/>
              </a:path>
              <a:path w="1760220" h="2282190">
                <a:moveTo>
                  <a:pt x="759687" y="1720219"/>
                </a:moveTo>
                <a:lnTo>
                  <a:pt x="760005" y="1719002"/>
                </a:lnTo>
                <a:lnTo>
                  <a:pt x="760902" y="1719002"/>
                </a:lnTo>
                <a:lnTo>
                  <a:pt x="760620" y="1719969"/>
                </a:lnTo>
                <a:lnTo>
                  <a:pt x="759687" y="1720219"/>
                </a:lnTo>
                <a:close/>
              </a:path>
              <a:path w="1760220" h="2282190">
                <a:moveTo>
                  <a:pt x="735016" y="1602375"/>
                </a:moveTo>
                <a:lnTo>
                  <a:pt x="730093" y="1600618"/>
                </a:lnTo>
                <a:lnTo>
                  <a:pt x="727809" y="1587660"/>
                </a:lnTo>
                <a:lnTo>
                  <a:pt x="737203" y="1589209"/>
                </a:lnTo>
                <a:lnTo>
                  <a:pt x="737502" y="1594616"/>
                </a:lnTo>
                <a:lnTo>
                  <a:pt x="737543" y="1599780"/>
                </a:lnTo>
                <a:lnTo>
                  <a:pt x="735016" y="1602375"/>
                </a:lnTo>
                <a:close/>
              </a:path>
              <a:path w="1760220" h="2282190">
                <a:moveTo>
                  <a:pt x="684136" y="1787494"/>
                </a:moveTo>
                <a:lnTo>
                  <a:pt x="682447" y="1787494"/>
                </a:lnTo>
                <a:lnTo>
                  <a:pt x="682517" y="1782222"/>
                </a:lnTo>
                <a:lnTo>
                  <a:pt x="684984" y="1784951"/>
                </a:lnTo>
                <a:lnTo>
                  <a:pt x="684136" y="1787494"/>
                </a:lnTo>
                <a:close/>
              </a:path>
              <a:path w="1760220" h="2282190">
                <a:moveTo>
                  <a:pt x="527274" y="1686053"/>
                </a:moveTo>
                <a:lnTo>
                  <a:pt x="529260" y="1677386"/>
                </a:lnTo>
                <a:lnTo>
                  <a:pt x="529361" y="1676944"/>
                </a:lnTo>
                <a:lnTo>
                  <a:pt x="535914" y="1677386"/>
                </a:lnTo>
                <a:lnTo>
                  <a:pt x="527274" y="1686053"/>
                </a:lnTo>
                <a:close/>
              </a:path>
              <a:path w="1760220" h="2282190">
                <a:moveTo>
                  <a:pt x="542494" y="1505866"/>
                </a:moveTo>
                <a:lnTo>
                  <a:pt x="535586" y="1504744"/>
                </a:lnTo>
                <a:lnTo>
                  <a:pt x="536441" y="1495848"/>
                </a:lnTo>
                <a:lnTo>
                  <a:pt x="533748" y="1490506"/>
                </a:lnTo>
                <a:lnTo>
                  <a:pt x="538169" y="1494116"/>
                </a:lnTo>
                <a:lnTo>
                  <a:pt x="542469" y="1497843"/>
                </a:lnTo>
                <a:lnTo>
                  <a:pt x="542494" y="1505866"/>
                </a:lnTo>
                <a:close/>
              </a:path>
              <a:path w="1760220" h="2282190">
                <a:moveTo>
                  <a:pt x="535930" y="1073781"/>
                </a:moveTo>
                <a:lnTo>
                  <a:pt x="534043" y="1070351"/>
                </a:lnTo>
                <a:lnTo>
                  <a:pt x="536175" y="1068516"/>
                </a:lnTo>
                <a:lnTo>
                  <a:pt x="538184" y="1069313"/>
                </a:lnTo>
                <a:lnTo>
                  <a:pt x="535930" y="1073781"/>
                </a:lnTo>
                <a:close/>
              </a:path>
              <a:path w="1760220" h="2282190">
                <a:moveTo>
                  <a:pt x="539825" y="1469634"/>
                </a:moveTo>
                <a:lnTo>
                  <a:pt x="537725" y="1469140"/>
                </a:lnTo>
                <a:lnTo>
                  <a:pt x="540306" y="1466388"/>
                </a:lnTo>
                <a:lnTo>
                  <a:pt x="542166" y="1468505"/>
                </a:lnTo>
                <a:lnTo>
                  <a:pt x="539825" y="1469634"/>
                </a:lnTo>
                <a:close/>
              </a:path>
              <a:path w="1760220" h="2282190">
                <a:moveTo>
                  <a:pt x="545701" y="1414038"/>
                </a:moveTo>
                <a:lnTo>
                  <a:pt x="541557" y="1413536"/>
                </a:lnTo>
                <a:lnTo>
                  <a:pt x="538193" y="1413536"/>
                </a:lnTo>
                <a:lnTo>
                  <a:pt x="539075" y="1411042"/>
                </a:lnTo>
                <a:lnTo>
                  <a:pt x="540914" y="1409240"/>
                </a:lnTo>
                <a:lnTo>
                  <a:pt x="544656" y="1409240"/>
                </a:lnTo>
                <a:lnTo>
                  <a:pt x="545591" y="1413536"/>
                </a:lnTo>
                <a:lnTo>
                  <a:pt x="541557" y="1413536"/>
                </a:lnTo>
                <a:lnTo>
                  <a:pt x="538117" y="1413749"/>
                </a:lnTo>
                <a:lnTo>
                  <a:pt x="545638" y="1413749"/>
                </a:lnTo>
                <a:lnTo>
                  <a:pt x="545701" y="1414038"/>
                </a:lnTo>
                <a:close/>
              </a:path>
              <a:path w="1760220" h="2282190">
                <a:moveTo>
                  <a:pt x="535930" y="1328207"/>
                </a:moveTo>
                <a:lnTo>
                  <a:pt x="531559" y="1328207"/>
                </a:lnTo>
                <a:lnTo>
                  <a:pt x="531559" y="1323820"/>
                </a:lnTo>
                <a:lnTo>
                  <a:pt x="535930" y="1323820"/>
                </a:lnTo>
                <a:lnTo>
                  <a:pt x="535930" y="1328207"/>
                </a:lnTo>
                <a:close/>
              </a:path>
              <a:path w="1760220" h="2282190">
                <a:moveTo>
                  <a:pt x="530990" y="1212846"/>
                </a:moveTo>
                <a:lnTo>
                  <a:pt x="529299" y="1212846"/>
                </a:lnTo>
                <a:lnTo>
                  <a:pt x="529361" y="1207574"/>
                </a:lnTo>
                <a:lnTo>
                  <a:pt x="531836" y="1210303"/>
                </a:lnTo>
                <a:lnTo>
                  <a:pt x="530990" y="1212846"/>
                </a:lnTo>
                <a:close/>
              </a:path>
              <a:path w="1760220" h="2282190">
                <a:moveTo>
                  <a:pt x="533834" y="1392149"/>
                </a:moveTo>
                <a:lnTo>
                  <a:pt x="535829" y="1383476"/>
                </a:lnTo>
                <a:lnTo>
                  <a:pt x="535930" y="1383039"/>
                </a:lnTo>
                <a:lnTo>
                  <a:pt x="542479" y="1383476"/>
                </a:lnTo>
                <a:lnTo>
                  <a:pt x="533834" y="1392149"/>
                </a:lnTo>
                <a:close/>
              </a:path>
              <a:path w="1760220" h="2282190">
                <a:moveTo>
                  <a:pt x="535398" y="1278375"/>
                </a:moveTo>
                <a:lnTo>
                  <a:pt x="529361" y="1275568"/>
                </a:lnTo>
                <a:lnTo>
                  <a:pt x="525968" y="1267769"/>
                </a:lnTo>
                <a:lnTo>
                  <a:pt x="536796" y="1274242"/>
                </a:lnTo>
                <a:lnTo>
                  <a:pt x="537496" y="1274242"/>
                </a:lnTo>
                <a:lnTo>
                  <a:pt x="535398" y="1278375"/>
                </a:lnTo>
                <a:close/>
              </a:path>
              <a:path w="1760220" h="2282190">
                <a:moveTo>
                  <a:pt x="537496" y="1274242"/>
                </a:moveTo>
                <a:lnTo>
                  <a:pt x="536796" y="1274242"/>
                </a:lnTo>
                <a:lnTo>
                  <a:pt x="535961" y="1269175"/>
                </a:lnTo>
                <a:lnTo>
                  <a:pt x="535930" y="1268987"/>
                </a:lnTo>
                <a:lnTo>
                  <a:pt x="540068" y="1269175"/>
                </a:lnTo>
                <a:lnTo>
                  <a:pt x="537496" y="1274242"/>
                </a:lnTo>
                <a:close/>
              </a:path>
              <a:path w="1760220" h="2282190">
                <a:moveTo>
                  <a:pt x="533834" y="1216684"/>
                </a:moveTo>
                <a:lnTo>
                  <a:pt x="535828" y="1208016"/>
                </a:lnTo>
                <a:lnTo>
                  <a:pt x="535930" y="1207574"/>
                </a:lnTo>
                <a:lnTo>
                  <a:pt x="542479" y="1208016"/>
                </a:lnTo>
                <a:lnTo>
                  <a:pt x="533834" y="1216684"/>
                </a:lnTo>
                <a:close/>
              </a:path>
              <a:path w="1760220" h="2282190">
                <a:moveTo>
                  <a:pt x="537552" y="1357607"/>
                </a:moveTo>
                <a:lnTo>
                  <a:pt x="535862" y="1357607"/>
                </a:lnTo>
                <a:lnTo>
                  <a:pt x="535930" y="1352336"/>
                </a:lnTo>
                <a:lnTo>
                  <a:pt x="538399" y="1355064"/>
                </a:lnTo>
                <a:lnTo>
                  <a:pt x="537552" y="1357607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" name="bg 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76368" y="5210659"/>
            <a:ext cx="911631" cy="135890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48743" y="8969872"/>
            <a:ext cx="2348452" cy="1317127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321638" y="9371026"/>
            <a:ext cx="1752600" cy="916305"/>
          </a:xfrm>
          <a:custGeom>
            <a:avLst/>
            <a:gdLst/>
            <a:ahLst/>
            <a:cxnLst/>
            <a:rect l="l" t="t" r="r" b="b"/>
            <a:pathLst>
              <a:path w="1752600" h="916304">
                <a:moveTo>
                  <a:pt x="137997" y="915973"/>
                </a:moveTo>
                <a:lnTo>
                  <a:pt x="110156" y="888132"/>
                </a:lnTo>
                <a:lnTo>
                  <a:pt x="79086" y="850562"/>
                </a:lnTo>
                <a:lnTo>
                  <a:pt x="51683" y="809824"/>
                </a:lnTo>
                <a:lnTo>
                  <a:pt x="29010" y="766477"/>
                </a:lnTo>
                <a:lnTo>
                  <a:pt x="12130" y="721079"/>
                </a:lnTo>
                <a:lnTo>
                  <a:pt x="2106" y="674186"/>
                </a:lnTo>
                <a:lnTo>
                  <a:pt x="0" y="626358"/>
                </a:lnTo>
                <a:lnTo>
                  <a:pt x="6875" y="578151"/>
                </a:lnTo>
                <a:lnTo>
                  <a:pt x="25984" y="531245"/>
                </a:lnTo>
                <a:lnTo>
                  <a:pt x="56433" y="490435"/>
                </a:lnTo>
                <a:lnTo>
                  <a:pt x="96263" y="459196"/>
                </a:lnTo>
                <a:lnTo>
                  <a:pt x="143511" y="441004"/>
                </a:lnTo>
                <a:lnTo>
                  <a:pt x="177461" y="437269"/>
                </a:lnTo>
                <a:lnTo>
                  <a:pt x="211443" y="439284"/>
                </a:lnTo>
                <a:lnTo>
                  <a:pt x="277434" y="456551"/>
                </a:lnTo>
                <a:lnTo>
                  <a:pt x="322390" y="478056"/>
                </a:lnTo>
                <a:lnTo>
                  <a:pt x="363392" y="505484"/>
                </a:lnTo>
                <a:lnTo>
                  <a:pt x="400678" y="537879"/>
                </a:lnTo>
                <a:lnTo>
                  <a:pt x="434486" y="574284"/>
                </a:lnTo>
                <a:lnTo>
                  <a:pt x="465052" y="613743"/>
                </a:lnTo>
                <a:lnTo>
                  <a:pt x="492614" y="655299"/>
                </a:lnTo>
                <a:lnTo>
                  <a:pt x="517410" y="697995"/>
                </a:lnTo>
                <a:lnTo>
                  <a:pt x="540501" y="742971"/>
                </a:lnTo>
                <a:lnTo>
                  <a:pt x="560242" y="789447"/>
                </a:lnTo>
                <a:lnTo>
                  <a:pt x="576562" y="837198"/>
                </a:lnTo>
                <a:lnTo>
                  <a:pt x="589389" y="885999"/>
                </a:lnTo>
                <a:lnTo>
                  <a:pt x="594983" y="915973"/>
                </a:lnTo>
                <a:lnTo>
                  <a:pt x="593150" y="915973"/>
                </a:lnTo>
                <a:lnTo>
                  <a:pt x="328933" y="651756"/>
                </a:lnTo>
                <a:lnTo>
                  <a:pt x="294449" y="617967"/>
                </a:lnTo>
                <a:lnTo>
                  <a:pt x="257427" y="591604"/>
                </a:lnTo>
                <a:lnTo>
                  <a:pt x="218223" y="574338"/>
                </a:lnTo>
                <a:lnTo>
                  <a:pt x="177192" y="567839"/>
                </a:lnTo>
                <a:lnTo>
                  <a:pt x="162046" y="572210"/>
                </a:lnTo>
                <a:lnTo>
                  <a:pt x="133902" y="609405"/>
                </a:lnTo>
                <a:lnTo>
                  <a:pt x="130102" y="629287"/>
                </a:lnTo>
                <a:lnTo>
                  <a:pt x="130510" y="649414"/>
                </a:lnTo>
                <a:lnTo>
                  <a:pt x="139521" y="688897"/>
                </a:lnTo>
                <a:lnTo>
                  <a:pt x="157045" y="730156"/>
                </a:lnTo>
                <a:lnTo>
                  <a:pt x="180520" y="768117"/>
                </a:lnTo>
                <a:lnTo>
                  <a:pt x="208891" y="802702"/>
                </a:lnTo>
                <a:lnTo>
                  <a:pt x="322161" y="915973"/>
                </a:lnTo>
                <a:lnTo>
                  <a:pt x="137997" y="915973"/>
                </a:lnTo>
                <a:close/>
              </a:path>
              <a:path w="1752600" h="916304">
                <a:moveTo>
                  <a:pt x="462422" y="915973"/>
                </a:moveTo>
                <a:lnTo>
                  <a:pt x="450855" y="873578"/>
                </a:lnTo>
                <a:lnTo>
                  <a:pt x="434387" y="827734"/>
                </a:lnTo>
                <a:lnTo>
                  <a:pt x="413606" y="780958"/>
                </a:lnTo>
                <a:lnTo>
                  <a:pt x="388866" y="734923"/>
                </a:lnTo>
                <a:lnTo>
                  <a:pt x="360524" y="691298"/>
                </a:lnTo>
                <a:lnTo>
                  <a:pt x="328933" y="651756"/>
                </a:lnTo>
                <a:lnTo>
                  <a:pt x="593150" y="915973"/>
                </a:lnTo>
                <a:lnTo>
                  <a:pt x="462422" y="915973"/>
                </a:lnTo>
                <a:close/>
              </a:path>
              <a:path w="1752600" h="916304">
                <a:moveTo>
                  <a:pt x="322161" y="915973"/>
                </a:moveTo>
                <a:lnTo>
                  <a:pt x="208891" y="802702"/>
                </a:lnTo>
                <a:lnTo>
                  <a:pt x="241104" y="833834"/>
                </a:lnTo>
                <a:lnTo>
                  <a:pt x="282178" y="865947"/>
                </a:lnTo>
                <a:lnTo>
                  <a:pt x="326039" y="894069"/>
                </a:lnTo>
                <a:lnTo>
                  <a:pt x="367714" y="915973"/>
                </a:lnTo>
                <a:lnTo>
                  <a:pt x="322161" y="915973"/>
                </a:lnTo>
                <a:close/>
              </a:path>
              <a:path w="1752600" h="916304">
                <a:moveTo>
                  <a:pt x="1516709" y="107266"/>
                </a:moveTo>
                <a:lnTo>
                  <a:pt x="1496847" y="72467"/>
                </a:lnTo>
                <a:lnTo>
                  <a:pt x="1500874" y="35962"/>
                </a:lnTo>
                <a:lnTo>
                  <a:pt x="1524583" y="8293"/>
                </a:lnTo>
                <a:lnTo>
                  <a:pt x="1563766" y="0"/>
                </a:lnTo>
                <a:lnTo>
                  <a:pt x="1613162" y="21338"/>
                </a:lnTo>
                <a:lnTo>
                  <a:pt x="1652703" y="57699"/>
                </a:lnTo>
                <a:lnTo>
                  <a:pt x="1684049" y="102936"/>
                </a:lnTo>
                <a:lnTo>
                  <a:pt x="1708862" y="150906"/>
                </a:lnTo>
                <a:lnTo>
                  <a:pt x="1726104" y="195771"/>
                </a:lnTo>
                <a:lnTo>
                  <a:pt x="1738285" y="242230"/>
                </a:lnTo>
                <a:lnTo>
                  <a:pt x="1746281" y="289677"/>
                </a:lnTo>
                <a:lnTo>
                  <a:pt x="1750811" y="335876"/>
                </a:lnTo>
                <a:lnTo>
                  <a:pt x="1550549" y="135615"/>
                </a:lnTo>
                <a:lnTo>
                  <a:pt x="1542523" y="128025"/>
                </a:lnTo>
                <a:lnTo>
                  <a:pt x="1533868" y="121177"/>
                </a:lnTo>
                <a:lnTo>
                  <a:pt x="1525094" y="114461"/>
                </a:lnTo>
                <a:lnTo>
                  <a:pt x="1516709" y="107266"/>
                </a:lnTo>
                <a:close/>
              </a:path>
              <a:path w="1752600" h="916304">
                <a:moveTo>
                  <a:pt x="1417340" y="760100"/>
                </a:moveTo>
                <a:lnTo>
                  <a:pt x="1311339" y="654099"/>
                </a:lnTo>
                <a:lnTo>
                  <a:pt x="1358976" y="641537"/>
                </a:lnTo>
                <a:lnTo>
                  <a:pt x="1406268" y="625151"/>
                </a:lnTo>
                <a:lnTo>
                  <a:pt x="1452062" y="604708"/>
                </a:lnTo>
                <a:lnTo>
                  <a:pt x="1494816" y="580202"/>
                </a:lnTo>
                <a:lnTo>
                  <a:pt x="1495208" y="579977"/>
                </a:lnTo>
                <a:lnTo>
                  <a:pt x="1534555" y="550728"/>
                </a:lnTo>
                <a:lnTo>
                  <a:pt x="1564621" y="519145"/>
                </a:lnTo>
                <a:lnTo>
                  <a:pt x="1590746" y="484225"/>
                </a:lnTo>
                <a:lnTo>
                  <a:pt x="1610268" y="445708"/>
                </a:lnTo>
                <a:lnTo>
                  <a:pt x="1620527" y="403333"/>
                </a:lnTo>
                <a:lnTo>
                  <a:pt x="1621988" y="360804"/>
                </a:lnTo>
                <a:lnTo>
                  <a:pt x="1619071" y="318218"/>
                </a:lnTo>
                <a:lnTo>
                  <a:pt x="1612388" y="276010"/>
                </a:lnTo>
                <a:lnTo>
                  <a:pt x="1602554" y="234612"/>
                </a:lnTo>
                <a:lnTo>
                  <a:pt x="1580753" y="182851"/>
                </a:lnTo>
                <a:lnTo>
                  <a:pt x="1550549" y="135615"/>
                </a:lnTo>
                <a:lnTo>
                  <a:pt x="1750811" y="335876"/>
                </a:lnTo>
                <a:lnTo>
                  <a:pt x="1750970" y="337505"/>
                </a:lnTo>
                <a:lnTo>
                  <a:pt x="1752039" y="360119"/>
                </a:lnTo>
                <a:lnTo>
                  <a:pt x="1752216" y="382734"/>
                </a:lnTo>
                <a:lnTo>
                  <a:pt x="1751123" y="405312"/>
                </a:lnTo>
                <a:lnTo>
                  <a:pt x="1737452" y="475679"/>
                </a:lnTo>
                <a:lnTo>
                  <a:pt x="1719305" y="520929"/>
                </a:lnTo>
                <a:lnTo>
                  <a:pt x="1694943" y="563282"/>
                </a:lnTo>
                <a:lnTo>
                  <a:pt x="1665367" y="602448"/>
                </a:lnTo>
                <a:lnTo>
                  <a:pt x="1631577" y="638137"/>
                </a:lnTo>
                <a:lnTo>
                  <a:pt x="1594573" y="670061"/>
                </a:lnTo>
                <a:lnTo>
                  <a:pt x="1552247" y="697910"/>
                </a:lnTo>
                <a:lnTo>
                  <a:pt x="1507840" y="722460"/>
                </a:lnTo>
                <a:lnTo>
                  <a:pt x="1461659" y="743630"/>
                </a:lnTo>
                <a:lnTo>
                  <a:pt x="1417340" y="760100"/>
                </a:lnTo>
                <a:close/>
              </a:path>
              <a:path w="1752600" h="916304">
                <a:moveTo>
                  <a:pt x="856162" y="651703"/>
                </a:moveTo>
                <a:lnTo>
                  <a:pt x="820637" y="615853"/>
                </a:lnTo>
                <a:lnTo>
                  <a:pt x="790194" y="578327"/>
                </a:lnTo>
                <a:lnTo>
                  <a:pt x="765846" y="539906"/>
                </a:lnTo>
                <a:lnTo>
                  <a:pt x="745878" y="497515"/>
                </a:lnTo>
                <a:lnTo>
                  <a:pt x="733770" y="454166"/>
                </a:lnTo>
                <a:lnTo>
                  <a:pt x="729359" y="410674"/>
                </a:lnTo>
                <a:lnTo>
                  <a:pt x="732479" y="367856"/>
                </a:lnTo>
                <a:lnTo>
                  <a:pt x="742964" y="326527"/>
                </a:lnTo>
                <a:lnTo>
                  <a:pt x="760651" y="287502"/>
                </a:lnTo>
                <a:lnTo>
                  <a:pt x="785373" y="251596"/>
                </a:lnTo>
                <a:lnTo>
                  <a:pt x="816967" y="219627"/>
                </a:lnTo>
                <a:lnTo>
                  <a:pt x="855267" y="192408"/>
                </a:lnTo>
                <a:lnTo>
                  <a:pt x="899240" y="171242"/>
                </a:lnTo>
                <a:lnTo>
                  <a:pt x="944729" y="160027"/>
                </a:lnTo>
                <a:lnTo>
                  <a:pt x="990895" y="157914"/>
                </a:lnTo>
                <a:lnTo>
                  <a:pt x="1036898" y="164053"/>
                </a:lnTo>
                <a:lnTo>
                  <a:pt x="1081898" y="177595"/>
                </a:lnTo>
                <a:lnTo>
                  <a:pt x="1125055" y="197692"/>
                </a:lnTo>
                <a:lnTo>
                  <a:pt x="1165530" y="223496"/>
                </a:lnTo>
                <a:lnTo>
                  <a:pt x="1202483" y="254156"/>
                </a:lnTo>
                <a:lnTo>
                  <a:pt x="1235074" y="288823"/>
                </a:lnTo>
                <a:lnTo>
                  <a:pt x="1262463" y="326650"/>
                </a:lnTo>
                <a:lnTo>
                  <a:pt x="1284291" y="369676"/>
                </a:lnTo>
                <a:lnTo>
                  <a:pt x="1300510" y="414910"/>
                </a:lnTo>
                <a:lnTo>
                  <a:pt x="1311517" y="461779"/>
                </a:lnTo>
                <a:lnTo>
                  <a:pt x="1317708" y="509706"/>
                </a:lnTo>
                <a:lnTo>
                  <a:pt x="1319407" y="556178"/>
                </a:lnTo>
                <a:lnTo>
                  <a:pt x="1131573" y="368343"/>
                </a:lnTo>
                <a:lnTo>
                  <a:pt x="1098441" y="337304"/>
                </a:lnTo>
                <a:lnTo>
                  <a:pt x="1060577" y="311314"/>
                </a:lnTo>
                <a:lnTo>
                  <a:pt x="1018768" y="293806"/>
                </a:lnTo>
                <a:lnTo>
                  <a:pt x="973802" y="288213"/>
                </a:lnTo>
                <a:lnTo>
                  <a:pt x="935546" y="297953"/>
                </a:lnTo>
                <a:lnTo>
                  <a:pt x="901944" y="319080"/>
                </a:lnTo>
                <a:lnTo>
                  <a:pt x="876154" y="349156"/>
                </a:lnTo>
                <a:lnTo>
                  <a:pt x="861332" y="385742"/>
                </a:lnTo>
                <a:lnTo>
                  <a:pt x="860879" y="421769"/>
                </a:lnTo>
                <a:lnTo>
                  <a:pt x="870566" y="456335"/>
                </a:lnTo>
                <a:lnTo>
                  <a:pt x="887353" y="488711"/>
                </a:lnTo>
                <a:lnTo>
                  <a:pt x="908197" y="518165"/>
                </a:lnTo>
                <a:lnTo>
                  <a:pt x="930655" y="542676"/>
                </a:lnTo>
                <a:lnTo>
                  <a:pt x="1235698" y="847719"/>
                </a:lnTo>
                <a:lnTo>
                  <a:pt x="1214961" y="880809"/>
                </a:lnTo>
                <a:lnTo>
                  <a:pt x="1213903" y="882228"/>
                </a:lnTo>
                <a:lnTo>
                  <a:pt x="1119377" y="787703"/>
                </a:lnTo>
                <a:lnTo>
                  <a:pt x="1074607" y="778369"/>
                </a:lnTo>
                <a:lnTo>
                  <a:pt x="1028848" y="762657"/>
                </a:lnTo>
                <a:lnTo>
                  <a:pt x="983112" y="741351"/>
                </a:lnTo>
                <a:lnTo>
                  <a:pt x="938411" y="715235"/>
                </a:lnTo>
                <a:lnTo>
                  <a:pt x="895757" y="685091"/>
                </a:lnTo>
                <a:lnTo>
                  <a:pt x="856162" y="651703"/>
                </a:lnTo>
                <a:close/>
              </a:path>
              <a:path w="1752600" h="916304">
                <a:moveTo>
                  <a:pt x="1235698" y="847719"/>
                </a:moveTo>
                <a:lnTo>
                  <a:pt x="930655" y="542676"/>
                </a:lnTo>
                <a:lnTo>
                  <a:pt x="953634" y="563889"/>
                </a:lnTo>
                <a:lnTo>
                  <a:pt x="977846" y="583126"/>
                </a:lnTo>
                <a:lnTo>
                  <a:pt x="1044890" y="626317"/>
                </a:lnTo>
                <a:lnTo>
                  <a:pt x="1085418" y="644530"/>
                </a:lnTo>
                <a:lnTo>
                  <a:pt x="1128089" y="656841"/>
                </a:lnTo>
                <a:lnTo>
                  <a:pt x="1175405" y="663740"/>
                </a:lnTo>
                <a:lnTo>
                  <a:pt x="1184833" y="614592"/>
                </a:lnTo>
                <a:lnTo>
                  <a:pt x="1188914" y="562581"/>
                </a:lnTo>
                <a:lnTo>
                  <a:pt x="1186638" y="509829"/>
                </a:lnTo>
                <a:lnTo>
                  <a:pt x="1176996" y="458457"/>
                </a:lnTo>
                <a:lnTo>
                  <a:pt x="1158978" y="410588"/>
                </a:lnTo>
                <a:lnTo>
                  <a:pt x="1131573" y="368343"/>
                </a:lnTo>
                <a:lnTo>
                  <a:pt x="1319407" y="556178"/>
                </a:lnTo>
                <a:lnTo>
                  <a:pt x="1319478" y="558119"/>
                </a:lnTo>
                <a:lnTo>
                  <a:pt x="1317223" y="606441"/>
                </a:lnTo>
                <a:lnTo>
                  <a:pt x="1311339" y="654099"/>
                </a:lnTo>
                <a:lnTo>
                  <a:pt x="1417340" y="760100"/>
                </a:lnTo>
                <a:lnTo>
                  <a:pt x="1414011" y="761337"/>
                </a:lnTo>
                <a:lnTo>
                  <a:pt x="1365203" y="775502"/>
                </a:lnTo>
                <a:lnTo>
                  <a:pt x="1315542" y="786042"/>
                </a:lnTo>
                <a:lnTo>
                  <a:pt x="1265336" y="792875"/>
                </a:lnTo>
                <a:lnTo>
                  <a:pt x="1241342" y="838713"/>
                </a:lnTo>
                <a:lnTo>
                  <a:pt x="1235698" y="847719"/>
                </a:lnTo>
                <a:close/>
              </a:path>
              <a:path w="1752600" h="916304">
                <a:moveTo>
                  <a:pt x="997832" y="915973"/>
                </a:moveTo>
                <a:lnTo>
                  <a:pt x="1020051" y="900825"/>
                </a:lnTo>
                <a:lnTo>
                  <a:pt x="1056376" y="868835"/>
                </a:lnTo>
                <a:lnTo>
                  <a:pt x="1089589" y="831228"/>
                </a:lnTo>
                <a:lnTo>
                  <a:pt x="1119377" y="787703"/>
                </a:lnTo>
                <a:lnTo>
                  <a:pt x="1213903" y="882228"/>
                </a:lnTo>
                <a:lnTo>
                  <a:pt x="1188735" y="915973"/>
                </a:lnTo>
                <a:lnTo>
                  <a:pt x="997832" y="915973"/>
                </a:lnTo>
                <a:close/>
              </a:path>
            </a:pathLst>
          </a:custGeom>
          <a:solidFill>
            <a:srgbClr val="F7F1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6759913" y="0"/>
            <a:ext cx="2225040" cy="1574800"/>
          </a:xfrm>
          <a:custGeom>
            <a:avLst/>
            <a:gdLst/>
            <a:ahLst/>
            <a:cxnLst/>
            <a:rect l="l" t="t" r="r" b="b"/>
            <a:pathLst>
              <a:path w="2225040" h="1574800">
                <a:moveTo>
                  <a:pt x="149161" y="279399"/>
                </a:moveTo>
                <a:lnTo>
                  <a:pt x="126460" y="266699"/>
                </a:lnTo>
                <a:lnTo>
                  <a:pt x="107908" y="253999"/>
                </a:lnTo>
                <a:lnTo>
                  <a:pt x="95400" y="228599"/>
                </a:lnTo>
                <a:lnTo>
                  <a:pt x="90832" y="215899"/>
                </a:lnTo>
                <a:lnTo>
                  <a:pt x="98602" y="177799"/>
                </a:lnTo>
                <a:lnTo>
                  <a:pt x="121558" y="152399"/>
                </a:lnTo>
                <a:lnTo>
                  <a:pt x="156525" y="114299"/>
                </a:lnTo>
                <a:lnTo>
                  <a:pt x="200328" y="88899"/>
                </a:lnTo>
                <a:lnTo>
                  <a:pt x="249790" y="50799"/>
                </a:lnTo>
                <a:lnTo>
                  <a:pt x="352993" y="0"/>
                </a:lnTo>
                <a:lnTo>
                  <a:pt x="699024" y="0"/>
                </a:lnTo>
                <a:lnTo>
                  <a:pt x="652700" y="25399"/>
                </a:lnTo>
                <a:lnTo>
                  <a:pt x="606575" y="38099"/>
                </a:lnTo>
                <a:lnTo>
                  <a:pt x="328517" y="190499"/>
                </a:lnTo>
                <a:lnTo>
                  <a:pt x="283407" y="215899"/>
                </a:lnTo>
                <a:lnTo>
                  <a:pt x="252156" y="241299"/>
                </a:lnTo>
                <a:lnTo>
                  <a:pt x="220041" y="253999"/>
                </a:lnTo>
                <a:lnTo>
                  <a:pt x="186048" y="266699"/>
                </a:lnTo>
                <a:lnTo>
                  <a:pt x="149161" y="279399"/>
                </a:lnTo>
                <a:close/>
              </a:path>
              <a:path w="2225040" h="1574800">
                <a:moveTo>
                  <a:pt x="233039" y="1028699"/>
                </a:moveTo>
                <a:lnTo>
                  <a:pt x="134290" y="1028699"/>
                </a:lnTo>
                <a:lnTo>
                  <a:pt x="88562" y="1015999"/>
                </a:lnTo>
                <a:lnTo>
                  <a:pt x="47609" y="990599"/>
                </a:lnTo>
                <a:lnTo>
                  <a:pt x="16424" y="952499"/>
                </a:lnTo>
                <a:lnTo>
                  <a:pt x="0" y="914399"/>
                </a:lnTo>
                <a:lnTo>
                  <a:pt x="1011" y="863599"/>
                </a:lnTo>
                <a:lnTo>
                  <a:pt x="15053" y="825499"/>
                </a:lnTo>
                <a:lnTo>
                  <a:pt x="38798" y="787399"/>
                </a:lnTo>
                <a:lnTo>
                  <a:pt x="68922" y="749299"/>
                </a:lnTo>
                <a:lnTo>
                  <a:pt x="102099" y="723899"/>
                </a:lnTo>
                <a:lnTo>
                  <a:pt x="135002" y="685799"/>
                </a:lnTo>
                <a:lnTo>
                  <a:pt x="173782" y="660399"/>
                </a:lnTo>
                <a:lnTo>
                  <a:pt x="213114" y="622299"/>
                </a:lnTo>
                <a:lnTo>
                  <a:pt x="293297" y="571499"/>
                </a:lnTo>
                <a:lnTo>
                  <a:pt x="334078" y="533399"/>
                </a:lnTo>
                <a:lnTo>
                  <a:pt x="375273" y="507999"/>
                </a:lnTo>
                <a:lnTo>
                  <a:pt x="543487" y="406399"/>
                </a:lnTo>
                <a:lnTo>
                  <a:pt x="932550" y="177799"/>
                </a:lnTo>
                <a:lnTo>
                  <a:pt x="1220366" y="25399"/>
                </a:lnTo>
                <a:lnTo>
                  <a:pt x="1265954" y="0"/>
                </a:lnTo>
                <a:lnTo>
                  <a:pt x="1543586" y="0"/>
                </a:lnTo>
                <a:lnTo>
                  <a:pt x="1508158" y="25399"/>
                </a:lnTo>
                <a:lnTo>
                  <a:pt x="1468454" y="50799"/>
                </a:lnTo>
                <a:lnTo>
                  <a:pt x="1425967" y="88899"/>
                </a:lnTo>
                <a:lnTo>
                  <a:pt x="1381512" y="114299"/>
                </a:lnTo>
                <a:lnTo>
                  <a:pt x="1244479" y="190499"/>
                </a:lnTo>
                <a:lnTo>
                  <a:pt x="1200293" y="215899"/>
                </a:lnTo>
                <a:lnTo>
                  <a:pt x="1158210" y="241299"/>
                </a:lnTo>
                <a:lnTo>
                  <a:pt x="1119045" y="253999"/>
                </a:lnTo>
                <a:lnTo>
                  <a:pt x="1083612" y="279399"/>
                </a:lnTo>
                <a:lnTo>
                  <a:pt x="1052726" y="292099"/>
                </a:lnTo>
                <a:lnTo>
                  <a:pt x="712376" y="495299"/>
                </a:lnTo>
                <a:lnTo>
                  <a:pt x="670395" y="507999"/>
                </a:lnTo>
                <a:lnTo>
                  <a:pt x="628578" y="533399"/>
                </a:lnTo>
                <a:lnTo>
                  <a:pt x="586938" y="571499"/>
                </a:lnTo>
                <a:lnTo>
                  <a:pt x="545486" y="596899"/>
                </a:lnTo>
                <a:lnTo>
                  <a:pt x="375125" y="698499"/>
                </a:lnTo>
                <a:lnTo>
                  <a:pt x="333579" y="736599"/>
                </a:lnTo>
                <a:lnTo>
                  <a:pt x="293001" y="761999"/>
                </a:lnTo>
                <a:lnTo>
                  <a:pt x="253669" y="800099"/>
                </a:lnTo>
                <a:lnTo>
                  <a:pt x="215856" y="838199"/>
                </a:lnTo>
                <a:lnTo>
                  <a:pt x="179840" y="863599"/>
                </a:lnTo>
                <a:lnTo>
                  <a:pt x="727195" y="863599"/>
                </a:lnTo>
                <a:lnTo>
                  <a:pt x="704131" y="876299"/>
                </a:lnTo>
                <a:lnTo>
                  <a:pt x="657955" y="888999"/>
                </a:lnTo>
                <a:lnTo>
                  <a:pt x="611717" y="914399"/>
                </a:lnTo>
                <a:lnTo>
                  <a:pt x="518994" y="939799"/>
                </a:lnTo>
                <a:lnTo>
                  <a:pt x="425429" y="977899"/>
                </a:lnTo>
                <a:lnTo>
                  <a:pt x="233039" y="1028699"/>
                </a:lnTo>
                <a:close/>
              </a:path>
              <a:path w="2225040" h="1574800">
                <a:moveTo>
                  <a:pt x="727195" y="863599"/>
                </a:moveTo>
                <a:lnTo>
                  <a:pt x="231285" y="863599"/>
                </a:lnTo>
                <a:lnTo>
                  <a:pt x="431120" y="812799"/>
                </a:lnTo>
                <a:lnTo>
                  <a:pt x="480020" y="787399"/>
                </a:lnTo>
                <a:lnTo>
                  <a:pt x="528667" y="774699"/>
                </a:lnTo>
                <a:lnTo>
                  <a:pt x="577147" y="749299"/>
                </a:lnTo>
                <a:lnTo>
                  <a:pt x="625544" y="736599"/>
                </a:lnTo>
                <a:lnTo>
                  <a:pt x="673571" y="711199"/>
                </a:lnTo>
                <a:lnTo>
                  <a:pt x="769569" y="673099"/>
                </a:lnTo>
                <a:lnTo>
                  <a:pt x="817579" y="660399"/>
                </a:lnTo>
                <a:lnTo>
                  <a:pt x="865623" y="634999"/>
                </a:lnTo>
                <a:lnTo>
                  <a:pt x="913722" y="622299"/>
                </a:lnTo>
                <a:lnTo>
                  <a:pt x="961896" y="596899"/>
                </a:lnTo>
                <a:lnTo>
                  <a:pt x="1010164" y="584199"/>
                </a:lnTo>
                <a:lnTo>
                  <a:pt x="1058547" y="558799"/>
                </a:lnTo>
                <a:lnTo>
                  <a:pt x="1107065" y="546099"/>
                </a:lnTo>
                <a:lnTo>
                  <a:pt x="1155737" y="520699"/>
                </a:lnTo>
                <a:lnTo>
                  <a:pt x="1253626" y="495299"/>
                </a:lnTo>
                <a:lnTo>
                  <a:pt x="1302952" y="469899"/>
                </a:lnTo>
                <a:lnTo>
                  <a:pt x="1451456" y="431799"/>
                </a:lnTo>
                <a:lnTo>
                  <a:pt x="1501176" y="406399"/>
                </a:lnTo>
                <a:lnTo>
                  <a:pt x="1904676" y="304799"/>
                </a:lnTo>
                <a:lnTo>
                  <a:pt x="1956021" y="304799"/>
                </a:lnTo>
                <a:lnTo>
                  <a:pt x="2007610" y="292099"/>
                </a:lnTo>
                <a:lnTo>
                  <a:pt x="2144320" y="292099"/>
                </a:lnTo>
                <a:lnTo>
                  <a:pt x="2176550" y="317499"/>
                </a:lnTo>
                <a:lnTo>
                  <a:pt x="2201104" y="342899"/>
                </a:lnTo>
                <a:lnTo>
                  <a:pt x="2217329" y="368299"/>
                </a:lnTo>
                <a:lnTo>
                  <a:pt x="2224568" y="406399"/>
                </a:lnTo>
                <a:lnTo>
                  <a:pt x="2222167" y="444499"/>
                </a:lnTo>
                <a:lnTo>
                  <a:pt x="2038039" y="444499"/>
                </a:lnTo>
                <a:lnTo>
                  <a:pt x="1937289" y="469899"/>
                </a:lnTo>
                <a:lnTo>
                  <a:pt x="1887326" y="469899"/>
                </a:lnTo>
                <a:lnTo>
                  <a:pt x="1591756" y="546099"/>
                </a:lnTo>
                <a:lnTo>
                  <a:pt x="1542966" y="571499"/>
                </a:lnTo>
                <a:lnTo>
                  <a:pt x="1352518" y="622299"/>
                </a:lnTo>
                <a:lnTo>
                  <a:pt x="1305626" y="647699"/>
                </a:lnTo>
                <a:lnTo>
                  <a:pt x="1212276" y="673099"/>
                </a:lnTo>
                <a:lnTo>
                  <a:pt x="1165787" y="698499"/>
                </a:lnTo>
                <a:lnTo>
                  <a:pt x="1073107" y="723899"/>
                </a:lnTo>
                <a:lnTo>
                  <a:pt x="1026885" y="749299"/>
                </a:lnTo>
                <a:lnTo>
                  <a:pt x="980722" y="761999"/>
                </a:lnTo>
                <a:lnTo>
                  <a:pt x="934603" y="787399"/>
                </a:lnTo>
                <a:lnTo>
                  <a:pt x="888512" y="800099"/>
                </a:lnTo>
                <a:lnTo>
                  <a:pt x="796355" y="838199"/>
                </a:lnTo>
                <a:lnTo>
                  <a:pt x="750259" y="850899"/>
                </a:lnTo>
                <a:lnTo>
                  <a:pt x="727195" y="863599"/>
                </a:lnTo>
                <a:close/>
              </a:path>
              <a:path w="2225040" h="1574800">
                <a:moveTo>
                  <a:pt x="1089347" y="1574799"/>
                </a:moveTo>
                <a:lnTo>
                  <a:pt x="1035450" y="1574799"/>
                </a:lnTo>
                <a:lnTo>
                  <a:pt x="989555" y="1562099"/>
                </a:lnTo>
                <a:lnTo>
                  <a:pt x="947094" y="1549399"/>
                </a:lnTo>
                <a:lnTo>
                  <a:pt x="910528" y="1523999"/>
                </a:lnTo>
                <a:lnTo>
                  <a:pt x="864937" y="1460499"/>
                </a:lnTo>
                <a:lnTo>
                  <a:pt x="860837" y="1422399"/>
                </a:lnTo>
                <a:lnTo>
                  <a:pt x="872485" y="1371599"/>
                </a:lnTo>
                <a:lnTo>
                  <a:pt x="896966" y="1333499"/>
                </a:lnTo>
                <a:lnTo>
                  <a:pt x="927767" y="1282699"/>
                </a:lnTo>
                <a:lnTo>
                  <a:pt x="963118" y="1244599"/>
                </a:lnTo>
                <a:lnTo>
                  <a:pt x="1001249" y="1206499"/>
                </a:lnTo>
                <a:lnTo>
                  <a:pt x="1040392" y="1168399"/>
                </a:lnTo>
                <a:lnTo>
                  <a:pt x="1078048" y="1142999"/>
                </a:lnTo>
                <a:lnTo>
                  <a:pt x="1116463" y="1104899"/>
                </a:lnTo>
                <a:lnTo>
                  <a:pt x="1155562" y="1079499"/>
                </a:lnTo>
                <a:lnTo>
                  <a:pt x="1195271" y="1041399"/>
                </a:lnTo>
                <a:lnTo>
                  <a:pt x="1276219" y="990599"/>
                </a:lnTo>
                <a:lnTo>
                  <a:pt x="1484042" y="863599"/>
                </a:lnTo>
                <a:lnTo>
                  <a:pt x="1525946" y="825499"/>
                </a:lnTo>
                <a:lnTo>
                  <a:pt x="1650994" y="749299"/>
                </a:lnTo>
                <a:lnTo>
                  <a:pt x="1773483" y="673099"/>
                </a:lnTo>
                <a:lnTo>
                  <a:pt x="1813396" y="634999"/>
                </a:lnTo>
                <a:lnTo>
                  <a:pt x="1852727" y="609599"/>
                </a:lnTo>
                <a:lnTo>
                  <a:pt x="1891401" y="584199"/>
                </a:lnTo>
                <a:lnTo>
                  <a:pt x="1929344" y="546099"/>
                </a:lnTo>
                <a:lnTo>
                  <a:pt x="1966481" y="520699"/>
                </a:lnTo>
                <a:lnTo>
                  <a:pt x="2002738" y="482599"/>
                </a:lnTo>
                <a:lnTo>
                  <a:pt x="2038039" y="444499"/>
                </a:lnTo>
                <a:lnTo>
                  <a:pt x="2222167" y="444499"/>
                </a:lnTo>
                <a:lnTo>
                  <a:pt x="2209469" y="482599"/>
                </a:lnTo>
                <a:lnTo>
                  <a:pt x="2185821" y="520699"/>
                </a:lnTo>
                <a:lnTo>
                  <a:pt x="2154511" y="558799"/>
                </a:lnTo>
                <a:lnTo>
                  <a:pt x="2119329" y="596899"/>
                </a:lnTo>
                <a:lnTo>
                  <a:pt x="2081435" y="634999"/>
                </a:lnTo>
                <a:lnTo>
                  <a:pt x="2041989" y="660399"/>
                </a:lnTo>
                <a:lnTo>
                  <a:pt x="2002151" y="698499"/>
                </a:lnTo>
                <a:lnTo>
                  <a:pt x="1962933" y="723899"/>
                </a:lnTo>
                <a:lnTo>
                  <a:pt x="1923237" y="761999"/>
                </a:lnTo>
                <a:lnTo>
                  <a:pt x="1760791" y="863599"/>
                </a:lnTo>
                <a:lnTo>
                  <a:pt x="1719545" y="901699"/>
                </a:lnTo>
                <a:lnTo>
                  <a:pt x="1594618" y="977899"/>
                </a:lnTo>
                <a:lnTo>
                  <a:pt x="1465594" y="1054099"/>
                </a:lnTo>
                <a:lnTo>
                  <a:pt x="1422312" y="1092199"/>
                </a:lnTo>
                <a:lnTo>
                  <a:pt x="1336546" y="1142999"/>
                </a:lnTo>
                <a:lnTo>
                  <a:pt x="1294464" y="1168399"/>
                </a:lnTo>
                <a:lnTo>
                  <a:pt x="1253184" y="1206499"/>
                </a:lnTo>
                <a:lnTo>
                  <a:pt x="1212908" y="1231899"/>
                </a:lnTo>
                <a:lnTo>
                  <a:pt x="1173837" y="1269999"/>
                </a:lnTo>
                <a:lnTo>
                  <a:pt x="1136172" y="1295399"/>
                </a:lnTo>
                <a:lnTo>
                  <a:pt x="1100113" y="1333499"/>
                </a:lnTo>
                <a:lnTo>
                  <a:pt x="1065864" y="1371599"/>
                </a:lnTo>
                <a:lnTo>
                  <a:pt x="1033624" y="1409699"/>
                </a:lnTo>
                <a:lnTo>
                  <a:pt x="1734040" y="1409699"/>
                </a:lnTo>
                <a:lnTo>
                  <a:pt x="1724577" y="1422399"/>
                </a:lnTo>
                <a:lnTo>
                  <a:pt x="1301536" y="1536699"/>
                </a:lnTo>
                <a:lnTo>
                  <a:pt x="1196044" y="1562099"/>
                </a:lnTo>
                <a:lnTo>
                  <a:pt x="1142865" y="1562099"/>
                </a:lnTo>
                <a:lnTo>
                  <a:pt x="1089347" y="1574799"/>
                </a:lnTo>
                <a:close/>
              </a:path>
              <a:path w="2225040" h="1574800">
                <a:moveTo>
                  <a:pt x="1734040" y="1409699"/>
                </a:moveTo>
                <a:lnTo>
                  <a:pt x="1127235" y="1409699"/>
                </a:lnTo>
                <a:lnTo>
                  <a:pt x="1265692" y="1371599"/>
                </a:lnTo>
                <a:lnTo>
                  <a:pt x="1311421" y="1371599"/>
                </a:lnTo>
                <a:lnTo>
                  <a:pt x="1643673" y="1282699"/>
                </a:lnTo>
                <a:lnTo>
                  <a:pt x="1682721" y="1269999"/>
                </a:lnTo>
                <a:lnTo>
                  <a:pt x="1716758" y="1282699"/>
                </a:lnTo>
                <a:lnTo>
                  <a:pt x="1743292" y="1295399"/>
                </a:lnTo>
                <a:lnTo>
                  <a:pt x="1759833" y="1320799"/>
                </a:lnTo>
                <a:lnTo>
                  <a:pt x="1763889" y="1358899"/>
                </a:lnTo>
                <a:lnTo>
                  <a:pt x="1752967" y="1384299"/>
                </a:lnTo>
                <a:lnTo>
                  <a:pt x="1734040" y="1409699"/>
                </a:lnTo>
                <a:close/>
              </a:path>
            </a:pathLst>
          </a:custGeom>
          <a:solidFill>
            <a:srgbClr val="F7F1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3561899" y="8568038"/>
            <a:ext cx="1385570" cy="1371600"/>
          </a:xfrm>
          <a:custGeom>
            <a:avLst/>
            <a:gdLst/>
            <a:ahLst/>
            <a:cxnLst/>
            <a:rect l="l" t="t" r="r" b="b"/>
            <a:pathLst>
              <a:path w="1385569" h="1371600">
                <a:moveTo>
                  <a:pt x="822237" y="546100"/>
                </a:moveTo>
                <a:lnTo>
                  <a:pt x="676967" y="546100"/>
                </a:lnTo>
                <a:lnTo>
                  <a:pt x="668138" y="495300"/>
                </a:lnTo>
                <a:lnTo>
                  <a:pt x="658828" y="444500"/>
                </a:lnTo>
                <a:lnTo>
                  <a:pt x="649233" y="393700"/>
                </a:lnTo>
                <a:lnTo>
                  <a:pt x="639548" y="342900"/>
                </a:lnTo>
                <a:lnTo>
                  <a:pt x="629968" y="292100"/>
                </a:lnTo>
                <a:lnTo>
                  <a:pt x="620688" y="241300"/>
                </a:lnTo>
                <a:lnTo>
                  <a:pt x="611905" y="190500"/>
                </a:lnTo>
                <a:lnTo>
                  <a:pt x="603812" y="152400"/>
                </a:lnTo>
                <a:lnTo>
                  <a:pt x="600119" y="127000"/>
                </a:lnTo>
                <a:lnTo>
                  <a:pt x="597450" y="101600"/>
                </a:lnTo>
                <a:lnTo>
                  <a:pt x="595758" y="76200"/>
                </a:lnTo>
                <a:lnTo>
                  <a:pt x="594997" y="50800"/>
                </a:lnTo>
                <a:lnTo>
                  <a:pt x="595016" y="38100"/>
                </a:lnTo>
                <a:lnTo>
                  <a:pt x="595357" y="38100"/>
                </a:lnTo>
                <a:lnTo>
                  <a:pt x="596509" y="25400"/>
                </a:lnTo>
                <a:lnTo>
                  <a:pt x="598961" y="12700"/>
                </a:lnTo>
                <a:lnTo>
                  <a:pt x="606163" y="0"/>
                </a:lnTo>
                <a:lnTo>
                  <a:pt x="642732" y="0"/>
                </a:lnTo>
                <a:lnTo>
                  <a:pt x="662045" y="12700"/>
                </a:lnTo>
                <a:lnTo>
                  <a:pt x="671617" y="25400"/>
                </a:lnTo>
                <a:lnTo>
                  <a:pt x="675805" y="50800"/>
                </a:lnTo>
                <a:lnTo>
                  <a:pt x="678963" y="76200"/>
                </a:lnTo>
                <a:lnTo>
                  <a:pt x="687834" y="127000"/>
                </a:lnTo>
                <a:lnTo>
                  <a:pt x="697454" y="177800"/>
                </a:lnTo>
                <a:lnTo>
                  <a:pt x="707626" y="228600"/>
                </a:lnTo>
                <a:lnTo>
                  <a:pt x="718154" y="279400"/>
                </a:lnTo>
                <a:lnTo>
                  <a:pt x="728840" y="330200"/>
                </a:lnTo>
                <a:lnTo>
                  <a:pt x="739487" y="381000"/>
                </a:lnTo>
                <a:lnTo>
                  <a:pt x="749900" y="431800"/>
                </a:lnTo>
                <a:lnTo>
                  <a:pt x="759880" y="482600"/>
                </a:lnTo>
                <a:lnTo>
                  <a:pt x="871779" y="482600"/>
                </a:lnTo>
                <a:lnTo>
                  <a:pt x="822237" y="546100"/>
                </a:lnTo>
                <a:close/>
              </a:path>
              <a:path w="1385569" h="1371600">
                <a:moveTo>
                  <a:pt x="871779" y="482600"/>
                </a:moveTo>
                <a:lnTo>
                  <a:pt x="759880" y="482600"/>
                </a:lnTo>
                <a:lnTo>
                  <a:pt x="788655" y="444500"/>
                </a:lnTo>
                <a:lnTo>
                  <a:pt x="817848" y="393700"/>
                </a:lnTo>
                <a:lnTo>
                  <a:pt x="847526" y="355600"/>
                </a:lnTo>
                <a:lnTo>
                  <a:pt x="877753" y="317500"/>
                </a:lnTo>
                <a:lnTo>
                  <a:pt x="908594" y="279400"/>
                </a:lnTo>
                <a:lnTo>
                  <a:pt x="940115" y="241300"/>
                </a:lnTo>
                <a:lnTo>
                  <a:pt x="972382" y="190500"/>
                </a:lnTo>
                <a:lnTo>
                  <a:pt x="1005459" y="152400"/>
                </a:lnTo>
                <a:lnTo>
                  <a:pt x="1023932" y="139700"/>
                </a:lnTo>
                <a:lnTo>
                  <a:pt x="1044532" y="114300"/>
                </a:lnTo>
                <a:lnTo>
                  <a:pt x="1068416" y="101600"/>
                </a:lnTo>
                <a:lnTo>
                  <a:pt x="1096744" y="101600"/>
                </a:lnTo>
                <a:lnTo>
                  <a:pt x="1109427" y="127000"/>
                </a:lnTo>
                <a:lnTo>
                  <a:pt x="1110015" y="139700"/>
                </a:lnTo>
                <a:lnTo>
                  <a:pt x="1102443" y="165100"/>
                </a:lnTo>
                <a:lnTo>
                  <a:pt x="1090645" y="177800"/>
                </a:lnTo>
                <a:lnTo>
                  <a:pt x="1076814" y="203200"/>
                </a:lnTo>
                <a:lnTo>
                  <a:pt x="1062391" y="215900"/>
                </a:lnTo>
                <a:lnTo>
                  <a:pt x="1047562" y="241300"/>
                </a:lnTo>
                <a:lnTo>
                  <a:pt x="998980" y="304800"/>
                </a:lnTo>
                <a:lnTo>
                  <a:pt x="966139" y="342900"/>
                </a:lnTo>
                <a:lnTo>
                  <a:pt x="933993" y="393700"/>
                </a:lnTo>
                <a:lnTo>
                  <a:pt x="902540" y="431800"/>
                </a:lnTo>
                <a:lnTo>
                  <a:pt x="871779" y="482600"/>
                </a:lnTo>
                <a:close/>
              </a:path>
              <a:path w="1385569" h="1371600">
                <a:moveTo>
                  <a:pt x="1138132" y="635000"/>
                </a:moveTo>
                <a:lnTo>
                  <a:pt x="394410" y="635000"/>
                </a:lnTo>
                <a:lnTo>
                  <a:pt x="497230" y="609600"/>
                </a:lnTo>
                <a:lnTo>
                  <a:pt x="561016" y="609600"/>
                </a:lnTo>
                <a:lnTo>
                  <a:pt x="573340" y="596900"/>
                </a:lnTo>
                <a:lnTo>
                  <a:pt x="598019" y="596900"/>
                </a:lnTo>
                <a:lnTo>
                  <a:pt x="570336" y="571500"/>
                </a:lnTo>
                <a:lnTo>
                  <a:pt x="542632" y="558800"/>
                </a:lnTo>
                <a:lnTo>
                  <a:pt x="487163" y="508000"/>
                </a:lnTo>
                <a:lnTo>
                  <a:pt x="445190" y="482600"/>
                </a:lnTo>
                <a:lnTo>
                  <a:pt x="320980" y="368300"/>
                </a:lnTo>
                <a:lnTo>
                  <a:pt x="279561" y="342900"/>
                </a:lnTo>
                <a:lnTo>
                  <a:pt x="237842" y="304800"/>
                </a:lnTo>
                <a:lnTo>
                  <a:pt x="205768" y="279400"/>
                </a:lnTo>
                <a:lnTo>
                  <a:pt x="174375" y="254000"/>
                </a:lnTo>
                <a:lnTo>
                  <a:pt x="144666" y="228600"/>
                </a:lnTo>
                <a:lnTo>
                  <a:pt x="118022" y="203477"/>
                </a:lnTo>
                <a:lnTo>
                  <a:pt x="108760" y="177800"/>
                </a:lnTo>
                <a:lnTo>
                  <a:pt x="117897" y="152400"/>
                </a:lnTo>
                <a:lnTo>
                  <a:pt x="139576" y="127000"/>
                </a:lnTo>
                <a:lnTo>
                  <a:pt x="168041" y="127000"/>
                </a:lnTo>
                <a:lnTo>
                  <a:pt x="182759" y="139700"/>
                </a:lnTo>
                <a:lnTo>
                  <a:pt x="195696" y="152400"/>
                </a:lnTo>
                <a:lnTo>
                  <a:pt x="207869" y="165100"/>
                </a:lnTo>
                <a:lnTo>
                  <a:pt x="220295" y="177800"/>
                </a:lnTo>
                <a:lnTo>
                  <a:pt x="261129" y="203200"/>
                </a:lnTo>
                <a:lnTo>
                  <a:pt x="301773" y="241300"/>
                </a:lnTo>
                <a:lnTo>
                  <a:pt x="342258" y="266700"/>
                </a:lnTo>
                <a:lnTo>
                  <a:pt x="382616" y="304800"/>
                </a:lnTo>
                <a:lnTo>
                  <a:pt x="422878" y="330200"/>
                </a:lnTo>
                <a:lnTo>
                  <a:pt x="463078" y="368300"/>
                </a:lnTo>
                <a:lnTo>
                  <a:pt x="543415" y="431800"/>
                </a:lnTo>
                <a:lnTo>
                  <a:pt x="583616" y="469900"/>
                </a:lnTo>
                <a:lnTo>
                  <a:pt x="637162" y="508000"/>
                </a:lnTo>
                <a:lnTo>
                  <a:pt x="676967" y="546100"/>
                </a:lnTo>
                <a:lnTo>
                  <a:pt x="822237" y="546100"/>
                </a:lnTo>
                <a:lnTo>
                  <a:pt x="812328" y="558800"/>
                </a:lnTo>
                <a:lnTo>
                  <a:pt x="808613" y="571500"/>
                </a:lnTo>
                <a:lnTo>
                  <a:pt x="805010" y="571500"/>
                </a:lnTo>
                <a:lnTo>
                  <a:pt x="801351" y="584200"/>
                </a:lnTo>
                <a:lnTo>
                  <a:pt x="1378250" y="584200"/>
                </a:lnTo>
                <a:lnTo>
                  <a:pt x="1370978" y="596900"/>
                </a:lnTo>
                <a:lnTo>
                  <a:pt x="1337804" y="609600"/>
                </a:lnTo>
                <a:lnTo>
                  <a:pt x="1287916" y="622300"/>
                </a:lnTo>
                <a:lnTo>
                  <a:pt x="1188084" y="622300"/>
                </a:lnTo>
                <a:lnTo>
                  <a:pt x="1138132" y="635000"/>
                </a:lnTo>
                <a:close/>
              </a:path>
              <a:path w="1385569" h="1371600">
                <a:moveTo>
                  <a:pt x="1378250" y="584200"/>
                </a:moveTo>
                <a:lnTo>
                  <a:pt x="801351" y="584200"/>
                </a:lnTo>
                <a:lnTo>
                  <a:pt x="836239" y="571500"/>
                </a:lnTo>
                <a:lnTo>
                  <a:pt x="905839" y="571500"/>
                </a:lnTo>
                <a:lnTo>
                  <a:pt x="940509" y="558800"/>
                </a:lnTo>
                <a:lnTo>
                  <a:pt x="991745" y="558800"/>
                </a:lnTo>
                <a:lnTo>
                  <a:pt x="1043069" y="546100"/>
                </a:lnTo>
                <a:lnTo>
                  <a:pt x="1094489" y="546100"/>
                </a:lnTo>
                <a:lnTo>
                  <a:pt x="1146012" y="533400"/>
                </a:lnTo>
                <a:lnTo>
                  <a:pt x="1197648" y="533400"/>
                </a:lnTo>
                <a:lnTo>
                  <a:pt x="1236107" y="520700"/>
                </a:lnTo>
                <a:lnTo>
                  <a:pt x="1351553" y="520700"/>
                </a:lnTo>
                <a:lnTo>
                  <a:pt x="1379644" y="533400"/>
                </a:lnTo>
                <a:lnTo>
                  <a:pt x="1385522" y="571500"/>
                </a:lnTo>
                <a:lnTo>
                  <a:pt x="1378250" y="584200"/>
                </a:lnTo>
                <a:close/>
              </a:path>
              <a:path w="1385569" h="1371600">
                <a:moveTo>
                  <a:pt x="1037612" y="647700"/>
                </a:moveTo>
                <a:lnTo>
                  <a:pt x="291537" y="647700"/>
                </a:lnTo>
                <a:lnTo>
                  <a:pt x="342997" y="635000"/>
                </a:lnTo>
                <a:lnTo>
                  <a:pt x="1088150" y="635000"/>
                </a:lnTo>
                <a:lnTo>
                  <a:pt x="1037612" y="647700"/>
                </a:lnTo>
                <a:close/>
              </a:path>
              <a:path w="1385569" h="1371600">
                <a:moveTo>
                  <a:pt x="387838" y="1257300"/>
                </a:moveTo>
                <a:lnTo>
                  <a:pt x="366245" y="1257300"/>
                </a:lnTo>
                <a:lnTo>
                  <a:pt x="343385" y="1244600"/>
                </a:lnTo>
                <a:lnTo>
                  <a:pt x="333409" y="1219200"/>
                </a:lnTo>
                <a:lnTo>
                  <a:pt x="334349" y="1193800"/>
                </a:lnTo>
                <a:lnTo>
                  <a:pt x="344234" y="1168400"/>
                </a:lnTo>
                <a:lnTo>
                  <a:pt x="354912" y="1143000"/>
                </a:lnTo>
                <a:lnTo>
                  <a:pt x="365891" y="1117600"/>
                </a:lnTo>
                <a:lnTo>
                  <a:pt x="377214" y="1104900"/>
                </a:lnTo>
                <a:lnTo>
                  <a:pt x="388920" y="1079500"/>
                </a:lnTo>
                <a:lnTo>
                  <a:pt x="414064" y="1028700"/>
                </a:lnTo>
                <a:lnTo>
                  <a:pt x="439531" y="990600"/>
                </a:lnTo>
                <a:lnTo>
                  <a:pt x="465277" y="952500"/>
                </a:lnTo>
                <a:lnTo>
                  <a:pt x="491258" y="901700"/>
                </a:lnTo>
                <a:lnTo>
                  <a:pt x="517429" y="863600"/>
                </a:lnTo>
                <a:lnTo>
                  <a:pt x="543746" y="812800"/>
                </a:lnTo>
                <a:lnTo>
                  <a:pt x="570166" y="774700"/>
                </a:lnTo>
                <a:lnTo>
                  <a:pt x="623134" y="685800"/>
                </a:lnTo>
                <a:lnTo>
                  <a:pt x="69703" y="685800"/>
                </a:lnTo>
                <a:lnTo>
                  <a:pt x="91864" y="673100"/>
                </a:lnTo>
                <a:lnTo>
                  <a:pt x="143096" y="673100"/>
                </a:lnTo>
                <a:lnTo>
                  <a:pt x="241038" y="647700"/>
                </a:lnTo>
                <a:lnTo>
                  <a:pt x="987195" y="647700"/>
                </a:lnTo>
                <a:lnTo>
                  <a:pt x="936807" y="660400"/>
                </a:lnTo>
                <a:lnTo>
                  <a:pt x="886357" y="660400"/>
                </a:lnTo>
                <a:lnTo>
                  <a:pt x="835752" y="673100"/>
                </a:lnTo>
                <a:lnTo>
                  <a:pt x="874645" y="698500"/>
                </a:lnTo>
                <a:lnTo>
                  <a:pt x="913469" y="736600"/>
                </a:lnTo>
                <a:lnTo>
                  <a:pt x="703552" y="736600"/>
                </a:lnTo>
                <a:lnTo>
                  <a:pt x="631914" y="850900"/>
                </a:lnTo>
                <a:lnTo>
                  <a:pt x="582669" y="939800"/>
                </a:lnTo>
                <a:lnTo>
                  <a:pt x="532081" y="1016000"/>
                </a:lnTo>
                <a:lnTo>
                  <a:pt x="507274" y="1066800"/>
                </a:lnTo>
                <a:lnTo>
                  <a:pt x="483110" y="1104900"/>
                </a:lnTo>
                <a:lnTo>
                  <a:pt x="459830" y="1143000"/>
                </a:lnTo>
                <a:lnTo>
                  <a:pt x="451913" y="1155700"/>
                </a:lnTo>
                <a:lnTo>
                  <a:pt x="444040" y="1181100"/>
                </a:lnTo>
                <a:lnTo>
                  <a:pt x="436390" y="1193800"/>
                </a:lnTo>
                <a:lnTo>
                  <a:pt x="429143" y="1206500"/>
                </a:lnTo>
                <a:lnTo>
                  <a:pt x="420586" y="1231900"/>
                </a:lnTo>
                <a:lnTo>
                  <a:pt x="406385" y="1244600"/>
                </a:lnTo>
                <a:lnTo>
                  <a:pt x="387838" y="1257300"/>
                </a:lnTo>
                <a:close/>
              </a:path>
              <a:path w="1385569" h="1371600">
                <a:moveTo>
                  <a:pt x="148274" y="762000"/>
                </a:moveTo>
                <a:lnTo>
                  <a:pt x="14859" y="762000"/>
                </a:lnTo>
                <a:lnTo>
                  <a:pt x="6351" y="749300"/>
                </a:lnTo>
                <a:lnTo>
                  <a:pt x="1162" y="736600"/>
                </a:lnTo>
                <a:lnTo>
                  <a:pt x="0" y="723900"/>
                </a:lnTo>
                <a:lnTo>
                  <a:pt x="742" y="723900"/>
                </a:lnTo>
                <a:lnTo>
                  <a:pt x="3310" y="711200"/>
                </a:lnTo>
                <a:lnTo>
                  <a:pt x="7565" y="698500"/>
                </a:lnTo>
                <a:lnTo>
                  <a:pt x="25391" y="685800"/>
                </a:lnTo>
                <a:lnTo>
                  <a:pt x="608772" y="685800"/>
                </a:lnTo>
                <a:lnTo>
                  <a:pt x="594422" y="698500"/>
                </a:lnTo>
                <a:lnTo>
                  <a:pt x="518103" y="698500"/>
                </a:lnTo>
                <a:lnTo>
                  <a:pt x="422785" y="711200"/>
                </a:lnTo>
                <a:lnTo>
                  <a:pt x="327483" y="736600"/>
                </a:lnTo>
                <a:lnTo>
                  <a:pt x="279855" y="736600"/>
                </a:lnTo>
                <a:lnTo>
                  <a:pt x="232249" y="749300"/>
                </a:lnTo>
                <a:lnTo>
                  <a:pt x="184673" y="749300"/>
                </a:lnTo>
                <a:lnTo>
                  <a:pt x="148274" y="762000"/>
                </a:lnTo>
                <a:close/>
              </a:path>
              <a:path w="1385569" h="1371600">
                <a:moveTo>
                  <a:pt x="849512" y="1371600"/>
                </a:moveTo>
                <a:lnTo>
                  <a:pt x="831031" y="1371600"/>
                </a:lnTo>
                <a:lnTo>
                  <a:pt x="813354" y="1358900"/>
                </a:lnTo>
                <a:lnTo>
                  <a:pt x="805959" y="1358900"/>
                </a:lnTo>
                <a:lnTo>
                  <a:pt x="799542" y="1346200"/>
                </a:lnTo>
                <a:lnTo>
                  <a:pt x="794549" y="1346200"/>
                </a:lnTo>
                <a:lnTo>
                  <a:pt x="791427" y="1333500"/>
                </a:lnTo>
                <a:lnTo>
                  <a:pt x="784833" y="1308100"/>
                </a:lnTo>
                <a:lnTo>
                  <a:pt x="779285" y="1270000"/>
                </a:lnTo>
                <a:lnTo>
                  <a:pt x="774235" y="1244600"/>
                </a:lnTo>
                <a:lnTo>
                  <a:pt x="769139" y="1206500"/>
                </a:lnTo>
                <a:lnTo>
                  <a:pt x="759922" y="1155700"/>
                </a:lnTo>
                <a:lnTo>
                  <a:pt x="751366" y="1104900"/>
                </a:lnTo>
                <a:lnTo>
                  <a:pt x="743394" y="1054100"/>
                </a:lnTo>
                <a:lnTo>
                  <a:pt x="735930" y="1003300"/>
                </a:lnTo>
                <a:lnTo>
                  <a:pt x="728897" y="939800"/>
                </a:lnTo>
                <a:lnTo>
                  <a:pt x="722219" y="889000"/>
                </a:lnTo>
                <a:lnTo>
                  <a:pt x="715820" y="838200"/>
                </a:lnTo>
                <a:lnTo>
                  <a:pt x="709623" y="787400"/>
                </a:lnTo>
                <a:lnTo>
                  <a:pt x="703552" y="736600"/>
                </a:lnTo>
                <a:lnTo>
                  <a:pt x="913469" y="736600"/>
                </a:lnTo>
                <a:lnTo>
                  <a:pt x="939306" y="762000"/>
                </a:lnTo>
                <a:lnTo>
                  <a:pt x="801545" y="762000"/>
                </a:lnTo>
                <a:lnTo>
                  <a:pt x="807923" y="812800"/>
                </a:lnTo>
                <a:lnTo>
                  <a:pt x="814458" y="863600"/>
                </a:lnTo>
                <a:lnTo>
                  <a:pt x="821182" y="914400"/>
                </a:lnTo>
                <a:lnTo>
                  <a:pt x="828131" y="965200"/>
                </a:lnTo>
                <a:lnTo>
                  <a:pt x="835340" y="1016000"/>
                </a:lnTo>
                <a:lnTo>
                  <a:pt x="842842" y="1066800"/>
                </a:lnTo>
                <a:lnTo>
                  <a:pt x="850672" y="1117600"/>
                </a:lnTo>
                <a:lnTo>
                  <a:pt x="858864" y="1168400"/>
                </a:lnTo>
                <a:lnTo>
                  <a:pt x="867454" y="1219200"/>
                </a:lnTo>
                <a:lnTo>
                  <a:pt x="876474" y="1270000"/>
                </a:lnTo>
                <a:lnTo>
                  <a:pt x="879861" y="1295400"/>
                </a:lnTo>
                <a:lnTo>
                  <a:pt x="883733" y="1308100"/>
                </a:lnTo>
                <a:lnTo>
                  <a:pt x="884524" y="1333500"/>
                </a:lnTo>
                <a:lnTo>
                  <a:pt x="878664" y="1346200"/>
                </a:lnTo>
                <a:lnTo>
                  <a:pt x="866241" y="1358900"/>
                </a:lnTo>
                <a:lnTo>
                  <a:pt x="849512" y="1371600"/>
                </a:lnTo>
                <a:close/>
              </a:path>
              <a:path w="1385569" h="1371600">
                <a:moveTo>
                  <a:pt x="1217593" y="1104900"/>
                </a:moveTo>
                <a:lnTo>
                  <a:pt x="1185034" y="1092200"/>
                </a:lnTo>
                <a:lnTo>
                  <a:pt x="1146948" y="1054100"/>
                </a:lnTo>
                <a:lnTo>
                  <a:pt x="1108800" y="1028700"/>
                </a:lnTo>
                <a:lnTo>
                  <a:pt x="1070591" y="990600"/>
                </a:lnTo>
                <a:lnTo>
                  <a:pt x="1032322" y="965200"/>
                </a:lnTo>
                <a:lnTo>
                  <a:pt x="993996" y="927100"/>
                </a:lnTo>
                <a:lnTo>
                  <a:pt x="955614" y="901700"/>
                </a:lnTo>
                <a:lnTo>
                  <a:pt x="878684" y="825500"/>
                </a:lnTo>
                <a:lnTo>
                  <a:pt x="840140" y="800100"/>
                </a:lnTo>
                <a:lnTo>
                  <a:pt x="801545" y="762000"/>
                </a:lnTo>
                <a:lnTo>
                  <a:pt x="939306" y="762000"/>
                </a:lnTo>
                <a:lnTo>
                  <a:pt x="952224" y="774700"/>
                </a:lnTo>
                <a:lnTo>
                  <a:pt x="990915" y="800100"/>
                </a:lnTo>
                <a:lnTo>
                  <a:pt x="1029541" y="838200"/>
                </a:lnTo>
                <a:lnTo>
                  <a:pt x="1068107" y="863600"/>
                </a:lnTo>
                <a:lnTo>
                  <a:pt x="1106612" y="901700"/>
                </a:lnTo>
                <a:lnTo>
                  <a:pt x="1145061" y="927100"/>
                </a:lnTo>
                <a:lnTo>
                  <a:pt x="1221792" y="1003300"/>
                </a:lnTo>
                <a:lnTo>
                  <a:pt x="1255671" y="1028700"/>
                </a:lnTo>
                <a:lnTo>
                  <a:pt x="1260923" y="1066800"/>
                </a:lnTo>
                <a:lnTo>
                  <a:pt x="1245559" y="1092200"/>
                </a:lnTo>
                <a:lnTo>
                  <a:pt x="1217593" y="1104900"/>
                </a:lnTo>
                <a:close/>
              </a:path>
            </a:pathLst>
          </a:custGeom>
          <a:solidFill>
            <a:srgbClr val="F7F1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7015" y="2381690"/>
            <a:ext cx="14657069" cy="297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BE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168200"/>
            <a:ext cx="1432231" cy="165276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228756" y="8696182"/>
            <a:ext cx="2059305" cy="1587500"/>
          </a:xfrm>
          <a:custGeom>
            <a:avLst/>
            <a:gdLst/>
            <a:ahLst/>
            <a:cxnLst/>
            <a:rect l="l" t="t" r="r" b="b"/>
            <a:pathLst>
              <a:path w="2059305" h="1587500">
                <a:moveTo>
                  <a:pt x="223230" y="736600"/>
                </a:moveTo>
                <a:lnTo>
                  <a:pt x="178974" y="736600"/>
                </a:lnTo>
                <a:lnTo>
                  <a:pt x="151737" y="723900"/>
                </a:lnTo>
                <a:lnTo>
                  <a:pt x="129478" y="711200"/>
                </a:lnTo>
                <a:lnTo>
                  <a:pt x="114472" y="685800"/>
                </a:lnTo>
                <a:lnTo>
                  <a:pt x="108991" y="660400"/>
                </a:lnTo>
                <a:lnTo>
                  <a:pt x="115391" y="635000"/>
                </a:lnTo>
                <a:lnTo>
                  <a:pt x="134886" y="596900"/>
                </a:lnTo>
                <a:lnTo>
                  <a:pt x="165270" y="571500"/>
                </a:lnTo>
                <a:lnTo>
                  <a:pt x="204338" y="533400"/>
                </a:lnTo>
                <a:lnTo>
                  <a:pt x="249886" y="508000"/>
                </a:lnTo>
                <a:lnTo>
                  <a:pt x="299708" y="469900"/>
                </a:lnTo>
                <a:lnTo>
                  <a:pt x="351601" y="444500"/>
                </a:lnTo>
                <a:lnTo>
                  <a:pt x="403359" y="406400"/>
                </a:lnTo>
                <a:lnTo>
                  <a:pt x="452778" y="381000"/>
                </a:lnTo>
                <a:lnTo>
                  <a:pt x="497653" y="355600"/>
                </a:lnTo>
                <a:lnTo>
                  <a:pt x="535778" y="342900"/>
                </a:lnTo>
                <a:lnTo>
                  <a:pt x="564950" y="330200"/>
                </a:lnTo>
                <a:lnTo>
                  <a:pt x="655015" y="279400"/>
                </a:lnTo>
                <a:lnTo>
                  <a:pt x="700354" y="266700"/>
                </a:lnTo>
                <a:lnTo>
                  <a:pt x="791673" y="215900"/>
                </a:lnTo>
                <a:lnTo>
                  <a:pt x="837665" y="203200"/>
                </a:lnTo>
                <a:lnTo>
                  <a:pt x="883887" y="177800"/>
                </a:lnTo>
                <a:lnTo>
                  <a:pt x="977044" y="152400"/>
                </a:lnTo>
                <a:lnTo>
                  <a:pt x="1023991" y="127000"/>
                </a:lnTo>
                <a:lnTo>
                  <a:pt x="1459354" y="12700"/>
                </a:lnTo>
                <a:lnTo>
                  <a:pt x="1509621" y="12700"/>
                </a:lnTo>
                <a:lnTo>
                  <a:pt x="1560077" y="0"/>
                </a:lnTo>
                <a:lnTo>
                  <a:pt x="1760742" y="0"/>
                </a:lnTo>
                <a:lnTo>
                  <a:pt x="1858249" y="25400"/>
                </a:lnTo>
                <a:lnTo>
                  <a:pt x="1903921" y="50800"/>
                </a:lnTo>
                <a:lnTo>
                  <a:pt x="1940152" y="88900"/>
                </a:lnTo>
                <a:lnTo>
                  <a:pt x="1963492" y="139700"/>
                </a:lnTo>
                <a:lnTo>
                  <a:pt x="1970489" y="190500"/>
                </a:lnTo>
                <a:lnTo>
                  <a:pt x="1566740" y="190500"/>
                </a:lnTo>
                <a:lnTo>
                  <a:pt x="1463915" y="215900"/>
                </a:lnTo>
                <a:lnTo>
                  <a:pt x="1413135" y="215900"/>
                </a:lnTo>
                <a:lnTo>
                  <a:pt x="1128211" y="292100"/>
                </a:lnTo>
                <a:lnTo>
                  <a:pt x="1081712" y="317500"/>
                </a:lnTo>
                <a:lnTo>
                  <a:pt x="989439" y="342900"/>
                </a:lnTo>
                <a:lnTo>
                  <a:pt x="943637" y="368300"/>
                </a:lnTo>
                <a:lnTo>
                  <a:pt x="898040" y="381000"/>
                </a:lnTo>
                <a:lnTo>
                  <a:pt x="852635" y="406400"/>
                </a:lnTo>
                <a:lnTo>
                  <a:pt x="807406" y="419100"/>
                </a:lnTo>
                <a:lnTo>
                  <a:pt x="762342" y="444500"/>
                </a:lnTo>
                <a:lnTo>
                  <a:pt x="717427" y="457200"/>
                </a:lnTo>
                <a:lnTo>
                  <a:pt x="672649" y="482600"/>
                </a:lnTo>
                <a:lnTo>
                  <a:pt x="386375" y="635000"/>
                </a:lnTo>
                <a:lnTo>
                  <a:pt x="340042" y="660400"/>
                </a:lnTo>
                <a:lnTo>
                  <a:pt x="302547" y="685800"/>
                </a:lnTo>
                <a:lnTo>
                  <a:pt x="264016" y="711200"/>
                </a:lnTo>
                <a:lnTo>
                  <a:pt x="223230" y="736600"/>
                </a:lnTo>
                <a:close/>
              </a:path>
              <a:path w="2059305" h="1587500">
                <a:moveTo>
                  <a:pt x="488926" y="1587500"/>
                </a:moveTo>
                <a:lnTo>
                  <a:pt x="45516" y="1587500"/>
                </a:lnTo>
                <a:lnTo>
                  <a:pt x="40423" y="1574800"/>
                </a:lnTo>
                <a:lnTo>
                  <a:pt x="14166" y="1549400"/>
                </a:lnTo>
                <a:lnTo>
                  <a:pt x="9" y="1498600"/>
                </a:lnTo>
                <a:lnTo>
                  <a:pt x="0" y="1447800"/>
                </a:lnTo>
                <a:lnTo>
                  <a:pt x="11894" y="1409700"/>
                </a:lnTo>
                <a:lnTo>
                  <a:pt x="33180" y="1371600"/>
                </a:lnTo>
                <a:lnTo>
                  <a:pt x="61346" y="1333500"/>
                </a:lnTo>
                <a:lnTo>
                  <a:pt x="93877" y="1295400"/>
                </a:lnTo>
                <a:lnTo>
                  <a:pt x="128261" y="1257300"/>
                </a:lnTo>
                <a:lnTo>
                  <a:pt x="161986" y="1231900"/>
                </a:lnTo>
                <a:lnTo>
                  <a:pt x="202129" y="1193800"/>
                </a:lnTo>
                <a:lnTo>
                  <a:pt x="242771" y="1168400"/>
                </a:lnTo>
                <a:lnTo>
                  <a:pt x="283884" y="1130300"/>
                </a:lnTo>
                <a:lnTo>
                  <a:pt x="367420" y="1079500"/>
                </a:lnTo>
                <a:lnTo>
                  <a:pt x="409788" y="1041400"/>
                </a:lnTo>
                <a:lnTo>
                  <a:pt x="538970" y="965200"/>
                </a:lnTo>
                <a:lnTo>
                  <a:pt x="582633" y="927100"/>
                </a:lnTo>
                <a:lnTo>
                  <a:pt x="626552" y="901700"/>
                </a:lnTo>
                <a:lnTo>
                  <a:pt x="1118885" y="622300"/>
                </a:lnTo>
                <a:lnTo>
                  <a:pt x="1335112" y="495300"/>
                </a:lnTo>
                <a:lnTo>
                  <a:pt x="1378307" y="482600"/>
                </a:lnTo>
                <a:lnTo>
                  <a:pt x="1464207" y="431800"/>
                </a:lnTo>
                <a:lnTo>
                  <a:pt x="1589182" y="355600"/>
                </a:lnTo>
                <a:lnTo>
                  <a:pt x="1629943" y="330200"/>
                </a:lnTo>
                <a:lnTo>
                  <a:pt x="1669268" y="304800"/>
                </a:lnTo>
                <a:lnTo>
                  <a:pt x="1706568" y="266700"/>
                </a:lnTo>
                <a:lnTo>
                  <a:pt x="1741249" y="241300"/>
                </a:lnTo>
                <a:lnTo>
                  <a:pt x="1772720" y="203200"/>
                </a:lnTo>
                <a:lnTo>
                  <a:pt x="1721607" y="190500"/>
                </a:lnTo>
                <a:lnTo>
                  <a:pt x="1970489" y="190500"/>
                </a:lnTo>
                <a:lnTo>
                  <a:pt x="1965078" y="228600"/>
                </a:lnTo>
                <a:lnTo>
                  <a:pt x="1952912" y="266700"/>
                </a:lnTo>
                <a:lnTo>
                  <a:pt x="1934592" y="304800"/>
                </a:lnTo>
                <a:lnTo>
                  <a:pt x="1910719" y="330200"/>
                </a:lnTo>
                <a:lnTo>
                  <a:pt x="1881892" y="368300"/>
                </a:lnTo>
                <a:lnTo>
                  <a:pt x="1848711" y="393700"/>
                </a:lnTo>
                <a:lnTo>
                  <a:pt x="1811777" y="431800"/>
                </a:lnTo>
                <a:lnTo>
                  <a:pt x="1771689" y="457200"/>
                </a:lnTo>
                <a:lnTo>
                  <a:pt x="1729048" y="495300"/>
                </a:lnTo>
                <a:lnTo>
                  <a:pt x="1684453" y="520700"/>
                </a:lnTo>
                <a:lnTo>
                  <a:pt x="1638505" y="546100"/>
                </a:lnTo>
                <a:lnTo>
                  <a:pt x="1591803" y="584200"/>
                </a:lnTo>
                <a:lnTo>
                  <a:pt x="1498540" y="635000"/>
                </a:lnTo>
                <a:lnTo>
                  <a:pt x="1453178" y="660400"/>
                </a:lnTo>
                <a:lnTo>
                  <a:pt x="1409463" y="673100"/>
                </a:lnTo>
                <a:lnTo>
                  <a:pt x="1367995" y="698500"/>
                </a:lnTo>
                <a:lnTo>
                  <a:pt x="1329374" y="723900"/>
                </a:lnTo>
                <a:lnTo>
                  <a:pt x="1294200" y="736600"/>
                </a:lnTo>
                <a:lnTo>
                  <a:pt x="1263072" y="762000"/>
                </a:lnTo>
                <a:lnTo>
                  <a:pt x="1130983" y="838200"/>
                </a:lnTo>
                <a:lnTo>
                  <a:pt x="1087097" y="850900"/>
                </a:lnTo>
                <a:lnTo>
                  <a:pt x="782824" y="1028700"/>
                </a:lnTo>
                <a:lnTo>
                  <a:pt x="739883" y="1066800"/>
                </a:lnTo>
                <a:lnTo>
                  <a:pt x="654486" y="1117600"/>
                </a:lnTo>
                <a:lnTo>
                  <a:pt x="486879" y="1219200"/>
                </a:lnTo>
                <a:lnTo>
                  <a:pt x="445514" y="1257300"/>
                </a:lnTo>
                <a:lnTo>
                  <a:pt x="404727" y="1282700"/>
                </a:lnTo>
                <a:lnTo>
                  <a:pt x="364697" y="1308100"/>
                </a:lnTo>
                <a:lnTo>
                  <a:pt x="325607" y="1346200"/>
                </a:lnTo>
                <a:lnTo>
                  <a:pt x="287637" y="1371600"/>
                </a:lnTo>
                <a:lnTo>
                  <a:pt x="250968" y="1409700"/>
                </a:lnTo>
                <a:lnTo>
                  <a:pt x="215782" y="1447800"/>
                </a:lnTo>
                <a:lnTo>
                  <a:pt x="855900" y="1447800"/>
                </a:lnTo>
                <a:lnTo>
                  <a:pt x="809378" y="1473200"/>
                </a:lnTo>
                <a:lnTo>
                  <a:pt x="716178" y="1498600"/>
                </a:lnTo>
                <a:lnTo>
                  <a:pt x="669479" y="1524000"/>
                </a:lnTo>
                <a:lnTo>
                  <a:pt x="622699" y="1536700"/>
                </a:lnTo>
                <a:lnTo>
                  <a:pt x="578053" y="1549400"/>
                </a:lnTo>
                <a:lnTo>
                  <a:pt x="533063" y="1574800"/>
                </a:lnTo>
                <a:lnTo>
                  <a:pt x="488926" y="1587500"/>
                </a:lnTo>
                <a:close/>
              </a:path>
              <a:path w="2059305" h="1587500">
                <a:moveTo>
                  <a:pt x="855900" y="1447800"/>
                </a:moveTo>
                <a:lnTo>
                  <a:pt x="215782" y="1447800"/>
                </a:lnTo>
                <a:lnTo>
                  <a:pt x="266347" y="1435100"/>
                </a:lnTo>
                <a:lnTo>
                  <a:pt x="316353" y="1435100"/>
                </a:lnTo>
                <a:lnTo>
                  <a:pt x="463583" y="1397000"/>
                </a:lnTo>
                <a:lnTo>
                  <a:pt x="511917" y="1371600"/>
                </a:lnTo>
                <a:lnTo>
                  <a:pt x="559973" y="1358900"/>
                </a:lnTo>
                <a:lnTo>
                  <a:pt x="607807" y="1333500"/>
                </a:lnTo>
                <a:lnTo>
                  <a:pt x="703034" y="1308100"/>
                </a:lnTo>
                <a:lnTo>
                  <a:pt x="750539" y="1282700"/>
                </a:lnTo>
                <a:lnTo>
                  <a:pt x="797361" y="1270000"/>
                </a:lnTo>
                <a:lnTo>
                  <a:pt x="844159" y="1244600"/>
                </a:lnTo>
                <a:lnTo>
                  <a:pt x="937738" y="1206500"/>
                </a:lnTo>
                <a:lnTo>
                  <a:pt x="984544" y="1193800"/>
                </a:lnTo>
                <a:lnTo>
                  <a:pt x="1031378" y="1168400"/>
                </a:lnTo>
                <a:lnTo>
                  <a:pt x="1078253" y="1155700"/>
                </a:lnTo>
                <a:lnTo>
                  <a:pt x="1125182" y="1130300"/>
                </a:lnTo>
                <a:lnTo>
                  <a:pt x="1172179" y="1117600"/>
                </a:lnTo>
                <a:lnTo>
                  <a:pt x="1219255" y="1092200"/>
                </a:lnTo>
                <a:lnTo>
                  <a:pt x="1313699" y="1066800"/>
                </a:lnTo>
                <a:lnTo>
                  <a:pt x="1361092" y="1041400"/>
                </a:lnTo>
                <a:lnTo>
                  <a:pt x="1456286" y="1016000"/>
                </a:lnTo>
                <a:lnTo>
                  <a:pt x="1504113" y="990600"/>
                </a:lnTo>
                <a:lnTo>
                  <a:pt x="1646311" y="952500"/>
                </a:lnTo>
                <a:lnTo>
                  <a:pt x="1693849" y="927100"/>
                </a:lnTo>
                <a:lnTo>
                  <a:pt x="1932931" y="863600"/>
                </a:lnTo>
                <a:lnTo>
                  <a:pt x="1981080" y="838200"/>
                </a:lnTo>
                <a:lnTo>
                  <a:pt x="2029358" y="825500"/>
                </a:lnTo>
                <a:lnTo>
                  <a:pt x="2059242" y="825500"/>
                </a:lnTo>
                <a:lnTo>
                  <a:pt x="2059242" y="1028700"/>
                </a:lnTo>
                <a:lnTo>
                  <a:pt x="2040836" y="1028700"/>
                </a:lnTo>
                <a:lnTo>
                  <a:pt x="1891779" y="1066800"/>
                </a:lnTo>
                <a:lnTo>
                  <a:pt x="1842265" y="1092200"/>
                </a:lnTo>
                <a:lnTo>
                  <a:pt x="1649839" y="1143000"/>
                </a:lnTo>
                <a:lnTo>
                  <a:pt x="1602488" y="1168400"/>
                </a:lnTo>
                <a:lnTo>
                  <a:pt x="1508181" y="1193800"/>
                </a:lnTo>
                <a:lnTo>
                  <a:pt x="1461203" y="1219200"/>
                </a:lnTo>
                <a:lnTo>
                  <a:pt x="1367543" y="1244600"/>
                </a:lnTo>
                <a:lnTo>
                  <a:pt x="1320841" y="1270000"/>
                </a:lnTo>
                <a:lnTo>
                  <a:pt x="1274208" y="1282700"/>
                </a:lnTo>
                <a:lnTo>
                  <a:pt x="1227635" y="1308100"/>
                </a:lnTo>
                <a:lnTo>
                  <a:pt x="1134624" y="1333500"/>
                </a:lnTo>
                <a:lnTo>
                  <a:pt x="1088165" y="1358900"/>
                </a:lnTo>
                <a:lnTo>
                  <a:pt x="948843" y="1409700"/>
                </a:lnTo>
                <a:lnTo>
                  <a:pt x="902385" y="1435100"/>
                </a:lnTo>
                <a:lnTo>
                  <a:pt x="855900" y="1447800"/>
                </a:lnTo>
                <a:close/>
              </a:path>
              <a:path w="2059305" h="1587500">
                <a:moveTo>
                  <a:pt x="1904328" y="1587500"/>
                </a:moveTo>
                <a:lnTo>
                  <a:pt x="1545089" y="1587500"/>
                </a:lnTo>
                <a:lnTo>
                  <a:pt x="1564040" y="1574800"/>
                </a:lnTo>
                <a:lnTo>
                  <a:pt x="1646820" y="1524000"/>
                </a:lnTo>
                <a:lnTo>
                  <a:pt x="1688501" y="1485900"/>
                </a:lnTo>
                <a:lnTo>
                  <a:pt x="2022109" y="1282700"/>
                </a:lnTo>
                <a:lnTo>
                  <a:pt x="2059242" y="1257300"/>
                </a:lnTo>
                <a:lnTo>
                  <a:pt x="2059242" y="1485900"/>
                </a:lnTo>
                <a:lnTo>
                  <a:pt x="2045082" y="1498600"/>
                </a:lnTo>
                <a:lnTo>
                  <a:pt x="1963705" y="1549400"/>
                </a:lnTo>
                <a:lnTo>
                  <a:pt x="1921704" y="1574800"/>
                </a:lnTo>
                <a:lnTo>
                  <a:pt x="1904328" y="1587500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684907" y="599059"/>
            <a:ext cx="1887220" cy="682625"/>
          </a:xfrm>
          <a:custGeom>
            <a:avLst/>
            <a:gdLst/>
            <a:ahLst/>
            <a:cxnLst/>
            <a:rect l="l" t="t" r="r" b="b"/>
            <a:pathLst>
              <a:path w="1887220" h="682625">
                <a:moveTo>
                  <a:pt x="0" y="40411"/>
                </a:moveTo>
                <a:lnTo>
                  <a:pt x="14631" y="14625"/>
                </a:lnTo>
                <a:lnTo>
                  <a:pt x="40417" y="0"/>
                </a:lnTo>
                <a:lnTo>
                  <a:pt x="70759" y="3106"/>
                </a:lnTo>
                <a:lnTo>
                  <a:pt x="96201" y="28142"/>
                </a:lnTo>
                <a:lnTo>
                  <a:pt x="116524" y="71428"/>
                </a:lnTo>
                <a:lnTo>
                  <a:pt x="133292" y="119132"/>
                </a:lnTo>
                <a:lnTo>
                  <a:pt x="148069" y="157425"/>
                </a:lnTo>
                <a:lnTo>
                  <a:pt x="167248" y="207717"/>
                </a:lnTo>
                <a:lnTo>
                  <a:pt x="185012" y="258517"/>
                </a:lnTo>
                <a:lnTo>
                  <a:pt x="202261" y="309496"/>
                </a:lnTo>
                <a:lnTo>
                  <a:pt x="219898" y="360324"/>
                </a:lnTo>
                <a:lnTo>
                  <a:pt x="238823" y="410671"/>
                </a:lnTo>
                <a:lnTo>
                  <a:pt x="259937" y="460208"/>
                </a:lnTo>
                <a:lnTo>
                  <a:pt x="284755" y="413302"/>
                </a:lnTo>
                <a:lnTo>
                  <a:pt x="310490" y="366911"/>
                </a:lnTo>
                <a:lnTo>
                  <a:pt x="337063" y="321001"/>
                </a:lnTo>
                <a:lnTo>
                  <a:pt x="364393" y="275534"/>
                </a:lnTo>
                <a:lnTo>
                  <a:pt x="392399" y="230474"/>
                </a:lnTo>
                <a:lnTo>
                  <a:pt x="421001" y="185785"/>
                </a:lnTo>
                <a:lnTo>
                  <a:pt x="450118" y="141430"/>
                </a:lnTo>
                <a:lnTo>
                  <a:pt x="479670" y="97374"/>
                </a:lnTo>
                <a:lnTo>
                  <a:pt x="512274" y="71127"/>
                </a:lnTo>
                <a:lnTo>
                  <a:pt x="542982" y="68848"/>
                </a:lnTo>
                <a:lnTo>
                  <a:pt x="571356" y="84754"/>
                </a:lnTo>
                <a:lnTo>
                  <a:pt x="596960" y="113061"/>
                </a:lnTo>
                <a:lnTo>
                  <a:pt x="619359" y="147988"/>
                </a:lnTo>
                <a:lnTo>
                  <a:pt x="638117" y="183751"/>
                </a:lnTo>
                <a:lnTo>
                  <a:pt x="652797" y="214567"/>
                </a:lnTo>
                <a:lnTo>
                  <a:pt x="674837" y="260184"/>
                </a:lnTo>
                <a:lnTo>
                  <a:pt x="696517" y="305972"/>
                </a:lnTo>
                <a:lnTo>
                  <a:pt x="739614" y="397667"/>
                </a:lnTo>
                <a:lnTo>
                  <a:pt x="761439" y="443379"/>
                </a:lnTo>
                <a:lnTo>
                  <a:pt x="783720" y="488871"/>
                </a:lnTo>
                <a:lnTo>
                  <a:pt x="806662" y="534044"/>
                </a:lnTo>
                <a:lnTo>
                  <a:pt x="836471" y="492127"/>
                </a:lnTo>
                <a:lnTo>
                  <a:pt x="866585" y="450436"/>
                </a:lnTo>
                <a:lnTo>
                  <a:pt x="926974" y="367255"/>
                </a:lnTo>
                <a:lnTo>
                  <a:pt x="956873" y="325528"/>
                </a:lnTo>
                <a:lnTo>
                  <a:pt x="986327" y="283553"/>
                </a:lnTo>
                <a:lnTo>
                  <a:pt x="1015147" y="241209"/>
                </a:lnTo>
                <a:lnTo>
                  <a:pt x="1043144" y="198378"/>
                </a:lnTo>
                <a:lnTo>
                  <a:pt x="1070133" y="154942"/>
                </a:lnTo>
                <a:lnTo>
                  <a:pt x="1095925" y="110781"/>
                </a:lnTo>
                <a:lnTo>
                  <a:pt x="1111916" y="86705"/>
                </a:lnTo>
                <a:lnTo>
                  <a:pt x="1135250" y="70592"/>
                </a:lnTo>
                <a:lnTo>
                  <a:pt x="1162111" y="66312"/>
                </a:lnTo>
                <a:lnTo>
                  <a:pt x="1188682" y="77735"/>
                </a:lnTo>
                <a:lnTo>
                  <a:pt x="1212412" y="109487"/>
                </a:lnTo>
                <a:lnTo>
                  <a:pt x="1229731" y="145622"/>
                </a:lnTo>
                <a:lnTo>
                  <a:pt x="1243020" y="183882"/>
                </a:lnTo>
                <a:lnTo>
                  <a:pt x="1254662" y="222007"/>
                </a:lnTo>
                <a:lnTo>
                  <a:pt x="1269284" y="273399"/>
                </a:lnTo>
                <a:lnTo>
                  <a:pt x="1284115" y="324728"/>
                </a:lnTo>
                <a:lnTo>
                  <a:pt x="1299171" y="375991"/>
                </a:lnTo>
                <a:lnTo>
                  <a:pt x="1314467" y="427181"/>
                </a:lnTo>
                <a:lnTo>
                  <a:pt x="1330016" y="478293"/>
                </a:lnTo>
                <a:lnTo>
                  <a:pt x="1345833" y="529323"/>
                </a:lnTo>
                <a:lnTo>
                  <a:pt x="1378954" y="489610"/>
                </a:lnTo>
                <a:lnTo>
                  <a:pt x="1410962" y="449065"/>
                </a:lnTo>
                <a:lnTo>
                  <a:pt x="1442048" y="407830"/>
                </a:lnTo>
                <a:lnTo>
                  <a:pt x="1472405" y="366049"/>
                </a:lnTo>
                <a:lnTo>
                  <a:pt x="1502224" y="323867"/>
                </a:lnTo>
                <a:lnTo>
                  <a:pt x="1531698" y="281426"/>
                </a:lnTo>
                <a:lnTo>
                  <a:pt x="1590377" y="196344"/>
                </a:lnTo>
                <a:lnTo>
                  <a:pt x="1619966" y="153990"/>
                </a:lnTo>
                <a:lnTo>
                  <a:pt x="1649976" y="111952"/>
                </a:lnTo>
                <a:lnTo>
                  <a:pt x="1677327" y="78324"/>
                </a:lnTo>
                <a:lnTo>
                  <a:pt x="1710641" y="52794"/>
                </a:lnTo>
                <a:lnTo>
                  <a:pt x="1746489" y="47609"/>
                </a:lnTo>
                <a:lnTo>
                  <a:pt x="1781446" y="75015"/>
                </a:lnTo>
                <a:lnTo>
                  <a:pt x="1796726" y="123620"/>
                </a:lnTo>
                <a:lnTo>
                  <a:pt x="1808657" y="173372"/>
                </a:lnTo>
                <a:lnTo>
                  <a:pt x="1819654" y="223450"/>
                </a:lnTo>
                <a:lnTo>
                  <a:pt x="1832130" y="273031"/>
                </a:lnTo>
                <a:lnTo>
                  <a:pt x="1843610" y="322671"/>
                </a:lnTo>
                <a:lnTo>
                  <a:pt x="1856358" y="371992"/>
                </a:lnTo>
                <a:lnTo>
                  <a:pt x="1868596" y="421412"/>
                </a:lnTo>
                <a:lnTo>
                  <a:pt x="1878546" y="471349"/>
                </a:lnTo>
                <a:lnTo>
                  <a:pt x="1881338" y="490002"/>
                </a:lnTo>
                <a:lnTo>
                  <a:pt x="1885382" y="508683"/>
                </a:lnTo>
                <a:lnTo>
                  <a:pt x="1887076" y="527222"/>
                </a:lnTo>
                <a:lnTo>
                  <a:pt x="1882814" y="545450"/>
                </a:lnTo>
                <a:lnTo>
                  <a:pt x="1865054" y="567330"/>
                </a:lnTo>
                <a:lnTo>
                  <a:pt x="1839022" y="575862"/>
                </a:lnTo>
                <a:lnTo>
                  <a:pt x="1812113" y="570613"/>
                </a:lnTo>
                <a:lnTo>
                  <a:pt x="1791718" y="551152"/>
                </a:lnTo>
                <a:lnTo>
                  <a:pt x="1783869" y="529201"/>
                </a:lnTo>
                <a:lnTo>
                  <a:pt x="1779623" y="506119"/>
                </a:lnTo>
                <a:lnTo>
                  <a:pt x="1776497" y="482677"/>
                </a:lnTo>
                <a:lnTo>
                  <a:pt x="1772004" y="459641"/>
                </a:lnTo>
                <a:lnTo>
                  <a:pt x="1759206" y="408867"/>
                </a:lnTo>
                <a:lnTo>
                  <a:pt x="1746611" y="358028"/>
                </a:lnTo>
                <a:lnTo>
                  <a:pt x="1734168" y="307145"/>
                </a:lnTo>
                <a:lnTo>
                  <a:pt x="1709536" y="205314"/>
                </a:lnTo>
                <a:lnTo>
                  <a:pt x="1679448" y="248521"/>
                </a:lnTo>
                <a:lnTo>
                  <a:pt x="1619862" y="335372"/>
                </a:lnTo>
                <a:lnTo>
                  <a:pt x="1589930" y="378696"/>
                </a:lnTo>
                <a:lnTo>
                  <a:pt x="1559619" y="421740"/>
                </a:lnTo>
                <a:lnTo>
                  <a:pt x="1528710" y="464346"/>
                </a:lnTo>
                <a:lnTo>
                  <a:pt x="1496987" y="506353"/>
                </a:lnTo>
                <a:lnTo>
                  <a:pt x="1464235" y="547602"/>
                </a:lnTo>
                <a:lnTo>
                  <a:pt x="1436714" y="581017"/>
                </a:lnTo>
                <a:lnTo>
                  <a:pt x="1400483" y="625333"/>
                </a:lnTo>
                <a:lnTo>
                  <a:pt x="1362836" y="664388"/>
                </a:lnTo>
                <a:lnTo>
                  <a:pt x="1331066" y="682017"/>
                </a:lnTo>
                <a:lnTo>
                  <a:pt x="1304978" y="679161"/>
                </a:lnTo>
                <a:lnTo>
                  <a:pt x="1285315" y="664432"/>
                </a:lnTo>
                <a:lnTo>
                  <a:pt x="1271949" y="642275"/>
                </a:lnTo>
                <a:lnTo>
                  <a:pt x="1264746" y="617133"/>
                </a:lnTo>
                <a:lnTo>
                  <a:pt x="1257439" y="592466"/>
                </a:lnTo>
                <a:lnTo>
                  <a:pt x="1249852" y="567888"/>
                </a:lnTo>
                <a:lnTo>
                  <a:pt x="1234532" y="518786"/>
                </a:lnTo>
                <a:lnTo>
                  <a:pt x="1219603" y="470220"/>
                </a:lnTo>
                <a:lnTo>
                  <a:pt x="1204984" y="421562"/>
                </a:lnTo>
                <a:lnTo>
                  <a:pt x="1190608" y="372832"/>
                </a:lnTo>
                <a:lnTo>
                  <a:pt x="1176409" y="324053"/>
                </a:lnTo>
                <a:lnTo>
                  <a:pt x="1148271" y="226426"/>
                </a:lnTo>
                <a:lnTo>
                  <a:pt x="1118733" y="270941"/>
                </a:lnTo>
                <a:lnTo>
                  <a:pt x="1088844" y="315232"/>
                </a:lnTo>
                <a:lnTo>
                  <a:pt x="1058604" y="359291"/>
                </a:lnTo>
                <a:lnTo>
                  <a:pt x="1028012" y="403110"/>
                </a:lnTo>
                <a:lnTo>
                  <a:pt x="997069" y="446684"/>
                </a:lnTo>
                <a:lnTo>
                  <a:pt x="965774" y="490003"/>
                </a:lnTo>
                <a:lnTo>
                  <a:pt x="934128" y="533062"/>
                </a:lnTo>
                <a:lnTo>
                  <a:pt x="914995" y="559506"/>
                </a:lnTo>
                <a:lnTo>
                  <a:pt x="877140" y="612691"/>
                </a:lnTo>
                <a:lnTo>
                  <a:pt x="841326" y="659111"/>
                </a:lnTo>
                <a:lnTo>
                  <a:pt x="796606" y="679605"/>
                </a:lnTo>
                <a:lnTo>
                  <a:pt x="771576" y="672198"/>
                </a:lnTo>
                <a:lnTo>
                  <a:pt x="749784" y="650756"/>
                </a:lnTo>
                <a:lnTo>
                  <a:pt x="734394" y="624049"/>
                </a:lnTo>
                <a:lnTo>
                  <a:pt x="721779" y="595224"/>
                </a:lnTo>
                <a:lnTo>
                  <a:pt x="708315" y="567430"/>
                </a:lnTo>
                <a:lnTo>
                  <a:pt x="685309" y="522577"/>
                </a:lnTo>
                <a:lnTo>
                  <a:pt x="663111" y="477326"/>
                </a:lnTo>
                <a:lnTo>
                  <a:pt x="641463" y="431805"/>
                </a:lnTo>
                <a:lnTo>
                  <a:pt x="598790" y="340461"/>
                </a:lnTo>
                <a:lnTo>
                  <a:pt x="577248" y="294892"/>
                </a:lnTo>
                <a:lnTo>
                  <a:pt x="555227" y="249562"/>
                </a:lnTo>
                <a:lnTo>
                  <a:pt x="532469" y="204596"/>
                </a:lnTo>
                <a:lnTo>
                  <a:pt x="506973" y="242660"/>
                </a:lnTo>
                <a:lnTo>
                  <a:pt x="482177" y="281168"/>
                </a:lnTo>
                <a:lnTo>
                  <a:pt x="457982" y="320057"/>
                </a:lnTo>
                <a:lnTo>
                  <a:pt x="434292" y="359263"/>
                </a:lnTo>
                <a:lnTo>
                  <a:pt x="411008" y="398722"/>
                </a:lnTo>
                <a:lnTo>
                  <a:pt x="385358" y="443536"/>
                </a:lnTo>
                <a:lnTo>
                  <a:pt x="361312" y="489628"/>
                </a:lnTo>
                <a:lnTo>
                  <a:pt x="337057" y="535610"/>
                </a:lnTo>
                <a:lnTo>
                  <a:pt x="310782" y="580098"/>
                </a:lnTo>
                <a:lnTo>
                  <a:pt x="280672" y="621703"/>
                </a:lnTo>
                <a:lnTo>
                  <a:pt x="265568" y="630056"/>
                </a:lnTo>
                <a:lnTo>
                  <a:pt x="248418" y="632504"/>
                </a:lnTo>
                <a:lnTo>
                  <a:pt x="231268" y="629372"/>
                </a:lnTo>
                <a:lnTo>
                  <a:pt x="216165" y="620985"/>
                </a:lnTo>
                <a:lnTo>
                  <a:pt x="201834" y="603562"/>
                </a:lnTo>
                <a:lnTo>
                  <a:pt x="193041" y="582755"/>
                </a:lnTo>
                <a:lnTo>
                  <a:pt x="186699" y="560545"/>
                </a:lnTo>
                <a:lnTo>
                  <a:pt x="179719" y="538916"/>
                </a:lnTo>
                <a:lnTo>
                  <a:pt x="158976" y="487582"/>
                </a:lnTo>
                <a:lnTo>
                  <a:pt x="138613" y="436128"/>
                </a:lnTo>
                <a:lnTo>
                  <a:pt x="119016" y="384399"/>
                </a:lnTo>
                <a:lnTo>
                  <a:pt x="100575" y="332238"/>
                </a:lnTo>
                <a:lnTo>
                  <a:pt x="83676" y="279490"/>
                </a:lnTo>
                <a:lnTo>
                  <a:pt x="44558" y="174656"/>
                </a:lnTo>
                <a:lnTo>
                  <a:pt x="24393" y="122484"/>
                </a:lnTo>
                <a:lnTo>
                  <a:pt x="3117" y="70785"/>
                </a:lnTo>
                <a:lnTo>
                  <a:pt x="0" y="40411"/>
                </a:lnTo>
                <a:close/>
              </a:path>
            </a:pathLst>
          </a:custGeom>
          <a:solidFill>
            <a:srgbClr val="20B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3079280"/>
            <a:ext cx="1683385" cy="1773555"/>
          </a:xfrm>
          <a:custGeom>
            <a:avLst/>
            <a:gdLst/>
            <a:ahLst/>
            <a:cxnLst/>
            <a:rect l="l" t="t" r="r" b="b"/>
            <a:pathLst>
              <a:path w="1683385" h="1773554">
                <a:moveTo>
                  <a:pt x="1423057" y="118540"/>
                </a:moveTo>
                <a:lnTo>
                  <a:pt x="1401107" y="80084"/>
                </a:lnTo>
                <a:lnTo>
                  <a:pt x="1405558" y="39742"/>
                </a:lnTo>
                <a:lnTo>
                  <a:pt x="1431759" y="9165"/>
                </a:lnTo>
                <a:lnTo>
                  <a:pt x="1475060" y="0"/>
                </a:lnTo>
                <a:lnTo>
                  <a:pt x="1519661" y="17320"/>
                </a:lnTo>
                <a:lnTo>
                  <a:pt x="1557056" y="46133"/>
                </a:lnTo>
                <a:lnTo>
                  <a:pt x="1588186" y="82964"/>
                </a:lnTo>
                <a:lnTo>
                  <a:pt x="1613990" y="124334"/>
                </a:lnTo>
                <a:lnTo>
                  <a:pt x="1635407" y="166768"/>
                </a:lnTo>
                <a:lnTo>
                  <a:pt x="1654461" y="216348"/>
                </a:lnTo>
                <a:lnTo>
                  <a:pt x="1667922" y="267691"/>
                </a:lnTo>
                <a:lnTo>
                  <a:pt x="1676760" y="320126"/>
                </a:lnTo>
                <a:lnTo>
                  <a:pt x="1681765" y="371181"/>
                </a:lnTo>
                <a:lnTo>
                  <a:pt x="1460454" y="149869"/>
                </a:lnTo>
                <a:lnTo>
                  <a:pt x="1451584" y="141481"/>
                </a:lnTo>
                <a:lnTo>
                  <a:pt x="1442020" y="133914"/>
                </a:lnTo>
                <a:lnTo>
                  <a:pt x="1432323" y="126492"/>
                </a:lnTo>
                <a:lnTo>
                  <a:pt x="1423057" y="118540"/>
                </a:lnTo>
                <a:close/>
              </a:path>
              <a:path w="1683385" h="1773554">
                <a:moveTo>
                  <a:pt x="1313038" y="839790"/>
                </a:moveTo>
                <a:lnTo>
                  <a:pt x="1196100" y="722852"/>
                </a:lnTo>
                <a:lnTo>
                  <a:pt x="1248745" y="708970"/>
                </a:lnTo>
                <a:lnTo>
                  <a:pt x="1301007" y="690861"/>
                </a:lnTo>
                <a:lnTo>
                  <a:pt x="1351614" y="668269"/>
                </a:lnTo>
                <a:lnTo>
                  <a:pt x="1399295" y="640940"/>
                </a:lnTo>
                <a:lnTo>
                  <a:pt x="1442589" y="608756"/>
                </a:lnTo>
                <a:lnTo>
                  <a:pt x="1474717" y="575066"/>
                </a:lnTo>
                <a:lnTo>
                  <a:pt x="1476005" y="573713"/>
                </a:lnTo>
                <a:lnTo>
                  <a:pt x="1504876" y="535123"/>
                </a:lnTo>
                <a:lnTo>
                  <a:pt x="1526450" y="492557"/>
                </a:lnTo>
                <a:lnTo>
                  <a:pt x="1537788" y="445728"/>
                </a:lnTo>
                <a:lnTo>
                  <a:pt x="1539402" y="398729"/>
                </a:lnTo>
                <a:lnTo>
                  <a:pt x="1536178" y="351667"/>
                </a:lnTo>
                <a:lnTo>
                  <a:pt x="1528793" y="305021"/>
                </a:lnTo>
                <a:lnTo>
                  <a:pt x="1517925" y="259273"/>
                </a:lnTo>
                <a:lnTo>
                  <a:pt x="1493833" y="202070"/>
                </a:lnTo>
                <a:lnTo>
                  <a:pt x="1460454" y="149869"/>
                </a:lnTo>
                <a:lnTo>
                  <a:pt x="1681765" y="371181"/>
                </a:lnTo>
                <a:lnTo>
                  <a:pt x="1681942" y="372980"/>
                </a:lnTo>
                <a:lnTo>
                  <a:pt x="1683123" y="397972"/>
                </a:lnTo>
                <a:lnTo>
                  <a:pt x="1683318" y="422963"/>
                </a:lnTo>
                <a:lnTo>
                  <a:pt x="1682111" y="447915"/>
                </a:lnTo>
                <a:lnTo>
                  <a:pt x="1679084" y="472787"/>
                </a:lnTo>
                <a:lnTo>
                  <a:pt x="1669243" y="518291"/>
                </a:lnTo>
                <a:lnTo>
                  <a:pt x="1653519" y="561459"/>
                </a:lnTo>
                <a:lnTo>
                  <a:pt x="1653427" y="561710"/>
                </a:lnTo>
                <a:lnTo>
                  <a:pt x="1632334" y="602843"/>
                </a:lnTo>
                <a:lnTo>
                  <a:pt x="1606659" y="641489"/>
                </a:lnTo>
                <a:lnTo>
                  <a:pt x="1577098" y="677447"/>
                </a:lnTo>
                <a:lnTo>
                  <a:pt x="1544512" y="710349"/>
                </a:lnTo>
                <a:lnTo>
                  <a:pt x="1544348" y="710515"/>
                </a:lnTo>
                <a:lnTo>
                  <a:pt x="1509105" y="740492"/>
                </a:lnTo>
                <a:lnTo>
                  <a:pt x="1468310" y="767619"/>
                </a:lnTo>
                <a:lnTo>
                  <a:pt x="1425722" y="791963"/>
                </a:lnTo>
                <a:lnTo>
                  <a:pt x="1381567" y="813464"/>
                </a:lnTo>
                <a:lnTo>
                  <a:pt x="1336074" y="832062"/>
                </a:lnTo>
                <a:lnTo>
                  <a:pt x="1313038" y="839790"/>
                </a:lnTo>
                <a:close/>
              </a:path>
              <a:path w="1683385" h="1773554">
                <a:moveTo>
                  <a:pt x="680778" y="708565"/>
                </a:moveTo>
                <a:lnTo>
                  <a:pt x="646606" y="672413"/>
                </a:lnTo>
                <a:lnTo>
                  <a:pt x="617165" y="634900"/>
                </a:lnTo>
                <a:lnTo>
                  <a:pt x="593270" y="596656"/>
                </a:lnTo>
                <a:lnTo>
                  <a:pt x="573016" y="554556"/>
                </a:lnTo>
                <a:lnTo>
                  <a:pt x="559813" y="511526"/>
                </a:lnTo>
                <a:lnTo>
                  <a:pt x="553528" y="468222"/>
                </a:lnTo>
                <a:lnTo>
                  <a:pt x="554029" y="425302"/>
                </a:lnTo>
                <a:lnTo>
                  <a:pt x="561183" y="383423"/>
                </a:lnTo>
                <a:lnTo>
                  <a:pt x="574857" y="343241"/>
                </a:lnTo>
                <a:lnTo>
                  <a:pt x="594917" y="305414"/>
                </a:lnTo>
                <a:lnTo>
                  <a:pt x="621231" y="270599"/>
                </a:lnTo>
                <a:lnTo>
                  <a:pt x="653666" y="239453"/>
                </a:lnTo>
                <a:lnTo>
                  <a:pt x="692090" y="212632"/>
                </a:lnTo>
                <a:lnTo>
                  <a:pt x="736184" y="190900"/>
                </a:lnTo>
                <a:lnTo>
                  <a:pt x="781733" y="178326"/>
                </a:lnTo>
                <a:lnTo>
                  <a:pt x="828039" y="174205"/>
                </a:lnTo>
                <a:lnTo>
                  <a:pt x="874406" y="177833"/>
                </a:lnTo>
                <a:lnTo>
                  <a:pt x="920135" y="188505"/>
                </a:lnTo>
                <a:lnTo>
                  <a:pt x="964530" y="205516"/>
                </a:lnTo>
                <a:lnTo>
                  <a:pt x="1006893" y="228161"/>
                </a:lnTo>
                <a:lnTo>
                  <a:pt x="1046528" y="255735"/>
                </a:lnTo>
                <a:lnTo>
                  <a:pt x="1082736" y="287534"/>
                </a:lnTo>
                <a:lnTo>
                  <a:pt x="1114822" y="322852"/>
                </a:lnTo>
                <a:lnTo>
                  <a:pt x="1142087" y="360985"/>
                </a:lnTo>
                <a:lnTo>
                  <a:pt x="1163542" y="402443"/>
                </a:lnTo>
                <a:lnTo>
                  <a:pt x="1180209" y="445831"/>
                </a:lnTo>
                <a:lnTo>
                  <a:pt x="1192383" y="490722"/>
                </a:lnTo>
                <a:lnTo>
                  <a:pt x="1200356" y="536693"/>
                </a:lnTo>
                <a:lnTo>
                  <a:pt x="1204421" y="583316"/>
                </a:lnTo>
                <a:lnTo>
                  <a:pt x="1204719" y="614341"/>
                </a:lnTo>
                <a:lnTo>
                  <a:pt x="997438" y="407060"/>
                </a:lnTo>
                <a:lnTo>
                  <a:pt x="960824" y="372759"/>
                </a:lnTo>
                <a:lnTo>
                  <a:pt x="918980" y="344037"/>
                </a:lnTo>
                <a:lnTo>
                  <a:pt x="872777" y="324689"/>
                </a:lnTo>
                <a:lnTo>
                  <a:pt x="823084" y="318508"/>
                </a:lnTo>
                <a:lnTo>
                  <a:pt x="780807" y="329271"/>
                </a:lnTo>
                <a:lnTo>
                  <a:pt x="743673" y="352619"/>
                </a:lnTo>
                <a:lnTo>
                  <a:pt x="715172" y="385857"/>
                </a:lnTo>
                <a:lnTo>
                  <a:pt x="698793" y="426288"/>
                </a:lnTo>
                <a:lnTo>
                  <a:pt x="698292" y="466102"/>
                </a:lnTo>
                <a:lnTo>
                  <a:pt x="708998" y="504301"/>
                </a:lnTo>
                <a:lnTo>
                  <a:pt x="727548" y="540080"/>
                </a:lnTo>
                <a:lnTo>
                  <a:pt x="750584" y="572630"/>
                </a:lnTo>
                <a:lnTo>
                  <a:pt x="775402" y="599717"/>
                </a:lnTo>
                <a:lnTo>
                  <a:pt x="1112486" y="936801"/>
                </a:lnTo>
                <a:lnTo>
                  <a:pt x="1092958" y="968425"/>
                </a:lnTo>
                <a:lnTo>
                  <a:pt x="1088293" y="974831"/>
                </a:lnTo>
                <a:lnTo>
                  <a:pt x="983961" y="870499"/>
                </a:lnTo>
                <a:lnTo>
                  <a:pt x="939500" y="861547"/>
                </a:lnTo>
                <a:lnTo>
                  <a:pt x="894064" y="846815"/>
                </a:lnTo>
                <a:lnTo>
                  <a:pt x="848467" y="826937"/>
                </a:lnTo>
                <a:lnTo>
                  <a:pt x="803525" y="802541"/>
                </a:lnTo>
                <a:lnTo>
                  <a:pt x="760052" y="774260"/>
                </a:lnTo>
                <a:lnTo>
                  <a:pt x="719364" y="743106"/>
                </a:lnTo>
                <a:lnTo>
                  <a:pt x="719998" y="743741"/>
                </a:lnTo>
                <a:lnTo>
                  <a:pt x="680778" y="708565"/>
                </a:lnTo>
                <a:close/>
              </a:path>
              <a:path w="1683385" h="1773554">
                <a:moveTo>
                  <a:pt x="1112486" y="936801"/>
                </a:moveTo>
                <a:lnTo>
                  <a:pt x="775402" y="599717"/>
                </a:lnTo>
                <a:lnTo>
                  <a:pt x="802400" y="624640"/>
                </a:lnTo>
                <a:lnTo>
                  <a:pt x="801396" y="623636"/>
                </a:lnTo>
                <a:lnTo>
                  <a:pt x="856459" y="664958"/>
                </a:lnTo>
                <a:lnTo>
                  <a:pt x="901644" y="692150"/>
                </a:lnTo>
                <a:lnTo>
                  <a:pt x="946432" y="712277"/>
                </a:lnTo>
                <a:lnTo>
                  <a:pt x="993588" y="725882"/>
                </a:lnTo>
                <a:lnTo>
                  <a:pt x="1045878" y="733507"/>
                </a:lnTo>
                <a:lnTo>
                  <a:pt x="1055144" y="687201"/>
                </a:lnTo>
                <a:lnTo>
                  <a:pt x="1060186" y="638323"/>
                </a:lnTo>
                <a:lnTo>
                  <a:pt x="1060302" y="588352"/>
                </a:lnTo>
                <a:lnTo>
                  <a:pt x="1054787" y="538763"/>
                </a:lnTo>
                <a:lnTo>
                  <a:pt x="1042941" y="491034"/>
                </a:lnTo>
                <a:lnTo>
                  <a:pt x="1024059" y="446640"/>
                </a:lnTo>
                <a:lnTo>
                  <a:pt x="997438" y="407060"/>
                </a:lnTo>
                <a:lnTo>
                  <a:pt x="1204719" y="614341"/>
                </a:lnTo>
                <a:lnTo>
                  <a:pt x="1204871" y="630168"/>
                </a:lnTo>
                <a:lnTo>
                  <a:pt x="1202000" y="676822"/>
                </a:lnTo>
                <a:lnTo>
                  <a:pt x="1196100" y="722852"/>
                </a:lnTo>
                <a:lnTo>
                  <a:pt x="1313038" y="839790"/>
                </a:lnTo>
                <a:lnTo>
                  <a:pt x="1289469" y="847696"/>
                </a:lnTo>
                <a:lnTo>
                  <a:pt x="1241981" y="860307"/>
                </a:lnTo>
                <a:lnTo>
                  <a:pt x="1193836" y="869833"/>
                </a:lnTo>
                <a:lnTo>
                  <a:pt x="1145262" y="876215"/>
                </a:lnTo>
                <a:lnTo>
                  <a:pt x="1120289" y="924166"/>
                </a:lnTo>
                <a:lnTo>
                  <a:pt x="1112486" y="936801"/>
                </a:lnTo>
                <a:close/>
              </a:path>
              <a:path w="1683385" h="1773554">
                <a:moveTo>
                  <a:pt x="566503" y="1241175"/>
                </a:moveTo>
                <a:lnTo>
                  <a:pt x="414822" y="1089493"/>
                </a:lnTo>
                <a:lnTo>
                  <a:pt x="462443" y="1094367"/>
                </a:lnTo>
                <a:lnTo>
                  <a:pt x="509945" y="1096935"/>
                </a:lnTo>
                <a:lnTo>
                  <a:pt x="557009" y="1096976"/>
                </a:lnTo>
                <a:lnTo>
                  <a:pt x="603418" y="1094280"/>
                </a:lnTo>
                <a:lnTo>
                  <a:pt x="648956" y="1088637"/>
                </a:lnTo>
                <a:lnTo>
                  <a:pt x="693407" y="1079836"/>
                </a:lnTo>
                <a:lnTo>
                  <a:pt x="736556" y="1067666"/>
                </a:lnTo>
                <a:lnTo>
                  <a:pt x="778185" y="1051918"/>
                </a:lnTo>
                <a:lnTo>
                  <a:pt x="818079" y="1032381"/>
                </a:lnTo>
                <a:lnTo>
                  <a:pt x="856022" y="1008845"/>
                </a:lnTo>
                <a:lnTo>
                  <a:pt x="891798" y="981099"/>
                </a:lnTo>
                <a:lnTo>
                  <a:pt x="923131" y="950918"/>
                </a:lnTo>
                <a:lnTo>
                  <a:pt x="925191" y="948933"/>
                </a:lnTo>
                <a:lnTo>
                  <a:pt x="955984" y="912137"/>
                </a:lnTo>
                <a:lnTo>
                  <a:pt x="983961" y="870499"/>
                </a:lnTo>
                <a:lnTo>
                  <a:pt x="1088293" y="974831"/>
                </a:lnTo>
                <a:lnTo>
                  <a:pt x="1063363" y="1009065"/>
                </a:lnTo>
                <a:lnTo>
                  <a:pt x="1031763" y="1045971"/>
                </a:lnTo>
                <a:lnTo>
                  <a:pt x="997766" y="1079783"/>
                </a:lnTo>
                <a:lnTo>
                  <a:pt x="961956" y="1110008"/>
                </a:lnTo>
                <a:lnTo>
                  <a:pt x="924264" y="1136907"/>
                </a:lnTo>
                <a:lnTo>
                  <a:pt x="884788" y="1160553"/>
                </a:lnTo>
                <a:lnTo>
                  <a:pt x="843622" y="1181021"/>
                </a:lnTo>
                <a:lnTo>
                  <a:pt x="800862" y="1198383"/>
                </a:lnTo>
                <a:lnTo>
                  <a:pt x="756604" y="1212713"/>
                </a:lnTo>
                <a:lnTo>
                  <a:pt x="710943" y="1224084"/>
                </a:lnTo>
                <a:lnTo>
                  <a:pt x="663976" y="1232569"/>
                </a:lnTo>
                <a:lnTo>
                  <a:pt x="615797" y="1238241"/>
                </a:lnTo>
                <a:lnTo>
                  <a:pt x="566503" y="1241175"/>
                </a:lnTo>
                <a:close/>
              </a:path>
              <a:path w="1683385" h="1773554">
                <a:moveTo>
                  <a:pt x="0" y="639972"/>
                </a:moveTo>
                <a:lnTo>
                  <a:pt x="0" y="489375"/>
                </a:lnTo>
                <a:lnTo>
                  <a:pt x="17611" y="492929"/>
                </a:lnTo>
                <a:lnTo>
                  <a:pt x="53521" y="504539"/>
                </a:lnTo>
                <a:lnTo>
                  <a:pt x="97236" y="524954"/>
                </a:lnTo>
                <a:lnTo>
                  <a:pt x="137580" y="550482"/>
                </a:lnTo>
                <a:lnTo>
                  <a:pt x="174731" y="580415"/>
                </a:lnTo>
                <a:lnTo>
                  <a:pt x="208863" y="614044"/>
                </a:lnTo>
                <a:lnTo>
                  <a:pt x="240153" y="650662"/>
                </a:lnTo>
                <a:lnTo>
                  <a:pt x="268775" y="689559"/>
                </a:lnTo>
                <a:lnTo>
                  <a:pt x="294906" y="730029"/>
                </a:lnTo>
                <a:lnTo>
                  <a:pt x="318721" y="771362"/>
                </a:lnTo>
                <a:lnTo>
                  <a:pt x="340818" y="813858"/>
                </a:lnTo>
                <a:lnTo>
                  <a:pt x="360204" y="857598"/>
                </a:lnTo>
                <a:lnTo>
                  <a:pt x="376829" y="902424"/>
                </a:lnTo>
                <a:lnTo>
                  <a:pt x="390643" y="948182"/>
                </a:lnTo>
                <a:lnTo>
                  <a:pt x="401596" y="994715"/>
                </a:lnTo>
                <a:lnTo>
                  <a:pt x="404851" y="1013804"/>
                </a:lnTo>
                <a:lnTo>
                  <a:pt x="98065" y="707018"/>
                </a:lnTo>
                <a:lnTo>
                  <a:pt x="62343" y="674797"/>
                </a:lnTo>
                <a:lnTo>
                  <a:pt x="24347" y="649860"/>
                </a:lnTo>
                <a:lnTo>
                  <a:pt x="0" y="639972"/>
                </a:lnTo>
                <a:close/>
              </a:path>
              <a:path w="1683385" h="1773554">
                <a:moveTo>
                  <a:pt x="0" y="1091237"/>
                </a:moveTo>
                <a:lnTo>
                  <a:pt x="0" y="908556"/>
                </a:lnTo>
                <a:lnTo>
                  <a:pt x="13372" y="921479"/>
                </a:lnTo>
                <a:lnTo>
                  <a:pt x="50969" y="951363"/>
                </a:lnTo>
                <a:lnTo>
                  <a:pt x="90769" y="978167"/>
                </a:lnTo>
                <a:lnTo>
                  <a:pt x="132455" y="1001975"/>
                </a:lnTo>
                <a:lnTo>
                  <a:pt x="175715" y="1022868"/>
                </a:lnTo>
                <a:lnTo>
                  <a:pt x="220233" y="1040932"/>
                </a:lnTo>
                <a:lnTo>
                  <a:pt x="265695" y="1056249"/>
                </a:lnTo>
                <a:lnTo>
                  <a:pt x="259050" y="1016981"/>
                </a:lnTo>
                <a:lnTo>
                  <a:pt x="247711" y="973615"/>
                </a:lnTo>
                <a:lnTo>
                  <a:pt x="231983" y="927572"/>
                </a:lnTo>
                <a:lnTo>
                  <a:pt x="212166" y="880277"/>
                </a:lnTo>
                <a:lnTo>
                  <a:pt x="188564" y="833151"/>
                </a:lnTo>
                <a:lnTo>
                  <a:pt x="161478" y="787618"/>
                </a:lnTo>
                <a:lnTo>
                  <a:pt x="131211" y="745099"/>
                </a:lnTo>
                <a:lnTo>
                  <a:pt x="98065" y="707018"/>
                </a:lnTo>
                <a:lnTo>
                  <a:pt x="404851" y="1013804"/>
                </a:lnTo>
                <a:lnTo>
                  <a:pt x="409637" y="1041868"/>
                </a:lnTo>
                <a:lnTo>
                  <a:pt x="414707" y="1089378"/>
                </a:lnTo>
                <a:lnTo>
                  <a:pt x="566503" y="1241175"/>
                </a:lnTo>
                <a:lnTo>
                  <a:pt x="516189" y="1241442"/>
                </a:lnTo>
                <a:lnTo>
                  <a:pt x="464950" y="1239117"/>
                </a:lnTo>
                <a:lnTo>
                  <a:pt x="412883" y="1234272"/>
                </a:lnTo>
                <a:lnTo>
                  <a:pt x="407059" y="1284583"/>
                </a:lnTo>
                <a:lnTo>
                  <a:pt x="398784" y="1334614"/>
                </a:lnTo>
                <a:lnTo>
                  <a:pt x="398408" y="1336220"/>
                </a:lnTo>
                <a:lnTo>
                  <a:pt x="269893" y="1207706"/>
                </a:lnTo>
                <a:lnTo>
                  <a:pt x="220151" y="1193509"/>
                </a:lnTo>
                <a:lnTo>
                  <a:pt x="171112" y="1176794"/>
                </a:lnTo>
                <a:lnTo>
                  <a:pt x="123031" y="1157476"/>
                </a:lnTo>
                <a:lnTo>
                  <a:pt x="76162" y="1135470"/>
                </a:lnTo>
                <a:lnTo>
                  <a:pt x="30757" y="1110693"/>
                </a:lnTo>
                <a:lnTo>
                  <a:pt x="0" y="1091237"/>
                </a:lnTo>
                <a:close/>
              </a:path>
              <a:path w="1683385" h="1773554">
                <a:moveTo>
                  <a:pt x="0" y="1773086"/>
                </a:moveTo>
                <a:lnTo>
                  <a:pt x="0" y="1620052"/>
                </a:lnTo>
                <a:lnTo>
                  <a:pt x="29314" y="1607033"/>
                </a:lnTo>
                <a:lnTo>
                  <a:pt x="69746" y="1583606"/>
                </a:lnTo>
                <a:lnTo>
                  <a:pt x="107466" y="1556064"/>
                </a:lnTo>
                <a:lnTo>
                  <a:pt x="142086" y="1524730"/>
                </a:lnTo>
                <a:lnTo>
                  <a:pt x="173218" y="1489926"/>
                </a:lnTo>
                <a:lnTo>
                  <a:pt x="200473" y="1451976"/>
                </a:lnTo>
                <a:lnTo>
                  <a:pt x="223465" y="1411201"/>
                </a:lnTo>
                <a:lnTo>
                  <a:pt x="242968" y="1362482"/>
                </a:lnTo>
                <a:lnTo>
                  <a:pt x="256165" y="1311795"/>
                </a:lnTo>
                <a:lnTo>
                  <a:pt x="264618" y="1259938"/>
                </a:lnTo>
                <a:lnTo>
                  <a:pt x="269893" y="1207706"/>
                </a:lnTo>
                <a:lnTo>
                  <a:pt x="398408" y="1336220"/>
                </a:lnTo>
                <a:lnTo>
                  <a:pt x="387250" y="1383900"/>
                </a:lnTo>
                <a:lnTo>
                  <a:pt x="371651" y="1431976"/>
                </a:lnTo>
                <a:lnTo>
                  <a:pt x="351178" y="1478375"/>
                </a:lnTo>
                <a:lnTo>
                  <a:pt x="326389" y="1522971"/>
                </a:lnTo>
                <a:lnTo>
                  <a:pt x="297664" y="1565100"/>
                </a:lnTo>
                <a:lnTo>
                  <a:pt x="265306" y="1604509"/>
                </a:lnTo>
                <a:lnTo>
                  <a:pt x="229617" y="1640946"/>
                </a:lnTo>
                <a:lnTo>
                  <a:pt x="190901" y="1674161"/>
                </a:lnTo>
                <a:lnTo>
                  <a:pt x="149460" y="1703900"/>
                </a:lnTo>
                <a:lnTo>
                  <a:pt x="105598" y="1729913"/>
                </a:lnTo>
                <a:lnTo>
                  <a:pt x="59617" y="1751948"/>
                </a:lnTo>
                <a:lnTo>
                  <a:pt x="11820" y="1769752"/>
                </a:lnTo>
                <a:lnTo>
                  <a:pt x="0" y="1773086"/>
                </a:lnTo>
                <a:close/>
              </a:path>
            </a:pathLst>
          </a:custGeom>
          <a:solidFill>
            <a:srgbClr val="20B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821654" y="8668539"/>
            <a:ext cx="2504440" cy="1612900"/>
          </a:xfrm>
          <a:custGeom>
            <a:avLst/>
            <a:gdLst/>
            <a:ahLst/>
            <a:cxnLst/>
            <a:rect l="l" t="t" r="r" b="b"/>
            <a:pathLst>
              <a:path w="2504440" h="1612900">
                <a:moveTo>
                  <a:pt x="1488910" y="990600"/>
                </a:moveTo>
                <a:lnTo>
                  <a:pt x="1223041" y="990600"/>
                </a:lnTo>
                <a:lnTo>
                  <a:pt x="1214052" y="939800"/>
                </a:lnTo>
                <a:lnTo>
                  <a:pt x="1204731" y="876300"/>
                </a:lnTo>
                <a:lnTo>
                  <a:pt x="1195143" y="825500"/>
                </a:lnTo>
                <a:lnTo>
                  <a:pt x="1185354" y="774700"/>
                </a:lnTo>
                <a:lnTo>
                  <a:pt x="1175429" y="723900"/>
                </a:lnTo>
                <a:lnTo>
                  <a:pt x="1155437" y="622300"/>
                </a:lnTo>
                <a:lnTo>
                  <a:pt x="1145501" y="571500"/>
                </a:lnTo>
                <a:lnTo>
                  <a:pt x="1135693" y="520700"/>
                </a:lnTo>
                <a:lnTo>
                  <a:pt x="1126079" y="469900"/>
                </a:lnTo>
                <a:lnTo>
                  <a:pt x="1116724" y="419100"/>
                </a:lnTo>
                <a:lnTo>
                  <a:pt x="1107695" y="368300"/>
                </a:lnTo>
                <a:lnTo>
                  <a:pt x="1099056" y="317500"/>
                </a:lnTo>
                <a:lnTo>
                  <a:pt x="1090875" y="266700"/>
                </a:lnTo>
                <a:lnTo>
                  <a:pt x="1084203" y="228600"/>
                </a:lnTo>
                <a:lnTo>
                  <a:pt x="1079381" y="177800"/>
                </a:lnTo>
                <a:lnTo>
                  <a:pt x="1076325" y="139700"/>
                </a:lnTo>
                <a:lnTo>
                  <a:pt x="1074949" y="101600"/>
                </a:lnTo>
                <a:lnTo>
                  <a:pt x="1074984" y="76200"/>
                </a:lnTo>
                <a:lnTo>
                  <a:pt x="1082111" y="38100"/>
                </a:lnTo>
                <a:lnTo>
                  <a:pt x="1114382" y="0"/>
                </a:lnTo>
                <a:lnTo>
                  <a:pt x="1161190" y="0"/>
                </a:lnTo>
                <a:lnTo>
                  <a:pt x="1196081" y="12700"/>
                </a:lnTo>
                <a:lnTo>
                  <a:pt x="1213375" y="50800"/>
                </a:lnTo>
                <a:lnTo>
                  <a:pt x="1220940" y="101600"/>
                </a:lnTo>
                <a:lnTo>
                  <a:pt x="1226647" y="139700"/>
                </a:lnTo>
                <a:lnTo>
                  <a:pt x="1235004" y="190500"/>
                </a:lnTo>
                <a:lnTo>
                  <a:pt x="1243793" y="241300"/>
                </a:lnTo>
                <a:lnTo>
                  <a:pt x="1252961" y="292100"/>
                </a:lnTo>
                <a:lnTo>
                  <a:pt x="1262453" y="342900"/>
                </a:lnTo>
                <a:lnTo>
                  <a:pt x="1272215" y="381000"/>
                </a:lnTo>
                <a:lnTo>
                  <a:pt x="1282194" y="431800"/>
                </a:lnTo>
                <a:lnTo>
                  <a:pt x="1292335" y="482600"/>
                </a:lnTo>
                <a:lnTo>
                  <a:pt x="1302585" y="533400"/>
                </a:lnTo>
                <a:lnTo>
                  <a:pt x="1323193" y="635000"/>
                </a:lnTo>
                <a:lnTo>
                  <a:pt x="1333444" y="673100"/>
                </a:lnTo>
                <a:lnTo>
                  <a:pt x="1343588" y="723900"/>
                </a:lnTo>
                <a:lnTo>
                  <a:pt x="1353570" y="774700"/>
                </a:lnTo>
                <a:lnTo>
                  <a:pt x="1363337" y="825500"/>
                </a:lnTo>
                <a:lnTo>
                  <a:pt x="1372835" y="876300"/>
                </a:lnTo>
                <a:lnTo>
                  <a:pt x="1568709" y="876300"/>
                </a:lnTo>
                <a:lnTo>
                  <a:pt x="1553953" y="901700"/>
                </a:lnTo>
                <a:lnTo>
                  <a:pt x="1496016" y="977900"/>
                </a:lnTo>
                <a:lnTo>
                  <a:pt x="1488910" y="990600"/>
                </a:lnTo>
                <a:close/>
              </a:path>
              <a:path w="2504440" h="1612900">
                <a:moveTo>
                  <a:pt x="1568709" y="876300"/>
                </a:moveTo>
                <a:lnTo>
                  <a:pt x="1372835" y="876300"/>
                </a:lnTo>
                <a:lnTo>
                  <a:pt x="1402456" y="825500"/>
                </a:lnTo>
                <a:lnTo>
                  <a:pt x="1432306" y="787400"/>
                </a:lnTo>
                <a:lnTo>
                  <a:pt x="1462410" y="749300"/>
                </a:lnTo>
                <a:lnTo>
                  <a:pt x="1492788" y="698500"/>
                </a:lnTo>
                <a:lnTo>
                  <a:pt x="1523462" y="660400"/>
                </a:lnTo>
                <a:lnTo>
                  <a:pt x="1554455" y="622300"/>
                </a:lnTo>
                <a:lnTo>
                  <a:pt x="1585789" y="571500"/>
                </a:lnTo>
                <a:lnTo>
                  <a:pt x="1617485" y="533400"/>
                </a:lnTo>
                <a:lnTo>
                  <a:pt x="1649566" y="495300"/>
                </a:lnTo>
                <a:lnTo>
                  <a:pt x="1682053" y="444500"/>
                </a:lnTo>
                <a:lnTo>
                  <a:pt x="1714969" y="406400"/>
                </a:lnTo>
                <a:lnTo>
                  <a:pt x="1748336" y="368300"/>
                </a:lnTo>
                <a:lnTo>
                  <a:pt x="1782175" y="330200"/>
                </a:lnTo>
                <a:lnTo>
                  <a:pt x="1816509" y="292100"/>
                </a:lnTo>
                <a:lnTo>
                  <a:pt x="1842969" y="254000"/>
                </a:lnTo>
                <a:lnTo>
                  <a:pt x="1871618" y="215900"/>
                </a:lnTo>
                <a:lnTo>
                  <a:pt x="1903530" y="190500"/>
                </a:lnTo>
                <a:lnTo>
                  <a:pt x="1939776" y="177800"/>
                </a:lnTo>
                <a:lnTo>
                  <a:pt x="1981428" y="190500"/>
                </a:lnTo>
                <a:lnTo>
                  <a:pt x="2004342" y="228600"/>
                </a:lnTo>
                <a:lnTo>
                  <a:pt x="2005405" y="266700"/>
                </a:lnTo>
                <a:lnTo>
                  <a:pt x="1991724" y="304800"/>
                </a:lnTo>
                <a:lnTo>
                  <a:pt x="1970410" y="330200"/>
                </a:lnTo>
                <a:lnTo>
                  <a:pt x="1945422" y="368300"/>
                </a:lnTo>
                <a:lnTo>
                  <a:pt x="1919364" y="406400"/>
                </a:lnTo>
                <a:lnTo>
                  <a:pt x="1892574" y="431800"/>
                </a:lnTo>
                <a:lnTo>
                  <a:pt x="1865389" y="469900"/>
                </a:lnTo>
                <a:lnTo>
                  <a:pt x="1832609" y="508000"/>
                </a:lnTo>
                <a:lnTo>
                  <a:pt x="1800194" y="558800"/>
                </a:lnTo>
                <a:lnTo>
                  <a:pt x="1768143" y="596900"/>
                </a:lnTo>
                <a:lnTo>
                  <a:pt x="1736456" y="635000"/>
                </a:lnTo>
                <a:lnTo>
                  <a:pt x="1705132" y="685800"/>
                </a:lnTo>
                <a:lnTo>
                  <a:pt x="1674171" y="723900"/>
                </a:lnTo>
                <a:lnTo>
                  <a:pt x="1643573" y="762000"/>
                </a:lnTo>
                <a:lnTo>
                  <a:pt x="1613338" y="812800"/>
                </a:lnTo>
                <a:lnTo>
                  <a:pt x="1583464" y="850900"/>
                </a:lnTo>
                <a:lnTo>
                  <a:pt x="1568709" y="876300"/>
                </a:lnTo>
                <a:close/>
              </a:path>
              <a:path w="2504440" h="1612900">
                <a:moveTo>
                  <a:pt x="2455120" y="1104900"/>
                </a:moveTo>
                <a:lnTo>
                  <a:pt x="991313" y="1104900"/>
                </a:lnTo>
                <a:lnTo>
                  <a:pt x="1013559" y="1092200"/>
                </a:lnTo>
                <a:lnTo>
                  <a:pt x="1080408" y="1092200"/>
                </a:lnTo>
                <a:lnTo>
                  <a:pt x="1040401" y="1054100"/>
                </a:lnTo>
                <a:lnTo>
                  <a:pt x="1000370" y="1028700"/>
                </a:lnTo>
                <a:lnTo>
                  <a:pt x="920235" y="952500"/>
                </a:lnTo>
                <a:lnTo>
                  <a:pt x="880131" y="927100"/>
                </a:lnTo>
                <a:lnTo>
                  <a:pt x="838660" y="889000"/>
                </a:lnTo>
                <a:lnTo>
                  <a:pt x="797448" y="863600"/>
                </a:lnTo>
                <a:lnTo>
                  <a:pt x="715594" y="787400"/>
                </a:lnTo>
                <a:lnTo>
                  <a:pt x="674850" y="762000"/>
                </a:lnTo>
                <a:lnTo>
                  <a:pt x="593469" y="698500"/>
                </a:lnTo>
                <a:lnTo>
                  <a:pt x="511888" y="622300"/>
                </a:lnTo>
                <a:lnTo>
                  <a:pt x="470895" y="596900"/>
                </a:lnTo>
                <a:lnTo>
                  <a:pt x="429697" y="558800"/>
                </a:lnTo>
                <a:lnTo>
                  <a:pt x="391019" y="533400"/>
                </a:lnTo>
                <a:lnTo>
                  <a:pt x="352619" y="495300"/>
                </a:lnTo>
                <a:lnTo>
                  <a:pt x="315035" y="469900"/>
                </a:lnTo>
                <a:lnTo>
                  <a:pt x="278802" y="431800"/>
                </a:lnTo>
                <a:lnTo>
                  <a:pt x="244459" y="406400"/>
                </a:lnTo>
                <a:lnTo>
                  <a:pt x="212542" y="368300"/>
                </a:lnTo>
                <a:lnTo>
                  <a:pt x="213043" y="368300"/>
                </a:lnTo>
                <a:lnTo>
                  <a:pt x="196825" y="330200"/>
                </a:lnTo>
                <a:lnTo>
                  <a:pt x="203095" y="292100"/>
                </a:lnTo>
                <a:lnTo>
                  <a:pt x="226529" y="254000"/>
                </a:lnTo>
                <a:lnTo>
                  <a:pt x="261803" y="241300"/>
                </a:lnTo>
                <a:lnTo>
                  <a:pt x="303591" y="241300"/>
                </a:lnTo>
                <a:lnTo>
                  <a:pt x="330180" y="266700"/>
                </a:lnTo>
                <a:lnTo>
                  <a:pt x="353554" y="279400"/>
                </a:lnTo>
                <a:lnTo>
                  <a:pt x="375547" y="304800"/>
                </a:lnTo>
                <a:lnTo>
                  <a:pt x="397995" y="317500"/>
                </a:lnTo>
                <a:lnTo>
                  <a:pt x="439026" y="355600"/>
                </a:lnTo>
                <a:lnTo>
                  <a:pt x="479944" y="381000"/>
                </a:lnTo>
                <a:lnTo>
                  <a:pt x="561474" y="457200"/>
                </a:lnTo>
                <a:lnTo>
                  <a:pt x="602108" y="482600"/>
                </a:lnTo>
                <a:lnTo>
                  <a:pt x="642666" y="520700"/>
                </a:lnTo>
                <a:lnTo>
                  <a:pt x="683160" y="546100"/>
                </a:lnTo>
                <a:lnTo>
                  <a:pt x="723598" y="584200"/>
                </a:lnTo>
                <a:lnTo>
                  <a:pt x="763992" y="609600"/>
                </a:lnTo>
                <a:lnTo>
                  <a:pt x="804350" y="647700"/>
                </a:lnTo>
                <a:lnTo>
                  <a:pt x="844683" y="673100"/>
                </a:lnTo>
                <a:lnTo>
                  <a:pt x="1005959" y="812800"/>
                </a:lnTo>
                <a:lnTo>
                  <a:pt x="1046313" y="838200"/>
                </a:lnTo>
                <a:lnTo>
                  <a:pt x="1086702" y="876300"/>
                </a:lnTo>
                <a:lnTo>
                  <a:pt x="1151127" y="927100"/>
                </a:lnTo>
                <a:lnTo>
                  <a:pt x="1175106" y="939800"/>
                </a:lnTo>
                <a:lnTo>
                  <a:pt x="1223041" y="990600"/>
                </a:lnTo>
                <a:lnTo>
                  <a:pt x="1488910" y="990600"/>
                </a:lnTo>
                <a:lnTo>
                  <a:pt x="1467590" y="1028700"/>
                </a:lnTo>
                <a:lnTo>
                  <a:pt x="1462589" y="1028700"/>
                </a:lnTo>
                <a:lnTo>
                  <a:pt x="1447757" y="1054100"/>
                </a:lnTo>
                <a:lnTo>
                  <a:pt x="2499264" y="1054100"/>
                </a:lnTo>
                <a:lnTo>
                  <a:pt x="2482763" y="1079500"/>
                </a:lnTo>
                <a:lnTo>
                  <a:pt x="2455120" y="1104900"/>
                </a:lnTo>
                <a:close/>
              </a:path>
              <a:path w="2504440" h="1612900">
                <a:moveTo>
                  <a:pt x="2499264" y="1054100"/>
                </a:moveTo>
                <a:lnTo>
                  <a:pt x="1498188" y="1054100"/>
                </a:lnTo>
                <a:lnTo>
                  <a:pt x="1548564" y="1041400"/>
                </a:lnTo>
                <a:lnTo>
                  <a:pt x="1598866" y="1041400"/>
                </a:lnTo>
                <a:lnTo>
                  <a:pt x="1699168" y="1016000"/>
                </a:lnTo>
                <a:lnTo>
                  <a:pt x="1750574" y="1016000"/>
                </a:lnTo>
                <a:lnTo>
                  <a:pt x="1802028" y="1003300"/>
                </a:lnTo>
                <a:lnTo>
                  <a:pt x="1853531" y="1003300"/>
                </a:lnTo>
                <a:lnTo>
                  <a:pt x="1905085" y="990600"/>
                </a:lnTo>
                <a:lnTo>
                  <a:pt x="1956695" y="990600"/>
                </a:lnTo>
                <a:lnTo>
                  <a:pt x="2008361" y="977900"/>
                </a:lnTo>
                <a:lnTo>
                  <a:pt x="2060087" y="977900"/>
                </a:lnTo>
                <a:lnTo>
                  <a:pt x="2111874" y="965200"/>
                </a:lnTo>
                <a:lnTo>
                  <a:pt x="2210034" y="965200"/>
                </a:lnTo>
                <a:lnTo>
                  <a:pt x="2256391" y="952500"/>
                </a:lnTo>
                <a:lnTo>
                  <a:pt x="2302771" y="952500"/>
                </a:lnTo>
                <a:lnTo>
                  <a:pt x="2349146" y="939800"/>
                </a:lnTo>
                <a:lnTo>
                  <a:pt x="2441779" y="939800"/>
                </a:lnTo>
                <a:lnTo>
                  <a:pt x="2475881" y="952500"/>
                </a:lnTo>
                <a:lnTo>
                  <a:pt x="2496427" y="990600"/>
                </a:lnTo>
                <a:lnTo>
                  <a:pt x="2504020" y="1016000"/>
                </a:lnTo>
                <a:lnTo>
                  <a:pt x="2499264" y="1054100"/>
                </a:lnTo>
                <a:close/>
              </a:path>
              <a:path w="2504440" h="1612900">
                <a:moveTo>
                  <a:pt x="2366870" y="1117600"/>
                </a:moveTo>
                <a:lnTo>
                  <a:pt x="887993" y="1117600"/>
                </a:lnTo>
                <a:lnTo>
                  <a:pt x="939634" y="1104900"/>
                </a:lnTo>
                <a:lnTo>
                  <a:pt x="2416938" y="1104900"/>
                </a:lnTo>
                <a:lnTo>
                  <a:pt x="2366870" y="1117600"/>
                </a:lnTo>
                <a:close/>
              </a:path>
              <a:path w="2504440" h="1612900">
                <a:moveTo>
                  <a:pt x="1915141" y="1168400"/>
                </a:moveTo>
                <a:lnTo>
                  <a:pt x="578369" y="1168400"/>
                </a:lnTo>
                <a:lnTo>
                  <a:pt x="681604" y="1143000"/>
                </a:lnTo>
                <a:lnTo>
                  <a:pt x="784785" y="1130300"/>
                </a:lnTo>
                <a:lnTo>
                  <a:pt x="836380" y="1117600"/>
                </a:lnTo>
                <a:lnTo>
                  <a:pt x="2316792" y="1117600"/>
                </a:lnTo>
                <a:lnTo>
                  <a:pt x="2266705" y="1130300"/>
                </a:lnTo>
                <a:lnTo>
                  <a:pt x="2166495" y="1130300"/>
                </a:lnTo>
                <a:lnTo>
                  <a:pt x="2116370" y="1143000"/>
                </a:lnTo>
                <a:lnTo>
                  <a:pt x="2066231" y="1143000"/>
                </a:lnTo>
                <a:lnTo>
                  <a:pt x="2016075" y="1155700"/>
                </a:lnTo>
                <a:lnTo>
                  <a:pt x="1965903" y="1155700"/>
                </a:lnTo>
                <a:lnTo>
                  <a:pt x="1915141" y="1168400"/>
                </a:lnTo>
                <a:close/>
              </a:path>
              <a:path w="2504440" h="1612900">
                <a:moveTo>
                  <a:pt x="1813860" y="1181100"/>
                </a:moveTo>
                <a:lnTo>
                  <a:pt x="474006" y="1181100"/>
                </a:lnTo>
                <a:lnTo>
                  <a:pt x="526705" y="1168400"/>
                </a:lnTo>
                <a:lnTo>
                  <a:pt x="1864470" y="1168400"/>
                </a:lnTo>
                <a:lnTo>
                  <a:pt x="1813860" y="1181100"/>
                </a:lnTo>
                <a:close/>
              </a:path>
              <a:path w="2504440" h="1612900">
                <a:moveTo>
                  <a:pt x="1560745" y="1219200"/>
                </a:moveTo>
                <a:lnTo>
                  <a:pt x="271352" y="1219200"/>
                </a:lnTo>
                <a:lnTo>
                  <a:pt x="422761" y="1181100"/>
                </a:lnTo>
                <a:lnTo>
                  <a:pt x="1763284" y="1181100"/>
                </a:lnTo>
                <a:lnTo>
                  <a:pt x="1712713" y="1193800"/>
                </a:lnTo>
                <a:lnTo>
                  <a:pt x="1662118" y="1193800"/>
                </a:lnTo>
                <a:lnTo>
                  <a:pt x="1560745" y="1219200"/>
                </a:lnTo>
                <a:close/>
              </a:path>
              <a:path w="2504440" h="1612900">
                <a:moveTo>
                  <a:pt x="228165" y="1384300"/>
                </a:moveTo>
                <a:lnTo>
                  <a:pt x="46433" y="1384300"/>
                </a:lnTo>
                <a:lnTo>
                  <a:pt x="26846" y="1371600"/>
                </a:lnTo>
                <a:lnTo>
                  <a:pt x="11474" y="1358900"/>
                </a:lnTo>
                <a:lnTo>
                  <a:pt x="2099" y="1333500"/>
                </a:lnTo>
                <a:lnTo>
                  <a:pt x="0" y="1320800"/>
                </a:lnTo>
                <a:lnTo>
                  <a:pt x="1342" y="1308100"/>
                </a:lnTo>
                <a:lnTo>
                  <a:pt x="5980" y="1295400"/>
                </a:lnTo>
                <a:lnTo>
                  <a:pt x="13668" y="1270000"/>
                </a:lnTo>
                <a:lnTo>
                  <a:pt x="45874" y="1257300"/>
                </a:lnTo>
                <a:lnTo>
                  <a:pt x="84596" y="1244600"/>
                </a:lnTo>
                <a:lnTo>
                  <a:pt x="125929" y="1231900"/>
                </a:lnTo>
                <a:lnTo>
                  <a:pt x="165966" y="1231900"/>
                </a:lnTo>
                <a:lnTo>
                  <a:pt x="219529" y="1219200"/>
                </a:lnTo>
                <a:lnTo>
                  <a:pt x="1509909" y="1219200"/>
                </a:lnTo>
                <a:lnTo>
                  <a:pt x="1548961" y="1257300"/>
                </a:lnTo>
                <a:lnTo>
                  <a:pt x="1048002" y="1257300"/>
                </a:lnTo>
                <a:lnTo>
                  <a:pt x="1022113" y="1270000"/>
                </a:lnTo>
                <a:lnTo>
                  <a:pt x="972925" y="1270000"/>
                </a:lnTo>
                <a:lnTo>
                  <a:pt x="923730" y="1282700"/>
                </a:lnTo>
                <a:lnTo>
                  <a:pt x="776125" y="1295400"/>
                </a:lnTo>
                <a:lnTo>
                  <a:pt x="677726" y="1308100"/>
                </a:lnTo>
                <a:lnTo>
                  <a:pt x="579352" y="1333500"/>
                </a:lnTo>
                <a:lnTo>
                  <a:pt x="530180" y="1333500"/>
                </a:lnTo>
                <a:lnTo>
                  <a:pt x="481021" y="1346200"/>
                </a:lnTo>
                <a:lnTo>
                  <a:pt x="431876" y="1346200"/>
                </a:lnTo>
                <a:lnTo>
                  <a:pt x="382748" y="1358900"/>
                </a:lnTo>
                <a:lnTo>
                  <a:pt x="333640" y="1358900"/>
                </a:lnTo>
                <a:lnTo>
                  <a:pt x="228165" y="1384300"/>
                </a:lnTo>
                <a:close/>
              </a:path>
              <a:path w="2504440" h="1612900">
                <a:moveTo>
                  <a:pt x="1102484" y="1612900"/>
                </a:moveTo>
                <a:lnTo>
                  <a:pt x="904549" y="1612900"/>
                </a:lnTo>
                <a:lnTo>
                  <a:pt x="911132" y="1600200"/>
                </a:lnTo>
                <a:lnTo>
                  <a:pt x="937776" y="1562100"/>
                </a:lnTo>
                <a:lnTo>
                  <a:pt x="964502" y="1511300"/>
                </a:lnTo>
                <a:lnTo>
                  <a:pt x="991295" y="1473200"/>
                </a:lnTo>
                <a:lnTo>
                  <a:pt x="1018143" y="1422400"/>
                </a:lnTo>
                <a:lnTo>
                  <a:pt x="1045029" y="1384300"/>
                </a:lnTo>
                <a:lnTo>
                  <a:pt x="1125782" y="1257300"/>
                </a:lnTo>
                <a:lnTo>
                  <a:pt x="1548961" y="1257300"/>
                </a:lnTo>
                <a:lnTo>
                  <a:pt x="1587974" y="1282700"/>
                </a:lnTo>
                <a:lnTo>
                  <a:pt x="1626948" y="1320800"/>
                </a:lnTo>
                <a:lnTo>
                  <a:pt x="1646416" y="1333500"/>
                </a:lnTo>
                <a:lnTo>
                  <a:pt x="1271069" y="1333500"/>
                </a:lnTo>
                <a:lnTo>
                  <a:pt x="1221622" y="1409700"/>
                </a:lnTo>
                <a:lnTo>
                  <a:pt x="1147804" y="1536700"/>
                </a:lnTo>
                <a:lnTo>
                  <a:pt x="1123141" y="1574800"/>
                </a:lnTo>
                <a:lnTo>
                  <a:pt x="1102484" y="1612900"/>
                </a:lnTo>
                <a:close/>
              </a:path>
              <a:path w="2504440" h="1612900">
                <a:moveTo>
                  <a:pt x="1476232" y="1612900"/>
                </a:moveTo>
                <a:lnTo>
                  <a:pt x="1304064" y="1612900"/>
                </a:lnTo>
                <a:lnTo>
                  <a:pt x="1300664" y="1587500"/>
                </a:lnTo>
                <a:lnTo>
                  <a:pt x="1294572" y="1536700"/>
                </a:lnTo>
                <a:lnTo>
                  <a:pt x="1288587" y="1485900"/>
                </a:lnTo>
                <a:lnTo>
                  <a:pt x="1282689" y="1435100"/>
                </a:lnTo>
                <a:lnTo>
                  <a:pt x="1276856" y="1384300"/>
                </a:lnTo>
                <a:lnTo>
                  <a:pt x="1271069" y="1333500"/>
                </a:lnTo>
                <a:lnTo>
                  <a:pt x="1646416" y="1333500"/>
                </a:lnTo>
                <a:lnTo>
                  <a:pt x="1665885" y="1346200"/>
                </a:lnTo>
                <a:lnTo>
                  <a:pt x="1704784" y="1384300"/>
                </a:lnTo>
                <a:lnTo>
                  <a:pt x="1724215" y="1397000"/>
                </a:lnTo>
                <a:lnTo>
                  <a:pt x="1448108" y="1397000"/>
                </a:lnTo>
                <a:lnTo>
                  <a:pt x="1454479" y="1447800"/>
                </a:lnTo>
                <a:lnTo>
                  <a:pt x="1460928" y="1498600"/>
                </a:lnTo>
                <a:lnTo>
                  <a:pt x="1467467" y="1549400"/>
                </a:lnTo>
                <a:lnTo>
                  <a:pt x="1474105" y="1600200"/>
                </a:lnTo>
                <a:lnTo>
                  <a:pt x="1476232" y="1612900"/>
                </a:lnTo>
                <a:close/>
              </a:path>
              <a:path w="2504440" h="1612900">
                <a:moveTo>
                  <a:pt x="1979490" y="1612900"/>
                </a:moveTo>
                <a:lnTo>
                  <a:pt x="1712223" y="1612900"/>
                </a:lnTo>
                <a:lnTo>
                  <a:pt x="1680172" y="1587500"/>
                </a:lnTo>
                <a:lnTo>
                  <a:pt x="1641568" y="1549400"/>
                </a:lnTo>
                <a:lnTo>
                  <a:pt x="1602934" y="1524000"/>
                </a:lnTo>
                <a:lnTo>
                  <a:pt x="1564271" y="1485900"/>
                </a:lnTo>
                <a:lnTo>
                  <a:pt x="1525578" y="1460500"/>
                </a:lnTo>
                <a:lnTo>
                  <a:pt x="1486857" y="1422400"/>
                </a:lnTo>
                <a:lnTo>
                  <a:pt x="1448108" y="1397000"/>
                </a:lnTo>
                <a:lnTo>
                  <a:pt x="1724215" y="1397000"/>
                </a:lnTo>
                <a:lnTo>
                  <a:pt x="1743646" y="1409700"/>
                </a:lnTo>
                <a:lnTo>
                  <a:pt x="1782472" y="1447800"/>
                </a:lnTo>
                <a:lnTo>
                  <a:pt x="1821262" y="1473200"/>
                </a:lnTo>
                <a:lnTo>
                  <a:pt x="1898739" y="1549400"/>
                </a:lnTo>
                <a:lnTo>
                  <a:pt x="1937426" y="1574800"/>
                </a:lnTo>
                <a:lnTo>
                  <a:pt x="1979490" y="1612900"/>
                </a:lnTo>
                <a:close/>
              </a:path>
            </a:pathLst>
          </a:custGeom>
          <a:solidFill>
            <a:srgbClr val="F7F1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63020" y="3495136"/>
            <a:ext cx="1024979" cy="122427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4576" y="4293655"/>
            <a:ext cx="171449" cy="17144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4576" y="4979455"/>
            <a:ext cx="171449" cy="17144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24576" y="5665255"/>
            <a:ext cx="171449" cy="17144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24576" y="6351055"/>
            <a:ext cx="171449" cy="171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B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822" y="477556"/>
            <a:ext cx="8289925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0" i="0">
                <a:solidFill>
                  <a:srgbClr val="231F2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770" y="2588902"/>
            <a:ext cx="15318105" cy="551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300" spc="-4660">
                <a:solidFill>
                  <a:srgbClr val="000000"/>
                </a:solidFill>
              </a:rPr>
              <a:t>THERMOECOSENSE</a:t>
            </a:r>
            <a:endParaRPr sz="19300"/>
          </a:p>
        </p:txBody>
      </p:sp>
      <p:sp>
        <p:nvSpPr>
          <p:cNvPr id="3" name="object 3" descr=""/>
          <p:cNvSpPr/>
          <p:nvPr/>
        </p:nvSpPr>
        <p:spPr>
          <a:xfrm>
            <a:off x="11988691" y="771945"/>
            <a:ext cx="1431925" cy="517525"/>
          </a:xfrm>
          <a:custGeom>
            <a:avLst/>
            <a:gdLst/>
            <a:ahLst/>
            <a:cxnLst/>
            <a:rect l="l" t="t" r="r" b="b"/>
            <a:pathLst>
              <a:path w="1431925" h="517525">
                <a:moveTo>
                  <a:pt x="0" y="30655"/>
                </a:moveTo>
                <a:lnTo>
                  <a:pt x="11099" y="11094"/>
                </a:lnTo>
                <a:lnTo>
                  <a:pt x="30660" y="0"/>
                </a:lnTo>
                <a:lnTo>
                  <a:pt x="53677" y="2356"/>
                </a:lnTo>
                <a:lnTo>
                  <a:pt x="72977" y="21348"/>
                </a:lnTo>
                <a:lnTo>
                  <a:pt x="88394" y="54184"/>
                </a:lnTo>
                <a:lnTo>
                  <a:pt x="101114" y="90372"/>
                </a:lnTo>
                <a:lnTo>
                  <a:pt x="112324" y="119421"/>
                </a:lnTo>
                <a:lnTo>
                  <a:pt x="129632" y="165257"/>
                </a:lnTo>
                <a:lnTo>
                  <a:pt x="145591" y="211575"/>
                </a:lnTo>
                <a:lnTo>
                  <a:pt x="161382" y="257945"/>
                </a:lnTo>
                <a:lnTo>
                  <a:pt x="178187" y="303934"/>
                </a:lnTo>
                <a:lnTo>
                  <a:pt x="197186" y="349110"/>
                </a:lnTo>
                <a:lnTo>
                  <a:pt x="222446" y="301754"/>
                </a:lnTo>
                <a:lnTo>
                  <a:pt x="248907" y="255079"/>
                </a:lnTo>
                <a:lnTo>
                  <a:pt x="276425" y="209017"/>
                </a:lnTo>
                <a:lnTo>
                  <a:pt x="304856" y="163505"/>
                </a:lnTo>
                <a:lnTo>
                  <a:pt x="334053" y="118477"/>
                </a:lnTo>
                <a:lnTo>
                  <a:pt x="363873" y="73867"/>
                </a:lnTo>
                <a:lnTo>
                  <a:pt x="398116" y="51329"/>
                </a:lnTo>
                <a:lnTo>
                  <a:pt x="429278" y="60987"/>
                </a:lnTo>
                <a:lnTo>
                  <a:pt x="456452" y="90805"/>
                </a:lnTo>
                <a:lnTo>
                  <a:pt x="478731" y="128744"/>
                </a:lnTo>
                <a:lnTo>
                  <a:pt x="518528" y="211256"/>
                </a:lnTo>
                <a:lnTo>
                  <a:pt x="564355" y="308612"/>
                </a:lnTo>
                <a:lnTo>
                  <a:pt x="587710" y="357074"/>
                </a:lnTo>
                <a:lnTo>
                  <a:pt x="611927" y="405121"/>
                </a:lnTo>
                <a:lnTo>
                  <a:pt x="640235" y="365404"/>
                </a:lnTo>
                <a:lnTo>
                  <a:pt x="697487" y="286491"/>
                </a:lnTo>
                <a:lnTo>
                  <a:pt x="725876" y="246943"/>
                </a:lnTo>
                <a:lnTo>
                  <a:pt x="753735" y="207100"/>
                </a:lnTo>
                <a:lnTo>
                  <a:pt x="780787" y="166785"/>
                </a:lnTo>
                <a:lnTo>
                  <a:pt x="806755" y="125823"/>
                </a:lnTo>
                <a:lnTo>
                  <a:pt x="831359" y="84038"/>
                </a:lnTo>
                <a:lnTo>
                  <a:pt x="843489" y="65774"/>
                </a:lnTo>
                <a:lnTo>
                  <a:pt x="861191" y="53550"/>
                </a:lnTo>
                <a:lnTo>
                  <a:pt x="881567" y="50303"/>
                </a:lnTo>
                <a:lnTo>
                  <a:pt x="901724" y="58969"/>
                </a:lnTo>
                <a:lnTo>
                  <a:pt x="932863" y="110468"/>
                </a:lnTo>
                <a:lnTo>
                  <a:pt x="951775" y="168413"/>
                </a:lnTo>
                <a:lnTo>
                  <a:pt x="965104" y="215189"/>
                </a:lnTo>
                <a:lnTo>
                  <a:pt x="978666" y="261897"/>
                </a:lnTo>
                <a:lnTo>
                  <a:pt x="992479" y="308529"/>
                </a:lnTo>
                <a:lnTo>
                  <a:pt x="1006563" y="355079"/>
                </a:lnTo>
                <a:lnTo>
                  <a:pt x="1020937" y="401539"/>
                </a:lnTo>
                <a:lnTo>
                  <a:pt x="1052206" y="363780"/>
                </a:lnTo>
                <a:lnTo>
                  <a:pt x="1082212" y="325075"/>
                </a:lnTo>
                <a:lnTo>
                  <a:pt x="1111240" y="285638"/>
                </a:lnTo>
                <a:lnTo>
                  <a:pt x="1139574" y="245682"/>
                </a:lnTo>
                <a:lnTo>
                  <a:pt x="1167498" y="205420"/>
                </a:lnTo>
                <a:lnTo>
                  <a:pt x="1195297" y="165065"/>
                </a:lnTo>
                <a:lnTo>
                  <a:pt x="1223256" y="124829"/>
                </a:lnTo>
                <a:lnTo>
                  <a:pt x="1251657" y="84926"/>
                </a:lnTo>
                <a:lnTo>
                  <a:pt x="1272405" y="59416"/>
                </a:lnTo>
                <a:lnTo>
                  <a:pt x="1297677" y="40049"/>
                </a:lnTo>
                <a:lnTo>
                  <a:pt x="1324871" y="36115"/>
                </a:lnTo>
                <a:lnTo>
                  <a:pt x="1351389" y="56906"/>
                </a:lnTo>
                <a:lnTo>
                  <a:pt x="1362980" y="93777"/>
                </a:lnTo>
                <a:lnTo>
                  <a:pt x="1372031" y="131518"/>
                </a:lnTo>
                <a:lnTo>
                  <a:pt x="1380373" y="169507"/>
                </a:lnTo>
                <a:lnTo>
                  <a:pt x="1389837" y="207119"/>
                </a:lnTo>
                <a:lnTo>
                  <a:pt x="1398546" y="244775"/>
                </a:lnTo>
                <a:lnTo>
                  <a:pt x="1408216" y="282190"/>
                </a:lnTo>
                <a:lnTo>
                  <a:pt x="1417500" y="319680"/>
                </a:lnTo>
                <a:lnTo>
                  <a:pt x="1425048" y="357561"/>
                </a:lnTo>
                <a:lnTo>
                  <a:pt x="1427166" y="371711"/>
                </a:lnTo>
                <a:lnTo>
                  <a:pt x="1430234" y="385882"/>
                </a:lnTo>
                <a:lnTo>
                  <a:pt x="1431519" y="399946"/>
                </a:lnTo>
                <a:lnTo>
                  <a:pt x="1428286" y="413773"/>
                </a:lnTo>
                <a:lnTo>
                  <a:pt x="1414813" y="430371"/>
                </a:lnTo>
                <a:lnTo>
                  <a:pt x="1395066" y="436844"/>
                </a:lnTo>
                <a:lnTo>
                  <a:pt x="1374653" y="432862"/>
                </a:lnTo>
                <a:lnTo>
                  <a:pt x="1359182" y="418099"/>
                </a:lnTo>
                <a:lnTo>
                  <a:pt x="1353227" y="401447"/>
                </a:lnTo>
                <a:lnTo>
                  <a:pt x="1350006" y="383937"/>
                </a:lnTo>
                <a:lnTo>
                  <a:pt x="1347635" y="366154"/>
                </a:lnTo>
                <a:lnTo>
                  <a:pt x="1344226" y="348680"/>
                </a:lnTo>
                <a:lnTo>
                  <a:pt x="1332116" y="300525"/>
                </a:lnTo>
                <a:lnTo>
                  <a:pt x="1320232" y="252300"/>
                </a:lnTo>
                <a:lnTo>
                  <a:pt x="1308498" y="204033"/>
                </a:lnTo>
                <a:lnTo>
                  <a:pt x="1296839" y="155749"/>
                </a:lnTo>
                <a:lnTo>
                  <a:pt x="1266460" y="199491"/>
                </a:lnTo>
                <a:lnTo>
                  <a:pt x="1236345" y="243428"/>
                </a:lnTo>
                <a:lnTo>
                  <a:pt x="1206107" y="287275"/>
                </a:lnTo>
                <a:lnTo>
                  <a:pt x="1175355" y="330745"/>
                </a:lnTo>
                <a:lnTo>
                  <a:pt x="1143701" y="373551"/>
                </a:lnTo>
                <a:lnTo>
                  <a:pt x="1110756" y="415406"/>
                </a:lnTo>
                <a:lnTo>
                  <a:pt x="1089879" y="440754"/>
                </a:lnTo>
                <a:lnTo>
                  <a:pt x="1062394" y="474372"/>
                </a:lnTo>
                <a:lnTo>
                  <a:pt x="1033835" y="503998"/>
                </a:lnTo>
                <a:lnTo>
                  <a:pt x="1009735" y="517372"/>
                </a:lnTo>
                <a:lnTo>
                  <a:pt x="989944" y="515205"/>
                </a:lnTo>
                <a:lnTo>
                  <a:pt x="975029" y="504032"/>
                </a:lnTo>
                <a:lnTo>
                  <a:pt x="964889" y="487224"/>
                </a:lnTo>
                <a:lnTo>
                  <a:pt x="959425" y="468151"/>
                </a:lnTo>
                <a:lnTo>
                  <a:pt x="953882" y="449440"/>
                </a:lnTo>
                <a:lnTo>
                  <a:pt x="948126" y="430795"/>
                </a:lnTo>
                <a:lnTo>
                  <a:pt x="936505" y="393546"/>
                </a:lnTo>
                <a:lnTo>
                  <a:pt x="922944" y="349327"/>
                </a:lnTo>
                <a:lnTo>
                  <a:pt x="909709" y="305012"/>
                </a:lnTo>
                <a:lnTo>
                  <a:pt x="896709" y="260629"/>
                </a:lnTo>
                <a:lnTo>
                  <a:pt x="883858" y="216203"/>
                </a:lnTo>
                <a:lnTo>
                  <a:pt x="871068" y="171765"/>
                </a:lnTo>
                <a:lnTo>
                  <a:pt x="844901" y="211145"/>
                </a:lnTo>
                <a:lnTo>
                  <a:pt x="818371" y="250293"/>
                </a:lnTo>
                <a:lnTo>
                  <a:pt x="791478" y="289198"/>
                </a:lnTo>
                <a:lnTo>
                  <a:pt x="764222" y="327853"/>
                </a:lnTo>
                <a:lnTo>
                  <a:pt x="736603" y="366249"/>
                </a:lnTo>
                <a:lnTo>
                  <a:pt x="708621" y="404376"/>
                </a:lnTo>
                <a:lnTo>
                  <a:pt x="694107" y="424436"/>
                </a:lnTo>
                <a:lnTo>
                  <a:pt x="665391" y="464782"/>
                </a:lnTo>
                <a:lnTo>
                  <a:pt x="638223" y="499996"/>
                </a:lnTo>
                <a:lnTo>
                  <a:pt x="604298" y="515542"/>
                </a:lnTo>
                <a:lnTo>
                  <a:pt x="585311" y="509923"/>
                </a:lnTo>
                <a:lnTo>
                  <a:pt x="568779" y="493658"/>
                </a:lnTo>
                <a:lnTo>
                  <a:pt x="557104" y="473398"/>
                </a:lnTo>
                <a:lnTo>
                  <a:pt x="547535" y="451532"/>
                </a:lnTo>
                <a:lnTo>
                  <a:pt x="537321" y="430448"/>
                </a:lnTo>
                <a:lnTo>
                  <a:pt x="514198" y="385008"/>
                </a:lnTo>
                <a:lnTo>
                  <a:pt x="492048" y="339090"/>
                </a:lnTo>
                <a:lnTo>
                  <a:pt x="448818" y="246734"/>
                </a:lnTo>
                <a:lnTo>
                  <a:pt x="426811" y="200752"/>
                </a:lnTo>
                <a:lnTo>
                  <a:pt x="403926" y="155205"/>
                </a:lnTo>
                <a:lnTo>
                  <a:pt x="379836" y="191353"/>
                </a:lnTo>
                <a:lnTo>
                  <a:pt x="356546" y="228009"/>
                </a:lnTo>
                <a:lnTo>
                  <a:pt x="333911" y="265078"/>
                </a:lnTo>
                <a:lnTo>
                  <a:pt x="311787" y="302467"/>
                </a:lnTo>
                <a:lnTo>
                  <a:pt x="287708" y="345154"/>
                </a:lnTo>
                <a:lnTo>
                  <a:pt x="264994" y="388944"/>
                </a:lnTo>
                <a:lnTo>
                  <a:pt x="240958" y="431784"/>
                </a:lnTo>
                <a:lnTo>
                  <a:pt x="212915" y="471618"/>
                </a:lnTo>
                <a:lnTo>
                  <a:pt x="201458" y="477955"/>
                </a:lnTo>
                <a:lnTo>
                  <a:pt x="188448" y="479812"/>
                </a:lnTo>
                <a:lnTo>
                  <a:pt x="175438" y="477436"/>
                </a:lnTo>
                <a:lnTo>
                  <a:pt x="163980" y="471074"/>
                </a:lnTo>
                <a:lnTo>
                  <a:pt x="153109" y="457857"/>
                </a:lnTo>
                <a:lnTo>
                  <a:pt x="146439" y="442072"/>
                </a:lnTo>
                <a:lnTo>
                  <a:pt x="141628" y="425224"/>
                </a:lnTo>
                <a:lnTo>
                  <a:pt x="136333" y="408817"/>
                </a:lnTo>
                <a:lnTo>
                  <a:pt x="116698" y="360130"/>
                </a:lnTo>
                <a:lnTo>
                  <a:pt x="97627" y="311255"/>
                </a:lnTo>
                <a:lnTo>
                  <a:pt x="79694" y="261962"/>
                </a:lnTo>
                <a:lnTo>
                  <a:pt x="63475" y="212018"/>
                </a:lnTo>
                <a:lnTo>
                  <a:pt x="33801" y="132492"/>
                </a:lnTo>
                <a:lnTo>
                  <a:pt x="18504" y="92915"/>
                </a:lnTo>
                <a:lnTo>
                  <a:pt x="2365" y="53697"/>
                </a:lnTo>
                <a:lnTo>
                  <a:pt x="0" y="30655"/>
                </a:lnTo>
                <a:close/>
              </a:path>
            </a:pathLst>
          </a:custGeom>
          <a:solidFill>
            <a:srgbClr val="20B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136051" y="5814536"/>
            <a:ext cx="5452745" cy="14884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algn="ctr" marL="12065" marR="5080">
              <a:lnSpc>
                <a:spcPts val="3600"/>
              </a:lnSpc>
              <a:spcBef>
                <a:spcPts val="820"/>
              </a:spcBef>
            </a:pPr>
            <a:r>
              <a:rPr dirty="0" sz="3600" spc="-30">
                <a:latin typeface="Tahoma"/>
                <a:cs typeface="Tahoma"/>
              </a:rPr>
              <a:t>une</a:t>
            </a:r>
            <a:r>
              <a:rPr dirty="0" sz="3600" spc="-204">
                <a:latin typeface="Tahoma"/>
                <a:cs typeface="Tahoma"/>
              </a:rPr>
              <a:t> </a:t>
            </a:r>
            <a:r>
              <a:rPr dirty="0" sz="3600" spc="-30">
                <a:latin typeface="Tahoma"/>
                <a:cs typeface="Tahoma"/>
              </a:rPr>
              <a:t>solution,</a:t>
            </a:r>
            <a:r>
              <a:rPr dirty="0" sz="3600" spc="-200">
                <a:latin typeface="Tahoma"/>
                <a:cs typeface="Tahoma"/>
              </a:rPr>
              <a:t> </a:t>
            </a:r>
            <a:r>
              <a:rPr dirty="0" sz="3600">
                <a:latin typeface="Tahoma"/>
                <a:cs typeface="Tahoma"/>
              </a:rPr>
              <a:t>intelligente</a:t>
            </a:r>
            <a:r>
              <a:rPr dirty="0" sz="3600" spc="-200">
                <a:latin typeface="Tahoma"/>
                <a:cs typeface="Tahoma"/>
              </a:rPr>
              <a:t> </a:t>
            </a:r>
            <a:r>
              <a:rPr dirty="0" sz="3600" spc="95">
                <a:latin typeface="Tahoma"/>
                <a:cs typeface="Tahoma"/>
              </a:rPr>
              <a:t>et </a:t>
            </a:r>
            <a:r>
              <a:rPr dirty="0" sz="3600" spc="60">
                <a:latin typeface="Tahoma"/>
                <a:cs typeface="Tahoma"/>
              </a:rPr>
              <a:t>accessible</a:t>
            </a:r>
            <a:r>
              <a:rPr dirty="0" sz="3600" spc="-305">
                <a:latin typeface="Tahoma"/>
                <a:cs typeface="Tahoma"/>
              </a:rPr>
              <a:t> </a:t>
            </a:r>
            <a:r>
              <a:rPr dirty="0" sz="3600">
                <a:latin typeface="Tahoma"/>
                <a:cs typeface="Tahoma"/>
              </a:rPr>
              <a:t>pour</a:t>
            </a:r>
            <a:r>
              <a:rPr dirty="0" sz="3600" spc="-305">
                <a:latin typeface="Tahoma"/>
                <a:cs typeface="Tahoma"/>
              </a:rPr>
              <a:t> </a:t>
            </a:r>
            <a:r>
              <a:rPr dirty="0" sz="3600" spc="-50">
                <a:latin typeface="Tahoma"/>
                <a:cs typeface="Tahoma"/>
              </a:rPr>
              <a:t>un</a:t>
            </a:r>
            <a:r>
              <a:rPr dirty="0" sz="3600" spc="-305">
                <a:latin typeface="Tahoma"/>
                <a:cs typeface="Tahoma"/>
              </a:rPr>
              <a:t> </a:t>
            </a:r>
            <a:r>
              <a:rPr dirty="0" sz="3600" spc="50">
                <a:latin typeface="Tahoma"/>
                <a:cs typeface="Tahoma"/>
              </a:rPr>
              <a:t>confort thermique</a:t>
            </a:r>
            <a:r>
              <a:rPr dirty="0" sz="3600" spc="-335">
                <a:latin typeface="Tahoma"/>
                <a:cs typeface="Tahoma"/>
              </a:rPr>
              <a:t> </a:t>
            </a:r>
            <a:r>
              <a:rPr dirty="0" sz="3600" spc="35">
                <a:latin typeface="Tahoma"/>
                <a:cs typeface="Tahoma"/>
              </a:rPr>
              <a:t>durable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2797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5464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8131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0798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3465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6132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78799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1466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4133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6800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89467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92134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4801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97468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00135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02802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05469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08136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10803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13470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16137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18804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21471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2413891" y="5242670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2680591" y="5242670"/>
            <a:ext cx="91440" cy="66675"/>
          </a:xfrm>
          <a:custGeom>
            <a:avLst/>
            <a:gdLst/>
            <a:ahLst/>
            <a:cxnLst/>
            <a:rect l="l" t="t" r="r" b="b"/>
            <a:pathLst>
              <a:path w="91440" h="66675">
                <a:moveTo>
                  <a:pt x="91439" y="66674"/>
                </a:moveTo>
                <a:lnTo>
                  <a:pt x="0" y="66674"/>
                </a:lnTo>
                <a:lnTo>
                  <a:pt x="0" y="0"/>
                </a:lnTo>
                <a:lnTo>
                  <a:pt x="91439" y="0"/>
                </a:lnTo>
                <a:lnTo>
                  <a:pt x="91439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93076" y="2672183"/>
            <a:ext cx="3563620" cy="404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900" spc="-254">
                <a:latin typeface="Arial Black"/>
                <a:cs typeface="Arial Black"/>
              </a:rPr>
              <a:t>présenté</a:t>
            </a:r>
            <a:r>
              <a:rPr dirty="0" sz="3900" spc="-345">
                <a:latin typeface="Arial Black"/>
                <a:cs typeface="Arial Black"/>
              </a:rPr>
              <a:t> </a:t>
            </a:r>
            <a:r>
              <a:rPr dirty="0" sz="3900" spc="-204">
                <a:latin typeface="Arial Black"/>
                <a:cs typeface="Arial Black"/>
              </a:rPr>
              <a:t>par</a:t>
            </a:r>
            <a:r>
              <a:rPr dirty="0" sz="3900" spc="-340">
                <a:latin typeface="Arial Black"/>
                <a:cs typeface="Arial Black"/>
              </a:rPr>
              <a:t> </a:t>
            </a:r>
            <a:r>
              <a:rPr dirty="0" sz="3900" spc="-50">
                <a:latin typeface="Arial Black"/>
                <a:cs typeface="Arial Black"/>
              </a:rPr>
              <a:t>:</a:t>
            </a:r>
            <a:endParaRPr sz="3900">
              <a:latin typeface="Arial Black"/>
              <a:cs typeface="Arial Black"/>
            </a:endParaRPr>
          </a:p>
          <a:p>
            <a:pPr algn="ctr" marL="530860" marR="5080" indent="-121285">
              <a:lnSpc>
                <a:spcPct val="115399"/>
              </a:lnSpc>
              <a:spcBef>
                <a:spcPts val="5400"/>
              </a:spcBef>
            </a:pPr>
            <a:r>
              <a:rPr dirty="0" sz="3900" spc="-60">
                <a:latin typeface="Verdana"/>
                <a:cs typeface="Verdana"/>
              </a:rPr>
              <a:t>Oscar</a:t>
            </a:r>
            <a:r>
              <a:rPr dirty="0" sz="3900" spc="-390">
                <a:latin typeface="Verdana"/>
                <a:cs typeface="Verdana"/>
              </a:rPr>
              <a:t> </a:t>
            </a:r>
            <a:r>
              <a:rPr dirty="0" sz="3900" spc="-25">
                <a:latin typeface="Verdana"/>
                <a:cs typeface="Verdana"/>
              </a:rPr>
              <a:t>Tya </a:t>
            </a:r>
            <a:r>
              <a:rPr dirty="0" sz="3900" spc="-90">
                <a:latin typeface="Verdana"/>
                <a:cs typeface="Verdana"/>
              </a:rPr>
              <a:t>Désié</a:t>
            </a:r>
            <a:r>
              <a:rPr dirty="0" sz="3900" spc="-385">
                <a:latin typeface="Verdana"/>
                <a:cs typeface="Verdana"/>
              </a:rPr>
              <a:t> </a:t>
            </a:r>
            <a:r>
              <a:rPr dirty="0" sz="3900" spc="-20">
                <a:latin typeface="Verdana"/>
                <a:cs typeface="Verdana"/>
              </a:rPr>
              <a:t>Sylla </a:t>
            </a:r>
            <a:r>
              <a:rPr dirty="0" sz="3900" spc="-130">
                <a:latin typeface="Verdana"/>
                <a:cs typeface="Verdana"/>
              </a:rPr>
              <a:t>Lazare</a:t>
            </a:r>
            <a:r>
              <a:rPr dirty="0" sz="3900" spc="-390">
                <a:latin typeface="Verdana"/>
                <a:cs typeface="Verdana"/>
              </a:rPr>
              <a:t> </a:t>
            </a:r>
            <a:r>
              <a:rPr dirty="0" sz="3900" spc="-20">
                <a:latin typeface="Verdana"/>
                <a:cs typeface="Verdana"/>
              </a:rPr>
              <a:t>Koffi </a:t>
            </a:r>
            <a:r>
              <a:rPr dirty="0" sz="3900" spc="-175">
                <a:latin typeface="Verdana"/>
                <a:cs typeface="Verdana"/>
              </a:rPr>
              <a:t>Salma</a:t>
            </a:r>
            <a:r>
              <a:rPr dirty="0" sz="3900" spc="-395">
                <a:latin typeface="Verdana"/>
                <a:cs typeface="Verdana"/>
              </a:rPr>
              <a:t> </a:t>
            </a:r>
            <a:r>
              <a:rPr dirty="0" sz="3900" spc="-114">
                <a:latin typeface="Verdana"/>
                <a:cs typeface="Verdana"/>
              </a:rPr>
              <a:t>Fakhri</a:t>
            </a:r>
            <a:endParaRPr sz="3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163805" y="4561769"/>
            <a:ext cx="11124565" cy="5725795"/>
          </a:xfrm>
          <a:custGeom>
            <a:avLst/>
            <a:gdLst/>
            <a:ahLst/>
            <a:cxnLst/>
            <a:rect l="l" t="t" r="r" b="b"/>
            <a:pathLst>
              <a:path w="11124565" h="5725795">
                <a:moveTo>
                  <a:pt x="6274311" y="12699"/>
                </a:moveTo>
                <a:lnTo>
                  <a:pt x="5872640" y="12699"/>
                </a:lnTo>
                <a:lnTo>
                  <a:pt x="5922700" y="0"/>
                </a:lnTo>
                <a:lnTo>
                  <a:pt x="6224251" y="0"/>
                </a:lnTo>
                <a:lnTo>
                  <a:pt x="6274311" y="12699"/>
                </a:lnTo>
                <a:close/>
              </a:path>
              <a:path w="11124565" h="5725795">
                <a:moveTo>
                  <a:pt x="6523056" y="25399"/>
                </a:moveTo>
                <a:lnTo>
                  <a:pt x="5623895" y="25399"/>
                </a:lnTo>
                <a:lnTo>
                  <a:pt x="5673431" y="12699"/>
                </a:lnTo>
                <a:lnTo>
                  <a:pt x="6473520" y="12699"/>
                </a:lnTo>
                <a:lnTo>
                  <a:pt x="6523056" y="25399"/>
                </a:lnTo>
                <a:close/>
              </a:path>
              <a:path w="11124565" h="5725795">
                <a:moveTo>
                  <a:pt x="6671001" y="38099"/>
                </a:moveTo>
                <a:lnTo>
                  <a:pt x="5475950" y="38099"/>
                </a:lnTo>
                <a:lnTo>
                  <a:pt x="5525153" y="25399"/>
                </a:lnTo>
                <a:lnTo>
                  <a:pt x="6621798" y="25399"/>
                </a:lnTo>
                <a:lnTo>
                  <a:pt x="6671001" y="38099"/>
                </a:lnTo>
                <a:close/>
              </a:path>
              <a:path w="11124565" h="5725795">
                <a:moveTo>
                  <a:pt x="6817918" y="50799"/>
                </a:moveTo>
                <a:lnTo>
                  <a:pt x="5329033" y="50799"/>
                </a:lnTo>
                <a:lnTo>
                  <a:pt x="5377888" y="38099"/>
                </a:lnTo>
                <a:lnTo>
                  <a:pt x="6769062" y="38099"/>
                </a:lnTo>
                <a:lnTo>
                  <a:pt x="6817918" y="50799"/>
                </a:lnTo>
                <a:close/>
              </a:path>
              <a:path w="11124565" h="5725795">
                <a:moveTo>
                  <a:pt x="6915270" y="63499"/>
                </a:moveTo>
                <a:lnTo>
                  <a:pt x="5231680" y="63499"/>
                </a:lnTo>
                <a:lnTo>
                  <a:pt x="5280296" y="50799"/>
                </a:lnTo>
                <a:lnTo>
                  <a:pt x="6866654" y="50799"/>
                </a:lnTo>
                <a:lnTo>
                  <a:pt x="6915270" y="63499"/>
                </a:lnTo>
                <a:close/>
              </a:path>
              <a:path w="11124565" h="5725795">
                <a:moveTo>
                  <a:pt x="7060380" y="88899"/>
                </a:moveTo>
                <a:lnTo>
                  <a:pt x="5086570" y="88899"/>
                </a:lnTo>
                <a:lnTo>
                  <a:pt x="5183186" y="63499"/>
                </a:lnTo>
                <a:lnTo>
                  <a:pt x="6963764" y="63499"/>
                </a:lnTo>
                <a:lnTo>
                  <a:pt x="7060380" y="88899"/>
                </a:lnTo>
                <a:close/>
              </a:path>
              <a:path w="11124565" h="5725795">
                <a:moveTo>
                  <a:pt x="7204349" y="114299"/>
                </a:moveTo>
                <a:lnTo>
                  <a:pt x="4942601" y="114299"/>
                </a:lnTo>
                <a:lnTo>
                  <a:pt x="5038452" y="88899"/>
                </a:lnTo>
                <a:lnTo>
                  <a:pt x="7108499" y="88899"/>
                </a:lnTo>
                <a:lnTo>
                  <a:pt x="7204349" y="114299"/>
                </a:lnTo>
                <a:close/>
              </a:path>
              <a:path w="11124565" h="5725795">
                <a:moveTo>
                  <a:pt x="7441647" y="165099"/>
                </a:moveTo>
                <a:lnTo>
                  <a:pt x="4705303" y="165099"/>
                </a:lnTo>
                <a:lnTo>
                  <a:pt x="4894873" y="114299"/>
                </a:lnTo>
                <a:lnTo>
                  <a:pt x="7252078" y="114299"/>
                </a:lnTo>
                <a:lnTo>
                  <a:pt x="7441647" y="165099"/>
                </a:lnTo>
                <a:close/>
              </a:path>
              <a:path w="11124565" h="5725795">
                <a:moveTo>
                  <a:pt x="11124193" y="5725230"/>
                </a:moveTo>
                <a:lnTo>
                  <a:pt x="0" y="5725230"/>
                </a:lnTo>
                <a:lnTo>
                  <a:pt x="2118" y="5689599"/>
                </a:lnTo>
                <a:lnTo>
                  <a:pt x="5535" y="5638799"/>
                </a:lnTo>
                <a:lnTo>
                  <a:pt x="9346" y="5587999"/>
                </a:lnTo>
                <a:lnTo>
                  <a:pt x="13550" y="5537199"/>
                </a:lnTo>
                <a:lnTo>
                  <a:pt x="18145" y="5486399"/>
                </a:lnTo>
                <a:lnTo>
                  <a:pt x="23130" y="5448299"/>
                </a:lnTo>
                <a:lnTo>
                  <a:pt x="28503" y="5397499"/>
                </a:lnTo>
                <a:lnTo>
                  <a:pt x="34264" y="5346699"/>
                </a:lnTo>
                <a:lnTo>
                  <a:pt x="40409" y="5295899"/>
                </a:lnTo>
                <a:lnTo>
                  <a:pt x="46938" y="5245099"/>
                </a:lnTo>
                <a:lnTo>
                  <a:pt x="53848" y="5194299"/>
                </a:lnTo>
                <a:lnTo>
                  <a:pt x="61139" y="5156199"/>
                </a:lnTo>
                <a:lnTo>
                  <a:pt x="68809" y="5105399"/>
                </a:lnTo>
                <a:lnTo>
                  <a:pt x="76857" y="5054599"/>
                </a:lnTo>
                <a:lnTo>
                  <a:pt x="85280" y="5003799"/>
                </a:lnTo>
                <a:lnTo>
                  <a:pt x="94077" y="4952999"/>
                </a:lnTo>
                <a:lnTo>
                  <a:pt x="103247" y="4914899"/>
                </a:lnTo>
                <a:lnTo>
                  <a:pt x="112788" y="4864099"/>
                </a:lnTo>
                <a:lnTo>
                  <a:pt x="122698" y="4813299"/>
                </a:lnTo>
                <a:lnTo>
                  <a:pt x="132976" y="4762499"/>
                </a:lnTo>
                <a:lnTo>
                  <a:pt x="143621" y="4724399"/>
                </a:lnTo>
                <a:lnTo>
                  <a:pt x="154630" y="4673599"/>
                </a:lnTo>
                <a:lnTo>
                  <a:pt x="166002" y="4622799"/>
                </a:lnTo>
                <a:lnTo>
                  <a:pt x="177736" y="4584699"/>
                </a:lnTo>
                <a:lnTo>
                  <a:pt x="189830" y="4533899"/>
                </a:lnTo>
                <a:lnTo>
                  <a:pt x="202283" y="4483099"/>
                </a:lnTo>
                <a:lnTo>
                  <a:pt x="215093" y="4444999"/>
                </a:lnTo>
                <a:lnTo>
                  <a:pt x="228258" y="4394199"/>
                </a:lnTo>
                <a:lnTo>
                  <a:pt x="241776" y="4343399"/>
                </a:lnTo>
                <a:lnTo>
                  <a:pt x="255647" y="4305299"/>
                </a:lnTo>
                <a:lnTo>
                  <a:pt x="269869" y="4254499"/>
                </a:lnTo>
                <a:lnTo>
                  <a:pt x="284440" y="4216399"/>
                </a:lnTo>
                <a:lnTo>
                  <a:pt x="299358" y="4165599"/>
                </a:lnTo>
                <a:lnTo>
                  <a:pt x="314622" y="4114799"/>
                </a:lnTo>
                <a:lnTo>
                  <a:pt x="330231" y="4076699"/>
                </a:lnTo>
                <a:lnTo>
                  <a:pt x="346182" y="4025899"/>
                </a:lnTo>
                <a:lnTo>
                  <a:pt x="362475" y="3987799"/>
                </a:lnTo>
                <a:lnTo>
                  <a:pt x="379108" y="3936999"/>
                </a:lnTo>
                <a:lnTo>
                  <a:pt x="396078" y="3898899"/>
                </a:lnTo>
                <a:lnTo>
                  <a:pt x="413385" y="3848099"/>
                </a:lnTo>
                <a:lnTo>
                  <a:pt x="431027" y="3809999"/>
                </a:lnTo>
                <a:lnTo>
                  <a:pt x="449003" y="3759199"/>
                </a:lnTo>
                <a:lnTo>
                  <a:pt x="467311" y="3721099"/>
                </a:lnTo>
                <a:lnTo>
                  <a:pt x="485948" y="3682999"/>
                </a:lnTo>
                <a:lnTo>
                  <a:pt x="504915" y="3632199"/>
                </a:lnTo>
                <a:lnTo>
                  <a:pt x="524209" y="3594099"/>
                </a:lnTo>
                <a:lnTo>
                  <a:pt x="543828" y="3543299"/>
                </a:lnTo>
                <a:lnTo>
                  <a:pt x="563772" y="3505199"/>
                </a:lnTo>
                <a:lnTo>
                  <a:pt x="584038" y="3467099"/>
                </a:lnTo>
                <a:lnTo>
                  <a:pt x="604624" y="3416299"/>
                </a:lnTo>
                <a:lnTo>
                  <a:pt x="625531" y="3378199"/>
                </a:lnTo>
                <a:lnTo>
                  <a:pt x="646754" y="3340099"/>
                </a:lnTo>
                <a:lnTo>
                  <a:pt x="668295" y="3289299"/>
                </a:lnTo>
                <a:lnTo>
                  <a:pt x="690150" y="3251199"/>
                </a:lnTo>
                <a:lnTo>
                  <a:pt x="712317" y="3213099"/>
                </a:lnTo>
                <a:lnTo>
                  <a:pt x="734797" y="3162299"/>
                </a:lnTo>
                <a:lnTo>
                  <a:pt x="757586" y="3124199"/>
                </a:lnTo>
                <a:lnTo>
                  <a:pt x="780684" y="3086099"/>
                </a:lnTo>
                <a:lnTo>
                  <a:pt x="804089" y="3047999"/>
                </a:lnTo>
                <a:lnTo>
                  <a:pt x="827799" y="3009899"/>
                </a:lnTo>
                <a:lnTo>
                  <a:pt x="851812" y="2959099"/>
                </a:lnTo>
                <a:lnTo>
                  <a:pt x="876128" y="2920999"/>
                </a:lnTo>
                <a:lnTo>
                  <a:pt x="900744" y="2882899"/>
                </a:lnTo>
                <a:lnTo>
                  <a:pt x="925659" y="2844799"/>
                </a:lnTo>
                <a:lnTo>
                  <a:pt x="950872" y="2806699"/>
                </a:lnTo>
                <a:lnTo>
                  <a:pt x="976381" y="2768599"/>
                </a:lnTo>
                <a:lnTo>
                  <a:pt x="1002183" y="2730499"/>
                </a:lnTo>
                <a:lnTo>
                  <a:pt x="1028279" y="2692399"/>
                </a:lnTo>
                <a:lnTo>
                  <a:pt x="1054666" y="2654299"/>
                </a:lnTo>
                <a:lnTo>
                  <a:pt x="1081342" y="2603499"/>
                </a:lnTo>
                <a:lnTo>
                  <a:pt x="1108306" y="2565399"/>
                </a:lnTo>
                <a:lnTo>
                  <a:pt x="1135557" y="2527299"/>
                </a:lnTo>
                <a:lnTo>
                  <a:pt x="1163093" y="2489199"/>
                </a:lnTo>
                <a:lnTo>
                  <a:pt x="1190912" y="2463799"/>
                </a:lnTo>
                <a:lnTo>
                  <a:pt x="1219013" y="2425699"/>
                </a:lnTo>
                <a:lnTo>
                  <a:pt x="1247394" y="2387599"/>
                </a:lnTo>
                <a:lnTo>
                  <a:pt x="1276054" y="2349499"/>
                </a:lnTo>
                <a:lnTo>
                  <a:pt x="1304991" y="2311399"/>
                </a:lnTo>
                <a:lnTo>
                  <a:pt x="1334203" y="2273299"/>
                </a:lnTo>
                <a:lnTo>
                  <a:pt x="1363689" y="2235199"/>
                </a:lnTo>
                <a:lnTo>
                  <a:pt x="1393448" y="2197099"/>
                </a:lnTo>
                <a:lnTo>
                  <a:pt x="1423477" y="2158999"/>
                </a:lnTo>
                <a:lnTo>
                  <a:pt x="1453776" y="2133599"/>
                </a:lnTo>
                <a:lnTo>
                  <a:pt x="1484342" y="2095499"/>
                </a:lnTo>
                <a:lnTo>
                  <a:pt x="1515174" y="2057399"/>
                </a:lnTo>
                <a:lnTo>
                  <a:pt x="1546271" y="2019299"/>
                </a:lnTo>
                <a:lnTo>
                  <a:pt x="1577631" y="1993899"/>
                </a:lnTo>
                <a:lnTo>
                  <a:pt x="1641134" y="1917699"/>
                </a:lnTo>
                <a:lnTo>
                  <a:pt x="1673274" y="1892299"/>
                </a:lnTo>
                <a:lnTo>
                  <a:pt x="1738321" y="1816099"/>
                </a:lnTo>
                <a:lnTo>
                  <a:pt x="1771226" y="1790699"/>
                </a:lnTo>
                <a:lnTo>
                  <a:pt x="1837791" y="1714499"/>
                </a:lnTo>
                <a:lnTo>
                  <a:pt x="1871447" y="1689099"/>
                </a:lnTo>
                <a:lnTo>
                  <a:pt x="1905351" y="1650999"/>
                </a:lnTo>
                <a:lnTo>
                  <a:pt x="1939500" y="1625599"/>
                </a:lnTo>
                <a:lnTo>
                  <a:pt x="1973894" y="1587499"/>
                </a:lnTo>
                <a:lnTo>
                  <a:pt x="2008530" y="1562099"/>
                </a:lnTo>
                <a:lnTo>
                  <a:pt x="2043407" y="1523999"/>
                </a:lnTo>
                <a:lnTo>
                  <a:pt x="2113879" y="1473199"/>
                </a:lnTo>
                <a:lnTo>
                  <a:pt x="2149470" y="1435099"/>
                </a:lnTo>
                <a:lnTo>
                  <a:pt x="2221355" y="1384299"/>
                </a:lnTo>
                <a:lnTo>
                  <a:pt x="2257646" y="1346199"/>
                </a:lnTo>
                <a:lnTo>
                  <a:pt x="2330916" y="1295399"/>
                </a:lnTo>
                <a:lnTo>
                  <a:pt x="2367892" y="1257299"/>
                </a:lnTo>
                <a:lnTo>
                  <a:pt x="2518036" y="1155699"/>
                </a:lnTo>
                <a:lnTo>
                  <a:pt x="2556124" y="1117599"/>
                </a:lnTo>
                <a:lnTo>
                  <a:pt x="2749794" y="990599"/>
                </a:lnTo>
                <a:lnTo>
                  <a:pt x="2989104" y="838199"/>
                </a:lnTo>
                <a:lnTo>
                  <a:pt x="3029699" y="825499"/>
                </a:lnTo>
                <a:lnTo>
                  <a:pt x="3194052" y="723899"/>
                </a:lnTo>
                <a:lnTo>
                  <a:pt x="3235625" y="711199"/>
                </a:lnTo>
                <a:lnTo>
                  <a:pt x="3361485" y="634999"/>
                </a:lnTo>
                <a:lnTo>
                  <a:pt x="3403813" y="622299"/>
                </a:lnTo>
                <a:lnTo>
                  <a:pt x="3446325" y="596899"/>
                </a:lnTo>
                <a:lnTo>
                  <a:pt x="3489021" y="584199"/>
                </a:lnTo>
                <a:lnTo>
                  <a:pt x="3574956" y="533399"/>
                </a:lnTo>
                <a:lnTo>
                  <a:pt x="3618191" y="520699"/>
                </a:lnTo>
                <a:lnTo>
                  <a:pt x="3661604" y="495299"/>
                </a:lnTo>
                <a:lnTo>
                  <a:pt x="3748953" y="469899"/>
                </a:lnTo>
                <a:lnTo>
                  <a:pt x="3792887" y="444499"/>
                </a:lnTo>
                <a:lnTo>
                  <a:pt x="3836991" y="431799"/>
                </a:lnTo>
                <a:lnTo>
                  <a:pt x="3881264" y="406399"/>
                </a:lnTo>
                <a:lnTo>
                  <a:pt x="3970312" y="380999"/>
                </a:lnTo>
                <a:lnTo>
                  <a:pt x="4015083" y="355599"/>
                </a:lnTo>
                <a:lnTo>
                  <a:pt x="4195779" y="304799"/>
                </a:lnTo>
                <a:lnTo>
                  <a:pt x="4241348" y="279399"/>
                </a:lnTo>
                <a:lnTo>
                  <a:pt x="4658255" y="165099"/>
                </a:lnTo>
                <a:lnTo>
                  <a:pt x="7488695" y="165099"/>
                </a:lnTo>
                <a:lnTo>
                  <a:pt x="7905602" y="279399"/>
                </a:lnTo>
                <a:lnTo>
                  <a:pt x="7951172" y="304799"/>
                </a:lnTo>
                <a:lnTo>
                  <a:pt x="8131868" y="355599"/>
                </a:lnTo>
                <a:lnTo>
                  <a:pt x="8176639" y="380999"/>
                </a:lnTo>
                <a:lnTo>
                  <a:pt x="8265686" y="406399"/>
                </a:lnTo>
                <a:lnTo>
                  <a:pt x="8309959" y="431799"/>
                </a:lnTo>
                <a:lnTo>
                  <a:pt x="8354064" y="444499"/>
                </a:lnTo>
                <a:lnTo>
                  <a:pt x="8397997" y="469899"/>
                </a:lnTo>
                <a:lnTo>
                  <a:pt x="8485347" y="495299"/>
                </a:lnTo>
                <a:lnTo>
                  <a:pt x="8528759" y="520699"/>
                </a:lnTo>
                <a:lnTo>
                  <a:pt x="8571995" y="533399"/>
                </a:lnTo>
                <a:lnTo>
                  <a:pt x="8657929" y="584199"/>
                </a:lnTo>
                <a:lnTo>
                  <a:pt x="8700625" y="596899"/>
                </a:lnTo>
                <a:lnTo>
                  <a:pt x="8743138" y="622299"/>
                </a:lnTo>
                <a:lnTo>
                  <a:pt x="8785465" y="634999"/>
                </a:lnTo>
                <a:lnTo>
                  <a:pt x="8911325" y="711199"/>
                </a:lnTo>
                <a:lnTo>
                  <a:pt x="8952899" y="723899"/>
                </a:lnTo>
                <a:lnTo>
                  <a:pt x="9117252" y="825499"/>
                </a:lnTo>
                <a:lnTo>
                  <a:pt x="9157847" y="838199"/>
                </a:lnTo>
                <a:lnTo>
                  <a:pt x="9397156" y="990599"/>
                </a:lnTo>
                <a:lnTo>
                  <a:pt x="9590827" y="1117599"/>
                </a:lnTo>
                <a:lnTo>
                  <a:pt x="9628914" y="1155699"/>
                </a:lnTo>
                <a:lnTo>
                  <a:pt x="9779058" y="1257299"/>
                </a:lnTo>
                <a:lnTo>
                  <a:pt x="9816035" y="1295399"/>
                </a:lnTo>
                <a:lnTo>
                  <a:pt x="9889305" y="1346199"/>
                </a:lnTo>
                <a:lnTo>
                  <a:pt x="9925596" y="1384299"/>
                </a:lnTo>
                <a:lnTo>
                  <a:pt x="9997481" y="1435099"/>
                </a:lnTo>
                <a:lnTo>
                  <a:pt x="10033072" y="1473199"/>
                </a:lnTo>
                <a:lnTo>
                  <a:pt x="10103543" y="1523999"/>
                </a:lnTo>
                <a:lnTo>
                  <a:pt x="10138420" y="1562099"/>
                </a:lnTo>
                <a:lnTo>
                  <a:pt x="10173057" y="1587499"/>
                </a:lnTo>
                <a:lnTo>
                  <a:pt x="10207450" y="1625599"/>
                </a:lnTo>
                <a:lnTo>
                  <a:pt x="10241600" y="1650999"/>
                </a:lnTo>
                <a:lnTo>
                  <a:pt x="10275503" y="1689099"/>
                </a:lnTo>
                <a:lnTo>
                  <a:pt x="10309160" y="1714499"/>
                </a:lnTo>
                <a:lnTo>
                  <a:pt x="10375724" y="1790699"/>
                </a:lnTo>
                <a:lnTo>
                  <a:pt x="10408629" y="1816099"/>
                </a:lnTo>
                <a:lnTo>
                  <a:pt x="10473677" y="1892299"/>
                </a:lnTo>
                <a:lnTo>
                  <a:pt x="10505816" y="1917699"/>
                </a:lnTo>
                <a:lnTo>
                  <a:pt x="10569319" y="1993899"/>
                </a:lnTo>
                <a:lnTo>
                  <a:pt x="10600679" y="2019299"/>
                </a:lnTo>
                <a:lnTo>
                  <a:pt x="10631776" y="2057399"/>
                </a:lnTo>
                <a:lnTo>
                  <a:pt x="10662608" y="2095499"/>
                </a:lnTo>
                <a:lnTo>
                  <a:pt x="10693175" y="2133599"/>
                </a:lnTo>
                <a:lnTo>
                  <a:pt x="10723473" y="2158999"/>
                </a:lnTo>
                <a:lnTo>
                  <a:pt x="10753503" y="2197099"/>
                </a:lnTo>
                <a:lnTo>
                  <a:pt x="10783261" y="2235199"/>
                </a:lnTo>
                <a:lnTo>
                  <a:pt x="10812748" y="2273299"/>
                </a:lnTo>
                <a:lnTo>
                  <a:pt x="10841960" y="2311399"/>
                </a:lnTo>
                <a:lnTo>
                  <a:pt x="10870897" y="2349499"/>
                </a:lnTo>
                <a:lnTo>
                  <a:pt x="10899556" y="2387599"/>
                </a:lnTo>
                <a:lnTo>
                  <a:pt x="10927937" y="2425699"/>
                </a:lnTo>
                <a:lnTo>
                  <a:pt x="10956038" y="2463799"/>
                </a:lnTo>
                <a:lnTo>
                  <a:pt x="10983857" y="2489199"/>
                </a:lnTo>
                <a:lnTo>
                  <a:pt x="11011393" y="2527299"/>
                </a:lnTo>
                <a:lnTo>
                  <a:pt x="11038644" y="2565399"/>
                </a:lnTo>
                <a:lnTo>
                  <a:pt x="11065608" y="2603499"/>
                </a:lnTo>
                <a:lnTo>
                  <a:pt x="11092285" y="2654299"/>
                </a:lnTo>
                <a:lnTo>
                  <a:pt x="11118671" y="2692399"/>
                </a:lnTo>
                <a:lnTo>
                  <a:pt x="11124193" y="2700462"/>
                </a:lnTo>
                <a:lnTo>
                  <a:pt x="11124193" y="5725230"/>
                </a:lnTo>
                <a:close/>
              </a:path>
            </a:pathLst>
          </a:custGeom>
          <a:solidFill>
            <a:srgbClr val="F7F12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17027" y="0"/>
            <a:ext cx="7371080" cy="10287000"/>
            <a:chOff x="10917027" y="0"/>
            <a:chExt cx="737108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4425888" y="0"/>
              <a:ext cx="3862704" cy="4102735"/>
            </a:xfrm>
            <a:custGeom>
              <a:avLst/>
              <a:gdLst/>
              <a:ahLst/>
              <a:cxnLst/>
              <a:rect l="l" t="t" r="r" b="b"/>
              <a:pathLst>
                <a:path w="3862705" h="4102735">
                  <a:moveTo>
                    <a:pt x="530642" y="3077266"/>
                  </a:moveTo>
                  <a:lnTo>
                    <a:pt x="750412" y="2414094"/>
                  </a:lnTo>
                  <a:lnTo>
                    <a:pt x="91005" y="2190574"/>
                  </a:lnTo>
                  <a:lnTo>
                    <a:pt x="534479" y="1651911"/>
                  </a:lnTo>
                  <a:lnTo>
                    <a:pt x="0" y="1204259"/>
                  </a:lnTo>
                  <a:lnTo>
                    <a:pt x="607284" y="862861"/>
                  </a:lnTo>
                  <a:lnTo>
                    <a:pt x="269916" y="251542"/>
                  </a:lnTo>
                  <a:lnTo>
                    <a:pt x="958989" y="153515"/>
                  </a:lnTo>
                  <a:lnTo>
                    <a:pt x="937996" y="0"/>
                  </a:lnTo>
                  <a:lnTo>
                    <a:pt x="3862111" y="0"/>
                  </a:lnTo>
                  <a:lnTo>
                    <a:pt x="3862111" y="3046458"/>
                  </a:lnTo>
                  <a:lnTo>
                    <a:pt x="1225919" y="3046458"/>
                  </a:lnTo>
                  <a:lnTo>
                    <a:pt x="530642" y="3077266"/>
                  </a:lnTo>
                  <a:close/>
                </a:path>
                <a:path w="3862705" h="4102735">
                  <a:moveTo>
                    <a:pt x="1259534" y="3744580"/>
                  </a:moveTo>
                  <a:lnTo>
                    <a:pt x="1225919" y="3046458"/>
                  </a:lnTo>
                  <a:lnTo>
                    <a:pt x="3862111" y="3046458"/>
                  </a:lnTo>
                  <a:lnTo>
                    <a:pt x="3862111" y="3463619"/>
                  </a:lnTo>
                  <a:lnTo>
                    <a:pt x="1896783" y="3463619"/>
                  </a:lnTo>
                  <a:lnTo>
                    <a:pt x="1259534" y="3744580"/>
                  </a:lnTo>
                  <a:close/>
                </a:path>
                <a:path w="3862705" h="4102735">
                  <a:moveTo>
                    <a:pt x="2179238" y="4102405"/>
                  </a:moveTo>
                  <a:lnTo>
                    <a:pt x="1896783" y="3463619"/>
                  </a:lnTo>
                  <a:lnTo>
                    <a:pt x="3448008" y="3463619"/>
                  </a:lnTo>
                  <a:lnTo>
                    <a:pt x="3383622" y="3609231"/>
                  </a:lnTo>
                  <a:lnTo>
                    <a:pt x="2672394" y="3609231"/>
                  </a:lnTo>
                  <a:lnTo>
                    <a:pt x="2179238" y="4102405"/>
                  </a:lnTo>
                  <a:close/>
                </a:path>
                <a:path w="3862705" h="4102735">
                  <a:moveTo>
                    <a:pt x="3862111" y="3646196"/>
                  </a:moveTo>
                  <a:lnTo>
                    <a:pt x="3448008" y="3463619"/>
                  </a:lnTo>
                  <a:lnTo>
                    <a:pt x="3862111" y="3463619"/>
                  </a:lnTo>
                  <a:lnTo>
                    <a:pt x="3862111" y="3646196"/>
                  </a:lnTo>
                  <a:close/>
                </a:path>
                <a:path w="3862705" h="4102735">
                  <a:moveTo>
                    <a:pt x="3165553" y="4102405"/>
                  </a:moveTo>
                  <a:lnTo>
                    <a:pt x="2672394" y="3609231"/>
                  </a:lnTo>
                  <a:lnTo>
                    <a:pt x="3383622" y="3609231"/>
                  </a:lnTo>
                  <a:lnTo>
                    <a:pt x="3165553" y="4102405"/>
                  </a:lnTo>
                  <a:close/>
                </a:path>
              </a:pathLst>
            </a:custGeom>
            <a:solidFill>
              <a:srgbClr val="F7F1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94257" y="1401646"/>
              <a:ext cx="2484744" cy="319557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993896" y="1459927"/>
              <a:ext cx="2480945" cy="3125470"/>
            </a:xfrm>
            <a:custGeom>
              <a:avLst/>
              <a:gdLst/>
              <a:ahLst/>
              <a:cxnLst/>
              <a:rect l="l" t="t" r="r" b="b"/>
              <a:pathLst>
                <a:path w="2480944" h="3125470">
                  <a:moveTo>
                    <a:pt x="956060" y="987761"/>
                  </a:moveTo>
                  <a:lnTo>
                    <a:pt x="937328" y="987761"/>
                  </a:lnTo>
                  <a:lnTo>
                    <a:pt x="907341" y="981706"/>
                  </a:lnTo>
                  <a:lnTo>
                    <a:pt x="882853" y="965195"/>
                  </a:lnTo>
                  <a:lnTo>
                    <a:pt x="866342" y="940706"/>
                  </a:lnTo>
                  <a:lnTo>
                    <a:pt x="860288" y="910718"/>
                  </a:lnTo>
                  <a:lnTo>
                    <a:pt x="860288" y="232354"/>
                  </a:lnTo>
                  <a:lnTo>
                    <a:pt x="1033100" y="232354"/>
                  </a:lnTo>
                  <a:lnTo>
                    <a:pt x="1033100" y="910718"/>
                  </a:lnTo>
                  <a:lnTo>
                    <a:pt x="1027046" y="940706"/>
                  </a:lnTo>
                  <a:lnTo>
                    <a:pt x="1010536" y="965195"/>
                  </a:lnTo>
                  <a:lnTo>
                    <a:pt x="986048" y="981706"/>
                  </a:lnTo>
                  <a:lnTo>
                    <a:pt x="956060" y="987761"/>
                  </a:lnTo>
                  <a:close/>
                </a:path>
                <a:path w="2480944" h="3125470">
                  <a:moveTo>
                    <a:pt x="1441288" y="755405"/>
                  </a:moveTo>
                  <a:lnTo>
                    <a:pt x="1422556" y="755405"/>
                  </a:lnTo>
                  <a:lnTo>
                    <a:pt x="1392569" y="749351"/>
                  </a:lnTo>
                  <a:lnTo>
                    <a:pt x="1368081" y="732840"/>
                  </a:lnTo>
                  <a:lnTo>
                    <a:pt x="1351570" y="708351"/>
                  </a:lnTo>
                  <a:lnTo>
                    <a:pt x="1345516" y="678362"/>
                  </a:lnTo>
                  <a:lnTo>
                    <a:pt x="1345516" y="0"/>
                  </a:lnTo>
                  <a:lnTo>
                    <a:pt x="1518328" y="0"/>
                  </a:lnTo>
                  <a:lnTo>
                    <a:pt x="1518328" y="678362"/>
                  </a:lnTo>
                  <a:lnTo>
                    <a:pt x="1512274" y="708351"/>
                  </a:lnTo>
                  <a:lnTo>
                    <a:pt x="1495764" y="732840"/>
                  </a:lnTo>
                  <a:lnTo>
                    <a:pt x="1471276" y="749351"/>
                  </a:lnTo>
                  <a:lnTo>
                    <a:pt x="1441288" y="755405"/>
                  </a:lnTo>
                  <a:close/>
                </a:path>
                <a:path w="2480944" h="3125470">
                  <a:moveTo>
                    <a:pt x="88479" y="2089628"/>
                  </a:moveTo>
                  <a:lnTo>
                    <a:pt x="58754" y="2081555"/>
                  </a:lnTo>
                  <a:lnTo>
                    <a:pt x="31878" y="2059076"/>
                  </a:lnTo>
                  <a:lnTo>
                    <a:pt x="11182" y="2027791"/>
                  </a:lnTo>
                  <a:lnTo>
                    <a:pt x="0" y="1993300"/>
                  </a:lnTo>
                  <a:lnTo>
                    <a:pt x="1661" y="1961204"/>
                  </a:lnTo>
                  <a:lnTo>
                    <a:pt x="19500" y="1937100"/>
                  </a:lnTo>
                  <a:lnTo>
                    <a:pt x="56202" y="1915246"/>
                  </a:lnTo>
                  <a:lnTo>
                    <a:pt x="75848" y="1903080"/>
                  </a:lnTo>
                  <a:lnTo>
                    <a:pt x="98125" y="1888510"/>
                  </a:lnTo>
                  <a:lnTo>
                    <a:pt x="117834" y="1876452"/>
                  </a:lnTo>
                  <a:lnTo>
                    <a:pt x="455042" y="1678803"/>
                  </a:lnTo>
                  <a:lnTo>
                    <a:pt x="487551" y="1675331"/>
                  </a:lnTo>
                  <a:lnTo>
                    <a:pt x="518884" y="1693399"/>
                  </a:lnTo>
                  <a:lnTo>
                    <a:pt x="544505" y="1725262"/>
                  </a:lnTo>
                  <a:lnTo>
                    <a:pt x="559875" y="1763174"/>
                  </a:lnTo>
                  <a:lnTo>
                    <a:pt x="560454" y="1799392"/>
                  </a:lnTo>
                  <a:lnTo>
                    <a:pt x="541706" y="1826169"/>
                  </a:lnTo>
                  <a:lnTo>
                    <a:pt x="117721" y="2077696"/>
                  </a:lnTo>
                  <a:lnTo>
                    <a:pt x="88479" y="2089628"/>
                  </a:lnTo>
                  <a:close/>
                </a:path>
                <a:path w="2480944" h="3125470">
                  <a:moveTo>
                    <a:pt x="107976" y="2528340"/>
                  </a:moveTo>
                  <a:lnTo>
                    <a:pt x="78251" y="2520266"/>
                  </a:lnTo>
                  <a:lnTo>
                    <a:pt x="51375" y="2497787"/>
                  </a:lnTo>
                  <a:lnTo>
                    <a:pt x="30680" y="2466502"/>
                  </a:lnTo>
                  <a:lnTo>
                    <a:pt x="19497" y="2432012"/>
                  </a:lnTo>
                  <a:lnTo>
                    <a:pt x="21159" y="2399915"/>
                  </a:lnTo>
                  <a:lnTo>
                    <a:pt x="38997" y="2375812"/>
                  </a:lnTo>
                  <a:lnTo>
                    <a:pt x="75699" y="2353957"/>
                  </a:lnTo>
                  <a:lnTo>
                    <a:pt x="95345" y="2341792"/>
                  </a:lnTo>
                  <a:lnTo>
                    <a:pt x="117622" y="2327222"/>
                  </a:lnTo>
                  <a:lnTo>
                    <a:pt x="137331" y="2315163"/>
                  </a:lnTo>
                  <a:lnTo>
                    <a:pt x="474540" y="2117515"/>
                  </a:lnTo>
                  <a:lnTo>
                    <a:pt x="507048" y="2114043"/>
                  </a:lnTo>
                  <a:lnTo>
                    <a:pt x="538382" y="2132111"/>
                  </a:lnTo>
                  <a:lnTo>
                    <a:pt x="564003" y="2163973"/>
                  </a:lnTo>
                  <a:lnTo>
                    <a:pt x="579372" y="2201886"/>
                  </a:lnTo>
                  <a:lnTo>
                    <a:pt x="579951" y="2238103"/>
                  </a:lnTo>
                  <a:lnTo>
                    <a:pt x="561203" y="2264881"/>
                  </a:lnTo>
                  <a:lnTo>
                    <a:pt x="137218" y="2516407"/>
                  </a:lnTo>
                  <a:lnTo>
                    <a:pt x="107976" y="2528340"/>
                  </a:lnTo>
                  <a:close/>
                </a:path>
                <a:path w="2480944" h="3125470">
                  <a:moveTo>
                    <a:pt x="2134090" y="1573968"/>
                  </a:moveTo>
                  <a:lnTo>
                    <a:pt x="2134090" y="1372848"/>
                  </a:lnTo>
                  <a:lnTo>
                    <a:pt x="2375129" y="1231650"/>
                  </a:lnTo>
                  <a:lnTo>
                    <a:pt x="2407637" y="1228178"/>
                  </a:lnTo>
                  <a:lnTo>
                    <a:pt x="2438971" y="1246246"/>
                  </a:lnTo>
                  <a:lnTo>
                    <a:pt x="2464592" y="1278109"/>
                  </a:lnTo>
                  <a:lnTo>
                    <a:pt x="2479961" y="1316021"/>
                  </a:lnTo>
                  <a:lnTo>
                    <a:pt x="2480540" y="1352239"/>
                  </a:lnTo>
                  <a:lnTo>
                    <a:pt x="2461792" y="1379016"/>
                  </a:lnTo>
                  <a:lnTo>
                    <a:pt x="2134090" y="1573968"/>
                  </a:lnTo>
                  <a:close/>
                </a:path>
                <a:path w="2480944" h="3125470">
                  <a:moveTo>
                    <a:pt x="2134091" y="1123709"/>
                  </a:moveTo>
                  <a:lnTo>
                    <a:pt x="2134091" y="922715"/>
                  </a:lnTo>
                  <a:lnTo>
                    <a:pt x="2355632" y="792938"/>
                  </a:lnTo>
                  <a:lnTo>
                    <a:pt x="2388140" y="789466"/>
                  </a:lnTo>
                  <a:lnTo>
                    <a:pt x="2419474" y="807534"/>
                  </a:lnTo>
                  <a:lnTo>
                    <a:pt x="2445094" y="839397"/>
                  </a:lnTo>
                  <a:lnTo>
                    <a:pt x="2460464" y="877310"/>
                  </a:lnTo>
                  <a:lnTo>
                    <a:pt x="2461044" y="913527"/>
                  </a:lnTo>
                  <a:lnTo>
                    <a:pt x="2442296" y="940304"/>
                  </a:lnTo>
                  <a:lnTo>
                    <a:pt x="2134091" y="1123709"/>
                  </a:lnTo>
                  <a:close/>
                </a:path>
                <a:path w="2480944" h="3125470">
                  <a:moveTo>
                    <a:pt x="1553399" y="2893072"/>
                  </a:moveTo>
                  <a:lnTo>
                    <a:pt x="1534666" y="2893072"/>
                  </a:lnTo>
                  <a:lnTo>
                    <a:pt x="1504679" y="2887018"/>
                  </a:lnTo>
                  <a:lnTo>
                    <a:pt x="1480191" y="2870507"/>
                  </a:lnTo>
                  <a:lnTo>
                    <a:pt x="1463681" y="2846018"/>
                  </a:lnTo>
                  <a:lnTo>
                    <a:pt x="1457627" y="2816029"/>
                  </a:lnTo>
                  <a:lnTo>
                    <a:pt x="1457627" y="2558077"/>
                  </a:lnTo>
                  <a:lnTo>
                    <a:pt x="1630438" y="2458300"/>
                  </a:lnTo>
                  <a:lnTo>
                    <a:pt x="1630438" y="2816029"/>
                  </a:lnTo>
                  <a:lnTo>
                    <a:pt x="1624384" y="2846018"/>
                  </a:lnTo>
                  <a:lnTo>
                    <a:pt x="1607874" y="2870507"/>
                  </a:lnTo>
                  <a:lnTo>
                    <a:pt x="1583386" y="2887018"/>
                  </a:lnTo>
                  <a:lnTo>
                    <a:pt x="1553399" y="2893072"/>
                  </a:lnTo>
                  <a:close/>
                </a:path>
                <a:path w="2480944" h="3125470">
                  <a:moveTo>
                    <a:pt x="1068171" y="3125427"/>
                  </a:moveTo>
                  <a:lnTo>
                    <a:pt x="1049438" y="3125427"/>
                  </a:lnTo>
                  <a:lnTo>
                    <a:pt x="1019451" y="3119372"/>
                  </a:lnTo>
                  <a:lnTo>
                    <a:pt x="994963" y="3102861"/>
                  </a:lnTo>
                  <a:lnTo>
                    <a:pt x="978453" y="3078372"/>
                  </a:lnTo>
                  <a:lnTo>
                    <a:pt x="972398" y="3048384"/>
                  </a:lnTo>
                  <a:lnTo>
                    <a:pt x="972398" y="2838234"/>
                  </a:lnTo>
                  <a:lnTo>
                    <a:pt x="1145210" y="2738458"/>
                  </a:lnTo>
                  <a:lnTo>
                    <a:pt x="1145210" y="3048384"/>
                  </a:lnTo>
                  <a:lnTo>
                    <a:pt x="1139156" y="3078372"/>
                  </a:lnTo>
                  <a:lnTo>
                    <a:pt x="1122646" y="3102861"/>
                  </a:lnTo>
                  <a:lnTo>
                    <a:pt x="1098158" y="3119372"/>
                  </a:lnTo>
                  <a:lnTo>
                    <a:pt x="1068171" y="3125427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993585" y="1410006"/>
              <a:ext cx="1518920" cy="2578735"/>
            </a:xfrm>
            <a:custGeom>
              <a:avLst/>
              <a:gdLst/>
              <a:ahLst/>
              <a:cxnLst/>
              <a:rect l="l" t="t" r="r" b="b"/>
              <a:pathLst>
                <a:path w="1518919" h="2578735">
                  <a:moveTo>
                    <a:pt x="946691" y="332197"/>
                  </a:moveTo>
                  <a:lnTo>
                    <a:pt x="914178" y="328610"/>
                  </a:lnTo>
                  <a:lnTo>
                    <a:pt x="885644" y="317704"/>
                  </a:lnTo>
                  <a:lnTo>
                    <a:pt x="866754" y="301229"/>
                  </a:lnTo>
                  <a:lnTo>
                    <a:pt x="860541" y="282457"/>
                  </a:lnTo>
                  <a:lnTo>
                    <a:pt x="866991" y="263659"/>
                  </a:lnTo>
                  <a:lnTo>
                    <a:pt x="886088" y="247104"/>
                  </a:lnTo>
                  <a:lnTo>
                    <a:pt x="914759" y="236078"/>
                  </a:lnTo>
                  <a:lnTo>
                    <a:pt x="947318" y="232354"/>
                  </a:lnTo>
                  <a:lnTo>
                    <a:pt x="979831" y="235941"/>
                  </a:lnTo>
                  <a:lnTo>
                    <a:pt x="1008365" y="246848"/>
                  </a:lnTo>
                  <a:lnTo>
                    <a:pt x="1027254" y="263322"/>
                  </a:lnTo>
                  <a:lnTo>
                    <a:pt x="1033467" y="282095"/>
                  </a:lnTo>
                  <a:lnTo>
                    <a:pt x="1027018" y="300893"/>
                  </a:lnTo>
                  <a:lnTo>
                    <a:pt x="1007921" y="317447"/>
                  </a:lnTo>
                  <a:lnTo>
                    <a:pt x="979250" y="328474"/>
                  </a:lnTo>
                  <a:lnTo>
                    <a:pt x="946691" y="332197"/>
                  </a:lnTo>
                  <a:close/>
                </a:path>
                <a:path w="1518919" h="2578735">
                  <a:moveTo>
                    <a:pt x="1431919" y="99843"/>
                  </a:moveTo>
                  <a:lnTo>
                    <a:pt x="1399406" y="96255"/>
                  </a:lnTo>
                  <a:lnTo>
                    <a:pt x="1370873" y="85349"/>
                  </a:lnTo>
                  <a:lnTo>
                    <a:pt x="1351984" y="68874"/>
                  </a:lnTo>
                  <a:lnTo>
                    <a:pt x="1345771" y="50102"/>
                  </a:lnTo>
                  <a:lnTo>
                    <a:pt x="1352220" y="31304"/>
                  </a:lnTo>
                  <a:lnTo>
                    <a:pt x="1371317" y="14750"/>
                  </a:lnTo>
                  <a:lnTo>
                    <a:pt x="1399988" y="3723"/>
                  </a:lnTo>
                  <a:lnTo>
                    <a:pt x="1432547" y="0"/>
                  </a:lnTo>
                  <a:lnTo>
                    <a:pt x="1465060" y="3587"/>
                  </a:lnTo>
                  <a:lnTo>
                    <a:pt x="1493594" y="14493"/>
                  </a:lnTo>
                  <a:lnTo>
                    <a:pt x="1512483" y="30968"/>
                  </a:lnTo>
                  <a:lnTo>
                    <a:pt x="1518696" y="49740"/>
                  </a:lnTo>
                  <a:lnTo>
                    <a:pt x="1512247" y="68538"/>
                  </a:lnTo>
                  <a:lnTo>
                    <a:pt x="1493149" y="85093"/>
                  </a:lnTo>
                  <a:lnTo>
                    <a:pt x="1464478" y="96119"/>
                  </a:lnTo>
                  <a:lnTo>
                    <a:pt x="1431919" y="99843"/>
                  </a:lnTo>
                  <a:close/>
                </a:path>
                <a:path w="1518919" h="2578735">
                  <a:moveTo>
                    <a:pt x="81573" y="2139409"/>
                  </a:moveTo>
                  <a:lnTo>
                    <a:pt x="35862" y="2113017"/>
                  </a:lnTo>
                  <a:lnTo>
                    <a:pt x="4614" y="2059154"/>
                  </a:lnTo>
                  <a:lnTo>
                    <a:pt x="0" y="2030289"/>
                  </a:lnTo>
                  <a:lnTo>
                    <a:pt x="4614" y="2006751"/>
                  </a:lnTo>
                  <a:lnTo>
                    <a:pt x="17197" y="1992621"/>
                  </a:lnTo>
                  <a:lnTo>
                    <a:pt x="35862" y="1988971"/>
                  </a:lnTo>
                  <a:lnTo>
                    <a:pt x="58717" y="1996877"/>
                  </a:lnTo>
                  <a:lnTo>
                    <a:pt x="81573" y="2015363"/>
                  </a:lnTo>
                  <a:lnTo>
                    <a:pt x="100237" y="2040565"/>
                  </a:lnTo>
                  <a:lnTo>
                    <a:pt x="112821" y="2069227"/>
                  </a:lnTo>
                  <a:lnTo>
                    <a:pt x="117435" y="2098092"/>
                  </a:lnTo>
                  <a:lnTo>
                    <a:pt x="112820" y="2121630"/>
                  </a:lnTo>
                  <a:lnTo>
                    <a:pt x="100237" y="2135760"/>
                  </a:lnTo>
                  <a:lnTo>
                    <a:pt x="81573" y="2139409"/>
                  </a:lnTo>
                  <a:close/>
                </a:path>
                <a:path w="1518919" h="2578735">
                  <a:moveTo>
                    <a:pt x="101070" y="2578121"/>
                  </a:moveTo>
                  <a:lnTo>
                    <a:pt x="55359" y="2551729"/>
                  </a:lnTo>
                  <a:lnTo>
                    <a:pt x="24111" y="2497866"/>
                  </a:lnTo>
                  <a:lnTo>
                    <a:pt x="19497" y="2469000"/>
                  </a:lnTo>
                  <a:lnTo>
                    <a:pt x="24111" y="2445463"/>
                  </a:lnTo>
                  <a:lnTo>
                    <a:pt x="36695" y="2431332"/>
                  </a:lnTo>
                  <a:lnTo>
                    <a:pt x="55359" y="2427682"/>
                  </a:lnTo>
                  <a:lnTo>
                    <a:pt x="78214" y="2435589"/>
                  </a:lnTo>
                  <a:lnTo>
                    <a:pt x="101070" y="2454075"/>
                  </a:lnTo>
                  <a:lnTo>
                    <a:pt x="119734" y="2479276"/>
                  </a:lnTo>
                  <a:lnTo>
                    <a:pt x="132318" y="2507938"/>
                  </a:lnTo>
                  <a:lnTo>
                    <a:pt x="136932" y="2536804"/>
                  </a:lnTo>
                  <a:lnTo>
                    <a:pt x="132318" y="2560341"/>
                  </a:lnTo>
                  <a:lnTo>
                    <a:pt x="119734" y="2574472"/>
                  </a:lnTo>
                  <a:lnTo>
                    <a:pt x="101070" y="2578121"/>
                  </a:lnTo>
                  <a:close/>
                </a:path>
              </a:pathLst>
            </a:custGeom>
            <a:solidFill>
              <a:srgbClr val="00A65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07365" y="1411592"/>
              <a:ext cx="2446236" cy="316867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5833781" y="0"/>
              <a:ext cx="2454275" cy="2941955"/>
            </a:xfrm>
            <a:custGeom>
              <a:avLst/>
              <a:gdLst/>
              <a:ahLst/>
              <a:cxnLst/>
              <a:rect l="l" t="t" r="r" b="b"/>
              <a:pathLst>
                <a:path w="2454275" h="2941955">
                  <a:moveTo>
                    <a:pt x="2454219" y="126588"/>
                  </a:moveTo>
                  <a:lnTo>
                    <a:pt x="2205" y="126588"/>
                  </a:lnTo>
                  <a:lnTo>
                    <a:pt x="221090" y="0"/>
                  </a:lnTo>
                  <a:lnTo>
                    <a:pt x="2332407" y="0"/>
                  </a:lnTo>
                  <a:lnTo>
                    <a:pt x="2454219" y="70447"/>
                  </a:lnTo>
                  <a:lnTo>
                    <a:pt x="2454219" y="126588"/>
                  </a:lnTo>
                  <a:close/>
                </a:path>
                <a:path w="2454275" h="2941955">
                  <a:moveTo>
                    <a:pt x="1230124" y="2941916"/>
                  </a:moveTo>
                  <a:lnTo>
                    <a:pt x="1230185" y="2940783"/>
                  </a:lnTo>
                  <a:lnTo>
                    <a:pt x="311485" y="2427016"/>
                  </a:lnTo>
                  <a:lnTo>
                    <a:pt x="288437" y="2409340"/>
                  </a:lnTo>
                  <a:lnTo>
                    <a:pt x="270682" y="2386803"/>
                  </a:lnTo>
                  <a:lnTo>
                    <a:pt x="258920" y="2360560"/>
                  </a:lnTo>
                  <a:lnTo>
                    <a:pt x="253851" y="2331768"/>
                  </a:lnTo>
                  <a:lnTo>
                    <a:pt x="138419" y="314156"/>
                  </a:lnTo>
                  <a:lnTo>
                    <a:pt x="29024" y="250889"/>
                  </a:lnTo>
                  <a:lnTo>
                    <a:pt x="16912" y="241560"/>
                  </a:lnTo>
                  <a:lnTo>
                    <a:pt x="7777" y="229606"/>
                  </a:lnTo>
                  <a:lnTo>
                    <a:pt x="2009" y="215704"/>
                  </a:lnTo>
                  <a:lnTo>
                    <a:pt x="0" y="200532"/>
                  </a:lnTo>
                  <a:lnTo>
                    <a:pt x="0" y="125312"/>
                  </a:lnTo>
                  <a:lnTo>
                    <a:pt x="2205" y="126588"/>
                  </a:lnTo>
                  <a:lnTo>
                    <a:pt x="2454219" y="126588"/>
                  </a:lnTo>
                  <a:lnTo>
                    <a:pt x="2454219" y="283410"/>
                  </a:lnTo>
                  <a:lnTo>
                    <a:pt x="2313509" y="364481"/>
                  </a:lnTo>
                  <a:lnTo>
                    <a:pt x="2006910" y="2424364"/>
                  </a:lnTo>
                  <a:lnTo>
                    <a:pt x="1997802" y="2458514"/>
                  </a:lnTo>
                  <a:lnTo>
                    <a:pt x="1981522" y="2489389"/>
                  </a:lnTo>
                  <a:lnTo>
                    <a:pt x="1958819" y="2515885"/>
                  </a:lnTo>
                  <a:lnTo>
                    <a:pt x="1930445" y="2536900"/>
                  </a:lnTo>
                  <a:lnTo>
                    <a:pt x="1230124" y="2941916"/>
                  </a:lnTo>
                  <a:close/>
                </a:path>
              </a:pathLst>
            </a:custGeom>
            <a:solidFill>
              <a:srgbClr val="00AEE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940318" y="57554"/>
              <a:ext cx="1222375" cy="2875915"/>
            </a:xfrm>
            <a:custGeom>
              <a:avLst/>
              <a:gdLst/>
              <a:ahLst/>
              <a:cxnLst/>
              <a:rect l="l" t="t" r="r" b="b"/>
              <a:pathLst>
                <a:path w="1222375" h="2875915">
                  <a:moveTo>
                    <a:pt x="1106747" y="2875683"/>
                  </a:moveTo>
                  <a:lnTo>
                    <a:pt x="187291" y="2361492"/>
                  </a:lnTo>
                  <a:lnTo>
                    <a:pt x="146488" y="2321279"/>
                  </a:lnTo>
                  <a:lnTo>
                    <a:pt x="129656" y="2266244"/>
                  </a:lnTo>
                  <a:lnTo>
                    <a:pt x="0" y="0"/>
                  </a:lnTo>
                  <a:lnTo>
                    <a:pt x="1221813" y="709835"/>
                  </a:lnTo>
                  <a:lnTo>
                    <a:pt x="1106747" y="2875683"/>
                  </a:lnTo>
                  <a:close/>
                </a:path>
              </a:pathLst>
            </a:custGeom>
            <a:solidFill>
              <a:srgbClr val="00A65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816125" y="117343"/>
              <a:ext cx="2472055" cy="836930"/>
            </a:xfrm>
            <a:custGeom>
              <a:avLst/>
              <a:gdLst/>
              <a:ahLst/>
              <a:cxnLst/>
              <a:rect l="l" t="t" r="r" b="b"/>
              <a:pathLst>
                <a:path w="2472055" h="836930">
                  <a:moveTo>
                    <a:pt x="1267510" y="836408"/>
                  </a:moveTo>
                  <a:lnTo>
                    <a:pt x="29024" y="125577"/>
                  </a:lnTo>
                  <a:lnTo>
                    <a:pt x="2009" y="90391"/>
                  </a:lnTo>
                  <a:lnTo>
                    <a:pt x="0" y="75219"/>
                  </a:lnTo>
                  <a:lnTo>
                    <a:pt x="0" y="0"/>
                  </a:lnTo>
                  <a:lnTo>
                    <a:pt x="1251992" y="724064"/>
                  </a:lnTo>
                  <a:lnTo>
                    <a:pt x="1259542" y="727190"/>
                  </a:lnTo>
                  <a:lnTo>
                    <a:pt x="1267509" y="728236"/>
                  </a:lnTo>
                  <a:lnTo>
                    <a:pt x="1275479" y="727202"/>
                  </a:lnTo>
                  <a:lnTo>
                    <a:pt x="1283034" y="724089"/>
                  </a:lnTo>
                  <a:lnTo>
                    <a:pt x="2471875" y="39035"/>
                  </a:lnTo>
                  <a:lnTo>
                    <a:pt x="2471875" y="147925"/>
                  </a:lnTo>
                  <a:lnTo>
                    <a:pt x="1285039" y="831726"/>
                  </a:lnTo>
                  <a:lnTo>
                    <a:pt x="1276509" y="835241"/>
                  </a:lnTo>
                  <a:lnTo>
                    <a:pt x="1267510" y="836408"/>
                  </a:lnTo>
                  <a:close/>
                </a:path>
              </a:pathLst>
            </a:custGeom>
            <a:solidFill>
              <a:srgbClr val="00A65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099152" y="0"/>
              <a:ext cx="1990089" cy="706755"/>
            </a:xfrm>
            <a:custGeom>
              <a:avLst/>
              <a:gdLst/>
              <a:ahLst/>
              <a:cxnLst/>
              <a:rect l="l" t="t" r="r" b="b"/>
              <a:pathLst>
                <a:path w="1990090" h="706755">
                  <a:moveTo>
                    <a:pt x="883560" y="706400"/>
                  </a:moveTo>
                  <a:lnTo>
                    <a:pt x="883485" y="705508"/>
                  </a:lnTo>
                  <a:lnTo>
                    <a:pt x="0" y="186207"/>
                  </a:lnTo>
                  <a:lnTo>
                    <a:pt x="2625" y="123280"/>
                  </a:lnTo>
                  <a:lnTo>
                    <a:pt x="10088" y="63666"/>
                  </a:lnTo>
                  <a:lnTo>
                    <a:pt x="21774" y="7414"/>
                  </a:lnTo>
                  <a:lnTo>
                    <a:pt x="23919" y="0"/>
                  </a:lnTo>
                  <a:lnTo>
                    <a:pt x="1985698" y="0"/>
                  </a:lnTo>
                  <a:lnTo>
                    <a:pt x="1985997" y="1481"/>
                  </a:lnTo>
                  <a:lnTo>
                    <a:pt x="1986643" y="12013"/>
                  </a:lnTo>
                  <a:lnTo>
                    <a:pt x="1351961" y="12013"/>
                  </a:lnTo>
                  <a:lnTo>
                    <a:pt x="1294584" y="44275"/>
                  </a:lnTo>
                  <a:lnTo>
                    <a:pt x="1270993" y="56416"/>
                  </a:lnTo>
                  <a:lnTo>
                    <a:pt x="1248074" y="69352"/>
                  </a:lnTo>
                  <a:lnTo>
                    <a:pt x="1225822" y="83043"/>
                  </a:lnTo>
                  <a:lnTo>
                    <a:pt x="1204231" y="97450"/>
                  </a:lnTo>
                  <a:lnTo>
                    <a:pt x="1936507" y="97450"/>
                  </a:lnTo>
                  <a:lnTo>
                    <a:pt x="885105" y="705508"/>
                  </a:lnTo>
                  <a:lnTo>
                    <a:pt x="885051" y="705980"/>
                  </a:lnTo>
                  <a:lnTo>
                    <a:pt x="884287" y="705980"/>
                  </a:lnTo>
                  <a:lnTo>
                    <a:pt x="883560" y="706400"/>
                  </a:lnTo>
                  <a:close/>
                </a:path>
                <a:path w="1990090" h="706755">
                  <a:moveTo>
                    <a:pt x="1936507" y="97450"/>
                  </a:moveTo>
                  <a:lnTo>
                    <a:pt x="1204231" y="97450"/>
                  </a:lnTo>
                  <a:lnTo>
                    <a:pt x="1351961" y="12013"/>
                  </a:lnTo>
                  <a:lnTo>
                    <a:pt x="1986643" y="12013"/>
                  </a:lnTo>
                  <a:lnTo>
                    <a:pt x="1989988" y="66521"/>
                  </a:lnTo>
                  <a:lnTo>
                    <a:pt x="1936507" y="97450"/>
                  </a:lnTo>
                  <a:close/>
                </a:path>
                <a:path w="1990090" h="706755">
                  <a:moveTo>
                    <a:pt x="885003" y="706400"/>
                  </a:moveTo>
                  <a:lnTo>
                    <a:pt x="884287" y="705980"/>
                  </a:lnTo>
                  <a:lnTo>
                    <a:pt x="885051" y="705980"/>
                  </a:lnTo>
                  <a:lnTo>
                    <a:pt x="885003" y="706400"/>
                  </a:lnTo>
                  <a:close/>
                </a:path>
              </a:pathLst>
            </a:custGeom>
            <a:solidFill>
              <a:srgbClr val="FFF100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16125" y="0"/>
              <a:ext cx="2471875" cy="293394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68614" y="3986135"/>
              <a:ext cx="6119384" cy="630086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0917027" y="1087869"/>
              <a:ext cx="1130935" cy="1123950"/>
            </a:xfrm>
            <a:custGeom>
              <a:avLst/>
              <a:gdLst/>
              <a:ahLst/>
              <a:cxnLst/>
              <a:rect l="l" t="t" r="r" b="b"/>
              <a:pathLst>
                <a:path w="1130934" h="1123950">
                  <a:moveTo>
                    <a:pt x="675169" y="447488"/>
                  </a:moveTo>
                  <a:lnTo>
                    <a:pt x="552306" y="447488"/>
                  </a:lnTo>
                  <a:lnTo>
                    <a:pt x="542606" y="393698"/>
                  </a:lnTo>
                  <a:lnTo>
                    <a:pt x="532304" y="340008"/>
                  </a:lnTo>
                  <a:lnTo>
                    <a:pt x="521777" y="286354"/>
                  </a:lnTo>
                  <a:lnTo>
                    <a:pt x="511403" y="232673"/>
                  </a:lnTo>
                  <a:lnTo>
                    <a:pt x="501558" y="178903"/>
                  </a:lnTo>
                  <a:lnTo>
                    <a:pt x="492622" y="124982"/>
                  </a:lnTo>
                  <a:lnTo>
                    <a:pt x="487432" y="85839"/>
                  </a:lnTo>
                  <a:lnTo>
                    <a:pt x="485446" y="39290"/>
                  </a:lnTo>
                  <a:lnTo>
                    <a:pt x="485724" y="32177"/>
                  </a:lnTo>
                  <a:lnTo>
                    <a:pt x="513576" y="0"/>
                  </a:lnTo>
                  <a:lnTo>
                    <a:pt x="524375" y="842"/>
                  </a:lnTo>
                  <a:lnTo>
                    <a:pt x="551358" y="47855"/>
                  </a:lnTo>
                  <a:lnTo>
                    <a:pt x="553934" y="66791"/>
                  </a:lnTo>
                  <a:lnTo>
                    <a:pt x="562176" y="113764"/>
                  </a:lnTo>
                  <a:lnTo>
                    <a:pt x="571352" y="161520"/>
                  </a:lnTo>
                  <a:lnTo>
                    <a:pt x="580974" y="208679"/>
                  </a:lnTo>
                  <a:lnTo>
                    <a:pt x="590789" y="255319"/>
                  </a:lnTo>
                  <a:lnTo>
                    <a:pt x="600844" y="302845"/>
                  </a:lnTo>
                  <a:lnTo>
                    <a:pt x="610613" y="349952"/>
                  </a:lnTo>
                  <a:lnTo>
                    <a:pt x="619951" y="397144"/>
                  </a:lnTo>
                  <a:lnTo>
                    <a:pt x="709407" y="397144"/>
                  </a:lnTo>
                  <a:lnTo>
                    <a:pt x="693118" y="421072"/>
                  </a:lnTo>
                  <a:lnTo>
                    <a:pt x="675169" y="447488"/>
                  </a:lnTo>
                  <a:close/>
                </a:path>
                <a:path w="1130934" h="1123950">
                  <a:moveTo>
                    <a:pt x="709407" y="397144"/>
                  </a:moveTo>
                  <a:lnTo>
                    <a:pt x="619951" y="397144"/>
                  </a:lnTo>
                  <a:lnTo>
                    <a:pt x="646807" y="358175"/>
                  </a:lnTo>
                  <a:lnTo>
                    <a:pt x="674120" y="319535"/>
                  </a:lnTo>
                  <a:lnTo>
                    <a:pt x="701968" y="281294"/>
                  </a:lnTo>
                  <a:lnTo>
                    <a:pt x="730431" y="243525"/>
                  </a:lnTo>
                  <a:lnTo>
                    <a:pt x="759589" y="206298"/>
                  </a:lnTo>
                  <a:lnTo>
                    <a:pt x="789521" y="169685"/>
                  </a:lnTo>
                  <a:lnTo>
                    <a:pt x="820307" y="133757"/>
                  </a:lnTo>
                  <a:lnTo>
                    <a:pt x="835379" y="114965"/>
                  </a:lnTo>
                  <a:lnTo>
                    <a:pt x="852184" y="95640"/>
                  </a:lnTo>
                  <a:lnTo>
                    <a:pt x="871670" y="84598"/>
                  </a:lnTo>
                  <a:lnTo>
                    <a:pt x="894782" y="90651"/>
                  </a:lnTo>
                  <a:lnTo>
                    <a:pt x="905130" y="104931"/>
                  </a:lnTo>
                  <a:lnTo>
                    <a:pt x="905583" y="120499"/>
                  </a:lnTo>
                  <a:lnTo>
                    <a:pt x="905609" y="121392"/>
                  </a:lnTo>
                  <a:lnTo>
                    <a:pt x="878522" y="168890"/>
                  </a:lnTo>
                  <a:lnTo>
                    <a:pt x="854657" y="200174"/>
                  </a:lnTo>
                  <a:lnTo>
                    <a:pt x="810516" y="255570"/>
                  </a:lnTo>
                  <a:lnTo>
                    <a:pt x="779423" y="297127"/>
                  </a:lnTo>
                  <a:lnTo>
                    <a:pt x="749100" y="339566"/>
                  </a:lnTo>
                  <a:lnTo>
                    <a:pt x="719546" y="382249"/>
                  </a:lnTo>
                  <a:lnTo>
                    <a:pt x="709407" y="397144"/>
                  </a:lnTo>
                  <a:close/>
                </a:path>
                <a:path w="1130934" h="1123950">
                  <a:moveTo>
                    <a:pt x="60992" y="630288"/>
                  </a:moveTo>
                  <a:lnTo>
                    <a:pt x="20968" y="627344"/>
                  </a:lnTo>
                  <a:lnTo>
                    <a:pt x="0" y="598688"/>
                  </a:lnTo>
                  <a:lnTo>
                    <a:pt x="606" y="591736"/>
                  </a:lnTo>
                  <a:lnTo>
                    <a:pt x="38202" y="563557"/>
                  </a:lnTo>
                  <a:lnTo>
                    <a:pt x="74948" y="559053"/>
                  </a:lnTo>
                  <a:lnTo>
                    <a:pt x="116745" y="551853"/>
                  </a:lnTo>
                  <a:lnTo>
                    <a:pt x="156798" y="544319"/>
                  </a:lnTo>
                  <a:lnTo>
                    <a:pt x="196652" y="537242"/>
                  </a:lnTo>
                  <a:lnTo>
                    <a:pt x="447661" y="499708"/>
                  </a:lnTo>
                  <a:lnTo>
                    <a:pt x="487895" y="494688"/>
                  </a:lnTo>
                  <a:lnTo>
                    <a:pt x="397453" y="421072"/>
                  </a:lnTo>
                  <a:lnTo>
                    <a:pt x="356405" y="388360"/>
                  </a:lnTo>
                  <a:lnTo>
                    <a:pt x="234854" y="288302"/>
                  </a:lnTo>
                  <a:lnTo>
                    <a:pt x="194044" y="255319"/>
                  </a:lnTo>
                  <a:lnTo>
                    <a:pt x="142264" y="214160"/>
                  </a:lnTo>
                  <a:lnTo>
                    <a:pt x="96307" y="167405"/>
                  </a:lnTo>
                  <a:lnTo>
                    <a:pt x="88732" y="145441"/>
                  </a:lnTo>
                  <a:lnTo>
                    <a:pt x="94576" y="129460"/>
                  </a:lnTo>
                  <a:lnTo>
                    <a:pt x="96289" y="124982"/>
                  </a:lnTo>
                  <a:lnTo>
                    <a:pt x="113874" y="112362"/>
                  </a:lnTo>
                  <a:lnTo>
                    <a:pt x="137097" y="113764"/>
                  </a:lnTo>
                  <a:lnTo>
                    <a:pt x="149104" y="120499"/>
                  </a:lnTo>
                  <a:lnTo>
                    <a:pt x="159659" y="129460"/>
                  </a:lnTo>
                  <a:lnTo>
                    <a:pt x="169591" y="139303"/>
                  </a:lnTo>
                  <a:lnTo>
                    <a:pt x="179728" y="148684"/>
                  </a:lnTo>
                  <a:lnTo>
                    <a:pt x="221347" y="181072"/>
                  </a:lnTo>
                  <a:lnTo>
                    <a:pt x="303935" y="246669"/>
                  </a:lnTo>
                  <a:lnTo>
                    <a:pt x="552306" y="447488"/>
                  </a:lnTo>
                  <a:lnTo>
                    <a:pt x="675169" y="447488"/>
                  </a:lnTo>
                  <a:lnTo>
                    <a:pt x="659710" y="470217"/>
                  </a:lnTo>
                  <a:lnTo>
                    <a:pt x="656770" y="474695"/>
                  </a:lnTo>
                  <a:lnTo>
                    <a:pt x="653785" y="479150"/>
                  </a:lnTo>
                  <a:lnTo>
                    <a:pt x="1125663" y="479150"/>
                  </a:lnTo>
                  <a:lnTo>
                    <a:pt x="1118517" y="493259"/>
                  </a:lnTo>
                  <a:lnTo>
                    <a:pt x="1091452" y="503327"/>
                  </a:lnTo>
                  <a:lnTo>
                    <a:pt x="938739" y="519986"/>
                  </a:lnTo>
                  <a:lnTo>
                    <a:pt x="887771" y="524971"/>
                  </a:lnTo>
                  <a:lnTo>
                    <a:pt x="836250" y="531761"/>
                  </a:lnTo>
                  <a:lnTo>
                    <a:pt x="733436" y="547173"/>
                  </a:lnTo>
                  <a:lnTo>
                    <a:pt x="681851" y="553467"/>
                  </a:lnTo>
                  <a:lnTo>
                    <a:pt x="700031" y="568507"/>
                  </a:lnTo>
                  <a:lnTo>
                    <a:pt x="508386" y="568507"/>
                  </a:lnTo>
                  <a:lnTo>
                    <a:pt x="484961" y="571059"/>
                  </a:lnTo>
                  <a:lnTo>
                    <a:pt x="473261" y="572473"/>
                  </a:lnTo>
                  <a:lnTo>
                    <a:pt x="461570" y="574002"/>
                  </a:lnTo>
                  <a:lnTo>
                    <a:pt x="150666" y="618895"/>
                  </a:lnTo>
                  <a:lnTo>
                    <a:pt x="120970" y="623860"/>
                  </a:lnTo>
                  <a:lnTo>
                    <a:pt x="91045" y="627965"/>
                  </a:lnTo>
                  <a:lnTo>
                    <a:pt x="60992" y="630288"/>
                  </a:lnTo>
                  <a:close/>
                </a:path>
                <a:path w="1130934" h="1123950">
                  <a:moveTo>
                    <a:pt x="1125663" y="479150"/>
                  </a:moveTo>
                  <a:lnTo>
                    <a:pt x="653785" y="479150"/>
                  </a:lnTo>
                  <a:lnTo>
                    <a:pt x="682248" y="476205"/>
                  </a:lnTo>
                  <a:lnTo>
                    <a:pt x="710670" y="472855"/>
                  </a:lnTo>
                  <a:lnTo>
                    <a:pt x="739032" y="468983"/>
                  </a:lnTo>
                  <a:lnTo>
                    <a:pt x="819580" y="456420"/>
                  </a:lnTo>
                  <a:lnTo>
                    <a:pt x="871957" y="449359"/>
                  </a:lnTo>
                  <a:lnTo>
                    <a:pt x="924461" y="443342"/>
                  </a:lnTo>
                  <a:lnTo>
                    <a:pt x="977105" y="438419"/>
                  </a:lnTo>
                  <a:lnTo>
                    <a:pt x="1008482" y="435061"/>
                  </a:lnTo>
                  <a:lnTo>
                    <a:pt x="1039896" y="430466"/>
                  </a:lnTo>
                  <a:lnTo>
                    <a:pt x="1072325" y="426839"/>
                  </a:lnTo>
                  <a:lnTo>
                    <a:pt x="1102669" y="426839"/>
                  </a:lnTo>
                  <a:lnTo>
                    <a:pt x="1125587" y="444032"/>
                  </a:lnTo>
                  <a:lnTo>
                    <a:pt x="1130383" y="469833"/>
                  </a:lnTo>
                  <a:lnTo>
                    <a:pt x="1125663" y="479150"/>
                  </a:lnTo>
                  <a:close/>
                </a:path>
                <a:path w="1130934" h="1123950">
                  <a:moveTo>
                    <a:pt x="316419" y="1028788"/>
                  </a:moveTo>
                  <a:lnTo>
                    <a:pt x="298802" y="1028112"/>
                  </a:lnTo>
                  <a:lnTo>
                    <a:pt x="280106" y="1016485"/>
                  </a:lnTo>
                  <a:lnTo>
                    <a:pt x="272013" y="998892"/>
                  </a:lnTo>
                  <a:lnTo>
                    <a:pt x="272746" y="979187"/>
                  </a:lnTo>
                  <a:lnTo>
                    <a:pt x="272780" y="978281"/>
                  </a:lnTo>
                  <a:lnTo>
                    <a:pt x="289556" y="939580"/>
                  </a:lnTo>
                  <a:lnTo>
                    <a:pt x="307751" y="903067"/>
                  </a:lnTo>
                  <a:lnTo>
                    <a:pt x="343726" y="839334"/>
                  </a:lnTo>
                  <a:lnTo>
                    <a:pt x="370570" y="793846"/>
                  </a:lnTo>
                  <a:lnTo>
                    <a:pt x="397756" y="748556"/>
                  </a:lnTo>
                  <a:lnTo>
                    <a:pt x="425207" y="703420"/>
                  </a:lnTo>
                  <a:lnTo>
                    <a:pt x="452847" y="658396"/>
                  </a:lnTo>
                  <a:lnTo>
                    <a:pt x="508386" y="568507"/>
                  </a:lnTo>
                  <a:lnTo>
                    <a:pt x="700031" y="568507"/>
                  </a:lnTo>
                  <a:lnTo>
                    <a:pt x="743736" y="604760"/>
                  </a:lnTo>
                  <a:lnTo>
                    <a:pt x="573995" y="604760"/>
                  </a:lnTo>
                  <a:lnTo>
                    <a:pt x="554448" y="637018"/>
                  </a:lnTo>
                  <a:lnTo>
                    <a:pt x="446414" y="815675"/>
                  </a:lnTo>
                  <a:lnTo>
                    <a:pt x="421905" y="856730"/>
                  </a:lnTo>
                  <a:lnTo>
                    <a:pt x="398039" y="898149"/>
                  </a:lnTo>
                  <a:lnTo>
                    <a:pt x="375154" y="940112"/>
                  </a:lnTo>
                  <a:lnTo>
                    <a:pt x="356030" y="979187"/>
                  </a:lnTo>
                  <a:lnTo>
                    <a:pt x="343137" y="1008590"/>
                  </a:lnTo>
                  <a:lnTo>
                    <a:pt x="331550" y="1021496"/>
                  </a:lnTo>
                  <a:lnTo>
                    <a:pt x="316419" y="1028788"/>
                  </a:lnTo>
                  <a:close/>
                </a:path>
                <a:path w="1130934" h="1123950">
                  <a:moveTo>
                    <a:pt x="678000" y="1123402"/>
                  </a:moveTo>
                  <a:lnTo>
                    <a:pt x="645688" y="1095146"/>
                  </a:lnTo>
                  <a:lnTo>
                    <a:pt x="635782" y="1042809"/>
                  </a:lnTo>
                  <a:lnTo>
                    <a:pt x="631662" y="1016485"/>
                  </a:lnTo>
                  <a:lnTo>
                    <a:pt x="627505" y="990184"/>
                  </a:lnTo>
                  <a:lnTo>
                    <a:pt x="619084" y="942255"/>
                  </a:lnTo>
                  <a:lnTo>
                    <a:pt x="611336" y="894227"/>
                  </a:lnTo>
                  <a:lnTo>
                    <a:pt x="604171" y="846114"/>
                  </a:lnTo>
                  <a:lnTo>
                    <a:pt x="597502" y="797930"/>
                  </a:lnTo>
                  <a:lnTo>
                    <a:pt x="591238" y="749689"/>
                  </a:lnTo>
                  <a:lnTo>
                    <a:pt x="585322" y="701651"/>
                  </a:lnTo>
                  <a:lnTo>
                    <a:pt x="579573" y="653090"/>
                  </a:lnTo>
                  <a:lnTo>
                    <a:pt x="574110" y="605755"/>
                  </a:lnTo>
                  <a:lnTo>
                    <a:pt x="573995" y="604760"/>
                  </a:lnTo>
                  <a:lnTo>
                    <a:pt x="743736" y="604760"/>
                  </a:lnTo>
                  <a:lnTo>
                    <a:pt x="775640" y="631357"/>
                  </a:lnTo>
                  <a:lnTo>
                    <a:pt x="653943" y="631357"/>
                  </a:lnTo>
                  <a:lnTo>
                    <a:pt x="660467" y="683282"/>
                  </a:lnTo>
                  <a:lnTo>
                    <a:pt x="667200" y="735127"/>
                  </a:lnTo>
                  <a:lnTo>
                    <a:pt x="674198" y="786912"/>
                  </a:lnTo>
                  <a:lnTo>
                    <a:pt x="681515" y="838656"/>
                  </a:lnTo>
                  <a:lnTo>
                    <a:pt x="689206" y="890379"/>
                  </a:lnTo>
                  <a:lnTo>
                    <a:pt x="697327" y="942100"/>
                  </a:lnTo>
                  <a:lnTo>
                    <a:pt x="705931" y="993840"/>
                  </a:lnTo>
                  <a:lnTo>
                    <a:pt x="715074" y="1045616"/>
                  </a:lnTo>
                  <a:lnTo>
                    <a:pt x="720997" y="1075419"/>
                  </a:lnTo>
                  <a:lnTo>
                    <a:pt x="721642" y="1090186"/>
                  </a:lnTo>
                  <a:lnTo>
                    <a:pt x="716861" y="1104441"/>
                  </a:lnTo>
                  <a:lnTo>
                    <a:pt x="706726" y="1115842"/>
                  </a:lnTo>
                  <a:lnTo>
                    <a:pt x="693077" y="1122353"/>
                  </a:lnTo>
                  <a:lnTo>
                    <a:pt x="678000" y="1123402"/>
                  </a:lnTo>
                  <a:close/>
                </a:path>
                <a:path w="1130934" h="1123950">
                  <a:moveTo>
                    <a:pt x="999688" y="902390"/>
                  </a:moveTo>
                  <a:lnTo>
                    <a:pt x="966814" y="895287"/>
                  </a:lnTo>
                  <a:lnTo>
                    <a:pt x="850033" y="795653"/>
                  </a:lnTo>
                  <a:lnTo>
                    <a:pt x="653943" y="631357"/>
                  </a:lnTo>
                  <a:lnTo>
                    <a:pt x="775640" y="631357"/>
                  </a:lnTo>
                  <a:lnTo>
                    <a:pt x="957698" y="785137"/>
                  </a:lnTo>
                  <a:lnTo>
                    <a:pt x="996803" y="818596"/>
                  </a:lnTo>
                  <a:lnTo>
                    <a:pt x="1027449" y="853258"/>
                  </a:lnTo>
                  <a:lnTo>
                    <a:pt x="1024155" y="884785"/>
                  </a:lnTo>
                  <a:lnTo>
                    <a:pt x="999688" y="902390"/>
                  </a:lnTo>
                  <a:close/>
                </a:path>
              </a:pathLst>
            </a:custGeom>
            <a:solidFill>
              <a:srgbClr val="4D8F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07433" y="1258090"/>
            <a:ext cx="4151629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995"/>
              <a:t>7OMMflIRE</a:t>
            </a:r>
            <a:endParaRPr sz="9600"/>
          </a:p>
        </p:txBody>
      </p:sp>
      <p:sp>
        <p:nvSpPr>
          <p:cNvPr id="17" name="object 17" descr=""/>
          <p:cNvSpPr/>
          <p:nvPr/>
        </p:nvSpPr>
        <p:spPr>
          <a:xfrm>
            <a:off x="19201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22249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25297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28345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31393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34441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37489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40537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43585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46633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49681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52729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5777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8825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61873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64921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67969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71017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4065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77113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80161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83209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86257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8930533" y="285939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599" y="76199"/>
                </a:moveTo>
                <a:lnTo>
                  <a:pt x="0" y="76199"/>
                </a:lnTo>
                <a:lnTo>
                  <a:pt x="0" y="0"/>
                </a:lnTo>
                <a:lnTo>
                  <a:pt x="228599" y="0"/>
                </a:lnTo>
                <a:lnTo>
                  <a:pt x="228599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9235333" y="2859393"/>
            <a:ext cx="72390" cy="76200"/>
          </a:xfrm>
          <a:custGeom>
            <a:avLst/>
            <a:gdLst/>
            <a:ahLst/>
            <a:cxnLst/>
            <a:rect l="l" t="t" r="r" b="b"/>
            <a:pathLst>
              <a:path w="72390" h="76200">
                <a:moveTo>
                  <a:pt x="71961" y="76199"/>
                </a:moveTo>
                <a:lnTo>
                  <a:pt x="0" y="76199"/>
                </a:lnTo>
                <a:lnTo>
                  <a:pt x="0" y="0"/>
                </a:lnTo>
                <a:lnTo>
                  <a:pt x="71961" y="0"/>
                </a:lnTo>
                <a:lnTo>
                  <a:pt x="71961" y="76199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2" name="object 42" descr=""/>
          <p:cNvGrpSpPr/>
          <p:nvPr/>
        </p:nvGrpSpPr>
        <p:grpSpPr>
          <a:xfrm>
            <a:off x="1923516" y="3496798"/>
            <a:ext cx="603885" cy="567690"/>
            <a:chOff x="1923516" y="3496798"/>
            <a:chExt cx="603885" cy="567690"/>
          </a:xfrm>
        </p:grpSpPr>
        <p:sp>
          <p:nvSpPr>
            <p:cNvPr id="43" name="object 43" descr=""/>
            <p:cNvSpPr/>
            <p:nvPr/>
          </p:nvSpPr>
          <p:spPr>
            <a:xfrm>
              <a:off x="1925065" y="3577217"/>
              <a:ext cx="600710" cy="485140"/>
            </a:xfrm>
            <a:custGeom>
              <a:avLst/>
              <a:gdLst/>
              <a:ahLst/>
              <a:cxnLst/>
              <a:rect l="l" t="t" r="r" b="b"/>
              <a:pathLst>
                <a:path w="600710" h="485139">
                  <a:moveTo>
                    <a:pt x="599062" y="184552"/>
                  </a:moveTo>
                  <a:lnTo>
                    <a:pt x="596984" y="180088"/>
                  </a:lnTo>
                  <a:lnTo>
                    <a:pt x="592896" y="175866"/>
                  </a:lnTo>
                  <a:lnTo>
                    <a:pt x="452564" y="94849"/>
                  </a:lnTo>
                  <a:lnTo>
                    <a:pt x="586958" y="16755"/>
                  </a:lnTo>
                  <a:lnTo>
                    <a:pt x="598646" y="3618"/>
                  </a:lnTo>
                  <a:lnTo>
                    <a:pt x="598713" y="3417"/>
                  </a:lnTo>
                  <a:lnTo>
                    <a:pt x="599330" y="1045"/>
                  </a:lnTo>
                  <a:lnTo>
                    <a:pt x="599410" y="643"/>
                  </a:lnTo>
                  <a:lnTo>
                    <a:pt x="599477" y="0"/>
                  </a:lnTo>
                  <a:lnTo>
                    <a:pt x="599545" y="16755"/>
                  </a:lnTo>
                  <a:lnTo>
                    <a:pt x="599087" y="175866"/>
                  </a:lnTo>
                  <a:lnTo>
                    <a:pt x="599062" y="184552"/>
                  </a:lnTo>
                  <a:close/>
                </a:path>
                <a:path w="600710" h="485139">
                  <a:moveTo>
                    <a:pt x="1249" y="187045"/>
                  </a:moveTo>
                  <a:lnTo>
                    <a:pt x="1723" y="16755"/>
                  </a:lnTo>
                  <a:lnTo>
                    <a:pt x="1753" y="6297"/>
                  </a:lnTo>
                  <a:lnTo>
                    <a:pt x="6383" y="13310"/>
                  </a:lnTo>
                  <a:lnTo>
                    <a:pt x="147626" y="94849"/>
                  </a:lnTo>
                  <a:lnTo>
                    <a:pt x="7093" y="176509"/>
                  </a:lnTo>
                  <a:lnTo>
                    <a:pt x="2764" y="181670"/>
                  </a:lnTo>
                  <a:lnTo>
                    <a:pt x="1249" y="187045"/>
                  </a:lnTo>
                  <a:close/>
                </a:path>
                <a:path w="600710" h="485139">
                  <a:moveTo>
                    <a:pt x="468055" y="268642"/>
                  </a:moveTo>
                  <a:lnTo>
                    <a:pt x="134099" y="268642"/>
                  </a:lnTo>
                  <a:lnTo>
                    <a:pt x="151725" y="266654"/>
                  </a:lnTo>
                  <a:lnTo>
                    <a:pt x="167196" y="260689"/>
                  </a:lnTo>
                  <a:lnTo>
                    <a:pt x="300598" y="183171"/>
                  </a:lnTo>
                  <a:lnTo>
                    <a:pt x="434857" y="260689"/>
                  </a:lnTo>
                  <a:lnTo>
                    <a:pt x="450404" y="266654"/>
                  </a:lnTo>
                  <a:lnTo>
                    <a:pt x="468055" y="268642"/>
                  </a:lnTo>
                  <a:close/>
                </a:path>
                <a:path w="600710" h="485139">
                  <a:moveTo>
                    <a:pt x="151283" y="485134"/>
                  </a:moveTo>
                  <a:lnTo>
                    <a:pt x="115616" y="485134"/>
                  </a:lnTo>
                  <a:lnTo>
                    <a:pt x="113718" y="484665"/>
                  </a:lnTo>
                  <a:lnTo>
                    <a:pt x="4573" y="423969"/>
                  </a:lnTo>
                  <a:lnTo>
                    <a:pt x="0" y="401705"/>
                  </a:lnTo>
                  <a:lnTo>
                    <a:pt x="561" y="207313"/>
                  </a:lnTo>
                  <a:lnTo>
                    <a:pt x="603" y="192528"/>
                  </a:lnTo>
                  <a:lnTo>
                    <a:pt x="1638" y="199940"/>
                  </a:lnTo>
                  <a:lnTo>
                    <a:pt x="6195" y="206013"/>
                  </a:lnTo>
                  <a:lnTo>
                    <a:pt x="100911" y="260689"/>
                  </a:lnTo>
                  <a:lnTo>
                    <a:pt x="116450" y="266654"/>
                  </a:lnTo>
                  <a:lnTo>
                    <a:pt x="134099" y="268642"/>
                  </a:lnTo>
                  <a:lnTo>
                    <a:pt x="600462" y="268642"/>
                  </a:lnTo>
                  <a:lnTo>
                    <a:pt x="600078" y="401705"/>
                  </a:lnTo>
                  <a:lnTo>
                    <a:pt x="299968" y="401705"/>
                  </a:lnTo>
                  <a:lnTo>
                    <a:pt x="165561" y="479812"/>
                  </a:lnTo>
                  <a:lnTo>
                    <a:pt x="163122" y="481032"/>
                  </a:lnTo>
                  <a:lnTo>
                    <a:pt x="160575" y="482172"/>
                  </a:lnTo>
                  <a:lnTo>
                    <a:pt x="158216" y="483097"/>
                  </a:lnTo>
                  <a:lnTo>
                    <a:pt x="157264" y="483432"/>
                  </a:lnTo>
                  <a:lnTo>
                    <a:pt x="156138" y="483794"/>
                  </a:lnTo>
                  <a:lnTo>
                    <a:pt x="156272" y="483794"/>
                  </a:lnTo>
                  <a:lnTo>
                    <a:pt x="152157" y="484920"/>
                  </a:lnTo>
                  <a:lnTo>
                    <a:pt x="151283" y="485134"/>
                  </a:lnTo>
                  <a:close/>
                </a:path>
                <a:path w="600710" h="485139">
                  <a:moveTo>
                    <a:pt x="600462" y="268642"/>
                  </a:moveTo>
                  <a:lnTo>
                    <a:pt x="468055" y="268642"/>
                  </a:lnTo>
                  <a:lnTo>
                    <a:pt x="485679" y="266654"/>
                  </a:lnTo>
                  <a:lnTo>
                    <a:pt x="501142" y="260689"/>
                  </a:lnTo>
                  <a:lnTo>
                    <a:pt x="592990" y="207313"/>
                  </a:lnTo>
                  <a:lnTo>
                    <a:pt x="596984" y="203171"/>
                  </a:lnTo>
                  <a:lnTo>
                    <a:pt x="599022" y="198788"/>
                  </a:lnTo>
                  <a:lnTo>
                    <a:pt x="599357" y="198104"/>
                  </a:lnTo>
                  <a:lnTo>
                    <a:pt x="599732" y="197125"/>
                  </a:lnTo>
                  <a:lnTo>
                    <a:pt x="599947" y="196495"/>
                  </a:lnTo>
                  <a:lnTo>
                    <a:pt x="600108" y="195852"/>
                  </a:lnTo>
                  <a:lnTo>
                    <a:pt x="600242" y="195423"/>
                  </a:lnTo>
                  <a:lnTo>
                    <a:pt x="600335" y="194994"/>
                  </a:lnTo>
                  <a:lnTo>
                    <a:pt x="600402" y="194552"/>
                  </a:lnTo>
                  <a:lnTo>
                    <a:pt x="600483" y="194217"/>
                  </a:lnTo>
                  <a:lnTo>
                    <a:pt x="600536" y="193882"/>
                  </a:lnTo>
                  <a:lnTo>
                    <a:pt x="600644" y="192528"/>
                  </a:lnTo>
                  <a:lnTo>
                    <a:pt x="600639" y="207313"/>
                  </a:lnTo>
                  <a:lnTo>
                    <a:pt x="600485" y="260689"/>
                  </a:lnTo>
                  <a:lnTo>
                    <a:pt x="600462" y="268642"/>
                  </a:lnTo>
                  <a:close/>
                </a:path>
                <a:path w="600710" h="485139">
                  <a:moveTo>
                    <a:pt x="485229" y="485134"/>
                  </a:moveTo>
                  <a:lnTo>
                    <a:pt x="449562" y="485134"/>
                  </a:lnTo>
                  <a:lnTo>
                    <a:pt x="447645" y="484665"/>
                  </a:lnTo>
                  <a:lnTo>
                    <a:pt x="444079" y="483579"/>
                  </a:lnTo>
                  <a:lnTo>
                    <a:pt x="443128" y="483244"/>
                  </a:lnTo>
                  <a:lnTo>
                    <a:pt x="440256" y="482172"/>
                  </a:lnTo>
                  <a:lnTo>
                    <a:pt x="438490" y="481367"/>
                  </a:lnTo>
                  <a:lnTo>
                    <a:pt x="438074" y="481206"/>
                  </a:lnTo>
                  <a:lnTo>
                    <a:pt x="436323" y="480362"/>
                  </a:lnTo>
                  <a:lnTo>
                    <a:pt x="435260" y="479812"/>
                  </a:lnTo>
                  <a:lnTo>
                    <a:pt x="299968" y="401705"/>
                  </a:lnTo>
                  <a:lnTo>
                    <a:pt x="600078" y="401705"/>
                  </a:lnTo>
                  <a:lnTo>
                    <a:pt x="600014" y="411302"/>
                  </a:lnTo>
                  <a:lnTo>
                    <a:pt x="599893" y="412388"/>
                  </a:lnTo>
                  <a:lnTo>
                    <a:pt x="599772" y="413165"/>
                  </a:lnTo>
                  <a:lnTo>
                    <a:pt x="599679" y="413581"/>
                  </a:lnTo>
                  <a:lnTo>
                    <a:pt x="599598" y="413943"/>
                  </a:lnTo>
                  <a:lnTo>
                    <a:pt x="599491" y="414385"/>
                  </a:lnTo>
                  <a:lnTo>
                    <a:pt x="599370" y="414801"/>
                  </a:lnTo>
                  <a:lnTo>
                    <a:pt x="599303" y="415015"/>
                  </a:lnTo>
                  <a:lnTo>
                    <a:pt x="599236" y="415243"/>
                  </a:lnTo>
                  <a:lnTo>
                    <a:pt x="599169" y="415458"/>
                  </a:lnTo>
                  <a:lnTo>
                    <a:pt x="599089" y="415685"/>
                  </a:lnTo>
                  <a:lnTo>
                    <a:pt x="599022" y="415886"/>
                  </a:lnTo>
                  <a:lnTo>
                    <a:pt x="598955" y="416088"/>
                  </a:lnTo>
                  <a:lnTo>
                    <a:pt x="598861" y="416289"/>
                  </a:lnTo>
                  <a:lnTo>
                    <a:pt x="598754" y="416530"/>
                  </a:lnTo>
                  <a:lnTo>
                    <a:pt x="598660" y="416771"/>
                  </a:lnTo>
                  <a:lnTo>
                    <a:pt x="598572" y="416959"/>
                  </a:lnTo>
                  <a:lnTo>
                    <a:pt x="598472" y="417200"/>
                  </a:lnTo>
                  <a:lnTo>
                    <a:pt x="598378" y="417401"/>
                  </a:lnTo>
                  <a:lnTo>
                    <a:pt x="598285" y="417602"/>
                  </a:lnTo>
                  <a:lnTo>
                    <a:pt x="597440" y="419144"/>
                  </a:lnTo>
                  <a:lnTo>
                    <a:pt x="499507" y="479812"/>
                  </a:lnTo>
                  <a:lnTo>
                    <a:pt x="490062" y="483794"/>
                  </a:lnTo>
                  <a:lnTo>
                    <a:pt x="490218" y="483794"/>
                  </a:lnTo>
                  <a:lnTo>
                    <a:pt x="486102" y="484920"/>
                  </a:lnTo>
                  <a:lnTo>
                    <a:pt x="485229" y="485134"/>
                  </a:lnTo>
                  <a:close/>
                </a:path>
              </a:pathLst>
            </a:custGeom>
            <a:solidFill>
              <a:srgbClr val="6AC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925076" y="3497994"/>
              <a:ext cx="600710" cy="347980"/>
            </a:xfrm>
            <a:custGeom>
              <a:avLst/>
              <a:gdLst/>
              <a:ahLst/>
              <a:cxnLst/>
              <a:rect l="l" t="t" r="r" b="b"/>
              <a:pathLst>
                <a:path w="600710" h="347979">
                  <a:moveTo>
                    <a:pt x="467913" y="347928"/>
                  </a:moveTo>
                  <a:lnTo>
                    <a:pt x="450244" y="345938"/>
                  </a:lnTo>
                  <a:lnTo>
                    <a:pt x="434682" y="339968"/>
                  </a:lnTo>
                  <a:lnTo>
                    <a:pt x="300290" y="262373"/>
                  </a:lnTo>
                  <a:lnTo>
                    <a:pt x="166757" y="339968"/>
                  </a:lnTo>
                  <a:lnTo>
                    <a:pt x="151270" y="345938"/>
                  </a:lnTo>
                  <a:lnTo>
                    <a:pt x="133627" y="347928"/>
                  </a:lnTo>
                  <a:lnTo>
                    <a:pt x="115960" y="345938"/>
                  </a:lnTo>
                  <a:lnTo>
                    <a:pt x="100406" y="339968"/>
                  </a:lnTo>
                  <a:lnTo>
                    <a:pt x="13848" y="290000"/>
                  </a:lnTo>
                  <a:lnTo>
                    <a:pt x="3492" y="281009"/>
                  </a:lnTo>
                  <a:lnTo>
                    <a:pt x="0" y="270779"/>
                  </a:lnTo>
                  <a:lnTo>
                    <a:pt x="3378" y="260550"/>
                  </a:lnTo>
                  <a:lnTo>
                    <a:pt x="13634" y="251559"/>
                  </a:lnTo>
                  <a:lnTo>
                    <a:pt x="147167" y="173964"/>
                  </a:lnTo>
                  <a:lnTo>
                    <a:pt x="15016" y="97671"/>
                  </a:lnTo>
                  <a:lnTo>
                    <a:pt x="4661" y="88681"/>
                  </a:lnTo>
                  <a:lnTo>
                    <a:pt x="1172" y="78456"/>
                  </a:lnTo>
                  <a:lnTo>
                    <a:pt x="4551" y="68232"/>
                  </a:lnTo>
                  <a:lnTo>
                    <a:pt x="14801" y="59242"/>
                  </a:lnTo>
                  <a:lnTo>
                    <a:pt x="100795" y="9261"/>
                  </a:lnTo>
                  <a:lnTo>
                    <a:pt x="116287" y="3291"/>
                  </a:lnTo>
                  <a:lnTo>
                    <a:pt x="133930" y="1301"/>
                  </a:lnTo>
                  <a:lnTo>
                    <a:pt x="151593" y="3291"/>
                  </a:lnTo>
                  <a:lnTo>
                    <a:pt x="167146" y="9261"/>
                  </a:lnTo>
                  <a:lnTo>
                    <a:pt x="299284" y="85554"/>
                  </a:lnTo>
                  <a:lnTo>
                    <a:pt x="432830" y="7960"/>
                  </a:lnTo>
                  <a:lnTo>
                    <a:pt x="448309" y="1990"/>
                  </a:lnTo>
                  <a:lnTo>
                    <a:pt x="465950" y="0"/>
                  </a:lnTo>
                  <a:lnTo>
                    <a:pt x="483619" y="1990"/>
                  </a:lnTo>
                  <a:lnTo>
                    <a:pt x="499181" y="7960"/>
                  </a:lnTo>
                  <a:lnTo>
                    <a:pt x="585739" y="57927"/>
                  </a:lnTo>
                  <a:lnTo>
                    <a:pt x="596088" y="66919"/>
                  </a:lnTo>
                  <a:lnTo>
                    <a:pt x="599578" y="77146"/>
                  </a:lnTo>
                  <a:lnTo>
                    <a:pt x="596202" y="87372"/>
                  </a:lnTo>
                  <a:lnTo>
                    <a:pt x="585954" y="96356"/>
                  </a:lnTo>
                  <a:lnTo>
                    <a:pt x="452407" y="173964"/>
                  </a:lnTo>
                  <a:lnTo>
                    <a:pt x="586812" y="251559"/>
                  </a:lnTo>
                  <a:lnTo>
                    <a:pt x="597171" y="260548"/>
                  </a:lnTo>
                  <a:lnTo>
                    <a:pt x="600666" y="270773"/>
                  </a:lnTo>
                  <a:lnTo>
                    <a:pt x="597288" y="280997"/>
                  </a:lnTo>
                  <a:lnTo>
                    <a:pt x="587027" y="289987"/>
                  </a:lnTo>
                  <a:lnTo>
                    <a:pt x="501033" y="339968"/>
                  </a:lnTo>
                  <a:lnTo>
                    <a:pt x="485554" y="345938"/>
                  </a:lnTo>
                  <a:lnTo>
                    <a:pt x="467913" y="347928"/>
                  </a:lnTo>
                  <a:close/>
                </a:path>
              </a:pathLst>
            </a:custGeom>
            <a:solidFill>
              <a:srgbClr val="4D8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923516" y="3496798"/>
              <a:ext cx="603885" cy="567690"/>
            </a:xfrm>
            <a:custGeom>
              <a:avLst/>
              <a:gdLst/>
              <a:ahLst/>
              <a:cxnLst/>
              <a:rect l="l" t="t" r="r" b="b"/>
              <a:pathLst>
                <a:path w="603885" h="567689">
                  <a:moveTo>
                    <a:pt x="305822" y="85089"/>
                  </a:moveTo>
                  <a:lnTo>
                    <a:pt x="301139" y="85089"/>
                  </a:lnTo>
                  <a:lnTo>
                    <a:pt x="433798" y="7619"/>
                  </a:lnTo>
                  <a:lnTo>
                    <a:pt x="449607" y="1269"/>
                  </a:lnTo>
                  <a:lnTo>
                    <a:pt x="467641" y="0"/>
                  </a:lnTo>
                  <a:lnTo>
                    <a:pt x="485703" y="1269"/>
                  </a:lnTo>
                  <a:lnTo>
                    <a:pt x="488882" y="2539"/>
                  </a:lnTo>
                  <a:lnTo>
                    <a:pt x="467646" y="2539"/>
                  </a:lnTo>
                  <a:lnTo>
                    <a:pt x="450417" y="3809"/>
                  </a:lnTo>
                  <a:lnTo>
                    <a:pt x="435316" y="10159"/>
                  </a:lnTo>
                  <a:lnTo>
                    <a:pt x="305822" y="85089"/>
                  </a:lnTo>
                  <a:close/>
                </a:path>
                <a:path w="603885" h="567689">
                  <a:moveTo>
                    <a:pt x="153448" y="566419"/>
                  </a:moveTo>
                  <a:lnTo>
                    <a:pt x="114845" y="566419"/>
                  </a:lnTo>
                  <a:lnTo>
                    <a:pt x="111205" y="565149"/>
                  </a:lnTo>
                  <a:lnTo>
                    <a:pt x="107427" y="563879"/>
                  </a:lnTo>
                  <a:lnTo>
                    <a:pt x="104637" y="562609"/>
                  </a:lnTo>
                  <a:lnTo>
                    <a:pt x="103266" y="561339"/>
                  </a:lnTo>
                  <a:lnTo>
                    <a:pt x="102106" y="561339"/>
                  </a:lnTo>
                  <a:lnTo>
                    <a:pt x="5185" y="505459"/>
                  </a:lnTo>
                  <a:lnTo>
                    <a:pt x="0" y="497839"/>
                  </a:lnTo>
                  <a:lnTo>
                    <a:pt x="590" y="292099"/>
                  </a:lnTo>
                  <a:lnTo>
                    <a:pt x="641" y="269239"/>
                  </a:lnTo>
                  <a:lnTo>
                    <a:pt x="867" y="267969"/>
                  </a:lnTo>
                  <a:lnTo>
                    <a:pt x="1289" y="266699"/>
                  </a:lnTo>
                  <a:lnTo>
                    <a:pt x="1747" y="100329"/>
                  </a:lnTo>
                  <a:lnTo>
                    <a:pt x="102091" y="8889"/>
                  </a:lnTo>
                  <a:lnTo>
                    <a:pt x="135950" y="1269"/>
                  </a:lnTo>
                  <a:lnTo>
                    <a:pt x="154009" y="2539"/>
                  </a:lnTo>
                  <a:lnTo>
                    <a:pt x="157185" y="3809"/>
                  </a:lnTo>
                  <a:lnTo>
                    <a:pt x="127201" y="3809"/>
                  </a:lnTo>
                  <a:lnTo>
                    <a:pt x="118720" y="5079"/>
                  </a:lnTo>
                  <a:lnTo>
                    <a:pt x="17698" y="60959"/>
                  </a:lnTo>
                  <a:lnTo>
                    <a:pt x="4823" y="72389"/>
                  </a:lnTo>
                  <a:lnTo>
                    <a:pt x="4844" y="86359"/>
                  </a:lnTo>
                  <a:lnTo>
                    <a:pt x="6702" y="88899"/>
                  </a:lnTo>
                  <a:lnTo>
                    <a:pt x="4803" y="88899"/>
                  </a:lnTo>
                  <a:lnTo>
                    <a:pt x="4351" y="251459"/>
                  </a:lnTo>
                  <a:lnTo>
                    <a:pt x="4326" y="260349"/>
                  </a:lnTo>
                  <a:lnTo>
                    <a:pt x="7699" y="260349"/>
                  </a:lnTo>
                  <a:lnTo>
                    <a:pt x="6376" y="261619"/>
                  </a:lnTo>
                  <a:lnTo>
                    <a:pt x="4973" y="264159"/>
                  </a:lnTo>
                  <a:lnTo>
                    <a:pt x="3852" y="269239"/>
                  </a:lnTo>
                  <a:lnTo>
                    <a:pt x="3727" y="273049"/>
                  </a:lnTo>
                  <a:lnTo>
                    <a:pt x="3865" y="273920"/>
                  </a:lnTo>
                  <a:lnTo>
                    <a:pt x="3929" y="274319"/>
                  </a:lnTo>
                  <a:lnTo>
                    <a:pt x="4917" y="278129"/>
                  </a:lnTo>
                  <a:lnTo>
                    <a:pt x="6673" y="280669"/>
                  </a:lnTo>
                  <a:lnTo>
                    <a:pt x="3636" y="280669"/>
                  </a:lnTo>
                  <a:lnTo>
                    <a:pt x="3068" y="480059"/>
                  </a:lnTo>
                  <a:lnTo>
                    <a:pt x="3021" y="496569"/>
                  </a:lnTo>
                  <a:lnTo>
                    <a:pt x="7671" y="502919"/>
                  </a:lnTo>
                  <a:lnTo>
                    <a:pt x="103558" y="558799"/>
                  </a:lnTo>
                  <a:lnTo>
                    <a:pt x="104644" y="558799"/>
                  </a:lnTo>
                  <a:lnTo>
                    <a:pt x="108574" y="560069"/>
                  </a:lnTo>
                  <a:lnTo>
                    <a:pt x="112133" y="561339"/>
                  </a:lnTo>
                  <a:lnTo>
                    <a:pt x="114723" y="562609"/>
                  </a:lnTo>
                  <a:lnTo>
                    <a:pt x="116553" y="562609"/>
                  </a:lnTo>
                  <a:lnTo>
                    <a:pt x="119470" y="563879"/>
                  </a:lnTo>
                  <a:lnTo>
                    <a:pt x="123048" y="563879"/>
                  </a:lnTo>
                  <a:lnTo>
                    <a:pt x="123228" y="565149"/>
                  </a:lnTo>
                  <a:lnTo>
                    <a:pt x="157198" y="565149"/>
                  </a:lnTo>
                  <a:lnTo>
                    <a:pt x="153448" y="566419"/>
                  </a:lnTo>
                  <a:close/>
                </a:path>
                <a:path w="603885" h="567689">
                  <a:moveTo>
                    <a:pt x="490803" y="346709"/>
                  </a:moveTo>
                  <a:lnTo>
                    <a:pt x="469601" y="346709"/>
                  </a:lnTo>
                  <a:lnTo>
                    <a:pt x="486831" y="345439"/>
                  </a:lnTo>
                  <a:lnTo>
                    <a:pt x="501932" y="339089"/>
                  </a:lnTo>
                  <a:lnTo>
                    <a:pt x="587903" y="289559"/>
                  </a:lnTo>
                  <a:lnTo>
                    <a:pt x="589068" y="288289"/>
                  </a:lnTo>
                  <a:lnTo>
                    <a:pt x="592892" y="285749"/>
                  </a:lnTo>
                  <a:lnTo>
                    <a:pt x="593916" y="284479"/>
                  </a:lnTo>
                  <a:lnTo>
                    <a:pt x="596751" y="281939"/>
                  </a:lnTo>
                  <a:lnTo>
                    <a:pt x="598221" y="280669"/>
                  </a:lnTo>
                  <a:lnTo>
                    <a:pt x="599475" y="276859"/>
                  </a:lnTo>
                  <a:lnTo>
                    <a:pt x="599852" y="276859"/>
                  </a:lnTo>
                  <a:lnTo>
                    <a:pt x="599972" y="275589"/>
                  </a:lnTo>
                  <a:lnTo>
                    <a:pt x="600596" y="273049"/>
                  </a:lnTo>
                  <a:lnTo>
                    <a:pt x="600714" y="269239"/>
                  </a:lnTo>
                  <a:lnTo>
                    <a:pt x="600184" y="266699"/>
                  </a:lnTo>
                  <a:lnTo>
                    <a:pt x="599181" y="265429"/>
                  </a:lnTo>
                  <a:lnTo>
                    <a:pt x="598717" y="264159"/>
                  </a:lnTo>
                  <a:lnTo>
                    <a:pt x="597423" y="261619"/>
                  </a:lnTo>
                  <a:lnTo>
                    <a:pt x="593822" y="257809"/>
                  </a:lnTo>
                  <a:lnTo>
                    <a:pt x="592766" y="256539"/>
                  </a:lnTo>
                  <a:lnTo>
                    <a:pt x="590880" y="255269"/>
                  </a:lnTo>
                  <a:lnTo>
                    <a:pt x="589480" y="253999"/>
                  </a:lnTo>
                  <a:lnTo>
                    <a:pt x="588270" y="253999"/>
                  </a:lnTo>
                  <a:lnTo>
                    <a:pt x="452893" y="175259"/>
                  </a:lnTo>
                  <a:lnTo>
                    <a:pt x="452605" y="175259"/>
                  </a:lnTo>
                  <a:lnTo>
                    <a:pt x="452602" y="173989"/>
                  </a:lnTo>
                  <a:lnTo>
                    <a:pt x="452889" y="173989"/>
                  </a:lnTo>
                  <a:lnTo>
                    <a:pt x="587267" y="95249"/>
                  </a:lnTo>
                  <a:lnTo>
                    <a:pt x="588636" y="95249"/>
                  </a:lnTo>
                  <a:lnTo>
                    <a:pt x="590360" y="93979"/>
                  </a:lnTo>
                  <a:lnTo>
                    <a:pt x="591838" y="92709"/>
                  </a:lnTo>
                  <a:lnTo>
                    <a:pt x="593582" y="90169"/>
                  </a:lnTo>
                  <a:lnTo>
                    <a:pt x="594367" y="90169"/>
                  </a:lnTo>
                  <a:lnTo>
                    <a:pt x="595804" y="88899"/>
                  </a:lnTo>
                  <a:lnTo>
                    <a:pt x="596429" y="87629"/>
                  </a:lnTo>
                  <a:lnTo>
                    <a:pt x="597217" y="86359"/>
                  </a:lnTo>
                  <a:lnTo>
                    <a:pt x="598133" y="85089"/>
                  </a:lnTo>
                  <a:lnTo>
                    <a:pt x="598242" y="83819"/>
                  </a:lnTo>
                  <a:lnTo>
                    <a:pt x="599155" y="81279"/>
                  </a:lnTo>
                  <a:lnTo>
                    <a:pt x="599384" y="80009"/>
                  </a:lnTo>
                  <a:lnTo>
                    <a:pt x="599587" y="72389"/>
                  </a:lnTo>
                  <a:lnTo>
                    <a:pt x="599621" y="71119"/>
                  </a:lnTo>
                  <a:lnTo>
                    <a:pt x="594979" y="64769"/>
                  </a:lnTo>
                  <a:lnTo>
                    <a:pt x="500086" y="10159"/>
                  </a:lnTo>
                  <a:lnTo>
                    <a:pt x="484903" y="3809"/>
                  </a:lnTo>
                  <a:lnTo>
                    <a:pt x="467646" y="2539"/>
                  </a:lnTo>
                  <a:lnTo>
                    <a:pt x="488882" y="2539"/>
                  </a:lnTo>
                  <a:lnTo>
                    <a:pt x="501596" y="7619"/>
                  </a:lnTo>
                  <a:lnTo>
                    <a:pt x="597462" y="62229"/>
                  </a:lnTo>
                  <a:lnTo>
                    <a:pt x="602639" y="69849"/>
                  </a:lnTo>
                  <a:lnTo>
                    <a:pt x="602628" y="87629"/>
                  </a:lnTo>
                  <a:lnTo>
                    <a:pt x="599609" y="87629"/>
                  </a:lnTo>
                  <a:lnTo>
                    <a:pt x="598982" y="88899"/>
                  </a:lnTo>
                  <a:lnTo>
                    <a:pt x="598258" y="90169"/>
                  </a:lnTo>
                  <a:lnTo>
                    <a:pt x="597340" y="91439"/>
                  </a:lnTo>
                  <a:lnTo>
                    <a:pt x="596570" y="91439"/>
                  </a:lnTo>
                  <a:lnTo>
                    <a:pt x="595424" y="92709"/>
                  </a:lnTo>
                  <a:lnTo>
                    <a:pt x="594670" y="93979"/>
                  </a:lnTo>
                  <a:lnTo>
                    <a:pt x="593864" y="93979"/>
                  </a:lnTo>
                  <a:lnTo>
                    <a:pt x="592034" y="96519"/>
                  </a:lnTo>
                  <a:lnTo>
                    <a:pt x="590638" y="96519"/>
                  </a:lnTo>
                  <a:lnTo>
                    <a:pt x="588842" y="97789"/>
                  </a:lnTo>
                  <a:lnTo>
                    <a:pt x="457126" y="175259"/>
                  </a:lnTo>
                  <a:lnTo>
                    <a:pt x="589140" y="251459"/>
                  </a:lnTo>
                  <a:lnTo>
                    <a:pt x="590222" y="251459"/>
                  </a:lnTo>
                  <a:lnTo>
                    <a:pt x="591976" y="252729"/>
                  </a:lnTo>
                  <a:lnTo>
                    <a:pt x="595233" y="255269"/>
                  </a:lnTo>
                  <a:lnTo>
                    <a:pt x="597188" y="256539"/>
                  </a:lnTo>
                  <a:lnTo>
                    <a:pt x="598218" y="257809"/>
                  </a:lnTo>
                  <a:lnTo>
                    <a:pt x="599116" y="259079"/>
                  </a:lnTo>
                  <a:lnTo>
                    <a:pt x="602136" y="259079"/>
                  </a:lnTo>
                  <a:lnTo>
                    <a:pt x="602121" y="264159"/>
                  </a:lnTo>
                  <a:lnTo>
                    <a:pt x="603178" y="266699"/>
                  </a:lnTo>
                  <a:lnTo>
                    <a:pt x="603733" y="269239"/>
                  </a:lnTo>
                  <a:lnTo>
                    <a:pt x="603714" y="281939"/>
                  </a:lnTo>
                  <a:lnTo>
                    <a:pt x="600694" y="281939"/>
                  </a:lnTo>
                  <a:lnTo>
                    <a:pt x="599793" y="283209"/>
                  </a:lnTo>
                  <a:lnTo>
                    <a:pt x="598693" y="284479"/>
                  </a:lnTo>
                  <a:lnTo>
                    <a:pt x="596942" y="285749"/>
                  </a:lnTo>
                  <a:lnTo>
                    <a:pt x="595540" y="287019"/>
                  </a:lnTo>
                  <a:lnTo>
                    <a:pt x="594033" y="288289"/>
                  </a:lnTo>
                  <a:lnTo>
                    <a:pt x="592410" y="289559"/>
                  </a:lnTo>
                  <a:lnTo>
                    <a:pt x="589970" y="292099"/>
                  </a:lnTo>
                  <a:lnTo>
                    <a:pt x="503450" y="341629"/>
                  </a:lnTo>
                  <a:lnTo>
                    <a:pt x="490803" y="346709"/>
                  </a:lnTo>
                  <a:close/>
                </a:path>
                <a:path w="603885" h="567689">
                  <a:moveTo>
                    <a:pt x="301433" y="87629"/>
                  </a:moveTo>
                  <a:lnTo>
                    <a:pt x="300855" y="87629"/>
                  </a:lnTo>
                  <a:lnTo>
                    <a:pt x="168379" y="11429"/>
                  </a:lnTo>
                  <a:lnTo>
                    <a:pt x="161184" y="7619"/>
                  </a:lnTo>
                  <a:lnTo>
                    <a:pt x="153205" y="5079"/>
                  </a:lnTo>
                  <a:lnTo>
                    <a:pt x="144707" y="3809"/>
                  </a:lnTo>
                  <a:lnTo>
                    <a:pt x="157185" y="3809"/>
                  </a:lnTo>
                  <a:lnTo>
                    <a:pt x="169889" y="8889"/>
                  </a:lnTo>
                  <a:lnTo>
                    <a:pt x="301139" y="85089"/>
                  </a:lnTo>
                  <a:lnTo>
                    <a:pt x="305822" y="85089"/>
                  </a:lnTo>
                  <a:lnTo>
                    <a:pt x="301433" y="87629"/>
                  </a:lnTo>
                  <a:close/>
                </a:path>
                <a:path w="603885" h="567689">
                  <a:moveTo>
                    <a:pt x="602136" y="259079"/>
                  </a:moveTo>
                  <a:lnTo>
                    <a:pt x="599116" y="259079"/>
                  </a:lnTo>
                  <a:lnTo>
                    <a:pt x="599572" y="100329"/>
                  </a:lnTo>
                  <a:lnTo>
                    <a:pt x="599609" y="87629"/>
                  </a:lnTo>
                  <a:lnTo>
                    <a:pt x="602628" y="87629"/>
                  </a:lnTo>
                  <a:lnTo>
                    <a:pt x="602158" y="251459"/>
                  </a:lnTo>
                  <a:lnTo>
                    <a:pt x="602136" y="259079"/>
                  </a:lnTo>
                  <a:close/>
                </a:path>
                <a:path w="603885" h="567689">
                  <a:moveTo>
                    <a:pt x="7699" y="260349"/>
                  </a:moveTo>
                  <a:lnTo>
                    <a:pt x="4326" y="260349"/>
                  </a:lnTo>
                  <a:lnTo>
                    <a:pt x="6028" y="257809"/>
                  </a:lnTo>
                  <a:lnTo>
                    <a:pt x="8312" y="255269"/>
                  </a:lnTo>
                  <a:lnTo>
                    <a:pt x="12323" y="252729"/>
                  </a:lnTo>
                  <a:lnTo>
                    <a:pt x="13616" y="251459"/>
                  </a:lnTo>
                  <a:lnTo>
                    <a:pt x="146162" y="175259"/>
                  </a:lnTo>
                  <a:lnTo>
                    <a:pt x="16399" y="100329"/>
                  </a:lnTo>
                  <a:lnTo>
                    <a:pt x="15184" y="99059"/>
                  </a:lnTo>
                  <a:lnTo>
                    <a:pt x="13253" y="97789"/>
                  </a:lnTo>
                  <a:lnTo>
                    <a:pt x="11099" y="96519"/>
                  </a:lnTo>
                  <a:lnTo>
                    <a:pt x="8759" y="93979"/>
                  </a:lnTo>
                  <a:lnTo>
                    <a:pt x="6914" y="91439"/>
                  </a:lnTo>
                  <a:lnTo>
                    <a:pt x="4803" y="88899"/>
                  </a:lnTo>
                  <a:lnTo>
                    <a:pt x="6702" y="88899"/>
                  </a:lnTo>
                  <a:lnTo>
                    <a:pt x="9488" y="92709"/>
                  </a:lnTo>
                  <a:lnTo>
                    <a:pt x="150396" y="173989"/>
                  </a:lnTo>
                  <a:lnTo>
                    <a:pt x="150684" y="173989"/>
                  </a:lnTo>
                  <a:lnTo>
                    <a:pt x="150685" y="175259"/>
                  </a:lnTo>
                  <a:lnTo>
                    <a:pt x="150399" y="175259"/>
                  </a:lnTo>
                  <a:lnTo>
                    <a:pt x="15803" y="253999"/>
                  </a:lnTo>
                  <a:lnTo>
                    <a:pt x="13981" y="255269"/>
                  </a:lnTo>
                  <a:lnTo>
                    <a:pt x="12719" y="256539"/>
                  </a:lnTo>
                  <a:lnTo>
                    <a:pt x="12041" y="256539"/>
                  </a:lnTo>
                  <a:lnTo>
                    <a:pt x="10811" y="257809"/>
                  </a:lnTo>
                  <a:lnTo>
                    <a:pt x="9529" y="259079"/>
                  </a:lnTo>
                  <a:lnTo>
                    <a:pt x="9022" y="259079"/>
                  </a:lnTo>
                  <a:lnTo>
                    <a:pt x="7699" y="260349"/>
                  </a:lnTo>
                  <a:close/>
                </a:path>
                <a:path w="603885" h="567689">
                  <a:moveTo>
                    <a:pt x="149303" y="349249"/>
                  </a:moveTo>
                  <a:lnTo>
                    <a:pt x="123481" y="349249"/>
                  </a:lnTo>
                  <a:lnTo>
                    <a:pt x="120493" y="347979"/>
                  </a:lnTo>
                  <a:lnTo>
                    <a:pt x="116134" y="347979"/>
                  </a:lnTo>
                  <a:lnTo>
                    <a:pt x="114727" y="346709"/>
                  </a:lnTo>
                  <a:lnTo>
                    <a:pt x="135645" y="346709"/>
                  </a:lnTo>
                  <a:lnTo>
                    <a:pt x="152877" y="345439"/>
                  </a:lnTo>
                  <a:lnTo>
                    <a:pt x="167987" y="339089"/>
                  </a:lnTo>
                  <a:lnTo>
                    <a:pt x="301501" y="261619"/>
                  </a:lnTo>
                  <a:lnTo>
                    <a:pt x="302902" y="261619"/>
                  </a:lnTo>
                  <a:lnTo>
                    <a:pt x="309505" y="265429"/>
                  </a:lnTo>
                  <a:lnTo>
                    <a:pt x="300637" y="265429"/>
                  </a:lnTo>
                  <a:lnTo>
                    <a:pt x="169504" y="341629"/>
                  </a:lnTo>
                  <a:lnTo>
                    <a:pt x="159998" y="345439"/>
                  </a:lnTo>
                  <a:lnTo>
                    <a:pt x="149303" y="349249"/>
                  </a:lnTo>
                  <a:close/>
                </a:path>
                <a:path w="603885" h="567689">
                  <a:moveTo>
                    <a:pt x="167955" y="561339"/>
                  </a:moveTo>
                  <a:lnTo>
                    <a:pt x="159254" y="561339"/>
                  </a:lnTo>
                  <a:lnTo>
                    <a:pt x="161444" y="560069"/>
                  </a:lnTo>
                  <a:lnTo>
                    <a:pt x="164009" y="560069"/>
                  </a:lnTo>
                  <a:lnTo>
                    <a:pt x="165531" y="558799"/>
                  </a:lnTo>
                  <a:lnTo>
                    <a:pt x="166506" y="558799"/>
                  </a:lnTo>
                  <a:lnTo>
                    <a:pt x="167372" y="557529"/>
                  </a:lnTo>
                  <a:lnTo>
                    <a:pt x="300637" y="480059"/>
                  </a:lnTo>
                  <a:lnTo>
                    <a:pt x="300637" y="265429"/>
                  </a:lnTo>
                  <a:lnTo>
                    <a:pt x="303657" y="265429"/>
                  </a:lnTo>
                  <a:lnTo>
                    <a:pt x="303657" y="481329"/>
                  </a:lnTo>
                  <a:lnTo>
                    <a:pt x="305851" y="482599"/>
                  </a:lnTo>
                  <a:lnTo>
                    <a:pt x="301519" y="482599"/>
                  </a:lnTo>
                  <a:lnTo>
                    <a:pt x="167955" y="561339"/>
                  </a:lnTo>
                  <a:close/>
                </a:path>
                <a:path w="603885" h="567689">
                  <a:moveTo>
                    <a:pt x="469606" y="350519"/>
                  </a:moveTo>
                  <a:lnTo>
                    <a:pt x="451544" y="347979"/>
                  </a:lnTo>
                  <a:lnTo>
                    <a:pt x="435651" y="341629"/>
                  </a:lnTo>
                  <a:lnTo>
                    <a:pt x="303657" y="265429"/>
                  </a:lnTo>
                  <a:lnTo>
                    <a:pt x="309505" y="265429"/>
                  </a:lnTo>
                  <a:lnTo>
                    <a:pt x="437161" y="339089"/>
                  </a:lnTo>
                  <a:lnTo>
                    <a:pt x="452345" y="345439"/>
                  </a:lnTo>
                  <a:lnTo>
                    <a:pt x="469601" y="346709"/>
                  </a:lnTo>
                  <a:lnTo>
                    <a:pt x="490803" y="346709"/>
                  </a:lnTo>
                  <a:lnTo>
                    <a:pt x="487641" y="347979"/>
                  </a:lnTo>
                  <a:lnTo>
                    <a:pt x="469606" y="350519"/>
                  </a:lnTo>
                  <a:close/>
                </a:path>
                <a:path w="603885" h="567689">
                  <a:moveTo>
                    <a:pt x="135645" y="346709"/>
                  </a:moveTo>
                  <a:lnTo>
                    <a:pt x="111927" y="346709"/>
                  </a:lnTo>
                  <a:lnTo>
                    <a:pt x="110571" y="345439"/>
                  </a:lnTo>
                  <a:lnTo>
                    <a:pt x="107900" y="345439"/>
                  </a:lnTo>
                  <a:lnTo>
                    <a:pt x="106608" y="344169"/>
                  </a:lnTo>
                  <a:lnTo>
                    <a:pt x="104093" y="342899"/>
                  </a:lnTo>
                  <a:lnTo>
                    <a:pt x="102876" y="342899"/>
                  </a:lnTo>
                  <a:lnTo>
                    <a:pt x="15233" y="292099"/>
                  </a:lnTo>
                  <a:lnTo>
                    <a:pt x="13998" y="290829"/>
                  </a:lnTo>
                  <a:lnTo>
                    <a:pt x="12107" y="289559"/>
                  </a:lnTo>
                  <a:lnTo>
                    <a:pt x="10429" y="288289"/>
                  </a:lnTo>
                  <a:lnTo>
                    <a:pt x="7274" y="285749"/>
                  </a:lnTo>
                  <a:lnTo>
                    <a:pt x="5166" y="283209"/>
                  </a:lnTo>
                  <a:lnTo>
                    <a:pt x="3636" y="280669"/>
                  </a:lnTo>
                  <a:lnTo>
                    <a:pt x="6673" y="280669"/>
                  </a:lnTo>
                  <a:lnTo>
                    <a:pt x="7551" y="281939"/>
                  </a:lnTo>
                  <a:lnTo>
                    <a:pt x="12056" y="285749"/>
                  </a:lnTo>
                  <a:lnTo>
                    <a:pt x="13667" y="287019"/>
                  </a:lnTo>
                  <a:lnTo>
                    <a:pt x="16249" y="289559"/>
                  </a:lnTo>
                  <a:lnTo>
                    <a:pt x="103215" y="339089"/>
                  </a:lnTo>
                  <a:lnTo>
                    <a:pt x="118391" y="345439"/>
                  </a:lnTo>
                  <a:lnTo>
                    <a:pt x="135645" y="346709"/>
                  </a:lnTo>
                  <a:close/>
                </a:path>
                <a:path w="603885" h="567689">
                  <a:moveTo>
                    <a:pt x="501838" y="561339"/>
                  </a:moveTo>
                  <a:lnTo>
                    <a:pt x="493228" y="561339"/>
                  </a:lnTo>
                  <a:lnTo>
                    <a:pt x="495468" y="560069"/>
                  </a:lnTo>
                  <a:lnTo>
                    <a:pt x="496421" y="560069"/>
                  </a:lnTo>
                  <a:lnTo>
                    <a:pt x="499390" y="558799"/>
                  </a:lnTo>
                  <a:lnTo>
                    <a:pt x="500392" y="558799"/>
                  </a:lnTo>
                  <a:lnTo>
                    <a:pt x="587500" y="507999"/>
                  </a:lnTo>
                  <a:lnTo>
                    <a:pt x="588572" y="506729"/>
                  </a:lnTo>
                  <a:lnTo>
                    <a:pt x="590603" y="505459"/>
                  </a:lnTo>
                  <a:lnTo>
                    <a:pt x="591629" y="504189"/>
                  </a:lnTo>
                  <a:lnTo>
                    <a:pt x="593367" y="502919"/>
                  </a:lnTo>
                  <a:lnTo>
                    <a:pt x="594054" y="502919"/>
                  </a:lnTo>
                  <a:lnTo>
                    <a:pt x="594822" y="501649"/>
                  </a:lnTo>
                  <a:lnTo>
                    <a:pt x="595808" y="500379"/>
                  </a:lnTo>
                  <a:lnTo>
                    <a:pt x="596903" y="499109"/>
                  </a:lnTo>
                  <a:lnTo>
                    <a:pt x="597553" y="497839"/>
                  </a:lnTo>
                  <a:lnTo>
                    <a:pt x="597935" y="497839"/>
                  </a:lnTo>
                  <a:lnTo>
                    <a:pt x="598248" y="496569"/>
                  </a:lnTo>
                  <a:lnTo>
                    <a:pt x="599345" y="494029"/>
                  </a:lnTo>
                  <a:lnTo>
                    <a:pt x="600010" y="491489"/>
                  </a:lnTo>
                  <a:lnTo>
                    <a:pt x="600122" y="480059"/>
                  </a:lnTo>
                  <a:lnTo>
                    <a:pt x="600665" y="292099"/>
                  </a:lnTo>
                  <a:lnTo>
                    <a:pt x="600694" y="281939"/>
                  </a:lnTo>
                  <a:lnTo>
                    <a:pt x="603714" y="281939"/>
                  </a:lnTo>
                  <a:lnTo>
                    <a:pt x="603142" y="480059"/>
                  </a:lnTo>
                  <a:lnTo>
                    <a:pt x="602394" y="495299"/>
                  </a:lnTo>
                  <a:lnTo>
                    <a:pt x="600584" y="495299"/>
                  </a:lnTo>
                  <a:lnTo>
                    <a:pt x="602016" y="496569"/>
                  </a:lnTo>
                  <a:lnTo>
                    <a:pt x="601539" y="497839"/>
                  </a:lnTo>
                  <a:lnTo>
                    <a:pt x="600876" y="499109"/>
                  </a:lnTo>
                  <a:lnTo>
                    <a:pt x="600275" y="499109"/>
                  </a:lnTo>
                  <a:lnTo>
                    <a:pt x="599397" y="501649"/>
                  </a:lnTo>
                  <a:lnTo>
                    <a:pt x="598530" y="501649"/>
                  </a:lnTo>
                  <a:lnTo>
                    <a:pt x="597699" y="502919"/>
                  </a:lnTo>
                  <a:lnTo>
                    <a:pt x="596517" y="504189"/>
                  </a:lnTo>
                  <a:lnTo>
                    <a:pt x="595601" y="505459"/>
                  </a:lnTo>
                  <a:lnTo>
                    <a:pt x="593850" y="506729"/>
                  </a:lnTo>
                  <a:lnTo>
                    <a:pt x="593133" y="507999"/>
                  </a:lnTo>
                  <a:lnTo>
                    <a:pt x="591300" y="509269"/>
                  </a:lnTo>
                  <a:lnTo>
                    <a:pt x="588757" y="510539"/>
                  </a:lnTo>
                  <a:lnTo>
                    <a:pt x="501838" y="561339"/>
                  </a:lnTo>
                  <a:close/>
                </a:path>
                <a:path w="603885" h="567689">
                  <a:moveTo>
                    <a:pt x="444284" y="561339"/>
                  </a:moveTo>
                  <a:lnTo>
                    <a:pt x="436077" y="561339"/>
                  </a:lnTo>
                  <a:lnTo>
                    <a:pt x="301519" y="482599"/>
                  </a:lnTo>
                  <a:lnTo>
                    <a:pt x="305851" y="482599"/>
                  </a:lnTo>
                  <a:lnTo>
                    <a:pt x="437520" y="558799"/>
                  </a:lnTo>
                  <a:lnTo>
                    <a:pt x="438612" y="558799"/>
                  </a:lnTo>
                  <a:lnTo>
                    <a:pt x="441079" y="560069"/>
                  </a:lnTo>
                  <a:lnTo>
                    <a:pt x="442559" y="560069"/>
                  </a:lnTo>
                  <a:lnTo>
                    <a:pt x="444284" y="561339"/>
                  </a:lnTo>
                  <a:close/>
                </a:path>
                <a:path w="603885" h="567689">
                  <a:moveTo>
                    <a:pt x="602061" y="496569"/>
                  </a:moveTo>
                  <a:lnTo>
                    <a:pt x="600584" y="495299"/>
                  </a:lnTo>
                  <a:lnTo>
                    <a:pt x="602394" y="495299"/>
                  </a:lnTo>
                  <a:lnTo>
                    <a:pt x="602061" y="496569"/>
                  </a:lnTo>
                  <a:close/>
                </a:path>
                <a:path w="603885" h="567689">
                  <a:moveTo>
                    <a:pt x="165626" y="562609"/>
                  </a:moveTo>
                  <a:lnTo>
                    <a:pt x="156311" y="562609"/>
                  </a:lnTo>
                  <a:lnTo>
                    <a:pt x="158322" y="561339"/>
                  </a:lnTo>
                  <a:lnTo>
                    <a:pt x="166920" y="561339"/>
                  </a:lnTo>
                  <a:lnTo>
                    <a:pt x="165626" y="562609"/>
                  </a:lnTo>
                  <a:close/>
                </a:path>
                <a:path w="603885" h="567689">
                  <a:moveTo>
                    <a:pt x="453429" y="563879"/>
                  </a:moveTo>
                  <a:lnTo>
                    <a:pt x="441420" y="563879"/>
                  </a:lnTo>
                  <a:lnTo>
                    <a:pt x="438578" y="562609"/>
                  </a:lnTo>
                  <a:lnTo>
                    <a:pt x="437239" y="561339"/>
                  </a:lnTo>
                  <a:lnTo>
                    <a:pt x="446096" y="561339"/>
                  </a:lnTo>
                  <a:lnTo>
                    <a:pt x="449490" y="562609"/>
                  </a:lnTo>
                  <a:lnTo>
                    <a:pt x="450375" y="562609"/>
                  </a:lnTo>
                  <a:lnTo>
                    <a:pt x="453429" y="563879"/>
                  </a:lnTo>
                  <a:close/>
                </a:path>
                <a:path w="603885" h="567689">
                  <a:moveTo>
                    <a:pt x="496626" y="563879"/>
                  </a:moveTo>
                  <a:lnTo>
                    <a:pt x="485893" y="563879"/>
                  </a:lnTo>
                  <a:lnTo>
                    <a:pt x="488902" y="562609"/>
                  </a:lnTo>
                  <a:lnTo>
                    <a:pt x="490190" y="562609"/>
                  </a:lnTo>
                  <a:lnTo>
                    <a:pt x="492303" y="561339"/>
                  </a:lnTo>
                  <a:lnTo>
                    <a:pt x="500769" y="561339"/>
                  </a:lnTo>
                  <a:lnTo>
                    <a:pt x="497637" y="562609"/>
                  </a:lnTo>
                  <a:lnTo>
                    <a:pt x="496626" y="563879"/>
                  </a:lnTo>
                  <a:close/>
                </a:path>
                <a:path w="603885" h="567689">
                  <a:moveTo>
                    <a:pt x="162591" y="563879"/>
                  </a:moveTo>
                  <a:lnTo>
                    <a:pt x="151898" y="563879"/>
                  </a:lnTo>
                  <a:lnTo>
                    <a:pt x="153694" y="562609"/>
                  </a:lnTo>
                  <a:lnTo>
                    <a:pt x="163569" y="562609"/>
                  </a:lnTo>
                  <a:lnTo>
                    <a:pt x="162591" y="563879"/>
                  </a:lnTo>
                  <a:close/>
                </a:path>
                <a:path w="603885" h="567689">
                  <a:moveTo>
                    <a:pt x="159297" y="565149"/>
                  </a:moveTo>
                  <a:lnTo>
                    <a:pt x="146282" y="565149"/>
                  </a:lnTo>
                  <a:lnTo>
                    <a:pt x="149046" y="563879"/>
                  </a:lnTo>
                  <a:lnTo>
                    <a:pt x="160286" y="563879"/>
                  </a:lnTo>
                  <a:lnTo>
                    <a:pt x="159297" y="565149"/>
                  </a:lnTo>
                  <a:close/>
                </a:path>
                <a:path w="603885" h="567689">
                  <a:moveTo>
                    <a:pt x="487414" y="566419"/>
                  </a:moveTo>
                  <a:lnTo>
                    <a:pt x="448689" y="566419"/>
                  </a:lnTo>
                  <a:lnTo>
                    <a:pt x="445162" y="565149"/>
                  </a:lnTo>
                  <a:lnTo>
                    <a:pt x="444185" y="563879"/>
                  </a:lnTo>
                  <a:lnTo>
                    <a:pt x="456997" y="563879"/>
                  </a:lnTo>
                  <a:lnTo>
                    <a:pt x="457168" y="565149"/>
                  </a:lnTo>
                  <a:lnTo>
                    <a:pt x="491076" y="565149"/>
                  </a:lnTo>
                  <a:lnTo>
                    <a:pt x="487414" y="566419"/>
                  </a:lnTo>
                  <a:close/>
                </a:path>
                <a:path w="603885" h="567689">
                  <a:moveTo>
                    <a:pt x="493282" y="565149"/>
                  </a:moveTo>
                  <a:lnTo>
                    <a:pt x="480461" y="565149"/>
                  </a:lnTo>
                  <a:lnTo>
                    <a:pt x="482971" y="563879"/>
                  </a:lnTo>
                  <a:lnTo>
                    <a:pt x="494269" y="563879"/>
                  </a:lnTo>
                  <a:lnTo>
                    <a:pt x="493282" y="565149"/>
                  </a:lnTo>
                  <a:close/>
                </a:path>
                <a:path w="603885" h="567689">
                  <a:moveTo>
                    <a:pt x="148822" y="567689"/>
                  </a:moveTo>
                  <a:lnTo>
                    <a:pt x="121753" y="567689"/>
                  </a:lnTo>
                  <a:lnTo>
                    <a:pt x="118560" y="566419"/>
                  </a:lnTo>
                  <a:lnTo>
                    <a:pt x="152564" y="566419"/>
                  </a:lnTo>
                  <a:lnTo>
                    <a:pt x="148822" y="567689"/>
                  </a:lnTo>
                  <a:close/>
                </a:path>
                <a:path w="603885" h="567689">
                  <a:moveTo>
                    <a:pt x="483552" y="567689"/>
                  </a:moveTo>
                  <a:lnTo>
                    <a:pt x="455708" y="567689"/>
                  </a:lnTo>
                  <a:lnTo>
                    <a:pt x="452519" y="566419"/>
                  </a:lnTo>
                  <a:lnTo>
                    <a:pt x="486553" y="566419"/>
                  </a:lnTo>
                  <a:lnTo>
                    <a:pt x="483552" y="567689"/>
                  </a:lnTo>
                  <a:close/>
                </a:path>
              </a:pathLst>
            </a:custGeom>
            <a:solidFill>
              <a:srgbClr val="25580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 descr=""/>
          <p:cNvGrpSpPr/>
          <p:nvPr/>
        </p:nvGrpSpPr>
        <p:grpSpPr>
          <a:xfrm>
            <a:off x="1923516" y="5924551"/>
            <a:ext cx="603885" cy="567690"/>
            <a:chOff x="1923516" y="5924551"/>
            <a:chExt cx="603885" cy="567690"/>
          </a:xfrm>
        </p:grpSpPr>
        <p:sp>
          <p:nvSpPr>
            <p:cNvPr id="47" name="object 47" descr=""/>
            <p:cNvSpPr/>
            <p:nvPr/>
          </p:nvSpPr>
          <p:spPr>
            <a:xfrm>
              <a:off x="1925065" y="6004969"/>
              <a:ext cx="600710" cy="485140"/>
            </a:xfrm>
            <a:custGeom>
              <a:avLst/>
              <a:gdLst/>
              <a:ahLst/>
              <a:cxnLst/>
              <a:rect l="l" t="t" r="r" b="b"/>
              <a:pathLst>
                <a:path w="600710" h="485139">
                  <a:moveTo>
                    <a:pt x="599062" y="184552"/>
                  </a:moveTo>
                  <a:lnTo>
                    <a:pt x="596984" y="180088"/>
                  </a:lnTo>
                  <a:lnTo>
                    <a:pt x="592896" y="175866"/>
                  </a:lnTo>
                  <a:lnTo>
                    <a:pt x="452564" y="94849"/>
                  </a:lnTo>
                  <a:lnTo>
                    <a:pt x="586958" y="16755"/>
                  </a:lnTo>
                  <a:lnTo>
                    <a:pt x="598646" y="3618"/>
                  </a:lnTo>
                  <a:lnTo>
                    <a:pt x="598713" y="3417"/>
                  </a:lnTo>
                  <a:lnTo>
                    <a:pt x="599330" y="1045"/>
                  </a:lnTo>
                  <a:lnTo>
                    <a:pt x="599410" y="643"/>
                  </a:lnTo>
                  <a:lnTo>
                    <a:pt x="599477" y="0"/>
                  </a:lnTo>
                  <a:lnTo>
                    <a:pt x="599545" y="16755"/>
                  </a:lnTo>
                  <a:lnTo>
                    <a:pt x="599087" y="175866"/>
                  </a:lnTo>
                  <a:lnTo>
                    <a:pt x="599062" y="184552"/>
                  </a:lnTo>
                  <a:close/>
                </a:path>
                <a:path w="600710" h="485139">
                  <a:moveTo>
                    <a:pt x="1249" y="187045"/>
                  </a:moveTo>
                  <a:lnTo>
                    <a:pt x="1723" y="16755"/>
                  </a:lnTo>
                  <a:lnTo>
                    <a:pt x="1753" y="6297"/>
                  </a:lnTo>
                  <a:lnTo>
                    <a:pt x="6383" y="13310"/>
                  </a:lnTo>
                  <a:lnTo>
                    <a:pt x="147626" y="94849"/>
                  </a:lnTo>
                  <a:lnTo>
                    <a:pt x="7093" y="176509"/>
                  </a:lnTo>
                  <a:lnTo>
                    <a:pt x="2764" y="181670"/>
                  </a:lnTo>
                  <a:lnTo>
                    <a:pt x="1249" y="187045"/>
                  </a:lnTo>
                  <a:close/>
                </a:path>
                <a:path w="600710" h="485139">
                  <a:moveTo>
                    <a:pt x="468055" y="268642"/>
                  </a:moveTo>
                  <a:lnTo>
                    <a:pt x="134099" y="268642"/>
                  </a:lnTo>
                  <a:lnTo>
                    <a:pt x="151725" y="266654"/>
                  </a:lnTo>
                  <a:lnTo>
                    <a:pt x="167196" y="260689"/>
                  </a:lnTo>
                  <a:lnTo>
                    <a:pt x="300598" y="183171"/>
                  </a:lnTo>
                  <a:lnTo>
                    <a:pt x="434857" y="260689"/>
                  </a:lnTo>
                  <a:lnTo>
                    <a:pt x="450404" y="266654"/>
                  </a:lnTo>
                  <a:lnTo>
                    <a:pt x="468055" y="268642"/>
                  </a:lnTo>
                  <a:close/>
                </a:path>
                <a:path w="600710" h="485139">
                  <a:moveTo>
                    <a:pt x="151283" y="485134"/>
                  </a:moveTo>
                  <a:lnTo>
                    <a:pt x="115616" y="485134"/>
                  </a:lnTo>
                  <a:lnTo>
                    <a:pt x="113718" y="484665"/>
                  </a:lnTo>
                  <a:lnTo>
                    <a:pt x="4573" y="423969"/>
                  </a:lnTo>
                  <a:lnTo>
                    <a:pt x="0" y="401705"/>
                  </a:lnTo>
                  <a:lnTo>
                    <a:pt x="561" y="207313"/>
                  </a:lnTo>
                  <a:lnTo>
                    <a:pt x="603" y="192528"/>
                  </a:lnTo>
                  <a:lnTo>
                    <a:pt x="1638" y="199940"/>
                  </a:lnTo>
                  <a:lnTo>
                    <a:pt x="6195" y="206013"/>
                  </a:lnTo>
                  <a:lnTo>
                    <a:pt x="100911" y="260689"/>
                  </a:lnTo>
                  <a:lnTo>
                    <a:pt x="116450" y="266654"/>
                  </a:lnTo>
                  <a:lnTo>
                    <a:pt x="134099" y="268642"/>
                  </a:lnTo>
                  <a:lnTo>
                    <a:pt x="600462" y="268642"/>
                  </a:lnTo>
                  <a:lnTo>
                    <a:pt x="600078" y="401705"/>
                  </a:lnTo>
                  <a:lnTo>
                    <a:pt x="299968" y="401705"/>
                  </a:lnTo>
                  <a:lnTo>
                    <a:pt x="165561" y="479812"/>
                  </a:lnTo>
                  <a:lnTo>
                    <a:pt x="163122" y="481032"/>
                  </a:lnTo>
                  <a:lnTo>
                    <a:pt x="160575" y="482172"/>
                  </a:lnTo>
                  <a:lnTo>
                    <a:pt x="158216" y="483097"/>
                  </a:lnTo>
                  <a:lnTo>
                    <a:pt x="157264" y="483432"/>
                  </a:lnTo>
                  <a:lnTo>
                    <a:pt x="156138" y="483794"/>
                  </a:lnTo>
                  <a:lnTo>
                    <a:pt x="156272" y="483794"/>
                  </a:lnTo>
                  <a:lnTo>
                    <a:pt x="152157" y="484920"/>
                  </a:lnTo>
                  <a:lnTo>
                    <a:pt x="151283" y="485134"/>
                  </a:lnTo>
                  <a:close/>
                </a:path>
                <a:path w="600710" h="485139">
                  <a:moveTo>
                    <a:pt x="600462" y="268642"/>
                  </a:moveTo>
                  <a:lnTo>
                    <a:pt x="468055" y="268642"/>
                  </a:lnTo>
                  <a:lnTo>
                    <a:pt x="485679" y="266654"/>
                  </a:lnTo>
                  <a:lnTo>
                    <a:pt x="501142" y="260689"/>
                  </a:lnTo>
                  <a:lnTo>
                    <a:pt x="592990" y="207313"/>
                  </a:lnTo>
                  <a:lnTo>
                    <a:pt x="596984" y="203171"/>
                  </a:lnTo>
                  <a:lnTo>
                    <a:pt x="599022" y="198788"/>
                  </a:lnTo>
                  <a:lnTo>
                    <a:pt x="599357" y="198104"/>
                  </a:lnTo>
                  <a:lnTo>
                    <a:pt x="599732" y="197125"/>
                  </a:lnTo>
                  <a:lnTo>
                    <a:pt x="599947" y="196495"/>
                  </a:lnTo>
                  <a:lnTo>
                    <a:pt x="600108" y="195852"/>
                  </a:lnTo>
                  <a:lnTo>
                    <a:pt x="600242" y="195423"/>
                  </a:lnTo>
                  <a:lnTo>
                    <a:pt x="600335" y="194994"/>
                  </a:lnTo>
                  <a:lnTo>
                    <a:pt x="600402" y="194552"/>
                  </a:lnTo>
                  <a:lnTo>
                    <a:pt x="600483" y="194217"/>
                  </a:lnTo>
                  <a:lnTo>
                    <a:pt x="600536" y="193882"/>
                  </a:lnTo>
                  <a:lnTo>
                    <a:pt x="600644" y="192528"/>
                  </a:lnTo>
                  <a:lnTo>
                    <a:pt x="600639" y="207313"/>
                  </a:lnTo>
                  <a:lnTo>
                    <a:pt x="600485" y="260689"/>
                  </a:lnTo>
                  <a:lnTo>
                    <a:pt x="600462" y="268642"/>
                  </a:lnTo>
                  <a:close/>
                </a:path>
                <a:path w="600710" h="485139">
                  <a:moveTo>
                    <a:pt x="485229" y="485134"/>
                  </a:moveTo>
                  <a:lnTo>
                    <a:pt x="449562" y="485134"/>
                  </a:lnTo>
                  <a:lnTo>
                    <a:pt x="447645" y="484665"/>
                  </a:lnTo>
                  <a:lnTo>
                    <a:pt x="444079" y="483579"/>
                  </a:lnTo>
                  <a:lnTo>
                    <a:pt x="443128" y="483244"/>
                  </a:lnTo>
                  <a:lnTo>
                    <a:pt x="440256" y="482172"/>
                  </a:lnTo>
                  <a:lnTo>
                    <a:pt x="438490" y="481367"/>
                  </a:lnTo>
                  <a:lnTo>
                    <a:pt x="438074" y="481206"/>
                  </a:lnTo>
                  <a:lnTo>
                    <a:pt x="436323" y="480362"/>
                  </a:lnTo>
                  <a:lnTo>
                    <a:pt x="435260" y="479812"/>
                  </a:lnTo>
                  <a:lnTo>
                    <a:pt x="299968" y="401705"/>
                  </a:lnTo>
                  <a:lnTo>
                    <a:pt x="600078" y="401705"/>
                  </a:lnTo>
                  <a:lnTo>
                    <a:pt x="600014" y="411302"/>
                  </a:lnTo>
                  <a:lnTo>
                    <a:pt x="599893" y="412388"/>
                  </a:lnTo>
                  <a:lnTo>
                    <a:pt x="599772" y="413165"/>
                  </a:lnTo>
                  <a:lnTo>
                    <a:pt x="599679" y="413581"/>
                  </a:lnTo>
                  <a:lnTo>
                    <a:pt x="599598" y="413943"/>
                  </a:lnTo>
                  <a:lnTo>
                    <a:pt x="599491" y="414385"/>
                  </a:lnTo>
                  <a:lnTo>
                    <a:pt x="599370" y="414801"/>
                  </a:lnTo>
                  <a:lnTo>
                    <a:pt x="599303" y="415015"/>
                  </a:lnTo>
                  <a:lnTo>
                    <a:pt x="599236" y="415243"/>
                  </a:lnTo>
                  <a:lnTo>
                    <a:pt x="599169" y="415458"/>
                  </a:lnTo>
                  <a:lnTo>
                    <a:pt x="599089" y="415685"/>
                  </a:lnTo>
                  <a:lnTo>
                    <a:pt x="599022" y="415886"/>
                  </a:lnTo>
                  <a:lnTo>
                    <a:pt x="598955" y="416088"/>
                  </a:lnTo>
                  <a:lnTo>
                    <a:pt x="598861" y="416289"/>
                  </a:lnTo>
                  <a:lnTo>
                    <a:pt x="598754" y="416530"/>
                  </a:lnTo>
                  <a:lnTo>
                    <a:pt x="598660" y="416771"/>
                  </a:lnTo>
                  <a:lnTo>
                    <a:pt x="598572" y="416959"/>
                  </a:lnTo>
                  <a:lnTo>
                    <a:pt x="598472" y="417200"/>
                  </a:lnTo>
                  <a:lnTo>
                    <a:pt x="598378" y="417401"/>
                  </a:lnTo>
                  <a:lnTo>
                    <a:pt x="598285" y="417602"/>
                  </a:lnTo>
                  <a:lnTo>
                    <a:pt x="597440" y="419144"/>
                  </a:lnTo>
                  <a:lnTo>
                    <a:pt x="499507" y="479812"/>
                  </a:lnTo>
                  <a:lnTo>
                    <a:pt x="490062" y="483794"/>
                  </a:lnTo>
                  <a:lnTo>
                    <a:pt x="490218" y="483794"/>
                  </a:lnTo>
                  <a:lnTo>
                    <a:pt x="486102" y="484920"/>
                  </a:lnTo>
                  <a:lnTo>
                    <a:pt x="485229" y="485134"/>
                  </a:lnTo>
                  <a:close/>
                </a:path>
              </a:pathLst>
            </a:custGeom>
            <a:solidFill>
              <a:srgbClr val="6AC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925076" y="5925747"/>
              <a:ext cx="600710" cy="347980"/>
            </a:xfrm>
            <a:custGeom>
              <a:avLst/>
              <a:gdLst/>
              <a:ahLst/>
              <a:cxnLst/>
              <a:rect l="l" t="t" r="r" b="b"/>
              <a:pathLst>
                <a:path w="600710" h="347979">
                  <a:moveTo>
                    <a:pt x="467913" y="347928"/>
                  </a:moveTo>
                  <a:lnTo>
                    <a:pt x="450244" y="345938"/>
                  </a:lnTo>
                  <a:lnTo>
                    <a:pt x="434682" y="339968"/>
                  </a:lnTo>
                  <a:lnTo>
                    <a:pt x="300290" y="262373"/>
                  </a:lnTo>
                  <a:lnTo>
                    <a:pt x="166757" y="339968"/>
                  </a:lnTo>
                  <a:lnTo>
                    <a:pt x="151270" y="345938"/>
                  </a:lnTo>
                  <a:lnTo>
                    <a:pt x="133627" y="347928"/>
                  </a:lnTo>
                  <a:lnTo>
                    <a:pt x="115960" y="345938"/>
                  </a:lnTo>
                  <a:lnTo>
                    <a:pt x="100406" y="339968"/>
                  </a:lnTo>
                  <a:lnTo>
                    <a:pt x="13848" y="290000"/>
                  </a:lnTo>
                  <a:lnTo>
                    <a:pt x="3492" y="281009"/>
                  </a:lnTo>
                  <a:lnTo>
                    <a:pt x="0" y="270779"/>
                  </a:lnTo>
                  <a:lnTo>
                    <a:pt x="3378" y="260550"/>
                  </a:lnTo>
                  <a:lnTo>
                    <a:pt x="13634" y="251559"/>
                  </a:lnTo>
                  <a:lnTo>
                    <a:pt x="147167" y="173964"/>
                  </a:lnTo>
                  <a:lnTo>
                    <a:pt x="15016" y="97671"/>
                  </a:lnTo>
                  <a:lnTo>
                    <a:pt x="4661" y="88681"/>
                  </a:lnTo>
                  <a:lnTo>
                    <a:pt x="1172" y="78456"/>
                  </a:lnTo>
                  <a:lnTo>
                    <a:pt x="4551" y="68232"/>
                  </a:lnTo>
                  <a:lnTo>
                    <a:pt x="14801" y="59242"/>
                  </a:lnTo>
                  <a:lnTo>
                    <a:pt x="100795" y="9261"/>
                  </a:lnTo>
                  <a:lnTo>
                    <a:pt x="116287" y="3291"/>
                  </a:lnTo>
                  <a:lnTo>
                    <a:pt x="133930" y="1301"/>
                  </a:lnTo>
                  <a:lnTo>
                    <a:pt x="151593" y="3291"/>
                  </a:lnTo>
                  <a:lnTo>
                    <a:pt x="167146" y="9261"/>
                  </a:lnTo>
                  <a:lnTo>
                    <a:pt x="299284" y="85554"/>
                  </a:lnTo>
                  <a:lnTo>
                    <a:pt x="432830" y="7960"/>
                  </a:lnTo>
                  <a:lnTo>
                    <a:pt x="448309" y="1990"/>
                  </a:lnTo>
                  <a:lnTo>
                    <a:pt x="465950" y="0"/>
                  </a:lnTo>
                  <a:lnTo>
                    <a:pt x="483619" y="1990"/>
                  </a:lnTo>
                  <a:lnTo>
                    <a:pt x="499181" y="7960"/>
                  </a:lnTo>
                  <a:lnTo>
                    <a:pt x="585739" y="57927"/>
                  </a:lnTo>
                  <a:lnTo>
                    <a:pt x="596088" y="66919"/>
                  </a:lnTo>
                  <a:lnTo>
                    <a:pt x="599578" y="77146"/>
                  </a:lnTo>
                  <a:lnTo>
                    <a:pt x="596202" y="87372"/>
                  </a:lnTo>
                  <a:lnTo>
                    <a:pt x="585954" y="96356"/>
                  </a:lnTo>
                  <a:lnTo>
                    <a:pt x="452407" y="173964"/>
                  </a:lnTo>
                  <a:lnTo>
                    <a:pt x="586812" y="251559"/>
                  </a:lnTo>
                  <a:lnTo>
                    <a:pt x="597171" y="260548"/>
                  </a:lnTo>
                  <a:lnTo>
                    <a:pt x="600666" y="270773"/>
                  </a:lnTo>
                  <a:lnTo>
                    <a:pt x="597288" y="280997"/>
                  </a:lnTo>
                  <a:lnTo>
                    <a:pt x="587027" y="289987"/>
                  </a:lnTo>
                  <a:lnTo>
                    <a:pt x="501033" y="339968"/>
                  </a:lnTo>
                  <a:lnTo>
                    <a:pt x="485554" y="345938"/>
                  </a:lnTo>
                  <a:lnTo>
                    <a:pt x="467913" y="347928"/>
                  </a:lnTo>
                  <a:close/>
                </a:path>
              </a:pathLst>
            </a:custGeom>
            <a:solidFill>
              <a:srgbClr val="4D8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923516" y="5924551"/>
              <a:ext cx="603885" cy="567690"/>
            </a:xfrm>
            <a:custGeom>
              <a:avLst/>
              <a:gdLst/>
              <a:ahLst/>
              <a:cxnLst/>
              <a:rect l="l" t="t" r="r" b="b"/>
              <a:pathLst>
                <a:path w="603885" h="567689">
                  <a:moveTo>
                    <a:pt x="305822" y="85089"/>
                  </a:moveTo>
                  <a:lnTo>
                    <a:pt x="301139" y="85089"/>
                  </a:lnTo>
                  <a:lnTo>
                    <a:pt x="433798" y="7619"/>
                  </a:lnTo>
                  <a:lnTo>
                    <a:pt x="449607" y="1269"/>
                  </a:lnTo>
                  <a:lnTo>
                    <a:pt x="467641" y="0"/>
                  </a:lnTo>
                  <a:lnTo>
                    <a:pt x="485703" y="1269"/>
                  </a:lnTo>
                  <a:lnTo>
                    <a:pt x="488882" y="2539"/>
                  </a:lnTo>
                  <a:lnTo>
                    <a:pt x="467646" y="2539"/>
                  </a:lnTo>
                  <a:lnTo>
                    <a:pt x="450417" y="3809"/>
                  </a:lnTo>
                  <a:lnTo>
                    <a:pt x="435316" y="10159"/>
                  </a:lnTo>
                  <a:lnTo>
                    <a:pt x="305822" y="85089"/>
                  </a:lnTo>
                  <a:close/>
                </a:path>
                <a:path w="603885" h="567689">
                  <a:moveTo>
                    <a:pt x="153448" y="566419"/>
                  </a:moveTo>
                  <a:lnTo>
                    <a:pt x="114845" y="566419"/>
                  </a:lnTo>
                  <a:lnTo>
                    <a:pt x="111205" y="565149"/>
                  </a:lnTo>
                  <a:lnTo>
                    <a:pt x="107427" y="563879"/>
                  </a:lnTo>
                  <a:lnTo>
                    <a:pt x="104637" y="562609"/>
                  </a:lnTo>
                  <a:lnTo>
                    <a:pt x="103266" y="561339"/>
                  </a:lnTo>
                  <a:lnTo>
                    <a:pt x="102106" y="561339"/>
                  </a:lnTo>
                  <a:lnTo>
                    <a:pt x="5185" y="505459"/>
                  </a:lnTo>
                  <a:lnTo>
                    <a:pt x="0" y="497839"/>
                  </a:lnTo>
                  <a:lnTo>
                    <a:pt x="590" y="292099"/>
                  </a:lnTo>
                  <a:lnTo>
                    <a:pt x="641" y="269239"/>
                  </a:lnTo>
                  <a:lnTo>
                    <a:pt x="867" y="267969"/>
                  </a:lnTo>
                  <a:lnTo>
                    <a:pt x="1289" y="266699"/>
                  </a:lnTo>
                  <a:lnTo>
                    <a:pt x="1747" y="100329"/>
                  </a:lnTo>
                  <a:lnTo>
                    <a:pt x="102091" y="8889"/>
                  </a:lnTo>
                  <a:lnTo>
                    <a:pt x="135950" y="1269"/>
                  </a:lnTo>
                  <a:lnTo>
                    <a:pt x="154009" y="2539"/>
                  </a:lnTo>
                  <a:lnTo>
                    <a:pt x="157185" y="3809"/>
                  </a:lnTo>
                  <a:lnTo>
                    <a:pt x="127201" y="3809"/>
                  </a:lnTo>
                  <a:lnTo>
                    <a:pt x="118720" y="5079"/>
                  </a:lnTo>
                  <a:lnTo>
                    <a:pt x="17698" y="60959"/>
                  </a:lnTo>
                  <a:lnTo>
                    <a:pt x="4823" y="72389"/>
                  </a:lnTo>
                  <a:lnTo>
                    <a:pt x="4844" y="86359"/>
                  </a:lnTo>
                  <a:lnTo>
                    <a:pt x="6702" y="88899"/>
                  </a:lnTo>
                  <a:lnTo>
                    <a:pt x="4803" y="88899"/>
                  </a:lnTo>
                  <a:lnTo>
                    <a:pt x="4351" y="251459"/>
                  </a:lnTo>
                  <a:lnTo>
                    <a:pt x="4326" y="260349"/>
                  </a:lnTo>
                  <a:lnTo>
                    <a:pt x="7699" y="260349"/>
                  </a:lnTo>
                  <a:lnTo>
                    <a:pt x="6376" y="261619"/>
                  </a:lnTo>
                  <a:lnTo>
                    <a:pt x="4973" y="264159"/>
                  </a:lnTo>
                  <a:lnTo>
                    <a:pt x="3852" y="269239"/>
                  </a:lnTo>
                  <a:lnTo>
                    <a:pt x="3727" y="273049"/>
                  </a:lnTo>
                  <a:lnTo>
                    <a:pt x="3865" y="273920"/>
                  </a:lnTo>
                  <a:lnTo>
                    <a:pt x="3929" y="274319"/>
                  </a:lnTo>
                  <a:lnTo>
                    <a:pt x="4917" y="278129"/>
                  </a:lnTo>
                  <a:lnTo>
                    <a:pt x="6673" y="280669"/>
                  </a:lnTo>
                  <a:lnTo>
                    <a:pt x="3636" y="280669"/>
                  </a:lnTo>
                  <a:lnTo>
                    <a:pt x="3068" y="480059"/>
                  </a:lnTo>
                  <a:lnTo>
                    <a:pt x="3021" y="496569"/>
                  </a:lnTo>
                  <a:lnTo>
                    <a:pt x="7671" y="502919"/>
                  </a:lnTo>
                  <a:lnTo>
                    <a:pt x="103558" y="558799"/>
                  </a:lnTo>
                  <a:lnTo>
                    <a:pt x="104644" y="558799"/>
                  </a:lnTo>
                  <a:lnTo>
                    <a:pt x="108574" y="560069"/>
                  </a:lnTo>
                  <a:lnTo>
                    <a:pt x="112133" y="561339"/>
                  </a:lnTo>
                  <a:lnTo>
                    <a:pt x="114723" y="562609"/>
                  </a:lnTo>
                  <a:lnTo>
                    <a:pt x="116553" y="562609"/>
                  </a:lnTo>
                  <a:lnTo>
                    <a:pt x="119470" y="563879"/>
                  </a:lnTo>
                  <a:lnTo>
                    <a:pt x="123048" y="563879"/>
                  </a:lnTo>
                  <a:lnTo>
                    <a:pt x="123228" y="565149"/>
                  </a:lnTo>
                  <a:lnTo>
                    <a:pt x="157198" y="565149"/>
                  </a:lnTo>
                  <a:lnTo>
                    <a:pt x="153448" y="566419"/>
                  </a:lnTo>
                  <a:close/>
                </a:path>
                <a:path w="603885" h="567689">
                  <a:moveTo>
                    <a:pt x="490803" y="346709"/>
                  </a:moveTo>
                  <a:lnTo>
                    <a:pt x="469601" y="346709"/>
                  </a:lnTo>
                  <a:lnTo>
                    <a:pt x="486831" y="345439"/>
                  </a:lnTo>
                  <a:lnTo>
                    <a:pt x="501932" y="339089"/>
                  </a:lnTo>
                  <a:lnTo>
                    <a:pt x="587903" y="289559"/>
                  </a:lnTo>
                  <a:lnTo>
                    <a:pt x="589068" y="288289"/>
                  </a:lnTo>
                  <a:lnTo>
                    <a:pt x="592892" y="285749"/>
                  </a:lnTo>
                  <a:lnTo>
                    <a:pt x="593916" y="284479"/>
                  </a:lnTo>
                  <a:lnTo>
                    <a:pt x="596751" y="281939"/>
                  </a:lnTo>
                  <a:lnTo>
                    <a:pt x="598221" y="280669"/>
                  </a:lnTo>
                  <a:lnTo>
                    <a:pt x="599475" y="276859"/>
                  </a:lnTo>
                  <a:lnTo>
                    <a:pt x="599852" y="276859"/>
                  </a:lnTo>
                  <a:lnTo>
                    <a:pt x="599972" y="275589"/>
                  </a:lnTo>
                  <a:lnTo>
                    <a:pt x="600596" y="273049"/>
                  </a:lnTo>
                  <a:lnTo>
                    <a:pt x="600714" y="269239"/>
                  </a:lnTo>
                  <a:lnTo>
                    <a:pt x="600184" y="266699"/>
                  </a:lnTo>
                  <a:lnTo>
                    <a:pt x="599181" y="265429"/>
                  </a:lnTo>
                  <a:lnTo>
                    <a:pt x="598717" y="264159"/>
                  </a:lnTo>
                  <a:lnTo>
                    <a:pt x="597423" y="261619"/>
                  </a:lnTo>
                  <a:lnTo>
                    <a:pt x="593822" y="257809"/>
                  </a:lnTo>
                  <a:lnTo>
                    <a:pt x="592766" y="256539"/>
                  </a:lnTo>
                  <a:lnTo>
                    <a:pt x="590880" y="255269"/>
                  </a:lnTo>
                  <a:lnTo>
                    <a:pt x="589480" y="253999"/>
                  </a:lnTo>
                  <a:lnTo>
                    <a:pt x="588270" y="253999"/>
                  </a:lnTo>
                  <a:lnTo>
                    <a:pt x="452893" y="175259"/>
                  </a:lnTo>
                  <a:lnTo>
                    <a:pt x="452605" y="175259"/>
                  </a:lnTo>
                  <a:lnTo>
                    <a:pt x="452602" y="173989"/>
                  </a:lnTo>
                  <a:lnTo>
                    <a:pt x="452889" y="173989"/>
                  </a:lnTo>
                  <a:lnTo>
                    <a:pt x="587267" y="95249"/>
                  </a:lnTo>
                  <a:lnTo>
                    <a:pt x="588636" y="95249"/>
                  </a:lnTo>
                  <a:lnTo>
                    <a:pt x="590360" y="93979"/>
                  </a:lnTo>
                  <a:lnTo>
                    <a:pt x="591838" y="92709"/>
                  </a:lnTo>
                  <a:lnTo>
                    <a:pt x="593582" y="90169"/>
                  </a:lnTo>
                  <a:lnTo>
                    <a:pt x="594367" y="90169"/>
                  </a:lnTo>
                  <a:lnTo>
                    <a:pt x="595804" y="88899"/>
                  </a:lnTo>
                  <a:lnTo>
                    <a:pt x="596429" y="87629"/>
                  </a:lnTo>
                  <a:lnTo>
                    <a:pt x="597217" y="86359"/>
                  </a:lnTo>
                  <a:lnTo>
                    <a:pt x="598133" y="85089"/>
                  </a:lnTo>
                  <a:lnTo>
                    <a:pt x="598242" y="83819"/>
                  </a:lnTo>
                  <a:lnTo>
                    <a:pt x="599155" y="81279"/>
                  </a:lnTo>
                  <a:lnTo>
                    <a:pt x="599384" y="80009"/>
                  </a:lnTo>
                  <a:lnTo>
                    <a:pt x="599587" y="72389"/>
                  </a:lnTo>
                  <a:lnTo>
                    <a:pt x="599621" y="71119"/>
                  </a:lnTo>
                  <a:lnTo>
                    <a:pt x="594979" y="64769"/>
                  </a:lnTo>
                  <a:lnTo>
                    <a:pt x="500086" y="10159"/>
                  </a:lnTo>
                  <a:lnTo>
                    <a:pt x="484903" y="3809"/>
                  </a:lnTo>
                  <a:lnTo>
                    <a:pt x="467646" y="2539"/>
                  </a:lnTo>
                  <a:lnTo>
                    <a:pt x="488882" y="2539"/>
                  </a:lnTo>
                  <a:lnTo>
                    <a:pt x="501596" y="7619"/>
                  </a:lnTo>
                  <a:lnTo>
                    <a:pt x="597462" y="62229"/>
                  </a:lnTo>
                  <a:lnTo>
                    <a:pt x="602639" y="69849"/>
                  </a:lnTo>
                  <a:lnTo>
                    <a:pt x="602628" y="87629"/>
                  </a:lnTo>
                  <a:lnTo>
                    <a:pt x="599609" y="87629"/>
                  </a:lnTo>
                  <a:lnTo>
                    <a:pt x="598982" y="88899"/>
                  </a:lnTo>
                  <a:lnTo>
                    <a:pt x="598258" y="90169"/>
                  </a:lnTo>
                  <a:lnTo>
                    <a:pt x="597340" y="91439"/>
                  </a:lnTo>
                  <a:lnTo>
                    <a:pt x="596570" y="91439"/>
                  </a:lnTo>
                  <a:lnTo>
                    <a:pt x="595424" y="92709"/>
                  </a:lnTo>
                  <a:lnTo>
                    <a:pt x="594670" y="93979"/>
                  </a:lnTo>
                  <a:lnTo>
                    <a:pt x="593864" y="93979"/>
                  </a:lnTo>
                  <a:lnTo>
                    <a:pt x="592034" y="96519"/>
                  </a:lnTo>
                  <a:lnTo>
                    <a:pt x="590638" y="96519"/>
                  </a:lnTo>
                  <a:lnTo>
                    <a:pt x="588842" y="97789"/>
                  </a:lnTo>
                  <a:lnTo>
                    <a:pt x="457126" y="175259"/>
                  </a:lnTo>
                  <a:lnTo>
                    <a:pt x="589140" y="251459"/>
                  </a:lnTo>
                  <a:lnTo>
                    <a:pt x="590222" y="251459"/>
                  </a:lnTo>
                  <a:lnTo>
                    <a:pt x="591976" y="252729"/>
                  </a:lnTo>
                  <a:lnTo>
                    <a:pt x="595233" y="255269"/>
                  </a:lnTo>
                  <a:lnTo>
                    <a:pt x="597188" y="256539"/>
                  </a:lnTo>
                  <a:lnTo>
                    <a:pt x="598218" y="257809"/>
                  </a:lnTo>
                  <a:lnTo>
                    <a:pt x="599116" y="259079"/>
                  </a:lnTo>
                  <a:lnTo>
                    <a:pt x="602136" y="259079"/>
                  </a:lnTo>
                  <a:lnTo>
                    <a:pt x="602121" y="264159"/>
                  </a:lnTo>
                  <a:lnTo>
                    <a:pt x="603178" y="266699"/>
                  </a:lnTo>
                  <a:lnTo>
                    <a:pt x="603733" y="269239"/>
                  </a:lnTo>
                  <a:lnTo>
                    <a:pt x="603714" y="281939"/>
                  </a:lnTo>
                  <a:lnTo>
                    <a:pt x="600694" y="281939"/>
                  </a:lnTo>
                  <a:lnTo>
                    <a:pt x="599793" y="283209"/>
                  </a:lnTo>
                  <a:lnTo>
                    <a:pt x="598693" y="284479"/>
                  </a:lnTo>
                  <a:lnTo>
                    <a:pt x="596942" y="285749"/>
                  </a:lnTo>
                  <a:lnTo>
                    <a:pt x="595540" y="287019"/>
                  </a:lnTo>
                  <a:lnTo>
                    <a:pt x="594033" y="288289"/>
                  </a:lnTo>
                  <a:lnTo>
                    <a:pt x="592410" y="289559"/>
                  </a:lnTo>
                  <a:lnTo>
                    <a:pt x="589970" y="292099"/>
                  </a:lnTo>
                  <a:lnTo>
                    <a:pt x="503450" y="341629"/>
                  </a:lnTo>
                  <a:lnTo>
                    <a:pt x="490803" y="346709"/>
                  </a:lnTo>
                  <a:close/>
                </a:path>
                <a:path w="603885" h="567689">
                  <a:moveTo>
                    <a:pt x="301433" y="87629"/>
                  </a:moveTo>
                  <a:lnTo>
                    <a:pt x="300855" y="87629"/>
                  </a:lnTo>
                  <a:lnTo>
                    <a:pt x="168379" y="11429"/>
                  </a:lnTo>
                  <a:lnTo>
                    <a:pt x="161184" y="7619"/>
                  </a:lnTo>
                  <a:lnTo>
                    <a:pt x="153205" y="5079"/>
                  </a:lnTo>
                  <a:lnTo>
                    <a:pt x="144707" y="3809"/>
                  </a:lnTo>
                  <a:lnTo>
                    <a:pt x="157185" y="3809"/>
                  </a:lnTo>
                  <a:lnTo>
                    <a:pt x="169889" y="8889"/>
                  </a:lnTo>
                  <a:lnTo>
                    <a:pt x="301139" y="85089"/>
                  </a:lnTo>
                  <a:lnTo>
                    <a:pt x="305822" y="85089"/>
                  </a:lnTo>
                  <a:lnTo>
                    <a:pt x="301433" y="87629"/>
                  </a:lnTo>
                  <a:close/>
                </a:path>
                <a:path w="603885" h="567689">
                  <a:moveTo>
                    <a:pt x="602136" y="259079"/>
                  </a:moveTo>
                  <a:lnTo>
                    <a:pt x="599116" y="259079"/>
                  </a:lnTo>
                  <a:lnTo>
                    <a:pt x="599572" y="100329"/>
                  </a:lnTo>
                  <a:lnTo>
                    <a:pt x="599609" y="87629"/>
                  </a:lnTo>
                  <a:lnTo>
                    <a:pt x="602628" y="87629"/>
                  </a:lnTo>
                  <a:lnTo>
                    <a:pt x="602158" y="251459"/>
                  </a:lnTo>
                  <a:lnTo>
                    <a:pt x="602136" y="259079"/>
                  </a:lnTo>
                  <a:close/>
                </a:path>
                <a:path w="603885" h="567689">
                  <a:moveTo>
                    <a:pt x="7699" y="260349"/>
                  </a:moveTo>
                  <a:lnTo>
                    <a:pt x="4326" y="260349"/>
                  </a:lnTo>
                  <a:lnTo>
                    <a:pt x="6028" y="257809"/>
                  </a:lnTo>
                  <a:lnTo>
                    <a:pt x="8312" y="255269"/>
                  </a:lnTo>
                  <a:lnTo>
                    <a:pt x="12323" y="252729"/>
                  </a:lnTo>
                  <a:lnTo>
                    <a:pt x="13616" y="251459"/>
                  </a:lnTo>
                  <a:lnTo>
                    <a:pt x="146162" y="175259"/>
                  </a:lnTo>
                  <a:lnTo>
                    <a:pt x="16399" y="100329"/>
                  </a:lnTo>
                  <a:lnTo>
                    <a:pt x="15184" y="99059"/>
                  </a:lnTo>
                  <a:lnTo>
                    <a:pt x="13253" y="97789"/>
                  </a:lnTo>
                  <a:lnTo>
                    <a:pt x="11099" y="96519"/>
                  </a:lnTo>
                  <a:lnTo>
                    <a:pt x="8759" y="93979"/>
                  </a:lnTo>
                  <a:lnTo>
                    <a:pt x="6914" y="91439"/>
                  </a:lnTo>
                  <a:lnTo>
                    <a:pt x="4803" y="88899"/>
                  </a:lnTo>
                  <a:lnTo>
                    <a:pt x="6702" y="88899"/>
                  </a:lnTo>
                  <a:lnTo>
                    <a:pt x="9488" y="92709"/>
                  </a:lnTo>
                  <a:lnTo>
                    <a:pt x="150396" y="173989"/>
                  </a:lnTo>
                  <a:lnTo>
                    <a:pt x="150684" y="173989"/>
                  </a:lnTo>
                  <a:lnTo>
                    <a:pt x="150685" y="175259"/>
                  </a:lnTo>
                  <a:lnTo>
                    <a:pt x="150399" y="175259"/>
                  </a:lnTo>
                  <a:lnTo>
                    <a:pt x="15803" y="253999"/>
                  </a:lnTo>
                  <a:lnTo>
                    <a:pt x="13981" y="255269"/>
                  </a:lnTo>
                  <a:lnTo>
                    <a:pt x="12719" y="256539"/>
                  </a:lnTo>
                  <a:lnTo>
                    <a:pt x="12041" y="256539"/>
                  </a:lnTo>
                  <a:lnTo>
                    <a:pt x="10811" y="257809"/>
                  </a:lnTo>
                  <a:lnTo>
                    <a:pt x="9529" y="259079"/>
                  </a:lnTo>
                  <a:lnTo>
                    <a:pt x="9022" y="259079"/>
                  </a:lnTo>
                  <a:lnTo>
                    <a:pt x="7699" y="260349"/>
                  </a:lnTo>
                  <a:close/>
                </a:path>
                <a:path w="603885" h="567689">
                  <a:moveTo>
                    <a:pt x="149303" y="349249"/>
                  </a:moveTo>
                  <a:lnTo>
                    <a:pt x="123481" y="349249"/>
                  </a:lnTo>
                  <a:lnTo>
                    <a:pt x="120493" y="347979"/>
                  </a:lnTo>
                  <a:lnTo>
                    <a:pt x="116134" y="347979"/>
                  </a:lnTo>
                  <a:lnTo>
                    <a:pt x="114727" y="346709"/>
                  </a:lnTo>
                  <a:lnTo>
                    <a:pt x="135645" y="346709"/>
                  </a:lnTo>
                  <a:lnTo>
                    <a:pt x="152877" y="345439"/>
                  </a:lnTo>
                  <a:lnTo>
                    <a:pt x="167987" y="339089"/>
                  </a:lnTo>
                  <a:lnTo>
                    <a:pt x="301501" y="261619"/>
                  </a:lnTo>
                  <a:lnTo>
                    <a:pt x="302902" y="261619"/>
                  </a:lnTo>
                  <a:lnTo>
                    <a:pt x="309505" y="265429"/>
                  </a:lnTo>
                  <a:lnTo>
                    <a:pt x="300637" y="265429"/>
                  </a:lnTo>
                  <a:lnTo>
                    <a:pt x="169504" y="341629"/>
                  </a:lnTo>
                  <a:lnTo>
                    <a:pt x="159998" y="345439"/>
                  </a:lnTo>
                  <a:lnTo>
                    <a:pt x="149303" y="349249"/>
                  </a:lnTo>
                  <a:close/>
                </a:path>
                <a:path w="603885" h="567689">
                  <a:moveTo>
                    <a:pt x="167955" y="561339"/>
                  </a:moveTo>
                  <a:lnTo>
                    <a:pt x="159254" y="561339"/>
                  </a:lnTo>
                  <a:lnTo>
                    <a:pt x="161444" y="560069"/>
                  </a:lnTo>
                  <a:lnTo>
                    <a:pt x="164009" y="560069"/>
                  </a:lnTo>
                  <a:lnTo>
                    <a:pt x="165531" y="558799"/>
                  </a:lnTo>
                  <a:lnTo>
                    <a:pt x="166506" y="558799"/>
                  </a:lnTo>
                  <a:lnTo>
                    <a:pt x="167372" y="557529"/>
                  </a:lnTo>
                  <a:lnTo>
                    <a:pt x="300637" y="480059"/>
                  </a:lnTo>
                  <a:lnTo>
                    <a:pt x="300637" y="265429"/>
                  </a:lnTo>
                  <a:lnTo>
                    <a:pt x="303657" y="265429"/>
                  </a:lnTo>
                  <a:lnTo>
                    <a:pt x="303657" y="481329"/>
                  </a:lnTo>
                  <a:lnTo>
                    <a:pt x="305851" y="482599"/>
                  </a:lnTo>
                  <a:lnTo>
                    <a:pt x="301519" y="482599"/>
                  </a:lnTo>
                  <a:lnTo>
                    <a:pt x="167955" y="561339"/>
                  </a:lnTo>
                  <a:close/>
                </a:path>
                <a:path w="603885" h="567689">
                  <a:moveTo>
                    <a:pt x="469606" y="350519"/>
                  </a:moveTo>
                  <a:lnTo>
                    <a:pt x="451544" y="347979"/>
                  </a:lnTo>
                  <a:lnTo>
                    <a:pt x="435651" y="341629"/>
                  </a:lnTo>
                  <a:lnTo>
                    <a:pt x="303657" y="265429"/>
                  </a:lnTo>
                  <a:lnTo>
                    <a:pt x="309505" y="265429"/>
                  </a:lnTo>
                  <a:lnTo>
                    <a:pt x="437161" y="339089"/>
                  </a:lnTo>
                  <a:lnTo>
                    <a:pt x="452345" y="345439"/>
                  </a:lnTo>
                  <a:lnTo>
                    <a:pt x="469601" y="346709"/>
                  </a:lnTo>
                  <a:lnTo>
                    <a:pt x="490803" y="346709"/>
                  </a:lnTo>
                  <a:lnTo>
                    <a:pt x="487641" y="347979"/>
                  </a:lnTo>
                  <a:lnTo>
                    <a:pt x="469606" y="350519"/>
                  </a:lnTo>
                  <a:close/>
                </a:path>
                <a:path w="603885" h="567689">
                  <a:moveTo>
                    <a:pt x="135645" y="346709"/>
                  </a:moveTo>
                  <a:lnTo>
                    <a:pt x="111927" y="346709"/>
                  </a:lnTo>
                  <a:lnTo>
                    <a:pt x="110571" y="345439"/>
                  </a:lnTo>
                  <a:lnTo>
                    <a:pt x="107900" y="345439"/>
                  </a:lnTo>
                  <a:lnTo>
                    <a:pt x="106608" y="344169"/>
                  </a:lnTo>
                  <a:lnTo>
                    <a:pt x="104093" y="342899"/>
                  </a:lnTo>
                  <a:lnTo>
                    <a:pt x="102876" y="342899"/>
                  </a:lnTo>
                  <a:lnTo>
                    <a:pt x="15233" y="292099"/>
                  </a:lnTo>
                  <a:lnTo>
                    <a:pt x="13998" y="290829"/>
                  </a:lnTo>
                  <a:lnTo>
                    <a:pt x="12107" y="289559"/>
                  </a:lnTo>
                  <a:lnTo>
                    <a:pt x="10429" y="288289"/>
                  </a:lnTo>
                  <a:lnTo>
                    <a:pt x="7274" y="285749"/>
                  </a:lnTo>
                  <a:lnTo>
                    <a:pt x="5166" y="283209"/>
                  </a:lnTo>
                  <a:lnTo>
                    <a:pt x="3636" y="280669"/>
                  </a:lnTo>
                  <a:lnTo>
                    <a:pt x="6673" y="280669"/>
                  </a:lnTo>
                  <a:lnTo>
                    <a:pt x="7551" y="281939"/>
                  </a:lnTo>
                  <a:lnTo>
                    <a:pt x="12056" y="285749"/>
                  </a:lnTo>
                  <a:lnTo>
                    <a:pt x="13667" y="287019"/>
                  </a:lnTo>
                  <a:lnTo>
                    <a:pt x="16249" y="289559"/>
                  </a:lnTo>
                  <a:lnTo>
                    <a:pt x="103215" y="339089"/>
                  </a:lnTo>
                  <a:lnTo>
                    <a:pt x="118391" y="345439"/>
                  </a:lnTo>
                  <a:lnTo>
                    <a:pt x="135645" y="346709"/>
                  </a:lnTo>
                  <a:close/>
                </a:path>
                <a:path w="603885" h="567689">
                  <a:moveTo>
                    <a:pt x="501838" y="561339"/>
                  </a:moveTo>
                  <a:lnTo>
                    <a:pt x="493228" y="561339"/>
                  </a:lnTo>
                  <a:lnTo>
                    <a:pt x="495468" y="560069"/>
                  </a:lnTo>
                  <a:lnTo>
                    <a:pt x="496421" y="560069"/>
                  </a:lnTo>
                  <a:lnTo>
                    <a:pt x="499390" y="558799"/>
                  </a:lnTo>
                  <a:lnTo>
                    <a:pt x="500392" y="558799"/>
                  </a:lnTo>
                  <a:lnTo>
                    <a:pt x="587500" y="507999"/>
                  </a:lnTo>
                  <a:lnTo>
                    <a:pt x="588572" y="506729"/>
                  </a:lnTo>
                  <a:lnTo>
                    <a:pt x="590603" y="505459"/>
                  </a:lnTo>
                  <a:lnTo>
                    <a:pt x="591629" y="504189"/>
                  </a:lnTo>
                  <a:lnTo>
                    <a:pt x="593367" y="502919"/>
                  </a:lnTo>
                  <a:lnTo>
                    <a:pt x="594054" y="502919"/>
                  </a:lnTo>
                  <a:lnTo>
                    <a:pt x="594822" y="501649"/>
                  </a:lnTo>
                  <a:lnTo>
                    <a:pt x="595808" y="500379"/>
                  </a:lnTo>
                  <a:lnTo>
                    <a:pt x="596903" y="499109"/>
                  </a:lnTo>
                  <a:lnTo>
                    <a:pt x="597553" y="497839"/>
                  </a:lnTo>
                  <a:lnTo>
                    <a:pt x="597935" y="497839"/>
                  </a:lnTo>
                  <a:lnTo>
                    <a:pt x="598248" y="496569"/>
                  </a:lnTo>
                  <a:lnTo>
                    <a:pt x="599345" y="494029"/>
                  </a:lnTo>
                  <a:lnTo>
                    <a:pt x="600010" y="491489"/>
                  </a:lnTo>
                  <a:lnTo>
                    <a:pt x="600122" y="480059"/>
                  </a:lnTo>
                  <a:lnTo>
                    <a:pt x="600665" y="292099"/>
                  </a:lnTo>
                  <a:lnTo>
                    <a:pt x="600694" y="281939"/>
                  </a:lnTo>
                  <a:lnTo>
                    <a:pt x="603714" y="281939"/>
                  </a:lnTo>
                  <a:lnTo>
                    <a:pt x="603142" y="480059"/>
                  </a:lnTo>
                  <a:lnTo>
                    <a:pt x="602394" y="495299"/>
                  </a:lnTo>
                  <a:lnTo>
                    <a:pt x="600584" y="495299"/>
                  </a:lnTo>
                  <a:lnTo>
                    <a:pt x="602016" y="496569"/>
                  </a:lnTo>
                  <a:lnTo>
                    <a:pt x="601539" y="497839"/>
                  </a:lnTo>
                  <a:lnTo>
                    <a:pt x="600876" y="499109"/>
                  </a:lnTo>
                  <a:lnTo>
                    <a:pt x="600275" y="499109"/>
                  </a:lnTo>
                  <a:lnTo>
                    <a:pt x="599397" y="501649"/>
                  </a:lnTo>
                  <a:lnTo>
                    <a:pt x="598530" y="501649"/>
                  </a:lnTo>
                  <a:lnTo>
                    <a:pt x="597699" y="502919"/>
                  </a:lnTo>
                  <a:lnTo>
                    <a:pt x="596517" y="504189"/>
                  </a:lnTo>
                  <a:lnTo>
                    <a:pt x="595601" y="505459"/>
                  </a:lnTo>
                  <a:lnTo>
                    <a:pt x="593850" y="506729"/>
                  </a:lnTo>
                  <a:lnTo>
                    <a:pt x="593133" y="507999"/>
                  </a:lnTo>
                  <a:lnTo>
                    <a:pt x="591300" y="509269"/>
                  </a:lnTo>
                  <a:lnTo>
                    <a:pt x="588757" y="510539"/>
                  </a:lnTo>
                  <a:lnTo>
                    <a:pt x="501838" y="561339"/>
                  </a:lnTo>
                  <a:close/>
                </a:path>
                <a:path w="603885" h="567689">
                  <a:moveTo>
                    <a:pt x="444284" y="561339"/>
                  </a:moveTo>
                  <a:lnTo>
                    <a:pt x="436077" y="561339"/>
                  </a:lnTo>
                  <a:lnTo>
                    <a:pt x="301519" y="482599"/>
                  </a:lnTo>
                  <a:lnTo>
                    <a:pt x="305851" y="482599"/>
                  </a:lnTo>
                  <a:lnTo>
                    <a:pt x="437520" y="558799"/>
                  </a:lnTo>
                  <a:lnTo>
                    <a:pt x="438612" y="558799"/>
                  </a:lnTo>
                  <a:lnTo>
                    <a:pt x="441079" y="560069"/>
                  </a:lnTo>
                  <a:lnTo>
                    <a:pt x="442559" y="560069"/>
                  </a:lnTo>
                  <a:lnTo>
                    <a:pt x="444284" y="561339"/>
                  </a:lnTo>
                  <a:close/>
                </a:path>
                <a:path w="603885" h="567689">
                  <a:moveTo>
                    <a:pt x="602061" y="496569"/>
                  </a:moveTo>
                  <a:lnTo>
                    <a:pt x="600584" y="495299"/>
                  </a:lnTo>
                  <a:lnTo>
                    <a:pt x="602394" y="495299"/>
                  </a:lnTo>
                  <a:lnTo>
                    <a:pt x="602061" y="496569"/>
                  </a:lnTo>
                  <a:close/>
                </a:path>
                <a:path w="603885" h="567689">
                  <a:moveTo>
                    <a:pt x="165626" y="562609"/>
                  </a:moveTo>
                  <a:lnTo>
                    <a:pt x="156311" y="562609"/>
                  </a:lnTo>
                  <a:lnTo>
                    <a:pt x="158322" y="561339"/>
                  </a:lnTo>
                  <a:lnTo>
                    <a:pt x="166920" y="561339"/>
                  </a:lnTo>
                  <a:lnTo>
                    <a:pt x="165626" y="562609"/>
                  </a:lnTo>
                  <a:close/>
                </a:path>
                <a:path w="603885" h="567689">
                  <a:moveTo>
                    <a:pt x="453429" y="563879"/>
                  </a:moveTo>
                  <a:lnTo>
                    <a:pt x="441420" y="563879"/>
                  </a:lnTo>
                  <a:lnTo>
                    <a:pt x="438578" y="562609"/>
                  </a:lnTo>
                  <a:lnTo>
                    <a:pt x="437239" y="561339"/>
                  </a:lnTo>
                  <a:lnTo>
                    <a:pt x="446096" y="561339"/>
                  </a:lnTo>
                  <a:lnTo>
                    <a:pt x="449490" y="562609"/>
                  </a:lnTo>
                  <a:lnTo>
                    <a:pt x="450375" y="562609"/>
                  </a:lnTo>
                  <a:lnTo>
                    <a:pt x="453429" y="563879"/>
                  </a:lnTo>
                  <a:close/>
                </a:path>
                <a:path w="603885" h="567689">
                  <a:moveTo>
                    <a:pt x="496626" y="563879"/>
                  </a:moveTo>
                  <a:lnTo>
                    <a:pt x="485893" y="563879"/>
                  </a:lnTo>
                  <a:lnTo>
                    <a:pt x="488902" y="562609"/>
                  </a:lnTo>
                  <a:lnTo>
                    <a:pt x="490190" y="562609"/>
                  </a:lnTo>
                  <a:lnTo>
                    <a:pt x="492303" y="561339"/>
                  </a:lnTo>
                  <a:lnTo>
                    <a:pt x="500769" y="561339"/>
                  </a:lnTo>
                  <a:lnTo>
                    <a:pt x="497637" y="562609"/>
                  </a:lnTo>
                  <a:lnTo>
                    <a:pt x="496626" y="563879"/>
                  </a:lnTo>
                  <a:close/>
                </a:path>
                <a:path w="603885" h="567689">
                  <a:moveTo>
                    <a:pt x="162591" y="563879"/>
                  </a:moveTo>
                  <a:lnTo>
                    <a:pt x="151898" y="563879"/>
                  </a:lnTo>
                  <a:lnTo>
                    <a:pt x="153694" y="562609"/>
                  </a:lnTo>
                  <a:lnTo>
                    <a:pt x="163569" y="562609"/>
                  </a:lnTo>
                  <a:lnTo>
                    <a:pt x="162591" y="563879"/>
                  </a:lnTo>
                  <a:close/>
                </a:path>
                <a:path w="603885" h="567689">
                  <a:moveTo>
                    <a:pt x="159297" y="565149"/>
                  </a:moveTo>
                  <a:lnTo>
                    <a:pt x="146282" y="565149"/>
                  </a:lnTo>
                  <a:lnTo>
                    <a:pt x="149046" y="563879"/>
                  </a:lnTo>
                  <a:lnTo>
                    <a:pt x="160286" y="563879"/>
                  </a:lnTo>
                  <a:lnTo>
                    <a:pt x="159297" y="565149"/>
                  </a:lnTo>
                  <a:close/>
                </a:path>
                <a:path w="603885" h="567689">
                  <a:moveTo>
                    <a:pt x="487414" y="566419"/>
                  </a:moveTo>
                  <a:lnTo>
                    <a:pt x="448689" y="566419"/>
                  </a:lnTo>
                  <a:lnTo>
                    <a:pt x="445162" y="565149"/>
                  </a:lnTo>
                  <a:lnTo>
                    <a:pt x="444185" y="563879"/>
                  </a:lnTo>
                  <a:lnTo>
                    <a:pt x="456997" y="563879"/>
                  </a:lnTo>
                  <a:lnTo>
                    <a:pt x="457168" y="565149"/>
                  </a:lnTo>
                  <a:lnTo>
                    <a:pt x="491076" y="565149"/>
                  </a:lnTo>
                  <a:lnTo>
                    <a:pt x="487414" y="566419"/>
                  </a:lnTo>
                  <a:close/>
                </a:path>
                <a:path w="603885" h="567689">
                  <a:moveTo>
                    <a:pt x="493282" y="565149"/>
                  </a:moveTo>
                  <a:lnTo>
                    <a:pt x="480461" y="565149"/>
                  </a:lnTo>
                  <a:lnTo>
                    <a:pt x="482971" y="563879"/>
                  </a:lnTo>
                  <a:lnTo>
                    <a:pt x="494269" y="563879"/>
                  </a:lnTo>
                  <a:lnTo>
                    <a:pt x="493282" y="565149"/>
                  </a:lnTo>
                  <a:close/>
                </a:path>
                <a:path w="603885" h="567689">
                  <a:moveTo>
                    <a:pt x="148822" y="567689"/>
                  </a:moveTo>
                  <a:lnTo>
                    <a:pt x="121753" y="567689"/>
                  </a:lnTo>
                  <a:lnTo>
                    <a:pt x="118560" y="566419"/>
                  </a:lnTo>
                  <a:lnTo>
                    <a:pt x="152564" y="566419"/>
                  </a:lnTo>
                  <a:lnTo>
                    <a:pt x="148822" y="567689"/>
                  </a:lnTo>
                  <a:close/>
                </a:path>
                <a:path w="603885" h="567689">
                  <a:moveTo>
                    <a:pt x="483552" y="567689"/>
                  </a:moveTo>
                  <a:lnTo>
                    <a:pt x="455708" y="567689"/>
                  </a:lnTo>
                  <a:lnTo>
                    <a:pt x="452519" y="566419"/>
                  </a:lnTo>
                  <a:lnTo>
                    <a:pt x="486553" y="566419"/>
                  </a:lnTo>
                  <a:lnTo>
                    <a:pt x="483552" y="567689"/>
                  </a:lnTo>
                  <a:close/>
                </a:path>
              </a:pathLst>
            </a:custGeom>
            <a:solidFill>
              <a:srgbClr val="25580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 descr=""/>
          <p:cNvGrpSpPr/>
          <p:nvPr/>
        </p:nvGrpSpPr>
        <p:grpSpPr>
          <a:xfrm>
            <a:off x="1923516" y="4752606"/>
            <a:ext cx="603885" cy="567690"/>
            <a:chOff x="1923516" y="4752606"/>
            <a:chExt cx="603885" cy="567690"/>
          </a:xfrm>
        </p:grpSpPr>
        <p:sp>
          <p:nvSpPr>
            <p:cNvPr id="51" name="object 51" descr=""/>
            <p:cNvSpPr/>
            <p:nvPr/>
          </p:nvSpPr>
          <p:spPr>
            <a:xfrm>
              <a:off x="1925065" y="4833025"/>
              <a:ext cx="600710" cy="485140"/>
            </a:xfrm>
            <a:custGeom>
              <a:avLst/>
              <a:gdLst/>
              <a:ahLst/>
              <a:cxnLst/>
              <a:rect l="l" t="t" r="r" b="b"/>
              <a:pathLst>
                <a:path w="600710" h="485139">
                  <a:moveTo>
                    <a:pt x="599062" y="184552"/>
                  </a:moveTo>
                  <a:lnTo>
                    <a:pt x="596984" y="180088"/>
                  </a:lnTo>
                  <a:lnTo>
                    <a:pt x="592896" y="175866"/>
                  </a:lnTo>
                  <a:lnTo>
                    <a:pt x="452564" y="94849"/>
                  </a:lnTo>
                  <a:lnTo>
                    <a:pt x="586958" y="16755"/>
                  </a:lnTo>
                  <a:lnTo>
                    <a:pt x="598646" y="3618"/>
                  </a:lnTo>
                  <a:lnTo>
                    <a:pt x="598713" y="3417"/>
                  </a:lnTo>
                  <a:lnTo>
                    <a:pt x="599330" y="1045"/>
                  </a:lnTo>
                  <a:lnTo>
                    <a:pt x="599410" y="643"/>
                  </a:lnTo>
                  <a:lnTo>
                    <a:pt x="599477" y="0"/>
                  </a:lnTo>
                  <a:lnTo>
                    <a:pt x="599545" y="16755"/>
                  </a:lnTo>
                  <a:lnTo>
                    <a:pt x="599087" y="175866"/>
                  </a:lnTo>
                  <a:lnTo>
                    <a:pt x="599062" y="184552"/>
                  </a:lnTo>
                  <a:close/>
                </a:path>
                <a:path w="600710" h="485139">
                  <a:moveTo>
                    <a:pt x="1249" y="187045"/>
                  </a:moveTo>
                  <a:lnTo>
                    <a:pt x="1723" y="16755"/>
                  </a:lnTo>
                  <a:lnTo>
                    <a:pt x="1753" y="6297"/>
                  </a:lnTo>
                  <a:lnTo>
                    <a:pt x="6383" y="13310"/>
                  </a:lnTo>
                  <a:lnTo>
                    <a:pt x="147626" y="94849"/>
                  </a:lnTo>
                  <a:lnTo>
                    <a:pt x="7093" y="176509"/>
                  </a:lnTo>
                  <a:lnTo>
                    <a:pt x="2764" y="181670"/>
                  </a:lnTo>
                  <a:lnTo>
                    <a:pt x="1249" y="187045"/>
                  </a:lnTo>
                  <a:close/>
                </a:path>
                <a:path w="600710" h="485139">
                  <a:moveTo>
                    <a:pt x="468055" y="268642"/>
                  </a:moveTo>
                  <a:lnTo>
                    <a:pt x="134099" y="268642"/>
                  </a:lnTo>
                  <a:lnTo>
                    <a:pt x="151725" y="266654"/>
                  </a:lnTo>
                  <a:lnTo>
                    <a:pt x="167196" y="260689"/>
                  </a:lnTo>
                  <a:lnTo>
                    <a:pt x="300598" y="183171"/>
                  </a:lnTo>
                  <a:lnTo>
                    <a:pt x="434857" y="260689"/>
                  </a:lnTo>
                  <a:lnTo>
                    <a:pt x="450404" y="266654"/>
                  </a:lnTo>
                  <a:lnTo>
                    <a:pt x="468055" y="268642"/>
                  </a:lnTo>
                  <a:close/>
                </a:path>
                <a:path w="600710" h="485139">
                  <a:moveTo>
                    <a:pt x="151283" y="485134"/>
                  </a:moveTo>
                  <a:lnTo>
                    <a:pt x="115616" y="485134"/>
                  </a:lnTo>
                  <a:lnTo>
                    <a:pt x="113718" y="484665"/>
                  </a:lnTo>
                  <a:lnTo>
                    <a:pt x="4573" y="423969"/>
                  </a:lnTo>
                  <a:lnTo>
                    <a:pt x="0" y="401705"/>
                  </a:lnTo>
                  <a:lnTo>
                    <a:pt x="561" y="207313"/>
                  </a:lnTo>
                  <a:lnTo>
                    <a:pt x="603" y="192528"/>
                  </a:lnTo>
                  <a:lnTo>
                    <a:pt x="1638" y="199940"/>
                  </a:lnTo>
                  <a:lnTo>
                    <a:pt x="6195" y="206013"/>
                  </a:lnTo>
                  <a:lnTo>
                    <a:pt x="100911" y="260689"/>
                  </a:lnTo>
                  <a:lnTo>
                    <a:pt x="116450" y="266654"/>
                  </a:lnTo>
                  <a:lnTo>
                    <a:pt x="134099" y="268642"/>
                  </a:lnTo>
                  <a:lnTo>
                    <a:pt x="600462" y="268642"/>
                  </a:lnTo>
                  <a:lnTo>
                    <a:pt x="600078" y="401705"/>
                  </a:lnTo>
                  <a:lnTo>
                    <a:pt x="299968" y="401705"/>
                  </a:lnTo>
                  <a:lnTo>
                    <a:pt x="165561" y="479812"/>
                  </a:lnTo>
                  <a:lnTo>
                    <a:pt x="163122" y="481032"/>
                  </a:lnTo>
                  <a:lnTo>
                    <a:pt x="160575" y="482172"/>
                  </a:lnTo>
                  <a:lnTo>
                    <a:pt x="158216" y="483097"/>
                  </a:lnTo>
                  <a:lnTo>
                    <a:pt x="157264" y="483432"/>
                  </a:lnTo>
                  <a:lnTo>
                    <a:pt x="156138" y="483794"/>
                  </a:lnTo>
                  <a:lnTo>
                    <a:pt x="156272" y="483794"/>
                  </a:lnTo>
                  <a:lnTo>
                    <a:pt x="152157" y="484920"/>
                  </a:lnTo>
                  <a:lnTo>
                    <a:pt x="151283" y="485134"/>
                  </a:lnTo>
                  <a:close/>
                </a:path>
                <a:path w="600710" h="485139">
                  <a:moveTo>
                    <a:pt x="600462" y="268642"/>
                  </a:moveTo>
                  <a:lnTo>
                    <a:pt x="468055" y="268642"/>
                  </a:lnTo>
                  <a:lnTo>
                    <a:pt x="485679" y="266654"/>
                  </a:lnTo>
                  <a:lnTo>
                    <a:pt x="501142" y="260689"/>
                  </a:lnTo>
                  <a:lnTo>
                    <a:pt x="592990" y="207313"/>
                  </a:lnTo>
                  <a:lnTo>
                    <a:pt x="596984" y="203171"/>
                  </a:lnTo>
                  <a:lnTo>
                    <a:pt x="599022" y="198788"/>
                  </a:lnTo>
                  <a:lnTo>
                    <a:pt x="599357" y="198104"/>
                  </a:lnTo>
                  <a:lnTo>
                    <a:pt x="599732" y="197125"/>
                  </a:lnTo>
                  <a:lnTo>
                    <a:pt x="599947" y="196495"/>
                  </a:lnTo>
                  <a:lnTo>
                    <a:pt x="600108" y="195852"/>
                  </a:lnTo>
                  <a:lnTo>
                    <a:pt x="600242" y="195423"/>
                  </a:lnTo>
                  <a:lnTo>
                    <a:pt x="600335" y="194994"/>
                  </a:lnTo>
                  <a:lnTo>
                    <a:pt x="600402" y="194552"/>
                  </a:lnTo>
                  <a:lnTo>
                    <a:pt x="600483" y="194217"/>
                  </a:lnTo>
                  <a:lnTo>
                    <a:pt x="600536" y="193882"/>
                  </a:lnTo>
                  <a:lnTo>
                    <a:pt x="600644" y="192528"/>
                  </a:lnTo>
                  <a:lnTo>
                    <a:pt x="600639" y="207313"/>
                  </a:lnTo>
                  <a:lnTo>
                    <a:pt x="600485" y="260689"/>
                  </a:lnTo>
                  <a:lnTo>
                    <a:pt x="600462" y="268642"/>
                  </a:lnTo>
                  <a:close/>
                </a:path>
                <a:path w="600710" h="485139">
                  <a:moveTo>
                    <a:pt x="485229" y="485134"/>
                  </a:moveTo>
                  <a:lnTo>
                    <a:pt x="449562" y="485134"/>
                  </a:lnTo>
                  <a:lnTo>
                    <a:pt x="447645" y="484665"/>
                  </a:lnTo>
                  <a:lnTo>
                    <a:pt x="444079" y="483579"/>
                  </a:lnTo>
                  <a:lnTo>
                    <a:pt x="443128" y="483244"/>
                  </a:lnTo>
                  <a:lnTo>
                    <a:pt x="440256" y="482172"/>
                  </a:lnTo>
                  <a:lnTo>
                    <a:pt x="438490" y="481367"/>
                  </a:lnTo>
                  <a:lnTo>
                    <a:pt x="438074" y="481206"/>
                  </a:lnTo>
                  <a:lnTo>
                    <a:pt x="436323" y="480362"/>
                  </a:lnTo>
                  <a:lnTo>
                    <a:pt x="435260" y="479812"/>
                  </a:lnTo>
                  <a:lnTo>
                    <a:pt x="299968" y="401705"/>
                  </a:lnTo>
                  <a:lnTo>
                    <a:pt x="600078" y="401705"/>
                  </a:lnTo>
                  <a:lnTo>
                    <a:pt x="600014" y="411302"/>
                  </a:lnTo>
                  <a:lnTo>
                    <a:pt x="599893" y="412388"/>
                  </a:lnTo>
                  <a:lnTo>
                    <a:pt x="599772" y="413165"/>
                  </a:lnTo>
                  <a:lnTo>
                    <a:pt x="599679" y="413581"/>
                  </a:lnTo>
                  <a:lnTo>
                    <a:pt x="599598" y="413943"/>
                  </a:lnTo>
                  <a:lnTo>
                    <a:pt x="599491" y="414385"/>
                  </a:lnTo>
                  <a:lnTo>
                    <a:pt x="599370" y="414801"/>
                  </a:lnTo>
                  <a:lnTo>
                    <a:pt x="599303" y="415015"/>
                  </a:lnTo>
                  <a:lnTo>
                    <a:pt x="599236" y="415243"/>
                  </a:lnTo>
                  <a:lnTo>
                    <a:pt x="599169" y="415458"/>
                  </a:lnTo>
                  <a:lnTo>
                    <a:pt x="599089" y="415685"/>
                  </a:lnTo>
                  <a:lnTo>
                    <a:pt x="599022" y="415886"/>
                  </a:lnTo>
                  <a:lnTo>
                    <a:pt x="598955" y="416088"/>
                  </a:lnTo>
                  <a:lnTo>
                    <a:pt x="598861" y="416289"/>
                  </a:lnTo>
                  <a:lnTo>
                    <a:pt x="598754" y="416530"/>
                  </a:lnTo>
                  <a:lnTo>
                    <a:pt x="598660" y="416771"/>
                  </a:lnTo>
                  <a:lnTo>
                    <a:pt x="598572" y="416959"/>
                  </a:lnTo>
                  <a:lnTo>
                    <a:pt x="598472" y="417200"/>
                  </a:lnTo>
                  <a:lnTo>
                    <a:pt x="598378" y="417401"/>
                  </a:lnTo>
                  <a:lnTo>
                    <a:pt x="598285" y="417602"/>
                  </a:lnTo>
                  <a:lnTo>
                    <a:pt x="597440" y="419144"/>
                  </a:lnTo>
                  <a:lnTo>
                    <a:pt x="499507" y="479812"/>
                  </a:lnTo>
                  <a:lnTo>
                    <a:pt x="490062" y="483794"/>
                  </a:lnTo>
                  <a:lnTo>
                    <a:pt x="490218" y="483794"/>
                  </a:lnTo>
                  <a:lnTo>
                    <a:pt x="486102" y="484920"/>
                  </a:lnTo>
                  <a:lnTo>
                    <a:pt x="485229" y="485134"/>
                  </a:lnTo>
                  <a:close/>
                </a:path>
              </a:pathLst>
            </a:custGeom>
            <a:solidFill>
              <a:srgbClr val="6AC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925076" y="4753802"/>
              <a:ext cx="600710" cy="347980"/>
            </a:xfrm>
            <a:custGeom>
              <a:avLst/>
              <a:gdLst/>
              <a:ahLst/>
              <a:cxnLst/>
              <a:rect l="l" t="t" r="r" b="b"/>
              <a:pathLst>
                <a:path w="600710" h="347979">
                  <a:moveTo>
                    <a:pt x="467913" y="347928"/>
                  </a:moveTo>
                  <a:lnTo>
                    <a:pt x="450244" y="345938"/>
                  </a:lnTo>
                  <a:lnTo>
                    <a:pt x="434682" y="339968"/>
                  </a:lnTo>
                  <a:lnTo>
                    <a:pt x="300290" y="262373"/>
                  </a:lnTo>
                  <a:lnTo>
                    <a:pt x="166757" y="339968"/>
                  </a:lnTo>
                  <a:lnTo>
                    <a:pt x="151270" y="345938"/>
                  </a:lnTo>
                  <a:lnTo>
                    <a:pt x="133627" y="347928"/>
                  </a:lnTo>
                  <a:lnTo>
                    <a:pt x="115960" y="345938"/>
                  </a:lnTo>
                  <a:lnTo>
                    <a:pt x="100406" y="339968"/>
                  </a:lnTo>
                  <a:lnTo>
                    <a:pt x="13848" y="290000"/>
                  </a:lnTo>
                  <a:lnTo>
                    <a:pt x="3492" y="281009"/>
                  </a:lnTo>
                  <a:lnTo>
                    <a:pt x="0" y="270779"/>
                  </a:lnTo>
                  <a:lnTo>
                    <a:pt x="3378" y="260550"/>
                  </a:lnTo>
                  <a:lnTo>
                    <a:pt x="13634" y="251559"/>
                  </a:lnTo>
                  <a:lnTo>
                    <a:pt x="147167" y="173964"/>
                  </a:lnTo>
                  <a:lnTo>
                    <a:pt x="15016" y="97671"/>
                  </a:lnTo>
                  <a:lnTo>
                    <a:pt x="4661" y="88681"/>
                  </a:lnTo>
                  <a:lnTo>
                    <a:pt x="1172" y="78456"/>
                  </a:lnTo>
                  <a:lnTo>
                    <a:pt x="4551" y="68232"/>
                  </a:lnTo>
                  <a:lnTo>
                    <a:pt x="14801" y="59242"/>
                  </a:lnTo>
                  <a:lnTo>
                    <a:pt x="100795" y="9261"/>
                  </a:lnTo>
                  <a:lnTo>
                    <a:pt x="116287" y="3291"/>
                  </a:lnTo>
                  <a:lnTo>
                    <a:pt x="133930" y="1301"/>
                  </a:lnTo>
                  <a:lnTo>
                    <a:pt x="151593" y="3291"/>
                  </a:lnTo>
                  <a:lnTo>
                    <a:pt x="167146" y="9261"/>
                  </a:lnTo>
                  <a:lnTo>
                    <a:pt x="299284" y="85554"/>
                  </a:lnTo>
                  <a:lnTo>
                    <a:pt x="432830" y="7960"/>
                  </a:lnTo>
                  <a:lnTo>
                    <a:pt x="448309" y="1990"/>
                  </a:lnTo>
                  <a:lnTo>
                    <a:pt x="465950" y="0"/>
                  </a:lnTo>
                  <a:lnTo>
                    <a:pt x="483619" y="1990"/>
                  </a:lnTo>
                  <a:lnTo>
                    <a:pt x="499181" y="7960"/>
                  </a:lnTo>
                  <a:lnTo>
                    <a:pt x="585739" y="57927"/>
                  </a:lnTo>
                  <a:lnTo>
                    <a:pt x="596088" y="66919"/>
                  </a:lnTo>
                  <a:lnTo>
                    <a:pt x="599578" y="77146"/>
                  </a:lnTo>
                  <a:lnTo>
                    <a:pt x="596202" y="87372"/>
                  </a:lnTo>
                  <a:lnTo>
                    <a:pt x="585954" y="96356"/>
                  </a:lnTo>
                  <a:lnTo>
                    <a:pt x="452407" y="173964"/>
                  </a:lnTo>
                  <a:lnTo>
                    <a:pt x="586812" y="251559"/>
                  </a:lnTo>
                  <a:lnTo>
                    <a:pt x="597171" y="260548"/>
                  </a:lnTo>
                  <a:lnTo>
                    <a:pt x="600666" y="270773"/>
                  </a:lnTo>
                  <a:lnTo>
                    <a:pt x="597288" y="280997"/>
                  </a:lnTo>
                  <a:lnTo>
                    <a:pt x="587027" y="289987"/>
                  </a:lnTo>
                  <a:lnTo>
                    <a:pt x="501033" y="339968"/>
                  </a:lnTo>
                  <a:lnTo>
                    <a:pt x="485554" y="345938"/>
                  </a:lnTo>
                  <a:lnTo>
                    <a:pt x="467913" y="347928"/>
                  </a:lnTo>
                  <a:close/>
                </a:path>
              </a:pathLst>
            </a:custGeom>
            <a:solidFill>
              <a:srgbClr val="4D8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923516" y="4752606"/>
              <a:ext cx="603885" cy="567690"/>
            </a:xfrm>
            <a:custGeom>
              <a:avLst/>
              <a:gdLst/>
              <a:ahLst/>
              <a:cxnLst/>
              <a:rect l="l" t="t" r="r" b="b"/>
              <a:pathLst>
                <a:path w="603885" h="567689">
                  <a:moveTo>
                    <a:pt x="305822" y="85089"/>
                  </a:moveTo>
                  <a:lnTo>
                    <a:pt x="301139" y="85089"/>
                  </a:lnTo>
                  <a:lnTo>
                    <a:pt x="433798" y="7619"/>
                  </a:lnTo>
                  <a:lnTo>
                    <a:pt x="449607" y="1269"/>
                  </a:lnTo>
                  <a:lnTo>
                    <a:pt x="467641" y="0"/>
                  </a:lnTo>
                  <a:lnTo>
                    <a:pt x="485703" y="1269"/>
                  </a:lnTo>
                  <a:lnTo>
                    <a:pt x="488882" y="2539"/>
                  </a:lnTo>
                  <a:lnTo>
                    <a:pt x="467646" y="2539"/>
                  </a:lnTo>
                  <a:lnTo>
                    <a:pt x="450417" y="3809"/>
                  </a:lnTo>
                  <a:lnTo>
                    <a:pt x="435316" y="10159"/>
                  </a:lnTo>
                  <a:lnTo>
                    <a:pt x="305822" y="85089"/>
                  </a:lnTo>
                  <a:close/>
                </a:path>
                <a:path w="603885" h="567689">
                  <a:moveTo>
                    <a:pt x="153448" y="566419"/>
                  </a:moveTo>
                  <a:lnTo>
                    <a:pt x="114845" y="566419"/>
                  </a:lnTo>
                  <a:lnTo>
                    <a:pt x="111205" y="565149"/>
                  </a:lnTo>
                  <a:lnTo>
                    <a:pt x="107427" y="563879"/>
                  </a:lnTo>
                  <a:lnTo>
                    <a:pt x="104637" y="562609"/>
                  </a:lnTo>
                  <a:lnTo>
                    <a:pt x="103266" y="561339"/>
                  </a:lnTo>
                  <a:lnTo>
                    <a:pt x="102106" y="561339"/>
                  </a:lnTo>
                  <a:lnTo>
                    <a:pt x="5185" y="505459"/>
                  </a:lnTo>
                  <a:lnTo>
                    <a:pt x="0" y="497839"/>
                  </a:lnTo>
                  <a:lnTo>
                    <a:pt x="590" y="292099"/>
                  </a:lnTo>
                  <a:lnTo>
                    <a:pt x="641" y="269239"/>
                  </a:lnTo>
                  <a:lnTo>
                    <a:pt x="867" y="267969"/>
                  </a:lnTo>
                  <a:lnTo>
                    <a:pt x="1289" y="266699"/>
                  </a:lnTo>
                  <a:lnTo>
                    <a:pt x="1747" y="100329"/>
                  </a:lnTo>
                  <a:lnTo>
                    <a:pt x="102091" y="8889"/>
                  </a:lnTo>
                  <a:lnTo>
                    <a:pt x="135950" y="1269"/>
                  </a:lnTo>
                  <a:lnTo>
                    <a:pt x="154009" y="2539"/>
                  </a:lnTo>
                  <a:lnTo>
                    <a:pt x="157185" y="3809"/>
                  </a:lnTo>
                  <a:lnTo>
                    <a:pt x="127201" y="3809"/>
                  </a:lnTo>
                  <a:lnTo>
                    <a:pt x="118720" y="5079"/>
                  </a:lnTo>
                  <a:lnTo>
                    <a:pt x="17698" y="60959"/>
                  </a:lnTo>
                  <a:lnTo>
                    <a:pt x="4823" y="72389"/>
                  </a:lnTo>
                  <a:lnTo>
                    <a:pt x="4844" y="86359"/>
                  </a:lnTo>
                  <a:lnTo>
                    <a:pt x="6702" y="88899"/>
                  </a:lnTo>
                  <a:lnTo>
                    <a:pt x="4803" y="88899"/>
                  </a:lnTo>
                  <a:lnTo>
                    <a:pt x="4351" y="251459"/>
                  </a:lnTo>
                  <a:lnTo>
                    <a:pt x="4326" y="260349"/>
                  </a:lnTo>
                  <a:lnTo>
                    <a:pt x="7699" y="260349"/>
                  </a:lnTo>
                  <a:lnTo>
                    <a:pt x="6376" y="261619"/>
                  </a:lnTo>
                  <a:lnTo>
                    <a:pt x="4973" y="264159"/>
                  </a:lnTo>
                  <a:lnTo>
                    <a:pt x="3852" y="269239"/>
                  </a:lnTo>
                  <a:lnTo>
                    <a:pt x="3727" y="273049"/>
                  </a:lnTo>
                  <a:lnTo>
                    <a:pt x="3865" y="273920"/>
                  </a:lnTo>
                  <a:lnTo>
                    <a:pt x="3929" y="274319"/>
                  </a:lnTo>
                  <a:lnTo>
                    <a:pt x="4917" y="278129"/>
                  </a:lnTo>
                  <a:lnTo>
                    <a:pt x="6673" y="280669"/>
                  </a:lnTo>
                  <a:lnTo>
                    <a:pt x="3636" y="280669"/>
                  </a:lnTo>
                  <a:lnTo>
                    <a:pt x="3068" y="480059"/>
                  </a:lnTo>
                  <a:lnTo>
                    <a:pt x="3021" y="496569"/>
                  </a:lnTo>
                  <a:lnTo>
                    <a:pt x="7671" y="502919"/>
                  </a:lnTo>
                  <a:lnTo>
                    <a:pt x="103558" y="558799"/>
                  </a:lnTo>
                  <a:lnTo>
                    <a:pt x="104644" y="558799"/>
                  </a:lnTo>
                  <a:lnTo>
                    <a:pt x="108574" y="560069"/>
                  </a:lnTo>
                  <a:lnTo>
                    <a:pt x="112133" y="561339"/>
                  </a:lnTo>
                  <a:lnTo>
                    <a:pt x="114723" y="562609"/>
                  </a:lnTo>
                  <a:lnTo>
                    <a:pt x="116553" y="562609"/>
                  </a:lnTo>
                  <a:lnTo>
                    <a:pt x="119470" y="563879"/>
                  </a:lnTo>
                  <a:lnTo>
                    <a:pt x="123048" y="563879"/>
                  </a:lnTo>
                  <a:lnTo>
                    <a:pt x="123228" y="565149"/>
                  </a:lnTo>
                  <a:lnTo>
                    <a:pt x="157198" y="565149"/>
                  </a:lnTo>
                  <a:lnTo>
                    <a:pt x="153448" y="566419"/>
                  </a:lnTo>
                  <a:close/>
                </a:path>
                <a:path w="603885" h="567689">
                  <a:moveTo>
                    <a:pt x="490803" y="346709"/>
                  </a:moveTo>
                  <a:lnTo>
                    <a:pt x="469601" y="346709"/>
                  </a:lnTo>
                  <a:lnTo>
                    <a:pt x="486831" y="345439"/>
                  </a:lnTo>
                  <a:lnTo>
                    <a:pt x="501932" y="339089"/>
                  </a:lnTo>
                  <a:lnTo>
                    <a:pt x="587903" y="289559"/>
                  </a:lnTo>
                  <a:lnTo>
                    <a:pt x="589068" y="288289"/>
                  </a:lnTo>
                  <a:lnTo>
                    <a:pt x="592892" y="285749"/>
                  </a:lnTo>
                  <a:lnTo>
                    <a:pt x="593916" y="284479"/>
                  </a:lnTo>
                  <a:lnTo>
                    <a:pt x="596751" y="281939"/>
                  </a:lnTo>
                  <a:lnTo>
                    <a:pt x="598221" y="280669"/>
                  </a:lnTo>
                  <a:lnTo>
                    <a:pt x="599475" y="276859"/>
                  </a:lnTo>
                  <a:lnTo>
                    <a:pt x="599852" y="276859"/>
                  </a:lnTo>
                  <a:lnTo>
                    <a:pt x="599972" y="275589"/>
                  </a:lnTo>
                  <a:lnTo>
                    <a:pt x="600596" y="273049"/>
                  </a:lnTo>
                  <a:lnTo>
                    <a:pt x="600714" y="269239"/>
                  </a:lnTo>
                  <a:lnTo>
                    <a:pt x="600184" y="266699"/>
                  </a:lnTo>
                  <a:lnTo>
                    <a:pt x="599181" y="265429"/>
                  </a:lnTo>
                  <a:lnTo>
                    <a:pt x="598717" y="264159"/>
                  </a:lnTo>
                  <a:lnTo>
                    <a:pt x="597423" y="261619"/>
                  </a:lnTo>
                  <a:lnTo>
                    <a:pt x="593822" y="257809"/>
                  </a:lnTo>
                  <a:lnTo>
                    <a:pt x="592766" y="256539"/>
                  </a:lnTo>
                  <a:lnTo>
                    <a:pt x="590880" y="255269"/>
                  </a:lnTo>
                  <a:lnTo>
                    <a:pt x="589480" y="253999"/>
                  </a:lnTo>
                  <a:lnTo>
                    <a:pt x="588270" y="253999"/>
                  </a:lnTo>
                  <a:lnTo>
                    <a:pt x="452893" y="175259"/>
                  </a:lnTo>
                  <a:lnTo>
                    <a:pt x="452605" y="175259"/>
                  </a:lnTo>
                  <a:lnTo>
                    <a:pt x="452602" y="173989"/>
                  </a:lnTo>
                  <a:lnTo>
                    <a:pt x="452889" y="173989"/>
                  </a:lnTo>
                  <a:lnTo>
                    <a:pt x="587267" y="95249"/>
                  </a:lnTo>
                  <a:lnTo>
                    <a:pt x="588636" y="95249"/>
                  </a:lnTo>
                  <a:lnTo>
                    <a:pt x="590360" y="93979"/>
                  </a:lnTo>
                  <a:lnTo>
                    <a:pt x="591838" y="92709"/>
                  </a:lnTo>
                  <a:lnTo>
                    <a:pt x="593582" y="90169"/>
                  </a:lnTo>
                  <a:lnTo>
                    <a:pt x="594367" y="90169"/>
                  </a:lnTo>
                  <a:lnTo>
                    <a:pt x="595804" y="88899"/>
                  </a:lnTo>
                  <a:lnTo>
                    <a:pt x="596429" y="87629"/>
                  </a:lnTo>
                  <a:lnTo>
                    <a:pt x="597217" y="86359"/>
                  </a:lnTo>
                  <a:lnTo>
                    <a:pt x="598133" y="85089"/>
                  </a:lnTo>
                  <a:lnTo>
                    <a:pt x="598242" y="83819"/>
                  </a:lnTo>
                  <a:lnTo>
                    <a:pt x="599155" y="81279"/>
                  </a:lnTo>
                  <a:lnTo>
                    <a:pt x="599384" y="80009"/>
                  </a:lnTo>
                  <a:lnTo>
                    <a:pt x="599587" y="72389"/>
                  </a:lnTo>
                  <a:lnTo>
                    <a:pt x="599621" y="71119"/>
                  </a:lnTo>
                  <a:lnTo>
                    <a:pt x="594979" y="64769"/>
                  </a:lnTo>
                  <a:lnTo>
                    <a:pt x="500086" y="10159"/>
                  </a:lnTo>
                  <a:lnTo>
                    <a:pt x="484903" y="3809"/>
                  </a:lnTo>
                  <a:lnTo>
                    <a:pt x="467646" y="2539"/>
                  </a:lnTo>
                  <a:lnTo>
                    <a:pt x="488882" y="2539"/>
                  </a:lnTo>
                  <a:lnTo>
                    <a:pt x="501596" y="7619"/>
                  </a:lnTo>
                  <a:lnTo>
                    <a:pt x="597462" y="62229"/>
                  </a:lnTo>
                  <a:lnTo>
                    <a:pt x="602639" y="69849"/>
                  </a:lnTo>
                  <a:lnTo>
                    <a:pt x="602628" y="87629"/>
                  </a:lnTo>
                  <a:lnTo>
                    <a:pt x="599609" y="87629"/>
                  </a:lnTo>
                  <a:lnTo>
                    <a:pt x="598982" y="88899"/>
                  </a:lnTo>
                  <a:lnTo>
                    <a:pt x="598258" y="90169"/>
                  </a:lnTo>
                  <a:lnTo>
                    <a:pt x="597340" y="91439"/>
                  </a:lnTo>
                  <a:lnTo>
                    <a:pt x="596570" y="91439"/>
                  </a:lnTo>
                  <a:lnTo>
                    <a:pt x="595424" y="92709"/>
                  </a:lnTo>
                  <a:lnTo>
                    <a:pt x="594670" y="93979"/>
                  </a:lnTo>
                  <a:lnTo>
                    <a:pt x="593864" y="93979"/>
                  </a:lnTo>
                  <a:lnTo>
                    <a:pt x="592034" y="96519"/>
                  </a:lnTo>
                  <a:lnTo>
                    <a:pt x="590638" y="96519"/>
                  </a:lnTo>
                  <a:lnTo>
                    <a:pt x="588842" y="97789"/>
                  </a:lnTo>
                  <a:lnTo>
                    <a:pt x="457126" y="175259"/>
                  </a:lnTo>
                  <a:lnTo>
                    <a:pt x="589140" y="251459"/>
                  </a:lnTo>
                  <a:lnTo>
                    <a:pt x="590222" y="251459"/>
                  </a:lnTo>
                  <a:lnTo>
                    <a:pt x="591976" y="252729"/>
                  </a:lnTo>
                  <a:lnTo>
                    <a:pt x="595233" y="255269"/>
                  </a:lnTo>
                  <a:lnTo>
                    <a:pt x="597188" y="256539"/>
                  </a:lnTo>
                  <a:lnTo>
                    <a:pt x="598218" y="257809"/>
                  </a:lnTo>
                  <a:lnTo>
                    <a:pt x="599116" y="259079"/>
                  </a:lnTo>
                  <a:lnTo>
                    <a:pt x="602136" y="259079"/>
                  </a:lnTo>
                  <a:lnTo>
                    <a:pt x="602121" y="264159"/>
                  </a:lnTo>
                  <a:lnTo>
                    <a:pt x="603178" y="266699"/>
                  </a:lnTo>
                  <a:lnTo>
                    <a:pt x="603733" y="269239"/>
                  </a:lnTo>
                  <a:lnTo>
                    <a:pt x="603714" y="281939"/>
                  </a:lnTo>
                  <a:lnTo>
                    <a:pt x="600694" y="281939"/>
                  </a:lnTo>
                  <a:lnTo>
                    <a:pt x="599793" y="283209"/>
                  </a:lnTo>
                  <a:lnTo>
                    <a:pt x="598693" y="284479"/>
                  </a:lnTo>
                  <a:lnTo>
                    <a:pt x="596942" y="285749"/>
                  </a:lnTo>
                  <a:lnTo>
                    <a:pt x="595540" y="287019"/>
                  </a:lnTo>
                  <a:lnTo>
                    <a:pt x="594033" y="288289"/>
                  </a:lnTo>
                  <a:lnTo>
                    <a:pt x="592410" y="289559"/>
                  </a:lnTo>
                  <a:lnTo>
                    <a:pt x="589970" y="292099"/>
                  </a:lnTo>
                  <a:lnTo>
                    <a:pt x="503450" y="341629"/>
                  </a:lnTo>
                  <a:lnTo>
                    <a:pt x="490803" y="346709"/>
                  </a:lnTo>
                  <a:close/>
                </a:path>
                <a:path w="603885" h="567689">
                  <a:moveTo>
                    <a:pt x="301433" y="87629"/>
                  </a:moveTo>
                  <a:lnTo>
                    <a:pt x="300855" y="87629"/>
                  </a:lnTo>
                  <a:lnTo>
                    <a:pt x="168379" y="11429"/>
                  </a:lnTo>
                  <a:lnTo>
                    <a:pt x="161184" y="7619"/>
                  </a:lnTo>
                  <a:lnTo>
                    <a:pt x="153205" y="5079"/>
                  </a:lnTo>
                  <a:lnTo>
                    <a:pt x="144707" y="3809"/>
                  </a:lnTo>
                  <a:lnTo>
                    <a:pt x="157185" y="3809"/>
                  </a:lnTo>
                  <a:lnTo>
                    <a:pt x="169889" y="8889"/>
                  </a:lnTo>
                  <a:lnTo>
                    <a:pt x="301139" y="85089"/>
                  </a:lnTo>
                  <a:lnTo>
                    <a:pt x="305822" y="85089"/>
                  </a:lnTo>
                  <a:lnTo>
                    <a:pt x="301433" y="87629"/>
                  </a:lnTo>
                  <a:close/>
                </a:path>
                <a:path w="603885" h="567689">
                  <a:moveTo>
                    <a:pt x="602136" y="259079"/>
                  </a:moveTo>
                  <a:lnTo>
                    <a:pt x="599116" y="259079"/>
                  </a:lnTo>
                  <a:lnTo>
                    <a:pt x="599572" y="100329"/>
                  </a:lnTo>
                  <a:lnTo>
                    <a:pt x="599609" y="87629"/>
                  </a:lnTo>
                  <a:lnTo>
                    <a:pt x="602628" y="87629"/>
                  </a:lnTo>
                  <a:lnTo>
                    <a:pt x="602158" y="251459"/>
                  </a:lnTo>
                  <a:lnTo>
                    <a:pt x="602136" y="259079"/>
                  </a:lnTo>
                  <a:close/>
                </a:path>
                <a:path w="603885" h="567689">
                  <a:moveTo>
                    <a:pt x="7699" y="260349"/>
                  </a:moveTo>
                  <a:lnTo>
                    <a:pt x="4326" y="260349"/>
                  </a:lnTo>
                  <a:lnTo>
                    <a:pt x="6028" y="257809"/>
                  </a:lnTo>
                  <a:lnTo>
                    <a:pt x="8312" y="255269"/>
                  </a:lnTo>
                  <a:lnTo>
                    <a:pt x="12323" y="252729"/>
                  </a:lnTo>
                  <a:lnTo>
                    <a:pt x="13616" y="251459"/>
                  </a:lnTo>
                  <a:lnTo>
                    <a:pt x="146162" y="175259"/>
                  </a:lnTo>
                  <a:lnTo>
                    <a:pt x="16399" y="100329"/>
                  </a:lnTo>
                  <a:lnTo>
                    <a:pt x="15184" y="99059"/>
                  </a:lnTo>
                  <a:lnTo>
                    <a:pt x="13253" y="97789"/>
                  </a:lnTo>
                  <a:lnTo>
                    <a:pt x="11099" y="96519"/>
                  </a:lnTo>
                  <a:lnTo>
                    <a:pt x="8759" y="93979"/>
                  </a:lnTo>
                  <a:lnTo>
                    <a:pt x="6914" y="91439"/>
                  </a:lnTo>
                  <a:lnTo>
                    <a:pt x="4803" y="88899"/>
                  </a:lnTo>
                  <a:lnTo>
                    <a:pt x="6702" y="88899"/>
                  </a:lnTo>
                  <a:lnTo>
                    <a:pt x="9488" y="92709"/>
                  </a:lnTo>
                  <a:lnTo>
                    <a:pt x="150396" y="173989"/>
                  </a:lnTo>
                  <a:lnTo>
                    <a:pt x="150684" y="173989"/>
                  </a:lnTo>
                  <a:lnTo>
                    <a:pt x="150685" y="175259"/>
                  </a:lnTo>
                  <a:lnTo>
                    <a:pt x="150399" y="175259"/>
                  </a:lnTo>
                  <a:lnTo>
                    <a:pt x="15803" y="253999"/>
                  </a:lnTo>
                  <a:lnTo>
                    <a:pt x="13981" y="255269"/>
                  </a:lnTo>
                  <a:lnTo>
                    <a:pt x="12719" y="256539"/>
                  </a:lnTo>
                  <a:lnTo>
                    <a:pt x="12041" y="256539"/>
                  </a:lnTo>
                  <a:lnTo>
                    <a:pt x="10811" y="257809"/>
                  </a:lnTo>
                  <a:lnTo>
                    <a:pt x="9529" y="259079"/>
                  </a:lnTo>
                  <a:lnTo>
                    <a:pt x="9022" y="259079"/>
                  </a:lnTo>
                  <a:lnTo>
                    <a:pt x="7699" y="260349"/>
                  </a:lnTo>
                  <a:close/>
                </a:path>
                <a:path w="603885" h="567689">
                  <a:moveTo>
                    <a:pt x="149303" y="349249"/>
                  </a:moveTo>
                  <a:lnTo>
                    <a:pt x="123481" y="349249"/>
                  </a:lnTo>
                  <a:lnTo>
                    <a:pt x="120493" y="347979"/>
                  </a:lnTo>
                  <a:lnTo>
                    <a:pt x="116134" y="347979"/>
                  </a:lnTo>
                  <a:lnTo>
                    <a:pt x="114727" y="346709"/>
                  </a:lnTo>
                  <a:lnTo>
                    <a:pt x="135645" y="346709"/>
                  </a:lnTo>
                  <a:lnTo>
                    <a:pt x="152877" y="345439"/>
                  </a:lnTo>
                  <a:lnTo>
                    <a:pt x="167987" y="339089"/>
                  </a:lnTo>
                  <a:lnTo>
                    <a:pt x="301501" y="261619"/>
                  </a:lnTo>
                  <a:lnTo>
                    <a:pt x="302902" y="261619"/>
                  </a:lnTo>
                  <a:lnTo>
                    <a:pt x="309505" y="265429"/>
                  </a:lnTo>
                  <a:lnTo>
                    <a:pt x="300637" y="265429"/>
                  </a:lnTo>
                  <a:lnTo>
                    <a:pt x="169504" y="341629"/>
                  </a:lnTo>
                  <a:lnTo>
                    <a:pt x="159998" y="345439"/>
                  </a:lnTo>
                  <a:lnTo>
                    <a:pt x="149303" y="349249"/>
                  </a:lnTo>
                  <a:close/>
                </a:path>
                <a:path w="603885" h="567689">
                  <a:moveTo>
                    <a:pt x="167955" y="561339"/>
                  </a:moveTo>
                  <a:lnTo>
                    <a:pt x="159254" y="561339"/>
                  </a:lnTo>
                  <a:lnTo>
                    <a:pt x="161444" y="560069"/>
                  </a:lnTo>
                  <a:lnTo>
                    <a:pt x="164009" y="560069"/>
                  </a:lnTo>
                  <a:lnTo>
                    <a:pt x="165531" y="558799"/>
                  </a:lnTo>
                  <a:lnTo>
                    <a:pt x="166506" y="558799"/>
                  </a:lnTo>
                  <a:lnTo>
                    <a:pt x="167372" y="557529"/>
                  </a:lnTo>
                  <a:lnTo>
                    <a:pt x="300637" y="480059"/>
                  </a:lnTo>
                  <a:lnTo>
                    <a:pt x="300637" y="265429"/>
                  </a:lnTo>
                  <a:lnTo>
                    <a:pt x="303657" y="265429"/>
                  </a:lnTo>
                  <a:lnTo>
                    <a:pt x="303657" y="481329"/>
                  </a:lnTo>
                  <a:lnTo>
                    <a:pt x="305851" y="482599"/>
                  </a:lnTo>
                  <a:lnTo>
                    <a:pt x="301519" y="482599"/>
                  </a:lnTo>
                  <a:lnTo>
                    <a:pt x="167955" y="561339"/>
                  </a:lnTo>
                  <a:close/>
                </a:path>
                <a:path w="603885" h="567689">
                  <a:moveTo>
                    <a:pt x="469606" y="350519"/>
                  </a:moveTo>
                  <a:lnTo>
                    <a:pt x="451544" y="347979"/>
                  </a:lnTo>
                  <a:lnTo>
                    <a:pt x="435651" y="341629"/>
                  </a:lnTo>
                  <a:lnTo>
                    <a:pt x="303657" y="265429"/>
                  </a:lnTo>
                  <a:lnTo>
                    <a:pt x="309505" y="265429"/>
                  </a:lnTo>
                  <a:lnTo>
                    <a:pt x="437161" y="339089"/>
                  </a:lnTo>
                  <a:lnTo>
                    <a:pt x="452345" y="345439"/>
                  </a:lnTo>
                  <a:lnTo>
                    <a:pt x="469601" y="346709"/>
                  </a:lnTo>
                  <a:lnTo>
                    <a:pt x="490803" y="346709"/>
                  </a:lnTo>
                  <a:lnTo>
                    <a:pt x="487641" y="347979"/>
                  </a:lnTo>
                  <a:lnTo>
                    <a:pt x="469606" y="350519"/>
                  </a:lnTo>
                  <a:close/>
                </a:path>
                <a:path w="603885" h="567689">
                  <a:moveTo>
                    <a:pt x="135645" y="346709"/>
                  </a:moveTo>
                  <a:lnTo>
                    <a:pt x="111927" y="346709"/>
                  </a:lnTo>
                  <a:lnTo>
                    <a:pt x="110571" y="345439"/>
                  </a:lnTo>
                  <a:lnTo>
                    <a:pt x="107900" y="345439"/>
                  </a:lnTo>
                  <a:lnTo>
                    <a:pt x="106608" y="344169"/>
                  </a:lnTo>
                  <a:lnTo>
                    <a:pt x="104093" y="342899"/>
                  </a:lnTo>
                  <a:lnTo>
                    <a:pt x="102876" y="342899"/>
                  </a:lnTo>
                  <a:lnTo>
                    <a:pt x="15233" y="292099"/>
                  </a:lnTo>
                  <a:lnTo>
                    <a:pt x="13998" y="290829"/>
                  </a:lnTo>
                  <a:lnTo>
                    <a:pt x="12107" y="289559"/>
                  </a:lnTo>
                  <a:lnTo>
                    <a:pt x="10429" y="288289"/>
                  </a:lnTo>
                  <a:lnTo>
                    <a:pt x="7274" y="285749"/>
                  </a:lnTo>
                  <a:lnTo>
                    <a:pt x="5166" y="283209"/>
                  </a:lnTo>
                  <a:lnTo>
                    <a:pt x="3636" y="280669"/>
                  </a:lnTo>
                  <a:lnTo>
                    <a:pt x="6673" y="280669"/>
                  </a:lnTo>
                  <a:lnTo>
                    <a:pt x="7551" y="281939"/>
                  </a:lnTo>
                  <a:lnTo>
                    <a:pt x="12056" y="285749"/>
                  </a:lnTo>
                  <a:lnTo>
                    <a:pt x="13667" y="287019"/>
                  </a:lnTo>
                  <a:lnTo>
                    <a:pt x="16249" y="289559"/>
                  </a:lnTo>
                  <a:lnTo>
                    <a:pt x="103215" y="339089"/>
                  </a:lnTo>
                  <a:lnTo>
                    <a:pt x="118391" y="345439"/>
                  </a:lnTo>
                  <a:lnTo>
                    <a:pt x="135645" y="346709"/>
                  </a:lnTo>
                  <a:close/>
                </a:path>
                <a:path w="603885" h="567689">
                  <a:moveTo>
                    <a:pt x="501838" y="561339"/>
                  </a:moveTo>
                  <a:lnTo>
                    <a:pt x="493228" y="561339"/>
                  </a:lnTo>
                  <a:lnTo>
                    <a:pt x="495468" y="560069"/>
                  </a:lnTo>
                  <a:lnTo>
                    <a:pt x="496421" y="560069"/>
                  </a:lnTo>
                  <a:lnTo>
                    <a:pt x="499390" y="558799"/>
                  </a:lnTo>
                  <a:lnTo>
                    <a:pt x="500392" y="558799"/>
                  </a:lnTo>
                  <a:lnTo>
                    <a:pt x="587500" y="507999"/>
                  </a:lnTo>
                  <a:lnTo>
                    <a:pt x="588572" y="506729"/>
                  </a:lnTo>
                  <a:lnTo>
                    <a:pt x="590603" y="505459"/>
                  </a:lnTo>
                  <a:lnTo>
                    <a:pt x="591629" y="504189"/>
                  </a:lnTo>
                  <a:lnTo>
                    <a:pt x="593367" y="502919"/>
                  </a:lnTo>
                  <a:lnTo>
                    <a:pt x="594054" y="502919"/>
                  </a:lnTo>
                  <a:lnTo>
                    <a:pt x="594822" y="501649"/>
                  </a:lnTo>
                  <a:lnTo>
                    <a:pt x="595808" y="500379"/>
                  </a:lnTo>
                  <a:lnTo>
                    <a:pt x="596903" y="499109"/>
                  </a:lnTo>
                  <a:lnTo>
                    <a:pt x="597553" y="497839"/>
                  </a:lnTo>
                  <a:lnTo>
                    <a:pt x="597935" y="497839"/>
                  </a:lnTo>
                  <a:lnTo>
                    <a:pt x="598248" y="496569"/>
                  </a:lnTo>
                  <a:lnTo>
                    <a:pt x="599345" y="494029"/>
                  </a:lnTo>
                  <a:lnTo>
                    <a:pt x="600010" y="491489"/>
                  </a:lnTo>
                  <a:lnTo>
                    <a:pt x="600122" y="480059"/>
                  </a:lnTo>
                  <a:lnTo>
                    <a:pt x="600665" y="292099"/>
                  </a:lnTo>
                  <a:lnTo>
                    <a:pt x="600694" y="281939"/>
                  </a:lnTo>
                  <a:lnTo>
                    <a:pt x="603714" y="281939"/>
                  </a:lnTo>
                  <a:lnTo>
                    <a:pt x="603142" y="480059"/>
                  </a:lnTo>
                  <a:lnTo>
                    <a:pt x="602394" y="495299"/>
                  </a:lnTo>
                  <a:lnTo>
                    <a:pt x="600584" y="495299"/>
                  </a:lnTo>
                  <a:lnTo>
                    <a:pt x="602016" y="496569"/>
                  </a:lnTo>
                  <a:lnTo>
                    <a:pt x="601539" y="497839"/>
                  </a:lnTo>
                  <a:lnTo>
                    <a:pt x="600876" y="499109"/>
                  </a:lnTo>
                  <a:lnTo>
                    <a:pt x="600275" y="499109"/>
                  </a:lnTo>
                  <a:lnTo>
                    <a:pt x="599397" y="501649"/>
                  </a:lnTo>
                  <a:lnTo>
                    <a:pt x="598530" y="501649"/>
                  </a:lnTo>
                  <a:lnTo>
                    <a:pt x="597699" y="502919"/>
                  </a:lnTo>
                  <a:lnTo>
                    <a:pt x="596517" y="504189"/>
                  </a:lnTo>
                  <a:lnTo>
                    <a:pt x="595601" y="505459"/>
                  </a:lnTo>
                  <a:lnTo>
                    <a:pt x="593850" y="506729"/>
                  </a:lnTo>
                  <a:lnTo>
                    <a:pt x="593133" y="507999"/>
                  </a:lnTo>
                  <a:lnTo>
                    <a:pt x="591300" y="509269"/>
                  </a:lnTo>
                  <a:lnTo>
                    <a:pt x="588757" y="510539"/>
                  </a:lnTo>
                  <a:lnTo>
                    <a:pt x="501838" y="561339"/>
                  </a:lnTo>
                  <a:close/>
                </a:path>
                <a:path w="603885" h="567689">
                  <a:moveTo>
                    <a:pt x="444284" y="561339"/>
                  </a:moveTo>
                  <a:lnTo>
                    <a:pt x="436077" y="561339"/>
                  </a:lnTo>
                  <a:lnTo>
                    <a:pt x="301519" y="482599"/>
                  </a:lnTo>
                  <a:lnTo>
                    <a:pt x="305851" y="482599"/>
                  </a:lnTo>
                  <a:lnTo>
                    <a:pt x="437520" y="558799"/>
                  </a:lnTo>
                  <a:lnTo>
                    <a:pt x="438612" y="558799"/>
                  </a:lnTo>
                  <a:lnTo>
                    <a:pt x="441079" y="560069"/>
                  </a:lnTo>
                  <a:lnTo>
                    <a:pt x="442559" y="560069"/>
                  </a:lnTo>
                  <a:lnTo>
                    <a:pt x="444284" y="561339"/>
                  </a:lnTo>
                  <a:close/>
                </a:path>
                <a:path w="603885" h="567689">
                  <a:moveTo>
                    <a:pt x="602061" y="496569"/>
                  </a:moveTo>
                  <a:lnTo>
                    <a:pt x="600584" y="495299"/>
                  </a:lnTo>
                  <a:lnTo>
                    <a:pt x="602394" y="495299"/>
                  </a:lnTo>
                  <a:lnTo>
                    <a:pt x="602061" y="496569"/>
                  </a:lnTo>
                  <a:close/>
                </a:path>
                <a:path w="603885" h="567689">
                  <a:moveTo>
                    <a:pt x="165626" y="562609"/>
                  </a:moveTo>
                  <a:lnTo>
                    <a:pt x="156311" y="562609"/>
                  </a:lnTo>
                  <a:lnTo>
                    <a:pt x="158322" y="561339"/>
                  </a:lnTo>
                  <a:lnTo>
                    <a:pt x="166920" y="561339"/>
                  </a:lnTo>
                  <a:lnTo>
                    <a:pt x="165626" y="562609"/>
                  </a:lnTo>
                  <a:close/>
                </a:path>
                <a:path w="603885" h="567689">
                  <a:moveTo>
                    <a:pt x="453429" y="563879"/>
                  </a:moveTo>
                  <a:lnTo>
                    <a:pt x="441420" y="563879"/>
                  </a:lnTo>
                  <a:lnTo>
                    <a:pt x="438578" y="562609"/>
                  </a:lnTo>
                  <a:lnTo>
                    <a:pt x="437239" y="561339"/>
                  </a:lnTo>
                  <a:lnTo>
                    <a:pt x="446096" y="561339"/>
                  </a:lnTo>
                  <a:lnTo>
                    <a:pt x="449490" y="562609"/>
                  </a:lnTo>
                  <a:lnTo>
                    <a:pt x="450375" y="562609"/>
                  </a:lnTo>
                  <a:lnTo>
                    <a:pt x="453429" y="563879"/>
                  </a:lnTo>
                  <a:close/>
                </a:path>
                <a:path w="603885" h="567689">
                  <a:moveTo>
                    <a:pt x="496626" y="563879"/>
                  </a:moveTo>
                  <a:lnTo>
                    <a:pt x="485893" y="563879"/>
                  </a:lnTo>
                  <a:lnTo>
                    <a:pt x="488902" y="562609"/>
                  </a:lnTo>
                  <a:lnTo>
                    <a:pt x="490190" y="562609"/>
                  </a:lnTo>
                  <a:lnTo>
                    <a:pt x="492303" y="561339"/>
                  </a:lnTo>
                  <a:lnTo>
                    <a:pt x="500769" y="561339"/>
                  </a:lnTo>
                  <a:lnTo>
                    <a:pt x="497637" y="562609"/>
                  </a:lnTo>
                  <a:lnTo>
                    <a:pt x="496626" y="563879"/>
                  </a:lnTo>
                  <a:close/>
                </a:path>
                <a:path w="603885" h="567689">
                  <a:moveTo>
                    <a:pt x="162591" y="563879"/>
                  </a:moveTo>
                  <a:lnTo>
                    <a:pt x="151898" y="563879"/>
                  </a:lnTo>
                  <a:lnTo>
                    <a:pt x="153694" y="562609"/>
                  </a:lnTo>
                  <a:lnTo>
                    <a:pt x="163569" y="562609"/>
                  </a:lnTo>
                  <a:lnTo>
                    <a:pt x="162591" y="563879"/>
                  </a:lnTo>
                  <a:close/>
                </a:path>
                <a:path w="603885" h="567689">
                  <a:moveTo>
                    <a:pt x="159297" y="565149"/>
                  </a:moveTo>
                  <a:lnTo>
                    <a:pt x="146282" y="565149"/>
                  </a:lnTo>
                  <a:lnTo>
                    <a:pt x="149046" y="563879"/>
                  </a:lnTo>
                  <a:lnTo>
                    <a:pt x="160286" y="563879"/>
                  </a:lnTo>
                  <a:lnTo>
                    <a:pt x="159297" y="565149"/>
                  </a:lnTo>
                  <a:close/>
                </a:path>
                <a:path w="603885" h="567689">
                  <a:moveTo>
                    <a:pt x="487414" y="566419"/>
                  </a:moveTo>
                  <a:lnTo>
                    <a:pt x="448689" y="566419"/>
                  </a:lnTo>
                  <a:lnTo>
                    <a:pt x="445162" y="565149"/>
                  </a:lnTo>
                  <a:lnTo>
                    <a:pt x="444185" y="563879"/>
                  </a:lnTo>
                  <a:lnTo>
                    <a:pt x="456997" y="563879"/>
                  </a:lnTo>
                  <a:lnTo>
                    <a:pt x="457168" y="565149"/>
                  </a:lnTo>
                  <a:lnTo>
                    <a:pt x="491076" y="565149"/>
                  </a:lnTo>
                  <a:lnTo>
                    <a:pt x="487414" y="566419"/>
                  </a:lnTo>
                  <a:close/>
                </a:path>
                <a:path w="603885" h="567689">
                  <a:moveTo>
                    <a:pt x="493282" y="565149"/>
                  </a:moveTo>
                  <a:lnTo>
                    <a:pt x="480461" y="565149"/>
                  </a:lnTo>
                  <a:lnTo>
                    <a:pt x="482971" y="563879"/>
                  </a:lnTo>
                  <a:lnTo>
                    <a:pt x="494269" y="563879"/>
                  </a:lnTo>
                  <a:lnTo>
                    <a:pt x="493282" y="565149"/>
                  </a:lnTo>
                  <a:close/>
                </a:path>
                <a:path w="603885" h="567689">
                  <a:moveTo>
                    <a:pt x="148822" y="567689"/>
                  </a:moveTo>
                  <a:lnTo>
                    <a:pt x="121753" y="567689"/>
                  </a:lnTo>
                  <a:lnTo>
                    <a:pt x="118560" y="566419"/>
                  </a:lnTo>
                  <a:lnTo>
                    <a:pt x="152564" y="566419"/>
                  </a:lnTo>
                  <a:lnTo>
                    <a:pt x="148822" y="567689"/>
                  </a:lnTo>
                  <a:close/>
                </a:path>
                <a:path w="603885" h="567689">
                  <a:moveTo>
                    <a:pt x="483552" y="567689"/>
                  </a:moveTo>
                  <a:lnTo>
                    <a:pt x="455708" y="567689"/>
                  </a:lnTo>
                  <a:lnTo>
                    <a:pt x="452519" y="566419"/>
                  </a:lnTo>
                  <a:lnTo>
                    <a:pt x="486553" y="566419"/>
                  </a:lnTo>
                  <a:lnTo>
                    <a:pt x="483552" y="567689"/>
                  </a:lnTo>
                  <a:close/>
                </a:path>
              </a:pathLst>
            </a:custGeom>
            <a:solidFill>
              <a:srgbClr val="25580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4" name="object 54" descr=""/>
          <p:cNvGrpSpPr/>
          <p:nvPr/>
        </p:nvGrpSpPr>
        <p:grpSpPr>
          <a:xfrm>
            <a:off x="1923516" y="7648391"/>
            <a:ext cx="603885" cy="567690"/>
            <a:chOff x="1923516" y="7648391"/>
            <a:chExt cx="603885" cy="567690"/>
          </a:xfrm>
        </p:grpSpPr>
        <p:sp>
          <p:nvSpPr>
            <p:cNvPr id="55" name="object 55" descr=""/>
            <p:cNvSpPr/>
            <p:nvPr/>
          </p:nvSpPr>
          <p:spPr>
            <a:xfrm>
              <a:off x="1925065" y="7728809"/>
              <a:ext cx="600710" cy="485140"/>
            </a:xfrm>
            <a:custGeom>
              <a:avLst/>
              <a:gdLst/>
              <a:ahLst/>
              <a:cxnLst/>
              <a:rect l="l" t="t" r="r" b="b"/>
              <a:pathLst>
                <a:path w="600710" h="485140">
                  <a:moveTo>
                    <a:pt x="599062" y="184552"/>
                  </a:moveTo>
                  <a:lnTo>
                    <a:pt x="596984" y="180088"/>
                  </a:lnTo>
                  <a:lnTo>
                    <a:pt x="592896" y="175866"/>
                  </a:lnTo>
                  <a:lnTo>
                    <a:pt x="452564" y="94849"/>
                  </a:lnTo>
                  <a:lnTo>
                    <a:pt x="586958" y="16755"/>
                  </a:lnTo>
                  <a:lnTo>
                    <a:pt x="598646" y="3618"/>
                  </a:lnTo>
                  <a:lnTo>
                    <a:pt x="598713" y="3417"/>
                  </a:lnTo>
                  <a:lnTo>
                    <a:pt x="599330" y="1045"/>
                  </a:lnTo>
                  <a:lnTo>
                    <a:pt x="599410" y="643"/>
                  </a:lnTo>
                  <a:lnTo>
                    <a:pt x="599477" y="0"/>
                  </a:lnTo>
                  <a:lnTo>
                    <a:pt x="599545" y="16755"/>
                  </a:lnTo>
                  <a:lnTo>
                    <a:pt x="599087" y="175866"/>
                  </a:lnTo>
                  <a:lnTo>
                    <a:pt x="599062" y="184552"/>
                  </a:lnTo>
                  <a:close/>
                </a:path>
                <a:path w="600710" h="485140">
                  <a:moveTo>
                    <a:pt x="1249" y="187045"/>
                  </a:moveTo>
                  <a:lnTo>
                    <a:pt x="1723" y="16755"/>
                  </a:lnTo>
                  <a:lnTo>
                    <a:pt x="1753" y="6297"/>
                  </a:lnTo>
                  <a:lnTo>
                    <a:pt x="6383" y="13310"/>
                  </a:lnTo>
                  <a:lnTo>
                    <a:pt x="147626" y="94849"/>
                  </a:lnTo>
                  <a:lnTo>
                    <a:pt x="7093" y="176509"/>
                  </a:lnTo>
                  <a:lnTo>
                    <a:pt x="2764" y="181670"/>
                  </a:lnTo>
                  <a:lnTo>
                    <a:pt x="1249" y="187045"/>
                  </a:lnTo>
                  <a:close/>
                </a:path>
                <a:path w="600710" h="485140">
                  <a:moveTo>
                    <a:pt x="468055" y="268642"/>
                  </a:moveTo>
                  <a:lnTo>
                    <a:pt x="134099" y="268642"/>
                  </a:lnTo>
                  <a:lnTo>
                    <a:pt x="151725" y="266654"/>
                  </a:lnTo>
                  <a:lnTo>
                    <a:pt x="167196" y="260689"/>
                  </a:lnTo>
                  <a:lnTo>
                    <a:pt x="300598" y="183171"/>
                  </a:lnTo>
                  <a:lnTo>
                    <a:pt x="434857" y="260689"/>
                  </a:lnTo>
                  <a:lnTo>
                    <a:pt x="450404" y="266654"/>
                  </a:lnTo>
                  <a:lnTo>
                    <a:pt x="468055" y="268642"/>
                  </a:lnTo>
                  <a:close/>
                </a:path>
                <a:path w="600710" h="485140">
                  <a:moveTo>
                    <a:pt x="151283" y="485134"/>
                  </a:moveTo>
                  <a:lnTo>
                    <a:pt x="115616" y="485134"/>
                  </a:lnTo>
                  <a:lnTo>
                    <a:pt x="113718" y="484665"/>
                  </a:lnTo>
                  <a:lnTo>
                    <a:pt x="4573" y="423969"/>
                  </a:lnTo>
                  <a:lnTo>
                    <a:pt x="0" y="401705"/>
                  </a:lnTo>
                  <a:lnTo>
                    <a:pt x="561" y="207313"/>
                  </a:lnTo>
                  <a:lnTo>
                    <a:pt x="603" y="192528"/>
                  </a:lnTo>
                  <a:lnTo>
                    <a:pt x="1638" y="199940"/>
                  </a:lnTo>
                  <a:lnTo>
                    <a:pt x="6195" y="206013"/>
                  </a:lnTo>
                  <a:lnTo>
                    <a:pt x="100911" y="260689"/>
                  </a:lnTo>
                  <a:lnTo>
                    <a:pt x="116450" y="266654"/>
                  </a:lnTo>
                  <a:lnTo>
                    <a:pt x="134099" y="268642"/>
                  </a:lnTo>
                  <a:lnTo>
                    <a:pt x="600462" y="268642"/>
                  </a:lnTo>
                  <a:lnTo>
                    <a:pt x="600078" y="401705"/>
                  </a:lnTo>
                  <a:lnTo>
                    <a:pt x="299968" y="401705"/>
                  </a:lnTo>
                  <a:lnTo>
                    <a:pt x="165561" y="479812"/>
                  </a:lnTo>
                  <a:lnTo>
                    <a:pt x="163122" y="481032"/>
                  </a:lnTo>
                  <a:lnTo>
                    <a:pt x="160575" y="482172"/>
                  </a:lnTo>
                  <a:lnTo>
                    <a:pt x="158216" y="483097"/>
                  </a:lnTo>
                  <a:lnTo>
                    <a:pt x="157264" y="483432"/>
                  </a:lnTo>
                  <a:lnTo>
                    <a:pt x="156138" y="483794"/>
                  </a:lnTo>
                  <a:lnTo>
                    <a:pt x="156272" y="483794"/>
                  </a:lnTo>
                  <a:lnTo>
                    <a:pt x="152157" y="484920"/>
                  </a:lnTo>
                  <a:lnTo>
                    <a:pt x="151283" y="485134"/>
                  </a:lnTo>
                  <a:close/>
                </a:path>
                <a:path w="600710" h="485140">
                  <a:moveTo>
                    <a:pt x="600462" y="268642"/>
                  </a:moveTo>
                  <a:lnTo>
                    <a:pt x="468055" y="268642"/>
                  </a:lnTo>
                  <a:lnTo>
                    <a:pt x="485679" y="266654"/>
                  </a:lnTo>
                  <a:lnTo>
                    <a:pt x="501142" y="260689"/>
                  </a:lnTo>
                  <a:lnTo>
                    <a:pt x="592990" y="207313"/>
                  </a:lnTo>
                  <a:lnTo>
                    <a:pt x="596984" y="203171"/>
                  </a:lnTo>
                  <a:lnTo>
                    <a:pt x="599022" y="198788"/>
                  </a:lnTo>
                  <a:lnTo>
                    <a:pt x="599357" y="198104"/>
                  </a:lnTo>
                  <a:lnTo>
                    <a:pt x="599732" y="197125"/>
                  </a:lnTo>
                  <a:lnTo>
                    <a:pt x="599947" y="196495"/>
                  </a:lnTo>
                  <a:lnTo>
                    <a:pt x="600108" y="195852"/>
                  </a:lnTo>
                  <a:lnTo>
                    <a:pt x="600242" y="195423"/>
                  </a:lnTo>
                  <a:lnTo>
                    <a:pt x="600335" y="194994"/>
                  </a:lnTo>
                  <a:lnTo>
                    <a:pt x="600402" y="194552"/>
                  </a:lnTo>
                  <a:lnTo>
                    <a:pt x="600483" y="194217"/>
                  </a:lnTo>
                  <a:lnTo>
                    <a:pt x="600536" y="193882"/>
                  </a:lnTo>
                  <a:lnTo>
                    <a:pt x="600644" y="192528"/>
                  </a:lnTo>
                  <a:lnTo>
                    <a:pt x="600639" y="207313"/>
                  </a:lnTo>
                  <a:lnTo>
                    <a:pt x="600485" y="260689"/>
                  </a:lnTo>
                  <a:lnTo>
                    <a:pt x="600462" y="268642"/>
                  </a:lnTo>
                  <a:close/>
                </a:path>
                <a:path w="600710" h="485140">
                  <a:moveTo>
                    <a:pt x="485229" y="485134"/>
                  </a:moveTo>
                  <a:lnTo>
                    <a:pt x="449562" y="485134"/>
                  </a:lnTo>
                  <a:lnTo>
                    <a:pt x="447645" y="484665"/>
                  </a:lnTo>
                  <a:lnTo>
                    <a:pt x="444079" y="483579"/>
                  </a:lnTo>
                  <a:lnTo>
                    <a:pt x="443128" y="483244"/>
                  </a:lnTo>
                  <a:lnTo>
                    <a:pt x="440256" y="482172"/>
                  </a:lnTo>
                  <a:lnTo>
                    <a:pt x="438490" y="481367"/>
                  </a:lnTo>
                  <a:lnTo>
                    <a:pt x="438074" y="481206"/>
                  </a:lnTo>
                  <a:lnTo>
                    <a:pt x="436323" y="480362"/>
                  </a:lnTo>
                  <a:lnTo>
                    <a:pt x="435260" y="479812"/>
                  </a:lnTo>
                  <a:lnTo>
                    <a:pt x="299968" y="401705"/>
                  </a:lnTo>
                  <a:lnTo>
                    <a:pt x="600078" y="401705"/>
                  </a:lnTo>
                  <a:lnTo>
                    <a:pt x="600014" y="411302"/>
                  </a:lnTo>
                  <a:lnTo>
                    <a:pt x="599893" y="412388"/>
                  </a:lnTo>
                  <a:lnTo>
                    <a:pt x="599772" y="413165"/>
                  </a:lnTo>
                  <a:lnTo>
                    <a:pt x="599679" y="413581"/>
                  </a:lnTo>
                  <a:lnTo>
                    <a:pt x="599598" y="413943"/>
                  </a:lnTo>
                  <a:lnTo>
                    <a:pt x="599491" y="414385"/>
                  </a:lnTo>
                  <a:lnTo>
                    <a:pt x="599370" y="414801"/>
                  </a:lnTo>
                  <a:lnTo>
                    <a:pt x="599303" y="415015"/>
                  </a:lnTo>
                  <a:lnTo>
                    <a:pt x="599236" y="415243"/>
                  </a:lnTo>
                  <a:lnTo>
                    <a:pt x="599169" y="415458"/>
                  </a:lnTo>
                  <a:lnTo>
                    <a:pt x="599089" y="415685"/>
                  </a:lnTo>
                  <a:lnTo>
                    <a:pt x="599022" y="415886"/>
                  </a:lnTo>
                  <a:lnTo>
                    <a:pt x="598955" y="416088"/>
                  </a:lnTo>
                  <a:lnTo>
                    <a:pt x="598861" y="416289"/>
                  </a:lnTo>
                  <a:lnTo>
                    <a:pt x="598754" y="416530"/>
                  </a:lnTo>
                  <a:lnTo>
                    <a:pt x="598660" y="416771"/>
                  </a:lnTo>
                  <a:lnTo>
                    <a:pt x="598572" y="416959"/>
                  </a:lnTo>
                  <a:lnTo>
                    <a:pt x="598472" y="417200"/>
                  </a:lnTo>
                  <a:lnTo>
                    <a:pt x="598378" y="417401"/>
                  </a:lnTo>
                  <a:lnTo>
                    <a:pt x="598285" y="417602"/>
                  </a:lnTo>
                  <a:lnTo>
                    <a:pt x="597440" y="419144"/>
                  </a:lnTo>
                  <a:lnTo>
                    <a:pt x="499507" y="479812"/>
                  </a:lnTo>
                  <a:lnTo>
                    <a:pt x="490062" y="483794"/>
                  </a:lnTo>
                  <a:lnTo>
                    <a:pt x="490218" y="483794"/>
                  </a:lnTo>
                  <a:lnTo>
                    <a:pt x="486102" y="484920"/>
                  </a:lnTo>
                  <a:lnTo>
                    <a:pt x="485229" y="485134"/>
                  </a:lnTo>
                  <a:close/>
                </a:path>
              </a:pathLst>
            </a:custGeom>
            <a:solidFill>
              <a:srgbClr val="6AC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925076" y="7649586"/>
              <a:ext cx="600710" cy="347980"/>
            </a:xfrm>
            <a:custGeom>
              <a:avLst/>
              <a:gdLst/>
              <a:ahLst/>
              <a:cxnLst/>
              <a:rect l="l" t="t" r="r" b="b"/>
              <a:pathLst>
                <a:path w="600710" h="347979">
                  <a:moveTo>
                    <a:pt x="467913" y="347928"/>
                  </a:moveTo>
                  <a:lnTo>
                    <a:pt x="450244" y="345938"/>
                  </a:lnTo>
                  <a:lnTo>
                    <a:pt x="434682" y="339968"/>
                  </a:lnTo>
                  <a:lnTo>
                    <a:pt x="300290" y="262373"/>
                  </a:lnTo>
                  <a:lnTo>
                    <a:pt x="166757" y="339968"/>
                  </a:lnTo>
                  <a:lnTo>
                    <a:pt x="151270" y="345938"/>
                  </a:lnTo>
                  <a:lnTo>
                    <a:pt x="133627" y="347928"/>
                  </a:lnTo>
                  <a:lnTo>
                    <a:pt x="115960" y="345938"/>
                  </a:lnTo>
                  <a:lnTo>
                    <a:pt x="100406" y="339968"/>
                  </a:lnTo>
                  <a:lnTo>
                    <a:pt x="13848" y="290000"/>
                  </a:lnTo>
                  <a:lnTo>
                    <a:pt x="3492" y="281009"/>
                  </a:lnTo>
                  <a:lnTo>
                    <a:pt x="0" y="270779"/>
                  </a:lnTo>
                  <a:lnTo>
                    <a:pt x="3378" y="260550"/>
                  </a:lnTo>
                  <a:lnTo>
                    <a:pt x="13634" y="251559"/>
                  </a:lnTo>
                  <a:lnTo>
                    <a:pt x="147167" y="173964"/>
                  </a:lnTo>
                  <a:lnTo>
                    <a:pt x="15016" y="97671"/>
                  </a:lnTo>
                  <a:lnTo>
                    <a:pt x="4661" y="88681"/>
                  </a:lnTo>
                  <a:lnTo>
                    <a:pt x="1172" y="78456"/>
                  </a:lnTo>
                  <a:lnTo>
                    <a:pt x="4551" y="68232"/>
                  </a:lnTo>
                  <a:lnTo>
                    <a:pt x="14801" y="59242"/>
                  </a:lnTo>
                  <a:lnTo>
                    <a:pt x="100795" y="9261"/>
                  </a:lnTo>
                  <a:lnTo>
                    <a:pt x="116287" y="3291"/>
                  </a:lnTo>
                  <a:lnTo>
                    <a:pt x="133930" y="1301"/>
                  </a:lnTo>
                  <a:lnTo>
                    <a:pt x="151593" y="3291"/>
                  </a:lnTo>
                  <a:lnTo>
                    <a:pt x="167146" y="9261"/>
                  </a:lnTo>
                  <a:lnTo>
                    <a:pt x="299284" y="85554"/>
                  </a:lnTo>
                  <a:lnTo>
                    <a:pt x="432830" y="7960"/>
                  </a:lnTo>
                  <a:lnTo>
                    <a:pt x="448309" y="1990"/>
                  </a:lnTo>
                  <a:lnTo>
                    <a:pt x="465950" y="0"/>
                  </a:lnTo>
                  <a:lnTo>
                    <a:pt x="483619" y="1990"/>
                  </a:lnTo>
                  <a:lnTo>
                    <a:pt x="499181" y="7960"/>
                  </a:lnTo>
                  <a:lnTo>
                    <a:pt x="585739" y="57927"/>
                  </a:lnTo>
                  <a:lnTo>
                    <a:pt x="596088" y="66919"/>
                  </a:lnTo>
                  <a:lnTo>
                    <a:pt x="599578" y="77146"/>
                  </a:lnTo>
                  <a:lnTo>
                    <a:pt x="596202" y="87372"/>
                  </a:lnTo>
                  <a:lnTo>
                    <a:pt x="585954" y="96356"/>
                  </a:lnTo>
                  <a:lnTo>
                    <a:pt x="452407" y="173964"/>
                  </a:lnTo>
                  <a:lnTo>
                    <a:pt x="586812" y="251559"/>
                  </a:lnTo>
                  <a:lnTo>
                    <a:pt x="597171" y="260548"/>
                  </a:lnTo>
                  <a:lnTo>
                    <a:pt x="600666" y="270773"/>
                  </a:lnTo>
                  <a:lnTo>
                    <a:pt x="597288" y="280997"/>
                  </a:lnTo>
                  <a:lnTo>
                    <a:pt x="587027" y="289987"/>
                  </a:lnTo>
                  <a:lnTo>
                    <a:pt x="501033" y="339968"/>
                  </a:lnTo>
                  <a:lnTo>
                    <a:pt x="485554" y="345938"/>
                  </a:lnTo>
                  <a:lnTo>
                    <a:pt x="467913" y="347928"/>
                  </a:lnTo>
                  <a:close/>
                </a:path>
              </a:pathLst>
            </a:custGeom>
            <a:solidFill>
              <a:srgbClr val="4D8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923516" y="7648391"/>
              <a:ext cx="603885" cy="567690"/>
            </a:xfrm>
            <a:custGeom>
              <a:avLst/>
              <a:gdLst/>
              <a:ahLst/>
              <a:cxnLst/>
              <a:rect l="l" t="t" r="r" b="b"/>
              <a:pathLst>
                <a:path w="603885" h="567690">
                  <a:moveTo>
                    <a:pt x="305822" y="85089"/>
                  </a:moveTo>
                  <a:lnTo>
                    <a:pt x="301139" y="85089"/>
                  </a:lnTo>
                  <a:lnTo>
                    <a:pt x="433798" y="7619"/>
                  </a:lnTo>
                  <a:lnTo>
                    <a:pt x="449607" y="1269"/>
                  </a:lnTo>
                  <a:lnTo>
                    <a:pt x="467641" y="0"/>
                  </a:lnTo>
                  <a:lnTo>
                    <a:pt x="485703" y="1269"/>
                  </a:lnTo>
                  <a:lnTo>
                    <a:pt x="488882" y="2539"/>
                  </a:lnTo>
                  <a:lnTo>
                    <a:pt x="467646" y="2539"/>
                  </a:lnTo>
                  <a:lnTo>
                    <a:pt x="450417" y="3809"/>
                  </a:lnTo>
                  <a:lnTo>
                    <a:pt x="435316" y="10159"/>
                  </a:lnTo>
                  <a:lnTo>
                    <a:pt x="305822" y="85089"/>
                  </a:lnTo>
                  <a:close/>
                </a:path>
                <a:path w="603885" h="567690">
                  <a:moveTo>
                    <a:pt x="153448" y="566419"/>
                  </a:moveTo>
                  <a:lnTo>
                    <a:pt x="114845" y="566419"/>
                  </a:lnTo>
                  <a:lnTo>
                    <a:pt x="111205" y="565149"/>
                  </a:lnTo>
                  <a:lnTo>
                    <a:pt x="107427" y="563879"/>
                  </a:lnTo>
                  <a:lnTo>
                    <a:pt x="104637" y="562609"/>
                  </a:lnTo>
                  <a:lnTo>
                    <a:pt x="103266" y="561339"/>
                  </a:lnTo>
                  <a:lnTo>
                    <a:pt x="102106" y="561339"/>
                  </a:lnTo>
                  <a:lnTo>
                    <a:pt x="5185" y="505459"/>
                  </a:lnTo>
                  <a:lnTo>
                    <a:pt x="0" y="497839"/>
                  </a:lnTo>
                  <a:lnTo>
                    <a:pt x="590" y="292099"/>
                  </a:lnTo>
                  <a:lnTo>
                    <a:pt x="641" y="269239"/>
                  </a:lnTo>
                  <a:lnTo>
                    <a:pt x="867" y="267969"/>
                  </a:lnTo>
                  <a:lnTo>
                    <a:pt x="1289" y="266699"/>
                  </a:lnTo>
                  <a:lnTo>
                    <a:pt x="1747" y="100329"/>
                  </a:lnTo>
                  <a:lnTo>
                    <a:pt x="102091" y="8889"/>
                  </a:lnTo>
                  <a:lnTo>
                    <a:pt x="135950" y="1269"/>
                  </a:lnTo>
                  <a:lnTo>
                    <a:pt x="154009" y="2539"/>
                  </a:lnTo>
                  <a:lnTo>
                    <a:pt x="157185" y="3809"/>
                  </a:lnTo>
                  <a:lnTo>
                    <a:pt x="127201" y="3809"/>
                  </a:lnTo>
                  <a:lnTo>
                    <a:pt x="118720" y="5079"/>
                  </a:lnTo>
                  <a:lnTo>
                    <a:pt x="17698" y="60959"/>
                  </a:lnTo>
                  <a:lnTo>
                    <a:pt x="4823" y="72389"/>
                  </a:lnTo>
                  <a:lnTo>
                    <a:pt x="4844" y="86359"/>
                  </a:lnTo>
                  <a:lnTo>
                    <a:pt x="6702" y="88899"/>
                  </a:lnTo>
                  <a:lnTo>
                    <a:pt x="4803" y="88899"/>
                  </a:lnTo>
                  <a:lnTo>
                    <a:pt x="4351" y="251459"/>
                  </a:lnTo>
                  <a:lnTo>
                    <a:pt x="4326" y="260349"/>
                  </a:lnTo>
                  <a:lnTo>
                    <a:pt x="7699" y="260349"/>
                  </a:lnTo>
                  <a:lnTo>
                    <a:pt x="6376" y="261619"/>
                  </a:lnTo>
                  <a:lnTo>
                    <a:pt x="4973" y="264159"/>
                  </a:lnTo>
                  <a:lnTo>
                    <a:pt x="3852" y="269239"/>
                  </a:lnTo>
                  <a:lnTo>
                    <a:pt x="3727" y="273049"/>
                  </a:lnTo>
                  <a:lnTo>
                    <a:pt x="3865" y="273920"/>
                  </a:lnTo>
                  <a:lnTo>
                    <a:pt x="3929" y="274319"/>
                  </a:lnTo>
                  <a:lnTo>
                    <a:pt x="4917" y="278129"/>
                  </a:lnTo>
                  <a:lnTo>
                    <a:pt x="6673" y="280669"/>
                  </a:lnTo>
                  <a:lnTo>
                    <a:pt x="3636" y="280669"/>
                  </a:lnTo>
                  <a:lnTo>
                    <a:pt x="3068" y="480059"/>
                  </a:lnTo>
                  <a:lnTo>
                    <a:pt x="3021" y="496569"/>
                  </a:lnTo>
                  <a:lnTo>
                    <a:pt x="7671" y="502919"/>
                  </a:lnTo>
                  <a:lnTo>
                    <a:pt x="103558" y="558799"/>
                  </a:lnTo>
                  <a:lnTo>
                    <a:pt x="104644" y="558799"/>
                  </a:lnTo>
                  <a:lnTo>
                    <a:pt x="108574" y="560069"/>
                  </a:lnTo>
                  <a:lnTo>
                    <a:pt x="112133" y="561339"/>
                  </a:lnTo>
                  <a:lnTo>
                    <a:pt x="114723" y="562609"/>
                  </a:lnTo>
                  <a:lnTo>
                    <a:pt x="116553" y="562609"/>
                  </a:lnTo>
                  <a:lnTo>
                    <a:pt x="119470" y="563879"/>
                  </a:lnTo>
                  <a:lnTo>
                    <a:pt x="123048" y="563879"/>
                  </a:lnTo>
                  <a:lnTo>
                    <a:pt x="123228" y="565149"/>
                  </a:lnTo>
                  <a:lnTo>
                    <a:pt x="157198" y="565149"/>
                  </a:lnTo>
                  <a:lnTo>
                    <a:pt x="153448" y="566419"/>
                  </a:lnTo>
                  <a:close/>
                </a:path>
                <a:path w="603885" h="567690">
                  <a:moveTo>
                    <a:pt x="490803" y="346709"/>
                  </a:moveTo>
                  <a:lnTo>
                    <a:pt x="469601" y="346709"/>
                  </a:lnTo>
                  <a:lnTo>
                    <a:pt x="486831" y="345439"/>
                  </a:lnTo>
                  <a:lnTo>
                    <a:pt x="501932" y="339089"/>
                  </a:lnTo>
                  <a:lnTo>
                    <a:pt x="587903" y="289559"/>
                  </a:lnTo>
                  <a:lnTo>
                    <a:pt x="589068" y="288289"/>
                  </a:lnTo>
                  <a:lnTo>
                    <a:pt x="592892" y="285749"/>
                  </a:lnTo>
                  <a:lnTo>
                    <a:pt x="593916" y="284479"/>
                  </a:lnTo>
                  <a:lnTo>
                    <a:pt x="596751" y="281939"/>
                  </a:lnTo>
                  <a:lnTo>
                    <a:pt x="598221" y="280669"/>
                  </a:lnTo>
                  <a:lnTo>
                    <a:pt x="599475" y="276859"/>
                  </a:lnTo>
                  <a:lnTo>
                    <a:pt x="599852" y="276859"/>
                  </a:lnTo>
                  <a:lnTo>
                    <a:pt x="599972" y="275589"/>
                  </a:lnTo>
                  <a:lnTo>
                    <a:pt x="600596" y="273049"/>
                  </a:lnTo>
                  <a:lnTo>
                    <a:pt x="600714" y="269239"/>
                  </a:lnTo>
                  <a:lnTo>
                    <a:pt x="600184" y="266699"/>
                  </a:lnTo>
                  <a:lnTo>
                    <a:pt x="599181" y="265429"/>
                  </a:lnTo>
                  <a:lnTo>
                    <a:pt x="598717" y="264159"/>
                  </a:lnTo>
                  <a:lnTo>
                    <a:pt x="597423" y="261619"/>
                  </a:lnTo>
                  <a:lnTo>
                    <a:pt x="593822" y="257809"/>
                  </a:lnTo>
                  <a:lnTo>
                    <a:pt x="592766" y="256539"/>
                  </a:lnTo>
                  <a:lnTo>
                    <a:pt x="590880" y="255269"/>
                  </a:lnTo>
                  <a:lnTo>
                    <a:pt x="589480" y="253999"/>
                  </a:lnTo>
                  <a:lnTo>
                    <a:pt x="588270" y="253999"/>
                  </a:lnTo>
                  <a:lnTo>
                    <a:pt x="452893" y="175259"/>
                  </a:lnTo>
                  <a:lnTo>
                    <a:pt x="452605" y="175259"/>
                  </a:lnTo>
                  <a:lnTo>
                    <a:pt x="452602" y="173989"/>
                  </a:lnTo>
                  <a:lnTo>
                    <a:pt x="452889" y="173989"/>
                  </a:lnTo>
                  <a:lnTo>
                    <a:pt x="587267" y="95249"/>
                  </a:lnTo>
                  <a:lnTo>
                    <a:pt x="588636" y="95249"/>
                  </a:lnTo>
                  <a:lnTo>
                    <a:pt x="590360" y="93979"/>
                  </a:lnTo>
                  <a:lnTo>
                    <a:pt x="591838" y="92709"/>
                  </a:lnTo>
                  <a:lnTo>
                    <a:pt x="593582" y="90169"/>
                  </a:lnTo>
                  <a:lnTo>
                    <a:pt x="594367" y="90169"/>
                  </a:lnTo>
                  <a:lnTo>
                    <a:pt x="595804" y="88899"/>
                  </a:lnTo>
                  <a:lnTo>
                    <a:pt x="596429" y="87629"/>
                  </a:lnTo>
                  <a:lnTo>
                    <a:pt x="597217" y="86359"/>
                  </a:lnTo>
                  <a:lnTo>
                    <a:pt x="598133" y="85089"/>
                  </a:lnTo>
                  <a:lnTo>
                    <a:pt x="598242" y="83819"/>
                  </a:lnTo>
                  <a:lnTo>
                    <a:pt x="599155" y="81279"/>
                  </a:lnTo>
                  <a:lnTo>
                    <a:pt x="599384" y="80009"/>
                  </a:lnTo>
                  <a:lnTo>
                    <a:pt x="599587" y="72389"/>
                  </a:lnTo>
                  <a:lnTo>
                    <a:pt x="599621" y="71119"/>
                  </a:lnTo>
                  <a:lnTo>
                    <a:pt x="594979" y="64769"/>
                  </a:lnTo>
                  <a:lnTo>
                    <a:pt x="500086" y="10159"/>
                  </a:lnTo>
                  <a:lnTo>
                    <a:pt x="484903" y="3809"/>
                  </a:lnTo>
                  <a:lnTo>
                    <a:pt x="467646" y="2539"/>
                  </a:lnTo>
                  <a:lnTo>
                    <a:pt x="488882" y="2539"/>
                  </a:lnTo>
                  <a:lnTo>
                    <a:pt x="501596" y="7619"/>
                  </a:lnTo>
                  <a:lnTo>
                    <a:pt x="597462" y="62229"/>
                  </a:lnTo>
                  <a:lnTo>
                    <a:pt x="602639" y="69849"/>
                  </a:lnTo>
                  <a:lnTo>
                    <a:pt x="602628" y="87629"/>
                  </a:lnTo>
                  <a:lnTo>
                    <a:pt x="599609" y="87629"/>
                  </a:lnTo>
                  <a:lnTo>
                    <a:pt x="598982" y="88899"/>
                  </a:lnTo>
                  <a:lnTo>
                    <a:pt x="598258" y="90169"/>
                  </a:lnTo>
                  <a:lnTo>
                    <a:pt x="597340" y="91439"/>
                  </a:lnTo>
                  <a:lnTo>
                    <a:pt x="596570" y="91439"/>
                  </a:lnTo>
                  <a:lnTo>
                    <a:pt x="595424" y="92709"/>
                  </a:lnTo>
                  <a:lnTo>
                    <a:pt x="594670" y="93979"/>
                  </a:lnTo>
                  <a:lnTo>
                    <a:pt x="593864" y="93979"/>
                  </a:lnTo>
                  <a:lnTo>
                    <a:pt x="592034" y="96519"/>
                  </a:lnTo>
                  <a:lnTo>
                    <a:pt x="590638" y="96519"/>
                  </a:lnTo>
                  <a:lnTo>
                    <a:pt x="588842" y="97789"/>
                  </a:lnTo>
                  <a:lnTo>
                    <a:pt x="457126" y="175259"/>
                  </a:lnTo>
                  <a:lnTo>
                    <a:pt x="589140" y="251459"/>
                  </a:lnTo>
                  <a:lnTo>
                    <a:pt x="590222" y="251459"/>
                  </a:lnTo>
                  <a:lnTo>
                    <a:pt x="591976" y="252729"/>
                  </a:lnTo>
                  <a:lnTo>
                    <a:pt x="595233" y="255269"/>
                  </a:lnTo>
                  <a:lnTo>
                    <a:pt x="597188" y="256539"/>
                  </a:lnTo>
                  <a:lnTo>
                    <a:pt x="598218" y="257809"/>
                  </a:lnTo>
                  <a:lnTo>
                    <a:pt x="599116" y="259079"/>
                  </a:lnTo>
                  <a:lnTo>
                    <a:pt x="602136" y="259079"/>
                  </a:lnTo>
                  <a:lnTo>
                    <a:pt x="602121" y="264159"/>
                  </a:lnTo>
                  <a:lnTo>
                    <a:pt x="603178" y="266699"/>
                  </a:lnTo>
                  <a:lnTo>
                    <a:pt x="603733" y="269239"/>
                  </a:lnTo>
                  <a:lnTo>
                    <a:pt x="603714" y="281939"/>
                  </a:lnTo>
                  <a:lnTo>
                    <a:pt x="600694" y="281939"/>
                  </a:lnTo>
                  <a:lnTo>
                    <a:pt x="599793" y="283209"/>
                  </a:lnTo>
                  <a:lnTo>
                    <a:pt x="598693" y="284479"/>
                  </a:lnTo>
                  <a:lnTo>
                    <a:pt x="596942" y="285749"/>
                  </a:lnTo>
                  <a:lnTo>
                    <a:pt x="595540" y="287019"/>
                  </a:lnTo>
                  <a:lnTo>
                    <a:pt x="594033" y="288289"/>
                  </a:lnTo>
                  <a:lnTo>
                    <a:pt x="592410" y="289559"/>
                  </a:lnTo>
                  <a:lnTo>
                    <a:pt x="589970" y="292099"/>
                  </a:lnTo>
                  <a:lnTo>
                    <a:pt x="503450" y="341629"/>
                  </a:lnTo>
                  <a:lnTo>
                    <a:pt x="490803" y="346709"/>
                  </a:lnTo>
                  <a:close/>
                </a:path>
                <a:path w="603885" h="567690">
                  <a:moveTo>
                    <a:pt x="301433" y="87629"/>
                  </a:moveTo>
                  <a:lnTo>
                    <a:pt x="300855" y="87629"/>
                  </a:lnTo>
                  <a:lnTo>
                    <a:pt x="168379" y="11429"/>
                  </a:lnTo>
                  <a:lnTo>
                    <a:pt x="161184" y="7619"/>
                  </a:lnTo>
                  <a:lnTo>
                    <a:pt x="153205" y="5079"/>
                  </a:lnTo>
                  <a:lnTo>
                    <a:pt x="144707" y="3809"/>
                  </a:lnTo>
                  <a:lnTo>
                    <a:pt x="157185" y="3809"/>
                  </a:lnTo>
                  <a:lnTo>
                    <a:pt x="169889" y="8889"/>
                  </a:lnTo>
                  <a:lnTo>
                    <a:pt x="301139" y="85089"/>
                  </a:lnTo>
                  <a:lnTo>
                    <a:pt x="305822" y="85089"/>
                  </a:lnTo>
                  <a:lnTo>
                    <a:pt x="301433" y="87629"/>
                  </a:lnTo>
                  <a:close/>
                </a:path>
                <a:path w="603885" h="567690">
                  <a:moveTo>
                    <a:pt x="602136" y="259079"/>
                  </a:moveTo>
                  <a:lnTo>
                    <a:pt x="599116" y="259079"/>
                  </a:lnTo>
                  <a:lnTo>
                    <a:pt x="599572" y="100329"/>
                  </a:lnTo>
                  <a:lnTo>
                    <a:pt x="599609" y="87629"/>
                  </a:lnTo>
                  <a:lnTo>
                    <a:pt x="602628" y="87629"/>
                  </a:lnTo>
                  <a:lnTo>
                    <a:pt x="602158" y="251459"/>
                  </a:lnTo>
                  <a:lnTo>
                    <a:pt x="602136" y="259079"/>
                  </a:lnTo>
                  <a:close/>
                </a:path>
                <a:path w="603885" h="567690">
                  <a:moveTo>
                    <a:pt x="7699" y="260349"/>
                  </a:moveTo>
                  <a:lnTo>
                    <a:pt x="4326" y="260349"/>
                  </a:lnTo>
                  <a:lnTo>
                    <a:pt x="6028" y="257809"/>
                  </a:lnTo>
                  <a:lnTo>
                    <a:pt x="8312" y="255269"/>
                  </a:lnTo>
                  <a:lnTo>
                    <a:pt x="12323" y="252729"/>
                  </a:lnTo>
                  <a:lnTo>
                    <a:pt x="13616" y="251459"/>
                  </a:lnTo>
                  <a:lnTo>
                    <a:pt x="146162" y="175259"/>
                  </a:lnTo>
                  <a:lnTo>
                    <a:pt x="16399" y="100329"/>
                  </a:lnTo>
                  <a:lnTo>
                    <a:pt x="15184" y="99059"/>
                  </a:lnTo>
                  <a:lnTo>
                    <a:pt x="13253" y="97789"/>
                  </a:lnTo>
                  <a:lnTo>
                    <a:pt x="11099" y="96519"/>
                  </a:lnTo>
                  <a:lnTo>
                    <a:pt x="8759" y="93979"/>
                  </a:lnTo>
                  <a:lnTo>
                    <a:pt x="6914" y="91439"/>
                  </a:lnTo>
                  <a:lnTo>
                    <a:pt x="4803" y="88899"/>
                  </a:lnTo>
                  <a:lnTo>
                    <a:pt x="6702" y="88899"/>
                  </a:lnTo>
                  <a:lnTo>
                    <a:pt x="9488" y="92709"/>
                  </a:lnTo>
                  <a:lnTo>
                    <a:pt x="150396" y="173989"/>
                  </a:lnTo>
                  <a:lnTo>
                    <a:pt x="150684" y="173989"/>
                  </a:lnTo>
                  <a:lnTo>
                    <a:pt x="150685" y="175259"/>
                  </a:lnTo>
                  <a:lnTo>
                    <a:pt x="150399" y="175259"/>
                  </a:lnTo>
                  <a:lnTo>
                    <a:pt x="15803" y="253999"/>
                  </a:lnTo>
                  <a:lnTo>
                    <a:pt x="13981" y="255269"/>
                  </a:lnTo>
                  <a:lnTo>
                    <a:pt x="12719" y="256539"/>
                  </a:lnTo>
                  <a:lnTo>
                    <a:pt x="12041" y="256539"/>
                  </a:lnTo>
                  <a:lnTo>
                    <a:pt x="10811" y="257809"/>
                  </a:lnTo>
                  <a:lnTo>
                    <a:pt x="9529" y="259079"/>
                  </a:lnTo>
                  <a:lnTo>
                    <a:pt x="9022" y="259079"/>
                  </a:lnTo>
                  <a:lnTo>
                    <a:pt x="7699" y="260349"/>
                  </a:lnTo>
                  <a:close/>
                </a:path>
                <a:path w="603885" h="567690">
                  <a:moveTo>
                    <a:pt x="149303" y="349249"/>
                  </a:moveTo>
                  <a:lnTo>
                    <a:pt x="123481" y="349249"/>
                  </a:lnTo>
                  <a:lnTo>
                    <a:pt x="120493" y="347979"/>
                  </a:lnTo>
                  <a:lnTo>
                    <a:pt x="116134" y="347979"/>
                  </a:lnTo>
                  <a:lnTo>
                    <a:pt x="114727" y="346709"/>
                  </a:lnTo>
                  <a:lnTo>
                    <a:pt x="135645" y="346709"/>
                  </a:lnTo>
                  <a:lnTo>
                    <a:pt x="152877" y="345439"/>
                  </a:lnTo>
                  <a:lnTo>
                    <a:pt x="167987" y="339089"/>
                  </a:lnTo>
                  <a:lnTo>
                    <a:pt x="301501" y="261619"/>
                  </a:lnTo>
                  <a:lnTo>
                    <a:pt x="302902" y="261619"/>
                  </a:lnTo>
                  <a:lnTo>
                    <a:pt x="309505" y="265429"/>
                  </a:lnTo>
                  <a:lnTo>
                    <a:pt x="300637" y="265429"/>
                  </a:lnTo>
                  <a:lnTo>
                    <a:pt x="169504" y="341629"/>
                  </a:lnTo>
                  <a:lnTo>
                    <a:pt x="159998" y="345439"/>
                  </a:lnTo>
                  <a:lnTo>
                    <a:pt x="149303" y="349249"/>
                  </a:lnTo>
                  <a:close/>
                </a:path>
                <a:path w="603885" h="567690">
                  <a:moveTo>
                    <a:pt x="167955" y="561339"/>
                  </a:moveTo>
                  <a:lnTo>
                    <a:pt x="159254" y="561339"/>
                  </a:lnTo>
                  <a:lnTo>
                    <a:pt x="161444" y="560069"/>
                  </a:lnTo>
                  <a:lnTo>
                    <a:pt x="164009" y="560069"/>
                  </a:lnTo>
                  <a:lnTo>
                    <a:pt x="165531" y="558799"/>
                  </a:lnTo>
                  <a:lnTo>
                    <a:pt x="166506" y="558799"/>
                  </a:lnTo>
                  <a:lnTo>
                    <a:pt x="167372" y="557529"/>
                  </a:lnTo>
                  <a:lnTo>
                    <a:pt x="300637" y="480059"/>
                  </a:lnTo>
                  <a:lnTo>
                    <a:pt x="300637" y="265429"/>
                  </a:lnTo>
                  <a:lnTo>
                    <a:pt x="303657" y="265429"/>
                  </a:lnTo>
                  <a:lnTo>
                    <a:pt x="303657" y="481329"/>
                  </a:lnTo>
                  <a:lnTo>
                    <a:pt x="305851" y="482599"/>
                  </a:lnTo>
                  <a:lnTo>
                    <a:pt x="301519" y="482599"/>
                  </a:lnTo>
                  <a:lnTo>
                    <a:pt x="167955" y="561339"/>
                  </a:lnTo>
                  <a:close/>
                </a:path>
                <a:path w="603885" h="567690">
                  <a:moveTo>
                    <a:pt x="469606" y="350519"/>
                  </a:moveTo>
                  <a:lnTo>
                    <a:pt x="451544" y="347979"/>
                  </a:lnTo>
                  <a:lnTo>
                    <a:pt x="435651" y="341629"/>
                  </a:lnTo>
                  <a:lnTo>
                    <a:pt x="303657" y="265429"/>
                  </a:lnTo>
                  <a:lnTo>
                    <a:pt x="309505" y="265429"/>
                  </a:lnTo>
                  <a:lnTo>
                    <a:pt x="437161" y="339089"/>
                  </a:lnTo>
                  <a:lnTo>
                    <a:pt x="452345" y="345439"/>
                  </a:lnTo>
                  <a:lnTo>
                    <a:pt x="469601" y="346709"/>
                  </a:lnTo>
                  <a:lnTo>
                    <a:pt x="490803" y="346709"/>
                  </a:lnTo>
                  <a:lnTo>
                    <a:pt x="487641" y="347979"/>
                  </a:lnTo>
                  <a:lnTo>
                    <a:pt x="469606" y="350519"/>
                  </a:lnTo>
                  <a:close/>
                </a:path>
                <a:path w="603885" h="567690">
                  <a:moveTo>
                    <a:pt x="135645" y="346709"/>
                  </a:moveTo>
                  <a:lnTo>
                    <a:pt x="111927" y="346709"/>
                  </a:lnTo>
                  <a:lnTo>
                    <a:pt x="110571" y="345439"/>
                  </a:lnTo>
                  <a:lnTo>
                    <a:pt x="107900" y="345439"/>
                  </a:lnTo>
                  <a:lnTo>
                    <a:pt x="106608" y="344169"/>
                  </a:lnTo>
                  <a:lnTo>
                    <a:pt x="104093" y="342899"/>
                  </a:lnTo>
                  <a:lnTo>
                    <a:pt x="102876" y="342899"/>
                  </a:lnTo>
                  <a:lnTo>
                    <a:pt x="15233" y="292099"/>
                  </a:lnTo>
                  <a:lnTo>
                    <a:pt x="13998" y="290829"/>
                  </a:lnTo>
                  <a:lnTo>
                    <a:pt x="12107" y="289559"/>
                  </a:lnTo>
                  <a:lnTo>
                    <a:pt x="10429" y="288289"/>
                  </a:lnTo>
                  <a:lnTo>
                    <a:pt x="7274" y="285749"/>
                  </a:lnTo>
                  <a:lnTo>
                    <a:pt x="5166" y="283209"/>
                  </a:lnTo>
                  <a:lnTo>
                    <a:pt x="3636" y="280669"/>
                  </a:lnTo>
                  <a:lnTo>
                    <a:pt x="6673" y="280669"/>
                  </a:lnTo>
                  <a:lnTo>
                    <a:pt x="7551" y="281939"/>
                  </a:lnTo>
                  <a:lnTo>
                    <a:pt x="12056" y="285749"/>
                  </a:lnTo>
                  <a:lnTo>
                    <a:pt x="13667" y="287019"/>
                  </a:lnTo>
                  <a:lnTo>
                    <a:pt x="16249" y="289559"/>
                  </a:lnTo>
                  <a:lnTo>
                    <a:pt x="103215" y="339089"/>
                  </a:lnTo>
                  <a:lnTo>
                    <a:pt x="118391" y="345439"/>
                  </a:lnTo>
                  <a:lnTo>
                    <a:pt x="135645" y="346709"/>
                  </a:lnTo>
                  <a:close/>
                </a:path>
                <a:path w="603885" h="567690">
                  <a:moveTo>
                    <a:pt x="501838" y="561339"/>
                  </a:moveTo>
                  <a:lnTo>
                    <a:pt x="493228" y="561339"/>
                  </a:lnTo>
                  <a:lnTo>
                    <a:pt x="495468" y="560069"/>
                  </a:lnTo>
                  <a:lnTo>
                    <a:pt x="496421" y="560069"/>
                  </a:lnTo>
                  <a:lnTo>
                    <a:pt x="499390" y="558799"/>
                  </a:lnTo>
                  <a:lnTo>
                    <a:pt x="500392" y="558799"/>
                  </a:lnTo>
                  <a:lnTo>
                    <a:pt x="587500" y="507999"/>
                  </a:lnTo>
                  <a:lnTo>
                    <a:pt x="588572" y="506729"/>
                  </a:lnTo>
                  <a:lnTo>
                    <a:pt x="590603" y="505459"/>
                  </a:lnTo>
                  <a:lnTo>
                    <a:pt x="591629" y="504189"/>
                  </a:lnTo>
                  <a:lnTo>
                    <a:pt x="593367" y="502919"/>
                  </a:lnTo>
                  <a:lnTo>
                    <a:pt x="594054" y="502919"/>
                  </a:lnTo>
                  <a:lnTo>
                    <a:pt x="594822" y="501649"/>
                  </a:lnTo>
                  <a:lnTo>
                    <a:pt x="595808" y="500379"/>
                  </a:lnTo>
                  <a:lnTo>
                    <a:pt x="596903" y="499109"/>
                  </a:lnTo>
                  <a:lnTo>
                    <a:pt x="597553" y="497839"/>
                  </a:lnTo>
                  <a:lnTo>
                    <a:pt x="597935" y="497839"/>
                  </a:lnTo>
                  <a:lnTo>
                    <a:pt x="598248" y="496569"/>
                  </a:lnTo>
                  <a:lnTo>
                    <a:pt x="599345" y="494029"/>
                  </a:lnTo>
                  <a:lnTo>
                    <a:pt x="600010" y="491489"/>
                  </a:lnTo>
                  <a:lnTo>
                    <a:pt x="600122" y="480059"/>
                  </a:lnTo>
                  <a:lnTo>
                    <a:pt x="600665" y="292099"/>
                  </a:lnTo>
                  <a:lnTo>
                    <a:pt x="600694" y="281939"/>
                  </a:lnTo>
                  <a:lnTo>
                    <a:pt x="603714" y="281939"/>
                  </a:lnTo>
                  <a:lnTo>
                    <a:pt x="603142" y="480059"/>
                  </a:lnTo>
                  <a:lnTo>
                    <a:pt x="602394" y="495299"/>
                  </a:lnTo>
                  <a:lnTo>
                    <a:pt x="600584" y="495299"/>
                  </a:lnTo>
                  <a:lnTo>
                    <a:pt x="602016" y="496569"/>
                  </a:lnTo>
                  <a:lnTo>
                    <a:pt x="601539" y="497839"/>
                  </a:lnTo>
                  <a:lnTo>
                    <a:pt x="600876" y="499109"/>
                  </a:lnTo>
                  <a:lnTo>
                    <a:pt x="600275" y="499109"/>
                  </a:lnTo>
                  <a:lnTo>
                    <a:pt x="599397" y="501649"/>
                  </a:lnTo>
                  <a:lnTo>
                    <a:pt x="598530" y="501649"/>
                  </a:lnTo>
                  <a:lnTo>
                    <a:pt x="597699" y="502919"/>
                  </a:lnTo>
                  <a:lnTo>
                    <a:pt x="596517" y="504189"/>
                  </a:lnTo>
                  <a:lnTo>
                    <a:pt x="595601" y="505459"/>
                  </a:lnTo>
                  <a:lnTo>
                    <a:pt x="593850" y="506729"/>
                  </a:lnTo>
                  <a:lnTo>
                    <a:pt x="593133" y="507999"/>
                  </a:lnTo>
                  <a:lnTo>
                    <a:pt x="591300" y="509269"/>
                  </a:lnTo>
                  <a:lnTo>
                    <a:pt x="588757" y="510539"/>
                  </a:lnTo>
                  <a:lnTo>
                    <a:pt x="501838" y="561339"/>
                  </a:lnTo>
                  <a:close/>
                </a:path>
                <a:path w="603885" h="567690">
                  <a:moveTo>
                    <a:pt x="444284" y="561339"/>
                  </a:moveTo>
                  <a:lnTo>
                    <a:pt x="436077" y="561339"/>
                  </a:lnTo>
                  <a:lnTo>
                    <a:pt x="301519" y="482599"/>
                  </a:lnTo>
                  <a:lnTo>
                    <a:pt x="305851" y="482599"/>
                  </a:lnTo>
                  <a:lnTo>
                    <a:pt x="437520" y="558799"/>
                  </a:lnTo>
                  <a:lnTo>
                    <a:pt x="438612" y="558799"/>
                  </a:lnTo>
                  <a:lnTo>
                    <a:pt x="441079" y="560069"/>
                  </a:lnTo>
                  <a:lnTo>
                    <a:pt x="442559" y="560069"/>
                  </a:lnTo>
                  <a:lnTo>
                    <a:pt x="444284" y="561339"/>
                  </a:lnTo>
                  <a:close/>
                </a:path>
                <a:path w="603885" h="567690">
                  <a:moveTo>
                    <a:pt x="602061" y="496569"/>
                  </a:moveTo>
                  <a:lnTo>
                    <a:pt x="600584" y="495299"/>
                  </a:lnTo>
                  <a:lnTo>
                    <a:pt x="602394" y="495299"/>
                  </a:lnTo>
                  <a:lnTo>
                    <a:pt x="602061" y="496569"/>
                  </a:lnTo>
                  <a:close/>
                </a:path>
                <a:path w="603885" h="567690">
                  <a:moveTo>
                    <a:pt x="165626" y="562609"/>
                  </a:moveTo>
                  <a:lnTo>
                    <a:pt x="156311" y="562609"/>
                  </a:lnTo>
                  <a:lnTo>
                    <a:pt x="158322" y="561339"/>
                  </a:lnTo>
                  <a:lnTo>
                    <a:pt x="166920" y="561339"/>
                  </a:lnTo>
                  <a:lnTo>
                    <a:pt x="165626" y="562609"/>
                  </a:lnTo>
                  <a:close/>
                </a:path>
                <a:path w="603885" h="567690">
                  <a:moveTo>
                    <a:pt x="453429" y="563879"/>
                  </a:moveTo>
                  <a:lnTo>
                    <a:pt x="441420" y="563879"/>
                  </a:lnTo>
                  <a:lnTo>
                    <a:pt x="438578" y="562609"/>
                  </a:lnTo>
                  <a:lnTo>
                    <a:pt x="437239" y="561339"/>
                  </a:lnTo>
                  <a:lnTo>
                    <a:pt x="446096" y="561339"/>
                  </a:lnTo>
                  <a:lnTo>
                    <a:pt x="449490" y="562609"/>
                  </a:lnTo>
                  <a:lnTo>
                    <a:pt x="450375" y="562609"/>
                  </a:lnTo>
                  <a:lnTo>
                    <a:pt x="453429" y="563879"/>
                  </a:lnTo>
                  <a:close/>
                </a:path>
                <a:path w="603885" h="567690">
                  <a:moveTo>
                    <a:pt x="496626" y="563879"/>
                  </a:moveTo>
                  <a:lnTo>
                    <a:pt x="485893" y="563879"/>
                  </a:lnTo>
                  <a:lnTo>
                    <a:pt x="488902" y="562609"/>
                  </a:lnTo>
                  <a:lnTo>
                    <a:pt x="490190" y="562609"/>
                  </a:lnTo>
                  <a:lnTo>
                    <a:pt x="492303" y="561339"/>
                  </a:lnTo>
                  <a:lnTo>
                    <a:pt x="500769" y="561339"/>
                  </a:lnTo>
                  <a:lnTo>
                    <a:pt x="497637" y="562609"/>
                  </a:lnTo>
                  <a:lnTo>
                    <a:pt x="496626" y="563879"/>
                  </a:lnTo>
                  <a:close/>
                </a:path>
                <a:path w="603885" h="567690">
                  <a:moveTo>
                    <a:pt x="162591" y="563879"/>
                  </a:moveTo>
                  <a:lnTo>
                    <a:pt x="151898" y="563879"/>
                  </a:lnTo>
                  <a:lnTo>
                    <a:pt x="153694" y="562609"/>
                  </a:lnTo>
                  <a:lnTo>
                    <a:pt x="163569" y="562609"/>
                  </a:lnTo>
                  <a:lnTo>
                    <a:pt x="162591" y="563879"/>
                  </a:lnTo>
                  <a:close/>
                </a:path>
                <a:path w="603885" h="567690">
                  <a:moveTo>
                    <a:pt x="159297" y="565149"/>
                  </a:moveTo>
                  <a:lnTo>
                    <a:pt x="146282" y="565149"/>
                  </a:lnTo>
                  <a:lnTo>
                    <a:pt x="149046" y="563879"/>
                  </a:lnTo>
                  <a:lnTo>
                    <a:pt x="160286" y="563879"/>
                  </a:lnTo>
                  <a:lnTo>
                    <a:pt x="159297" y="565149"/>
                  </a:lnTo>
                  <a:close/>
                </a:path>
                <a:path w="603885" h="567690">
                  <a:moveTo>
                    <a:pt x="487414" y="566419"/>
                  </a:moveTo>
                  <a:lnTo>
                    <a:pt x="448689" y="566419"/>
                  </a:lnTo>
                  <a:lnTo>
                    <a:pt x="445162" y="565149"/>
                  </a:lnTo>
                  <a:lnTo>
                    <a:pt x="444185" y="563879"/>
                  </a:lnTo>
                  <a:lnTo>
                    <a:pt x="456997" y="563879"/>
                  </a:lnTo>
                  <a:lnTo>
                    <a:pt x="457168" y="565149"/>
                  </a:lnTo>
                  <a:lnTo>
                    <a:pt x="491076" y="565149"/>
                  </a:lnTo>
                  <a:lnTo>
                    <a:pt x="487414" y="566419"/>
                  </a:lnTo>
                  <a:close/>
                </a:path>
                <a:path w="603885" h="567690">
                  <a:moveTo>
                    <a:pt x="493282" y="565149"/>
                  </a:moveTo>
                  <a:lnTo>
                    <a:pt x="480461" y="565149"/>
                  </a:lnTo>
                  <a:lnTo>
                    <a:pt x="482971" y="563879"/>
                  </a:lnTo>
                  <a:lnTo>
                    <a:pt x="494269" y="563879"/>
                  </a:lnTo>
                  <a:lnTo>
                    <a:pt x="493282" y="565149"/>
                  </a:lnTo>
                  <a:close/>
                </a:path>
                <a:path w="603885" h="567690">
                  <a:moveTo>
                    <a:pt x="148822" y="567689"/>
                  </a:moveTo>
                  <a:lnTo>
                    <a:pt x="121753" y="567689"/>
                  </a:lnTo>
                  <a:lnTo>
                    <a:pt x="118560" y="566419"/>
                  </a:lnTo>
                  <a:lnTo>
                    <a:pt x="152564" y="566419"/>
                  </a:lnTo>
                  <a:lnTo>
                    <a:pt x="148822" y="567689"/>
                  </a:lnTo>
                  <a:close/>
                </a:path>
                <a:path w="603885" h="567690">
                  <a:moveTo>
                    <a:pt x="483552" y="567689"/>
                  </a:moveTo>
                  <a:lnTo>
                    <a:pt x="455708" y="567689"/>
                  </a:lnTo>
                  <a:lnTo>
                    <a:pt x="452519" y="566419"/>
                  </a:lnTo>
                  <a:lnTo>
                    <a:pt x="486553" y="566419"/>
                  </a:lnTo>
                  <a:lnTo>
                    <a:pt x="483552" y="567689"/>
                  </a:lnTo>
                  <a:close/>
                </a:path>
              </a:pathLst>
            </a:custGeom>
            <a:solidFill>
              <a:srgbClr val="2558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/>
          <p:nvPr/>
        </p:nvSpPr>
        <p:spPr>
          <a:xfrm>
            <a:off x="0" y="8661824"/>
            <a:ext cx="1861185" cy="1625600"/>
          </a:xfrm>
          <a:custGeom>
            <a:avLst/>
            <a:gdLst/>
            <a:ahLst/>
            <a:cxnLst/>
            <a:rect l="l" t="t" r="r" b="b"/>
            <a:pathLst>
              <a:path w="1861185" h="1625600">
                <a:moveTo>
                  <a:pt x="0" y="426888"/>
                </a:moveTo>
                <a:lnTo>
                  <a:pt x="0" y="220268"/>
                </a:lnTo>
                <a:lnTo>
                  <a:pt x="29189" y="207977"/>
                </a:lnTo>
                <a:lnTo>
                  <a:pt x="75411" y="189176"/>
                </a:lnTo>
                <a:lnTo>
                  <a:pt x="121869" y="170992"/>
                </a:lnTo>
                <a:lnTo>
                  <a:pt x="168568" y="153474"/>
                </a:lnTo>
                <a:lnTo>
                  <a:pt x="215515" y="136671"/>
                </a:lnTo>
                <a:lnTo>
                  <a:pt x="262716" y="120636"/>
                </a:lnTo>
                <a:lnTo>
                  <a:pt x="310176" y="105416"/>
                </a:lnTo>
                <a:lnTo>
                  <a:pt x="357901" y="91063"/>
                </a:lnTo>
                <a:lnTo>
                  <a:pt x="405898" y="77626"/>
                </a:lnTo>
                <a:lnTo>
                  <a:pt x="454172" y="65157"/>
                </a:lnTo>
                <a:lnTo>
                  <a:pt x="502729" y="53703"/>
                </a:lnTo>
                <a:lnTo>
                  <a:pt x="600951" y="33195"/>
                </a:lnTo>
                <a:lnTo>
                  <a:pt x="650878" y="23258"/>
                </a:lnTo>
                <a:lnTo>
                  <a:pt x="701145" y="14353"/>
                </a:lnTo>
                <a:lnTo>
                  <a:pt x="751601" y="7098"/>
                </a:lnTo>
                <a:lnTo>
                  <a:pt x="802094" y="2108"/>
                </a:lnTo>
                <a:lnTo>
                  <a:pt x="852470" y="0"/>
                </a:lnTo>
                <a:lnTo>
                  <a:pt x="902578" y="1389"/>
                </a:lnTo>
                <a:lnTo>
                  <a:pt x="952266" y="6893"/>
                </a:lnTo>
                <a:lnTo>
                  <a:pt x="1001382" y="17127"/>
                </a:lnTo>
                <a:lnTo>
                  <a:pt x="1049773" y="32708"/>
                </a:lnTo>
                <a:lnTo>
                  <a:pt x="1095445" y="59768"/>
                </a:lnTo>
                <a:lnTo>
                  <a:pt x="1131676" y="98131"/>
                </a:lnTo>
                <a:lnTo>
                  <a:pt x="1155016" y="144998"/>
                </a:lnTo>
                <a:lnTo>
                  <a:pt x="1161212" y="191547"/>
                </a:lnTo>
                <a:lnTo>
                  <a:pt x="861650" y="191547"/>
                </a:lnTo>
                <a:lnTo>
                  <a:pt x="809972" y="193474"/>
                </a:lnTo>
                <a:lnTo>
                  <a:pt x="758264" y="199307"/>
                </a:lnTo>
                <a:lnTo>
                  <a:pt x="706697" y="207691"/>
                </a:lnTo>
                <a:lnTo>
                  <a:pt x="604659" y="226685"/>
                </a:lnTo>
                <a:lnTo>
                  <a:pt x="556397" y="236730"/>
                </a:lnTo>
                <a:lnTo>
                  <a:pt x="508463" y="247911"/>
                </a:lnTo>
                <a:lnTo>
                  <a:pt x="460844" y="260164"/>
                </a:lnTo>
                <a:lnTo>
                  <a:pt x="413525" y="273422"/>
                </a:lnTo>
                <a:lnTo>
                  <a:pt x="366493" y="287623"/>
                </a:lnTo>
                <a:lnTo>
                  <a:pt x="319735" y="302700"/>
                </a:lnTo>
                <a:lnTo>
                  <a:pt x="273236" y="318589"/>
                </a:lnTo>
                <a:lnTo>
                  <a:pt x="226984" y="335225"/>
                </a:lnTo>
                <a:lnTo>
                  <a:pt x="180963" y="352544"/>
                </a:lnTo>
                <a:lnTo>
                  <a:pt x="135161" y="370480"/>
                </a:lnTo>
                <a:lnTo>
                  <a:pt x="89564" y="388969"/>
                </a:lnTo>
                <a:lnTo>
                  <a:pt x="44158" y="407946"/>
                </a:lnTo>
                <a:lnTo>
                  <a:pt x="0" y="426888"/>
                </a:lnTo>
                <a:close/>
              </a:path>
              <a:path w="1861185" h="1625600">
                <a:moveTo>
                  <a:pt x="0" y="1025311"/>
                </a:moveTo>
                <a:lnTo>
                  <a:pt x="0" y="801762"/>
                </a:lnTo>
                <a:lnTo>
                  <a:pt x="40577" y="778287"/>
                </a:lnTo>
                <a:lnTo>
                  <a:pt x="310409" y="625375"/>
                </a:lnTo>
                <a:lnTo>
                  <a:pt x="612881" y="459557"/>
                </a:lnTo>
                <a:lnTo>
                  <a:pt x="655731" y="435245"/>
                </a:lnTo>
                <a:lnTo>
                  <a:pt x="739102" y="386232"/>
                </a:lnTo>
                <a:lnTo>
                  <a:pt x="780706" y="360839"/>
                </a:lnTo>
                <a:lnTo>
                  <a:pt x="821467" y="334184"/>
                </a:lnTo>
                <a:lnTo>
                  <a:pt x="860792" y="305760"/>
                </a:lnTo>
                <a:lnTo>
                  <a:pt x="898092" y="275064"/>
                </a:lnTo>
                <a:lnTo>
                  <a:pt x="932773" y="241590"/>
                </a:lnTo>
                <a:lnTo>
                  <a:pt x="964244" y="204835"/>
                </a:lnTo>
                <a:lnTo>
                  <a:pt x="913131" y="194882"/>
                </a:lnTo>
                <a:lnTo>
                  <a:pt x="861650" y="191547"/>
                </a:lnTo>
                <a:lnTo>
                  <a:pt x="1161212" y="191547"/>
                </a:lnTo>
                <a:lnTo>
                  <a:pt x="1156602" y="234125"/>
                </a:lnTo>
                <a:lnTo>
                  <a:pt x="1126116" y="305207"/>
                </a:lnTo>
                <a:lnTo>
                  <a:pt x="1102243" y="339669"/>
                </a:lnTo>
                <a:lnTo>
                  <a:pt x="1073416" y="373369"/>
                </a:lnTo>
                <a:lnTo>
                  <a:pt x="1040235" y="406273"/>
                </a:lnTo>
                <a:lnTo>
                  <a:pt x="1003301" y="438351"/>
                </a:lnTo>
                <a:lnTo>
                  <a:pt x="963213" y="469568"/>
                </a:lnTo>
                <a:lnTo>
                  <a:pt x="920572" y="499894"/>
                </a:lnTo>
                <a:lnTo>
                  <a:pt x="875977" y="529295"/>
                </a:lnTo>
                <a:lnTo>
                  <a:pt x="830029" y="557739"/>
                </a:lnTo>
                <a:lnTo>
                  <a:pt x="783327" y="585195"/>
                </a:lnTo>
                <a:lnTo>
                  <a:pt x="736472" y="611628"/>
                </a:lnTo>
                <a:lnTo>
                  <a:pt x="690064" y="637008"/>
                </a:lnTo>
                <a:lnTo>
                  <a:pt x="520898" y="727340"/>
                </a:lnTo>
                <a:lnTo>
                  <a:pt x="485724" y="746965"/>
                </a:lnTo>
                <a:lnTo>
                  <a:pt x="454596" y="765341"/>
                </a:lnTo>
                <a:lnTo>
                  <a:pt x="278621" y="863137"/>
                </a:lnTo>
                <a:lnTo>
                  <a:pt x="147518" y="938089"/>
                </a:lnTo>
                <a:lnTo>
                  <a:pt x="60670" y="989005"/>
                </a:lnTo>
                <a:lnTo>
                  <a:pt x="0" y="1025311"/>
                </a:lnTo>
                <a:close/>
              </a:path>
              <a:path w="1861185" h="1625600">
                <a:moveTo>
                  <a:pt x="0" y="1474007"/>
                </a:moveTo>
                <a:lnTo>
                  <a:pt x="0" y="1268099"/>
                </a:lnTo>
                <a:lnTo>
                  <a:pt x="363703" y="1122446"/>
                </a:lnTo>
                <a:lnTo>
                  <a:pt x="505223" y="1068683"/>
                </a:lnTo>
                <a:lnTo>
                  <a:pt x="600141" y="1034343"/>
                </a:lnTo>
                <a:lnTo>
                  <a:pt x="695637" y="1001521"/>
                </a:lnTo>
                <a:lnTo>
                  <a:pt x="1028513" y="893191"/>
                </a:lnTo>
                <a:lnTo>
                  <a:pt x="1124455" y="864093"/>
                </a:lnTo>
                <a:lnTo>
                  <a:pt x="1172604" y="850243"/>
                </a:lnTo>
                <a:lnTo>
                  <a:pt x="1220882" y="836962"/>
                </a:lnTo>
                <a:lnTo>
                  <a:pt x="1269297" y="824329"/>
                </a:lnTo>
                <a:lnTo>
                  <a:pt x="1317857" y="812422"/>
                </a:lnTo>
                <a:lnTo>
                  <a:pt x="1366568" y="801318"/>
                </a:lnTo>
                <a:lnTo>
                  <a:pt x="1415440" y="791096"/>
                </a:lnTo>
                <a:lnTo>
                  <a:pt x="1465150" y="781721"/>
                </a:lnTo>
                <a:lnTo>
                  <a:pt x="1513695" y="773608"/>
                </a:lnTo>
                <a:lnTo>
                  <a:pt x="1563094" y="766499"/>
                </a:lnTo>
                <a:lnTo>
                  <a:pt x="1612684" y="760583"/>
                </a:lnTo>
                <a:lnTo>
                  <a:pt x="1662473" y="755939"/>
                </a:lnTo>
                <a:lnTo>
                  <a:pt x="1712059" y="755560"/>
                </a:lnTo>
                <a:lnTo>
                  <a:pt x="1755523" y="764543"/>
                </a:lnTo>
                <a:lnTo>
                  <a:pt x="1792292" y="781721"/>
                </a:lnTo>
                <a:lnTo>
                  <a:pt x="1821794" y="805927"/>
                </a:lnTo>
                <a:lnTo>
                  <a:pt x="1856701" y="870750"/>
                </a:lnTo>
                <a:lnTo>
                  <a:pt x="1860961" y="909033"/>
                </a:lnTo>
                <a:lnTo>
                  <a:pt x="1855663" y="949648"/>
                </a:lnTo>
                <a:lnTo>
                  <a:pt x="1636777" y="949648"/>
                </a:lnTo>
                <a:lnTo>
                  <a:pt x="1585464" y="956060"/>
                </a:lnTo>
                <a:lnTo>
                  <a:pt x="1534404" y="963959"/>
                </a:lnTo>
                <a:lnTo>
                  <a:pt x="1483580" y="973200"/>
                </a:lnTo>
                <a:lnTo>
                  <a:pt x="1432973" y="983642"/>
                </a:lnTo>
                <a:lnTo>
                  <a:pt x="1382565" y="995140"/>
                </a:lnTo>
                <a:lnTo>
                  <a:pt x="1332339" y="1007552"/>
                </a:lnTo>
                <a:lnTo>
                  <a:pt x="1282277" y="1020734"/>
                </a:lnTo>
                <a:lnTo>
                  <a:pt x="1232360" y="1034543"/>
                </a:lnTo>
                <a:lnTo>
                  <a:pt x="984331" y="1107992"/>
                </a:lnTo>
                <a:lnTo>
                  <a:pt x="936511" y="1122716"/>
                </a:lnTo>
                <a:lnTo>
                  <a:pt x="841363" y="1153492"/>
                </a:lnTo>
                <a:lnTo>
                  <a:pt x="746796" y="1185847"/>
                </a:lnTo>
                <a:lnTo>
                  <a:pt x="652727" y="1219549"/>
                </a:lnTo>
                <a:lnTo>
                  <a:pt x="512365" y="1272117"/>
                </a:lnTo>
                <a:lnTo>
                  <a:pt x="0" y="1474007"/>
                </a:lnTo>
                <a:close/>
              </a:path>
              <a:path w="1861185" h="1625600">
                <a:moveTo>
                  <a:pt x="1042025" y="1625175"/>
                </a:moveTo>
                <a:lnTo>
                  <a:pt x="685946" y="1625175"/>
                </a:lnTo>
                <a:lnTo>
                  <a:pt x="714569" y="1605566"/>
                </a:lnTo>
                <a:lnTo>
                  <a:pt x="755564" y="1578137"/>
                </a:lnTo>
                <a:lnTo>
                  <a:pt x="796840" y="1551071"/>
                </a:lnTo>
                <a:lnTo>
                  <a:pt x="838344" y="1524301"/>
                </a:lnTo>
                <a:lnTo>
                  <a:pt x="1089272" y="1366225"/>
                </a:lnTo>
                <a:lnTo>
                  <a:pt x="1172399" y="1312917"/>
                </a:lnTo>
                <a:lnTo>
                  <a:pt x="1213633" y="1285850"/>
                </a:lnTo>
                <a:lnTo>
                  <a:pt x="1254578" y="1258421"/>
                </a:lnTo>
                <a:lnTo>
                  <a:pt x="1295183" y="1230562"/>
                </a:lnTo>
                <a:lnTo>
                  <a:pt x="1335396" y="1202209"/>
                </a:lnTo>
                <a:lnTo>
                  <a:pt x="1375165" y="1173295"/>
                </a:lnTo>
                <a:lnTo>
                  <a:pt x="1414439" y="1143754"/>
                </a:lnTo>
                <a:lnTo>
                  <a:pt x="1453165" y="1113520"/>
                </a:lnTo>
                <a:lnTo>
                  <a:pt x="1491292" y="1082527"/>
                </a:lnTo>
                <a:lnTo>
                  <a:pt x="1528769" y="1050709"/>
                </a:lnTo>
                <a:lnTo>
                  <a:pt x="1565543" y="1018001"/>
                </a:lnTo>
                <a:lnTo>
                  <a:pt x="1601563" y="984336"/>
                </a:lnTo>
                <a:lnTo>
                  <a:pt x="1636777" y="949648"/>
                </a:lnTo>
                <a:lnTo>
                  <a:pt x="1855670" y="949648"/>
                </a:lnTo>
                <a:lnTo>
                  <a:pt x="1840226" y="991506"/>
                </a:lnTo>
                <a:lnTo>
                  <a:pt x="1814085" y="1033361"/>
                </a:lnTo>
                <a:lnTo>
                  <a:pt x="1783141" y="1074494"/>
                </a:lnTo>
                <a:lnTo>
                  <a:pt x="1748809" y="1112625"/>
                </a:lnTo>
                <a:lnTo>
                  <a:pt x="1711895" y="1148386"/>
                </a:lnTo>
                <a:lnTo>
                  <a:pt x="1673205" y="1182405"/>
                </a:lnTo>
                <a:lnTo>
                  <a:pt x="1633544" y="1215314"/>
                </a:lnTo>
                <a:lnTo>
                  <a:pt x="1593719" y="1247744"/>
                </a:lnTo>
                <a:lnTo>
                  <a:pt x="1555265" y="1277347"/>
                </a:lnTo>
                <a:lnTo>
                  <a:pt x="1516418" y="1306421"/>
                </a:lnTo>
                <a:lnTo>
                  <a:pt x="1477217" y="1335011"/>
                </a:lnTo>
                <a:lnTo>
                  <a:pt x="1437697" y="1363163"/>
                </a:lnTo>
                <a:lnTo>
                  <a:pt x="1397895" y="1390924"/>
                </a:lnTo>
                <a:lnTo>
                  <a:pt x="1357848" y="1418339"/>
                </a:lnTo>
                <a:lnTo>
                  <a:pt x="1277166" y="1472314"/>
                </a:lnTo>
                <a:lnTo>
                  <a:pt x="1113228" y="1579618"/>
                </a:lnTo>
                <a:lnTo>
                  <a:pt x="1070695" y="1607031"/>
                </a:lnTo>
                <a:lnTo>
                  <a:pt x="1042025" y="1625175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0" y="439468"/>
            <a:ext cx="1496060" cy="635000"/>
          </a:xfrm>
          <a:custGeom>
            <a:avLst/>
            <a:gdLst/>
            <a:ahLst/>
            <a:cxnLst/>
            <a:rect l="l" t="t" r="r" b="b"/>
            <a:pathLst>
              <a:path w="1496060" h="635000">
                <a:moveTo>
                  <a:pt x="0" y="385016"/>
                </a:moveTo>
                <a:lnTo>
                  <a:pt x="0" y="184147"/>
                </a:lnTo>
                <a:lnTo>
                  <a:pt x="29398" y="138176"/>
                </a:lnTo>
                <a:lnTo>
                  <a:pt x="58515" y="93821"/>
                </a:lnTo>
                <a:lnTo>
                  <a:pt x="88067" y="49765"/>
                </a:lnTo>
                <a:lnTo>
                  <a:pt x="120671" y="23518"/>
                </a:lnTo>
                <a:lnTo>
                  <a:pt x="151379" y="21239"/>
                </a:lnTo>
                <a:lnTo>
                  <a:pt x="179753" y="37145"/>
                </a:lnTo>
                <a:lnTo>
                  <a:pt x="205357" y="65452"/>
                </a:lnTo>
                <a:lnTo>
                  <a:pt x="227756" y="100379"/>
                </a:lnTo>
                <a:lnTo>
                  <a:pt x="246514" y="136141"/>
                </a:lnTo>
                <a:lnTo>
                  <a:pt x="261194" y="166958"/>
                </a:lnTo>
                <a:lnTo>
                  <a:pt x="283234" y="212575"/>
                </a:lnTo>
                <a:lnTo>
                  <a:pt x="304914" y="258363"/>
                </a:lnTo>
                <a:lnTo>
                  <a:pt x="348011" y="350058"/>
                </a:lnTo>
                <a:lnTo>
                  <a:pt x="369836" y="395770"/>
                </a:lnTo>
                <a:lnTo>
                  <a:pt x="392117" y="441262"/>
                </a:lnTo>
                <a:lnTo>
                  <a:pt x="415059" y="486435"/>
                </a:lnTo>
                <a:lnTo>
                  <a:pt x="444868" y="444518"/>
                </a:lnTo>
                <a:lnTo>
                  <a:pt x="474982" y="402826"/>
                </a:lnTo>
                <a:lnTo>
                  <a:pt x="535371" y="319646"/>
                </a:lnTo>
                <a:lnTo>
                  <a:pt x="565271" y="277919"/>
                </a:lnTo>
                <a:lnTo>
                  <a:pt x="594724" y="235944"/>
                </a:lnTo>
                <a:lnTo>
                  <a:pt x="623544" y="193600"/>
                </a:lnTo>
                <a:lnTo>
                  <a:pt x="651542" y="150769"/>
                </a:lnTo>
                <a:lnTo>
                  <a:pt x="678530" y="107333"/>
                </a:lnTo>
                <a:lnTo>
                  <a:pt x="704322" y="63172"/>
                </a:lnTo>
                <a:lnTo>
                  <a:pt x="720313" y="39096"/>
                </a:lnTo>
                <a:lnTo>
                  <a:pt x="743647" y="22983"/>
                </a:lnTo>
                <a:lnTo>
                  <a:pt x="770508" y="18703"/>
                </a:lnTo>
                <a:lnTo>
                  <a:pt x="797079" y="30126"/>
                </a:lnTo>
                <a:lnTo>
                  <a:pt x="820810" y="61878"/>
                </a:lnTo>
                <a:lnTo>
                  <a:pt x="838128" y="98013"/>
                </a:lnTo>
                <a:lnTo>
                  <a:pt x="851417" y="136273"/>
                </a:lnTo>
                <a:lnTo>
                  <a:pt x="863059" y="174398"/>
                </a:lnTo>
                <a:lnTo>
                  <a:pt x="877681" y="225790"/>
                </a:lnTo>
                <a:lnTo>
                  <a:pt x="892512" y="277119"/>
                </a:lnTo>
                <a:lnTo>
                  <a:pt x="907568" y="328382"/>
                </a:lnTo>
                <a:lnTo>
                  <a:pt x="922864" y="379572"/>
                </a:lnTo>
                <a:lnTo>
                  <a:pt x="938413" y="430684"/>
                </a:lnTo>
                <a:lnTo>
                  <a:pt x="954230" y="481714"/>
                </a:lnTo>
                <a:lnTo>
                  <a:pt x="987351" y="442001"/>
                </a:lnTo>
                <a:lnTo>
                  <a:pt x="1019359" y="401456"/>
                </a:lnTo>
                <a:lnTo>
                  <a:pt x="1050445" y="360221"/>
                </a:lnTo>
                <a:lnTo>
                  <a:pt x="1080802" y="318440"/>
                </a:lnTo>
                <a:lnTo>
                  <a:pt x="1110622" y="276258"/>
                </a:lnTo>
                <a:lnTo>
                  <a:pt x="1140095" y="233817"/>
                </a:lnTo>
                <a:lnTo>
                  <a:pt x="1198774" y="148735"/>
                </a:lnTo>
                <a:lnTo>
                  <a:pt x="1228363" y="106381"/>
                </a:lnTo>
                <a:lnTo>
                  <a:pt x="1258373" y="64343"/>
                </a:lnTo>
                <a:lnTo>
                  <a:pt x="1285724" y="30715"/>
                </a:lnTo>
                <a:lnTo>
                  <a:pt x="1319038" y="5185"/>
                </a:lnTo>
                <a:lnTo>
                  <a:pt x="1354886" y="0"/>
                </a:lnTo>
                <a:lnTo>
                  <a:pt x="1389843" y="27406"/>
                </a:lnTo>
                <a:lnTo>
                  <a:pt x="1405123" y="76011"/>
                </a:lnTo>
                <a:lnTo>
                  <a:pt x="1417054" y="125763"/>
                </a:lnTo>
                <a:lnTo>
                  <a:pt x="1428051" y="175840"/>
                </a:lnTo>
                <a:lnTo>
                  <a:pt x="1440527" y="225422"/>
                </a:lnTo>
                <a:lnTo>
                  <a:pt x="1452007" y="275062"/>
                </a:lnTo>
                <a:lnTo>
                  <a:pt x="1464755" y="324383"/>
                </a:lnTo>
                <a:lnTo>
                  <a:pt x="1476993" y="373803"/>
                </a:lnTo>
                <a:lnTo>
                  <a:pt x="1486943" y="423740"/>
                </a:lnTo>
                <a:lnTo>
                  <a:pt x="1489735" y="442393"/>
                </a:lnTo>
                <a:lnTo>
                  <a:pt x="1493779" y="461074"/>
                </a:lnTo>
                <a:lnTo>
                  <a:pt x="1495473" y="479613"/>
                </a:lnTo>
                <a:lnTo>
                  <a:pt x="1491211" y="497841"/>
                </a:lnTo>
                <a:lnTo>
                  <a:pt x="1473451" y="519721"/>
                </a:lnTo>
                <a:lnTo>
                  <a:pt x="1447420" y="528253"/>
                </a:lnTo>
                <a:lnTo>
                  <a:pt x="1420510" y="523004"/>
                </a:lnTo>
                <a:lnTo>
                  <a:pt x="1400115" y="503543"/>
                </a:lnTo>
                <a:lnTo>
                  <a:pt x="1392266" y="481592"/>
                </a:lnTo>
                <a:lnTo>
                  <a:pt x="1388020" y="458510"/>
                </a:lnTo>
                <a:lnTo>
                  <a:pt x="1384894" y="435068"/>
                </a:lnTo>
                <a:lnTo>
                  <a:pt x="1380401" y="412032"/>
                </a:lnTo>
                <a:lnTo>
                  <a:pt x="1367603" y="361258"/>
                </a:lnTo>
                <a:lnTo>
                  <a:pt x="1355008" y="310419"/>
                </a:lnTo>
                <a:lnTo>
                  <a:pt x="1342565" y="259536"/>
                </a:lnTo>
                <a:lnTo>
                  <a:pt x="1317933" y="157705"/>
                </a:lnTo>
                <a:lnTo>
                  <a:pt x="1287845" y="200912"/>
                </a:lnTo>
                <a:lnTo>
                  <a:pt x="1228259" y="287763"/>
                </a:lnTo>
                <a:lnTo>
                  <a:pt x="1198328" y="331087"/>
                </a:lnTo>
                <a:lnTo>
                  <a:pt x="1168016" y="374131"/>
                </a:lnTo>
                <a:lnTo>
                  <a:pt x="1137107" y="416737"/>
                </a:lnTo>
                <a:lnTo>
                  <a:pt x="1105384" y="458744"/>
                </a:lnTo>
                <a:lnTo>
                  <a:pt x="1072632" y="499993"/>
                </a:lnTo>
                <a:lnTo>
                  <a:pt x="1045111" y="533408"/>
                </a:lnTo>
                <a:lnTo>
                  <a:pt x="1008880" y="577724"/>
                </a:lnTo>
                <a:lnTo>
                  <a:pt x="971233" y="616779"/>
                </a:lnTo>
                <a:lnTo>
                  <a:pt x="939463" y="634408"/>
                </a:lnTo>
                <a:lnTo>
                  <a:pt x="913375" y="631552"/>
                </a:lnTo>
                <a:lnTo>
                  <a:pt x="893712" y="616823"/>
                </a:lnTo>
                <a:lnTo>
                  <a:pt x="880346" y="594666"/>
                </a:lnTo>
                <a:lnTo>
                  <a:pt x="873143" y="569524"/>
                </a:lnTo>
                <a:lnTo>
                  <a:pt x="865836" y="544857"/>
                </a:lnTo>
                <a:lnTo>
                  <a:pt x="858249" y="520279"/>
                </a:lnTo>
                <a:lnTo>
                  <a:pt x="842929" y="471177"/>
                </a:lnTo>
                <a:lnTo>
                  <a:pt x="828000" y="422611"/>
                </a:lnTo>
                <a:lnTo>
                  <a:pt x="813381" y="373953"/>
                </a:lnTo>
                <a:lnTo>
                  <a:pt x="799005" y="325223"/>
                </a:lnTo>
                <a:lnTo>
                  <a:pt x="784806" y="276444"/>
                </a:lnTo>
                <a:lnTo>
                  <a:pt x="756668" y="178817"/>
                </a:lnTo>
                <a:lnTo>
                  <a:pt x="727130" y="223332"/>
                </a:lnTo>
                <a:lnTo>
                  <a:pt x="697241" y="267623"/>
                </a:lnTo>
                <a:lnTo>
                  <a:pt x="667001" y="311682"/>
                </a:lnTo>
                <a:lnTo>
                  <a:pt x="636409" y="355501"/>
                </a:lnTo>
                <a:lnTo>
                  <a:pt x="605466" y="399075"/>
                </a:lnTo>
                <a:lnTo>
                  <a:pt x="574171" y="442394"/>
                </a:lnTo>
                <a:lnTo>
                  <a:pt x="542525" y="485453"/>
                </a:lnTo>
                <a:lnTo>
                  <a:pt x="523392" y="511897"/>
                </a:lnTo>
                <a:lnTo>
                  <a:pt x="485537" y="565082"/>
                </a:lnTo>
                <a:lnTo>
                  <a:pt x="449723" y="611502"/>
                </a:lnTo>
                <a:lnTo>
                  <a:pt x="405003" y="631996"/>
                </a:lnTo>
                <a:lnTo>
                  <a:pt x="379973" y="624589"/>
                </a:lnTo>
                <a:lnTo>
                  <a:pt x="358181" y="603147"/>
                </a:lnTo>
                <a:lnTo>
                  <a:pt x="342791" y="576440"/>
                </a:lnTo>
                <a:lnTo>
                  <a:pt x="330176" y="547615"/>
                </a:lnTo>
                <a:lnTo>
                  <a:pt x="316712" y="519821"/>
                </a:lnTo>
                <a:lnTo>
                  <a:pt x="293706" y="474967"/>
                </a:lnTo>
                <a:lnTo>
                  <a:pt x="271508" y="429717"/>
                </a:lnTo>
                <a:lnTo>
                  <a:pt x="249860" y="384196"/>
                </a:lnTo>
                <a:lnTo>
                  <a:pt x="207187" y="292852"/>
                </a:lnTo>
                <a:lnTo>
                  <a:pt x="185645" y="247283"/>
                </a:lnTo>
                <a:lnTo>
                  <a:pt x="163624" y="201953"/>
                </a:lnTo>
                <a:lnTo>
                  <a:pt x="140866" y="156987"/>
                </a:lnTo>
                <a:lnTo>
                  <a:pt x="115370" y="195051"/>
                </a:lnTo>
                <a:lnTo>
                  <a:pt x="90574" y="233559"/>
                </a:lnTo>
                <a:lnTo>
                  <a:pt x="66380" y="272448"/>
                </a:lnTo>
                <a:lnTo>
                  <a:pt x="42689" y="311653"/>
                </a:lnTo>
                <a:lnTo>
                  <a:pt x="19405" y="351113"/>
                </a:lnTo>
                <a:lnTo>
                  <a:pt x="0" y="385016"/>
                </a:lnTo>
                <a:close/>
              </a:path>
            </a:pathLst>
          </a:custGeom>
          <a:solidFill>
            <a:srgbClr val="20B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9687177" y="8318410"/>
            <a:ext cx="1673225" cy="1969135"/>
          </a:xfrm>
          <a:custGeom>
            <a:avLst/>
            <a:gdLst/>
            <a:ahLst/>
            <a:cxnLst/>
            <a:rect l="l" t="t" r="r" b="b"/>
            <a:pathLst>
              <a:path w="1673225" h="1969134">
                <a:moveTo>
                  <a:pt x="1564979" y="1951769"/>
                </a:moveTo>
                <a:lnTo>
                  <a:pt x="1598905" y="1934705"/>
                </a:lnTo>
                <a:lnTo>
                  <a:pt x="1633554" y="1936216"/>
                </a:lnTo>
                <a:lnTo>
                  <a:pt x="1662987" y="1953102"/>
                </a:lnTo>
                <a:lnTo>
                  <a:pt x="1672725" y="1968589"/>
                </a:lnTo>
                <a:lnTo>
                  <a:pt x="1547758" y="1968589"/>
                </a:lnTo>
                <a:lnTo>
                  <a:pt x="1555574" y="1960487"/>
                </a:lnTo>
                <a:lnTo>
                  <a:pt x="1564979" y="1951769"/>
                </a:lnTo>
                <a:close/>
              </a:path>
              <a:path w="1673225" h="1969134">
                <a:moveTo>
                  <a:pt x="825558" y="1750690"/>
                </a:moveTo>
                <a:lnTo>
                  <a:pt x="961564" y="1642661"/>
                </a:lnTo>
                <a:lnTo>
                  <a:pt x="968089" y="1689779"/>
                </a:lnTo>
                <a:lnTo>
                  <a:pt x="977660" y="1737121"/>
                </a:lnTo>
                <a:lnTo>
                  <a:pt x="990520" y="1783936"/>
                </a:lnTo>
                <a:lnTo>
                  <a:pt x="1006910" y="1829475"/>
                </a:lnTo>
                <a:lnTo>
                  <a:pt x="1027074" y="1872987"/>
                </a:lnTo>
                <a:lnTo>
                  <a:pt x="1051254" y="1913721"/>
                </a:lnTo>
                <a:lnTo>
                  <a:pt x="1083698" y="1952567"/>
                </a:lnTo>
                <a:lnTo>
                  <a:pt x="1100675" y="1968589"/>
                </a:lnTo>
                <a:lnTo>
                  <a:pt x="906713" y="1968589"/>
                </a:lnTo>
                <a:lnTo>
                  <a:pt x="882290" y="1921341"/>
                </a:lnTo>
                <a:lnTo>
                  <a:pt x="861983" y="1873990"/>
                </a:lnTo>
                <a:lnTo>
                  <a:pt x="844830" y="1825346"/>
                </a:lnTo>
                <a:lnTo>
                  <a:pt x="830866" y="1775651"/>
                </a:lnTo>
                <a:lnTo>
                  <a:pt x="825558" y="1750690"/>
                </a:lnTo>
                <a:close/>
              </a:path>
              <a:path w="1673225" h="1969134">
                <a:moveTo>
                  <a:pt x="1049394" y="1097655"/>
                </a:moveTo>
                <a:lnTo>
                  <a:pt x="1087645" y="1070158"/>
                </a:lnTo>
                <a:lnTo>
                  <a:pt x="1126489" y="1046992"/>
                </a:lnTo>
                <a:lnTo>
                  <a:pt x="1165358" y="1028739"/>
                </a:lnTo>
                <a:lnTo>
                  <a:pt x="1211709" y="1012641"/>
                </a:lnTo>
                <a:lnTo>
                  <a:pt x="1258188" y="1004012"/>
                </a:lnTo>
                <a:lnTo>
                  <a:pt x="1304125" y="1002635"/>
                </a:lnTo>
                <a:lnTo>
                  <a:pt x="1348850" y="1008292"/>
                </a:lnTo>
                <a:lnTo>
                  <a:pt x="1391692" y="1020766"/>
                </a:lnTo>
                <a:lnTo>
                  <a:pt x="1431984" y="1039841"/>
                </a:lnTo>
                <a:lnTo>
                  <a:pt x="1469055" y="1065298"/>
                </a:lnTo>
                <a:lnTo>
                  <a:pt x="1502234" y="1096920"/>
                </a:lnTo>
                <a:lnTo>
                  <a:pt x="1530854" y="1134490"/>
                </a:lnTo>
                <a:lnTo>
                  <a:pt x="1554243" y="1177791"/>
                </a:lnTo>
                <a:lnTo>
                  <a:pt x="1570577" y="1222325"/>
                </a:lnTo>
                <a:lnTo>
                  <a:pt x="1578678" y="1267259"/>
                </a:lnTo>
                <a:lnTo>
                  <a:pt x="1579177" y="1312097"/>
                </a:lnTo>
                <a:lnTo>
                  <a:pt x="1572703" y="1356344"/>
                </a:lnTo>
                <a:lnTo>
                  <a:pt x="1559888" y="1399504"/>
                </a:lnTo>
                <a:lnTo>
                  <a:pt x="1541363" y="1441083"/>
                </a:lnTo>
                <a:lnTo>
                  <a:pt x="1517758" y="1480584"/>
                </a:lnTo>
                <a:lnTo>
                  <a:pt x="1489704" y="1517512"/>
                </a:lnTo>
                <a:lnTo>
                  <a:pt x="1457832" y="1551373"/>
                </a:lnTo>
                <a:lnTo>
                  <a:pt x="1422772" y="1581669"/>
                </a:lnTo>
                <a:lnTo>
                  <a:pt x="1385156" y="1607907"/>
                </a:lnTo>
                <a:lnTo>
                  <a:pt x="1345614" y="1629590"/>
                </a:lnTo>
                <a:lnTo>
                  <a:pt x="1299788" y="1647018"/>
                </a:lnTo>
                <a:lnTo>
                  <a:pt x="1252521" y="1659219"/>
                </a:lnTo>
                <a:lnTo>
                  <a:pt x="1204223" y="1666552"/>
                </a:lnTo>
                <a:lnTo>
                  <a:pt x="1155302" y="1669372"/>
                </a:lnTo>
                <a:lnTo>
                  <a:pt x="1106167" y="1668036"/>
                </a:lnTo>
                <a:lnTo>
                  <a:pt x="1073758" y="1664635"/>
                </a:lnTo>
                <a:lnTo>
                  <a:pt x="1314840" y="1473146"/>
                </a:lnTo>
                <a:lnTo>
                  <a:pt x="1355012" y="1439044"/>
                </a:lnTo>
                <a:lnTo>
                  <a:pt x="1389987" y="1398819"/>
                </a:lnTo>
                <a:lnTo>
                  <a:pt x="1415703" y="1352923"/>
                </a:lnTo>
                <a:lnTo>
                  <a:pt x="1428098" y="1301811"/>
                </a:lnTo>
                <a:lnTo>
                  <a:pt x="1421924" y="1256410"/>
                </a:lnTo>
                <a:lnTo>
                  <a:pt x="1402004" y="1214870"/>
                </a:lnTo>
                <a:lnTo>
                  <a:pt x="1370732" y="1181154"/>
                </a:lnTo>
                <a:lnTo>
                  <a:pt x="1330503" y="1159226"/>
                </a:lnTo>
                <a:lnTo>
                  <a:pt x="1289020" y="1153941"/>
                </a:lnTo>
                <a:lnTo>
                  <a:pt x="1247881" y="1160542"/>
                </a:lnTo>
                <a:lnTo>
                  <a:pt x="1208329" y="1175619"/>
                </a:lnTo>
                <a:lnTo>
                  <a:pt x="1171609" y="1195761"/>
                </a:lnTo>
                <a:lnTo>
                  <a:pt x="1140376" y="1218417"/>
                </a:lnTo>
                <a:lnTo>
                  <a:pt x="748327" y="1529818"/>
                </a:lnTo>
                <a:lnTo>
                  <a:pt x="721987" y="1509313"/>
                </a:lnTo>
                <a:lnTo>
                  <a:pt x="711613" y="1499965"/>
                </a:lnTo>
                <a:lnTo>
                  <a:pt x="832881" y="1403644"/>
                </a:lnTo>
                <a:lnTo>
                  <a:pt x="845943" y="1362468"/>
                </a:lnTo>
                <a:lnTo>
                  <a:pt x="864142" y="1320963"/>
                </a:lnTo>
                <a:lnTo>
                  <a:pt x="886909" y="1279713"/>
                </a:lnTo>
                <a:lnTo>
                  <a:pt x="913676" y="1239299"/>
                </a:lnTo>
                <a:lnTo>
                  <a:pt x="943877" y="1200304"/>
                </a:lnTo>
                <a:lnTo>
                  <a:pt x="976942" y="1163310"/>
                </a:lnTo>
                <a:lnTo>
                  <a:pt x="1012303" y="1128899"/>
                </a:lnTo>
                <a:lnTo>
                  <a:pt x="1049394" y="1097655"/>
                </a:lnTo>
                <a:close/>
              </a:path>
              <a:path w="1673225" h="1969134">
                <a:moveTo>
                  <a:pt x="748327" y="1529818"/>
                </a:moveTo>
                <a:lnTo>
                  <a:pt x="1140376" y="1218417"/>
                </a:lnTo>
                <a:lnTo>
                  <a:pt x="1111140" y="1243606"/>
                </a:lnTo>
                <a:lnTo>
                  <a:pt x="1112308" y="1242679"/>
                </a:lnTo>
                <a:lnTo>
                  <a:pt x="1062604" y="1295191"/>
                </a:lnTo>
                <a:lnTo>
                  <a:pt x="1028826" y="1339086"/>
                </a:lnTo>
                <a:lnTo>
                  <a:pt x="1002466" y="1383412"/>
                </a:lnTo>
                <a:lnTo>
                  <a:pt x="982629" y="1430989"/>
                </a:lnTo>
                <a:lnTo>
                  <a:pt x="968418" y="1484638"/>
                </a:lnTo>
                <a:lnTo>
                  <a:pt x="1015627" y="1499846"/>
                </a:lnTo>
                <a:lnTo>
                  <a:pt x="1066025" y="1510954"/>
                </a:lnTo>
                <a:lnTo>
                  <a:pt x="1118153" y="1517053"/>
                </a:lnTo>
                <a:lnTo>
                  <a:pt x="1170556" y="1517231"/>
                </a:lnTo>
                <a:lnTo>
                  <a:pt x="1221776" y="1510580"/>
                </a:lnTo>
                <a:lnTo>
                  <a:pt x="1270356" y="1496188"/>
                </a:lnTo>
                <a:lnTo>
                  <a:pt x="1314840" y="1473146"/>
                </a:lnTo>
                <a:lnTo>
                  <a:pt x="1073758" y="1664635"/>
                </a:lnTo>
                <a:lnTo>
                  <a:pt x="1057226" y="1662901"/>
                </a:lnTo>
                <a:lnTo>
                  <a:pt x="1008889" y="1654324"/>
                </a:lnTo>
                <a:lnTo>
                  <a:pt x="961564" y="1642661"/>
                </a:lnTo>
                <a:lnTo>
                  <a:pt x="825558" y="1750690"/>
                </a:lnTo>
                <a:lnTo>
                  <a:pt x="820128" y="1725152"/>
                </a:lnTo>
                <a:lnTo>
                  <a:pt x="812650" y="1674092"/>
                </a:lnTo>
                <a:lnTo>
                  <a:pt x="808469" y="1622716"/>
                </a:lnTo>
                <a:lnTo>
                  <a:pt x="807621" y="1571268"/>
                </a:lnTo>
                <a:lnTo>
                  <a:pt x="762947" y="1541199"/>
                </a:lnTo>
                <a:lnTo>
                  <a:pt x="748327" y="1529818"/>
                </a:lnTo>
                <a:close/>
              </a:path>
              <a:path w="1673225" h="1969134">
                <a:moveTo>
                  <a:pt x="496237" y="923464"/>
                </a:moveTo>
                <a:lnTo>
                  <a:pt x="672481" y="783475"/>
                </a:lnTo>
                <a:lnTo>
                  <a:pt x="661675" y="832689"/>
                </a:lnTo>
                <a:lnTo>
                  <a:pt x="653313" y="881947"/>
                </a:lnTo>
                <a:lnTo>
                  <a:pt x="647640" y="931051"/>
                </a:lnTo>
                <a:lnTo>
                  <a:pt x="644901" y="979798"/>
                </a:lnTo>
                <a:lnTo>
                  <a:pt x="645342" y="1027990"/>
                </a:lnTo>
                <a:lnTo>
                  <a:pt x="649208" y="1075425"/>
                </a:lnTo>
                <a:lnTo>
                  <a:pt x="656745" y="1121904"/>
                </a:lnTo>
                <a:lnTo>
                  <a:pt x="668197" y="1167226"/>
                </a:lnTo>
                <a:lnTo>
                  <a:pt x="683810" y="1211190"/>
                </a:lnTo>
                <a:lnTo>
                  <a:pt x="703830" y="1253597"/>
                </a:lnTo>
                <a:lnTo>
                  <a:pt x="728501" y="1294246"/>
                </a:lnTo>
                <a:lnTo>
                  <a:pt x="756222" y="1330519"/>
                </a:lnTo>
                <a:lnTo>
                  <a:pt x="792781" y="1369470"/>
                </a:lnTo>
                <a:lnTo>
                  <a:pt x="832881" y="1403644"/>
                </a:lnTo>
                <a:lnTo>
                  <a:pt x="711613" y="1499965"/>
                </a:lnTo>
                <a:lnTo>
                  <a:pt x="650914" y="1440399"/>
                </a:lnTo>
                <a:lnTo>
                  <a:pt x="620650" y="1403526"/>
                </a:lnTo>
                <a:lnTo>
                  <a:pt x="593803" y="1365146"/>
                </a:lnTo>
                <a:lnTo>
                  <a:pt x="570297" y="1325335"/>
                </a:lnTo>
                <a:lnTo>
                  <a:pt x="550057" y="1284172"/>
                </a:lnTo>
                <a:lnTo>
                  <a:pt x="533008" y="1241734"/>
                </a:lnTo>
                <a:lnTo>
                  <a:pt x="519077" y="1198098"/>
                </a:lnTo>
                <a:lnTo>
                  <a:pt x="508187" y="1153341"/>
                </a:lnTo>
                <a:lnTo>
                  <a:pt x="500266" y="1107542"/>
                </a:lnTo>
                <a:lnTo>
                  <a:pt x="495236" y="1060776"/>
                </a:lnTo>
                <a:lnTo>
                  <a:pt x="493025" y="1013123"/>
                </a:lnTo>
                <a:lnTo>
                  <a:pt x="493557" y="964658"/>
                </a:lnTo>
                <a:lnTo>
                  <a:pt x="496237" y="923464"/>
                </a:lnTo>
                <a:close/>
              </a:path>
              <a:path w="1673225" h="1969134">
                <a:moveTo>
                  <a:pt x="807015" y="260970"/>
                </a:moveTo>
                <a:lnTo>
                  <a:pt x="846765" y="229397"/>
                </a:lnTo>
                <a:lnTo>
                  <a:pt x="887083" y="202250"/>
                </a:lnTo>
                <a:lnTo>
                  <a:pt x="931353" y="177691"/>
                </a:lnTo>
                <a:lnTo>
                  <a:pt x="977713" y="157409"/>
                </a:lnTo>
                <a:lnTo>
                  <a:pt x="1025612" y="142216"/>
                </a:lnTo>
                <a:lnTo>
                  <a:pt x="1074500" y="132919"/>
                </a:lnTo>
                <a:lnTo>
                  <a:pt x="1123826" y="130328"/>
                </a:lnTo>
                <a:lnTo>
                  <a:pt x="1173041" y="135251"/>
                </a:lnTo>
                <a:lnTo>
                  <a:pt x="1221593" y="148498"/>
                </a:lnTo>
                <a:lnTo>
                  <a:pt x="1263506" y="170099"/>
                </a:lnTo>
                <a:lnTo>
                  <a:pt x="1300239" y="199740"/>
                </a:lnTo>
                <a:lnTo>
                  <a:pt x="1327616" y="233148"/>
                </a:lnTo>
                <a:lnTo>
                  <a:pt x="1351294" y="278217"/>
                </a:lnTo>
                <a:lnTo>
                  <a:pt x="1361677" y="324187"/>
                </a:lnTo>
                <a:lnTo>
                  <a:pt x="1361496" y="363829"/>
                </a:lnTo>
                <a:lnTo>
                  <a:pt x="1354680" y="402748"/>
                </a:lnTo>
                <a:lnTo>
                  <a:pt x="1342455" y="440480"/>
                </a:lnTo>
                <a:lnTo>
                  <a:pt x="1326045" y="476561"/>
                </a:lnTo>
                <a:lnTo>
                  <a:pt x="1299513" y="519733"/>
                </a:lnTo>
                <a:lnTo>
                  <a:pt x="1268050" y="558777"/>
                </a:lnTo>
                <a:lnTo>
                  <a:pt x="1232373" y="593961"/>
                </a:lnTo>
                <a:lnTo>
                  <a:pt x="1193200" y="625553"/>
                </a:lnTo>
                <a:lnTo>
                  <a:pt x="1151248" y="653821"/>
                </a:lnTo>
                <a:lnTo>
                  <a:pt x="1107237" y="679033"/>
                </a:lnTo>
                <a:lnTo>
                  <a:pt x="1061883" y="701458"/>
                </a:lnTo>
                <a:lnTo>
                  <a:pt x="1015905" y="721363"/>
                </a:lnTo>
                <a:lnTo>
                  <a:pt x="968920" y="739337"/>
                </a:lnTo>
                <a:lnTo>
                  <a:pt x="920961" y="754332"/>
                </a:lnTo>
                <a:lnTo>
                  <a:pt x="872198" y="766317"/>
                </a:lnTo>
                <a:lnTo>
                  <a:pt x="822800" y="775257"/>
                </a:lnTo>
                <a:lnTo>
                  <a:pt x="772935" y="781119"/>
                </a:lnTo>
                <a:lnTo>
                  <a:pt x="752465" y="782241"/>
                </a:lnTo>
                <a:lnTo>
                  <a:pt x="1121790" y="488890"/>
                </a:lnTo>
                <a:lnTo>
                  <a:pt x="1155094" y="457221"/>
                </a:lnTo>
                <a:lnTo>
                  <a:pt x="1181856" y="422816"/>
                </a:lnTo>
                <a:lnTo>
                  <a:pt x="1200879" y="385790"/>
                </a:lnTo>
                <a:lnTo>
                  <a:pt x="1210968" y="346257"/>
                </a:lnTo>
                <a:lnTo>
                  <a:pt x="1207930" y="328214"/>
                </a:lnTo>
                <a:lnTo>
                  <a:pt x="1168761" y="290844"/>
                </a:lnTo>
                <a:lnTo>
                  <a:pt x="1123073" y="281643"/>
                </a:lnTo>
                <a:lnTo>
                  <a:pt x="1099552" y="283046"/>
                </a:lnTo>
                <a:lnTo>
                  <a:pt x="1026460" y="301567"/>
                </a:lnTo>
                <a:lnTo>
                  <a:pt x="979583" y="323618"/>
                </a:lnTo>
                <a:lnTo>
                  <a:pt x="935952" y="351760"/>
                </a:lnTo>
                <a:lnTo>
                  <a:pt x="441908" y="744175"/>
                </a:lnTo>
                <a:lnTo>
                  <a:pt x="418607" y="737524"/>
                </a:lnTo>
                <a:lnTo>
                  <a:pt x="416975" y="736940"/>
                </a:lnTo>
                <a:lnTo>
                  <a:pt x="566447" y="618216"/>
                </a:lnTo>
                <a:lnTo>
                  <a:pt x="584779" y="573543"/>
                </a:lnTo>
                <a:lnTo>
                  <a:pt x="605116" y="529665"/>
                </a:lnTo>
                <a:lnTo>
                  <a:pt x="627499" y="486773"/>
                </a:lnTo>
                <a:lnTo>
                  <a:pt x="651967" y="445062"/>
                </a:lnTo>
                <a:lnTo>
                  <a:pt x="678562" y="404724"/>
                </a:lnTo>
                <a:lnTo>
                  <a:pt x="707324" y="365953"/>
                </a:lnTo>
                <a:lnTo>
                  <a:pt x="738293" y="328942"/>
                </a:lnTo>
                <a:lnTo>
                  <a:pt x="771510" y="293883"/>
                </a:lnTo>
                <a:lnTo>
                  <a:pt x="807015" y="260970"/>
                </a:lnTo>
                <a:close/>
              </a:path>
              <a:path w="1673225" h="1969134">
                <a:moveTo>
                  <a:pt x="441908" y="744175"/>
                </a:moveTo>
                <a:lnTo>
                  <a:pt x="935952" y="351760"/>
                </a:lnTo>
                <a:lnTo>
                  <a:pt x="895795" y="384791"/>
                </a:lnTo>
                <a:lnTo>
                  <a:pt x="860115" y="420447"/>
                </a:lnTo>
                <a:lnTo>
                  <a:pt x="827385" y="458769"/>
                </a:lnTo>
                <a:lnTo>
                  <a:pt x="797557" y="499418"/>
                </a:lnTo>
                <a:lnTo>
                  <a:pt x="770580" y="542058"/>
                </a:lnTo>
                <a:lnTo>
                  <a:pt x="746406" y="586349"/>
                </a:lnTo>
                <a:lnTo>
                  <a:pt x="724986" y="631954"/>
                </a:lnTo>
                <a:lnTo>
                  <a:pt x="763350" y="630047"/>
                </a:lnTo>
                <a:lnTo>
                  <a:pt x="806365" y="624289"/>
                </a:lnTo>
                <a:lnTo>
                  <a:pt x="851549" y="615057"/>
                </a:lnTo>
                <a:lnTo>
                  <a:pt x="898992" y="602201"/>
                </a:lnTo>
                <a:lnTo>
                  <a:pt x="947068" y="585924"/>
                </a:lnTo>
                <a:lnTo>
                  <a:pt x="994582" y="566341"/>
                </a:lnTo>
                <a:lnTo>
                  <a:pt x="1040338" y="543564"/>
                </a:lnTo>
                <a:lnTo>
                  <a:pt x="1083139" y="517709"/>
                </a:lnTo>
                <a:lnTo>
                  <a:pt x="1121790" y="488890"/>
                </a:lnTo>
                <a:lnTo>
                  <a:pt x="752465" y="782241"/>
                </a:lnTo>
                <a:lnTo>
                  <a:pt x="722772" y="783869"/>
                </a:lnTo>
                <a:lnTo>
                  <a:pt x="672481" y="783475"/>
                </a:lnTo>
                <a:lnTo>
                  <a:pt x="496237" y="923464"/>
                </a:lnTo>
                <a:lnTo>
                  <a:pt x="496757" y="915460"/>
                </a:lnTo>
                <a:lnTo>
                  <a:pt x="502551" y="865606"/>
                </a:lnTo>
                <a:lnTo>
                  <a:pt x="510864" y="815174"/>
                </a:lnTo>
                <a:lnTo>
                  <a:pt x="521621" y="764240"/>
                </a:lnTo>
                <a:lnTo>
                  <a:pt x="469822" y="752144"/>
                </a:lnTo>
                <a:lnTo>
                  <a:pt x="441908" y="744175"/>
                </a:lnTo>
                <a:close/>
              </a:path>
              <a:path w="1673225" h="1969134">
                <a:moveTo>
                  <a:pt x="36206" y="15651"/>
                </a:moveTo>
                <a:lnTo>
                  <a:pt x="60614" y="2539"/>
                </a:lnTo>
                <a:lnTo>
                  <a:pt x="88653" y="0"/>
                </a:lnTo>
                <a:lnTo>
                  <a:pt x="115204" y="8607"/>
                </a:lnTo>
                <a:lnTo>
                  <a:pt x="135939" y="26652"/>
                </a:lnTo>
                <a:lnTo>
                  <a:pt x="149621" y="50951"/>
                </a:lnTo>
                <a:lnTo>
                  <a:pt x="155013" y="78322"/>
                </a:lnTo>
                <a:lnTo>
                  <a:pt x="154885" y="89780"/>
                </a:lnTo>
                <a:lnTo>
                  <a:pt x="154096" y="101243"/>
                </a:lnTo>
                <a:lnTo>
                  <a:pt x="153132" y="112706"/>
                </a:lnTo>
                <a:lnTo>
                  <a:pt x="152480" y="124167"/>
                </a:lnTo>
                <a:lnTo>
                  <a:pt x="152785" y="198809"/>
                </a:lnTo>
                <a:lnTo>
                  <a:pt x="163853" y="272531"/>
                </a:lnTo>
                <a:lnTo>
                  <a:pt x="178552" y="319415"/>
                </a:lnTo>
                <a:lnTo>
                  <a:pt x="198160" y="364406"/>
                </a:lnTo>
                <a:lnTo>
                  <a:pt x="222386" y="407059"/>
                </a:lnTo>
                <a:lnTo>
                  <a:pt x="250939" y="446932"/>
                </a:lnTo>
                <a:lnTo>
                  <a:pt x="283085" y="483079"/>
                </a:lnTo>
                <a:lnTo>
                  <a:pt x="283531" y="483580"/>
                </a:lnTo>
                <a:lnTo>
                  <a:pt x="319870" y="516559"/>
                </a:lnTo>
                <a:lnTo>
                  <a:pt x="359665" y="545427"/>
                </a:lnTo>
                <a:lnTo>
                  <a:pt x="408167" y="571606"/>
                </a:lnTo>
                <a:lnTo>
                  <a:pt x="459478" y="591439"/>
                </a:lnTo>
                <a:lnTo>
                  <a:pt x="512577" y="606463"/>
                </a:lnTo>
                <a:lnTo>
                  <a:pt x="566447" y="618216"/>
                </a:lnTo>
                <a:lnTo>
                  <a:pt x="416975" y="736940"/>
                </a:lnTo>
                <a:lnTo>
                  <a:pt x="368559" y="719594"/>
                </a:lnTo>
                <a:lnTo>
                  <a:pt x="320261" y="697566"/>
                </a:lnTo>
                <a:lnTo>
                  <a:pt x="274296" y="670653"/>
                </a:lnTo>
                <a:lnTo>
                  <a:pt x="234951" y="642749"/>
                </a:lnTo>
                <a:lnTo>
                  <a:pt x="198055" y="611730"/>
                </a:lnTo>
                <a:lnTo>
                  <a:pt x="164252" y="578321"/>
                </a:lnTo>
                <a:lnTo>
                  <a:pt x="132270" y="541354"/>
                </a:lnTo>
                <a:lnTo>
                  <a:pt x="103711" y="502502"/>
                </a:lnTo>
                <a:lnTo>
                  <a:pt x="78261" y="461544"/>
                </a:lnTo>
                <a:lnTo>
                  <a:pt x="56086" y="418732"/>
                </a:lnTo>
                <a:lnTo>
                  <a:pt x="37350" y="374318"/>
                </a:lnTo>
                <a:lnTo>
                  <a:pt x="22218" y="328555"/>
                </a:lnTo>
                <a:lnTo>
                  <a:pt x="10856" y="281695"/>
                </a:lnTo>
                <a:lnTo>
                  <a:pt x="4604" y="243131"/>
                </a:lnTo>
                <a:lnTo>
                  <a:pt x="1121" y="204238"/>
                </a:lnTo>
                <a:lnTo>
                  <a:pt x="0" y="165174"/>
                </a:lnTo>
                <a:lnTo>
                  <a:pt x="834" y="126101"/>
                </a:lnTo>
                <a:lnTo>
                  <a:pt x="2474" y="94107"/>
                </a:lnTo>
                <a:lnTo>
                  <a:pt x="3890" y="78173"/>
                </a:lnTo>
                <a:lnTo>
                  <a:pt x="6458" y="62409"/>
                </a:lnTo>
                <a:lnTo>
                  <a:pt x="17472" y="36540"/>
                </a:lnTo>
                <a:lnTo>
                  <a:pt x="36206" y="15651"/>
                </a:lnTo>
                <a:close/>
              </a:path>
            </a:pathLst>
          </a:custGeom>
          <a:solidFill>
            <a:srgbClr val="4D8F2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1" name="object 6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84169" y="4575100"/>
            <a:ext cx="1987454" cy="3000067"/>
          </a:xfrm>
          <a:prstGeom prst="rect">
            <a:avLst/>
          </a:prstGeom>
        </p:spPr>
      </p:pic>
      <p:sp>
        <p:nvSpPr>
          <p:cNvPr id="62" name="object 62" descr=""/>
          <p:cNvSpPr txBox="1"/>
          <p:nvPr/>
        </p:nvSpPr>
        <p:spPr>
          <a:xfrm>
            <a:off x="2859847" y="3443363"/>
            <a:ext cx="6189345" cy="5095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3709" indent="-461009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473709" algn="l"/>
              </a:tabLst>
            </a:pPr>
            <a:r>
              <a:rPr dirty="0" sz="3500">
                <a:solidFill>
                  <a:srgbClr val="231F20"/>
                </a:solidFill>
                <a:latin typeface="Tahoma"/>
                <a:cs typeface="Tahoma"/>
              </a:rPr>
              <a:t>Annalyse</a:t>
            </a:r>
            <a:r>
              <a:rPr dirty="0" sz="3500" spc="-1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500" spc="-20">
                <a:solidFill>
                  <a:srgbClr val="231F20"/>
                </a:solidFill>
                <a:latin typeface="Tahoma"/>
                <a:cs typeface="Tahoma"/>
              </a:rPr>
              <a:t>SWOT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14"/>
              </a:spcBef>
              <a:buClr>
                <a:srgbClr val="231F20"/>
              </a:buClr>
              <a:buFont typeface="Tahoma"/>
              <a:buAutoNum type="arabicPlain"/>
            </a:pPr>
            <a:endParaRPr sz="3500">
              <a:latin typeface="Tahoma"/>
              <a:cs typeface="Tahoma"/>
            </a:endParaRPr>
          </a:p>
          <a:p>
            <a:pPr marL="571500" indent="-558800">
              <a:lnSpc>
                <a:spcPct val="100000"/>
              </a:lnSpc>
              <a:buAutoNum type="arabicPlain"/>
              <a:tabLst>
                <a:tab pos="571500" algn="l"/>
              </a:tabLst>
            </a:pPr>
            <a:r>
              <a:rPr dirty="0" sz="3500" spc="-20">
                <a:solidFill>
                  <a:srgbClr val="231F20"/>
                </a:solidFill>
                <a:latin typeface="Tahoma"/>
                <a:cs typeface="Tahoma"/>
              </a:rPr>
              <a:t>Modèle</a:t>
            </a:r>
            <a:r>
              <a:rPr dirty="0" sz="3500" spc="-29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500">
                <a:solidFill>
                  <a:srgbClr val="231F20"/>
                </a:solidFill>
                <a:latin typeface="Tahoma"/>
                <a:cs typeface="Tahoma"/>
              </a:rPr>
              <a:t>des</a:t>
            </a:r>
            <a:r>
              <a:rPr dirty="0" sz="3500" spc="-2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500">
                <a:solidFill>
                  <a:srgbClr val="231F20"/>
                </a:solidFill>
                <a:latin typeface="Tahoma"/>
                <a:cs typeface="Tahoma"/>
              </a:rPr>
              <a:t>5</a:t>
            </a:r>
            <a:r>
              <a:rPr dirty="0" sz="3500" spc="-2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500">
                <a:solidFill>
                  <a:srgbClr val="231F20"/>
                </a:solidFill>
                <a:latin typeface="Tahoma"/>
                <a:cs typeface="Tahoma"/>
              </a:rPr>
              <a:t>forces</a:t>
            </a:r>
            <a:r>
              <a:rPr dirty="0" sz="3500" spc="-2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500">
                <a:solidFill>
                  <a:srgbClr val="231F20"/>
                </a:solidFill>
                <a:latin typeface="Tahoma"/>
                <a:cs typeface="Tahoma"/>
              </a:rPr>
              <a:t>de</a:t>
            </a:r>
            <a:r>
              <a:rPr dirty="0" sz="3500" spc="-29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500" spc="75">
                <a:solidFill>
                  <a:srgbClr val="231F20"/>
                </a:solidFill>
                <a:latin typeface="Tahoma"/>
                <a:cs typeface="Tahoma"/>
              </a:rPr>
              <a:t>porté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90"/>
              </a:spcBef>
              <a:buClr>
                <a:srgbClr val="231F20"/>
              </a:buClr>
              <a:buFont typeface="Tahoma"/>
              <a:buAutoNum type="arabicPlain"/>
            </a:pPr>
            <a:endParaRPr sz="3500">
              <a:latin typeface="Tahoma"/>
              <a:cs typeface="Tahoma"/>
            </a:endParaRPr>
          </a:p>
          <a:p>
            <a:pPr marL="12700" marR="1464945" indent="471170">
              <a:lnSpc>
                <a:spcPts val="3450"/>
              </a:lnSpc>
              <a:buAutoNum type="arabicPlain"/>
              <a:tabLst>
                <a:tab pos="483870" algn="l"/>
              </a:tabLst>
            </a:pPr>
            <a:r>
              <a:rPr dirty="0" sz="3500">
                <a:solidFill>
                  <a:srgbClr val="231F20"/>
                </a:solidFill>
                <a:latin typeface="Tahoma"/>
                <a:cs typeface="Tahoma"/>
              </a:rPr>
              <a:t>Développement</a:t>
            </a:r>
            <a:r>
              <a:rPr dirty="0" sz="3500" spc="11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500">
                <a:solidFill>
                  <a:srgbClr val="231F20"/>
                </a:solidFill>
                <a:latin typeface="Tahoma"/>
                <a:cs typeface="Tahoma"/>
              </a:rPr>
              <a:t>de</a:t>
            </a:r>
            <a:r>
              <a:rPr dirty="0" sz="3500" spc="11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500" spc="45">
                <a:solidFill>
                  <a:srgbClr val="231F20"/>
                </a:solidFill>
                <a:latin typeface="Tahoma"/>
                <a:cs typeface="Tahoma"/>
              </a:rPr>
              <a:t>la </a:t>
            </a:r>
            <a:r>
              <a:rPr dirty="0" sz="3500" spc="70">
                <a:solidFill>
                  <a:srgbClr val="231F20"/>
                </a:solidFill>
                <a:latin typeface="Tahoma"/>
                <a:cs typeface="Tahoma"/>
              </a:rPr>
              <a:t>stratégie</a:t>
            </a:r>
            <a:r>
              <a:rPr dirty="0" sz="3500" spc="-33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500" spc="55">
                <a:solidFill>
                  <a:srgbClr val="231F20"/>
                </a:solidFill>
                <a:latin typeface="Tahoma"/>
                <a:cs typeface="Tahoma"/>
              </a:rPr>
              <a:t>marketing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25"/>
              </a:spcBef>
              <a:buClr>
                <a:srgbClr val="231F20"/>
              </a:buClr>
              <a:buFont typeface="Tahoma"/>
              <a:buAutoNum type="arabicPlain"/>
            </a:pPr>
            <a:endParaRPr sz="3500">
              <a:latin typeface="Tahoma"/>
              <a:cs typeface="Tahoma"/>
            </a:endParaRPr>
          </a:p>
          <a:p>
            <a:pPr marL="37465" marR="2254885" indent="453390">
              <a:lnSpc>
                <a:spcPts val="3450"/>
              </a:lnSpc>
              <a:buAutoNum type="arabicPlain"/>
              <a:tabLst>
                <a:tab pos="490855" algn="l"/>
              </a:tabLst>
            </a:pPr>
            <a:r>
              <a:rPr dirty="0" sz="3500">
                <a:solidFill>
                  <a:srgbClr val="231F20"/>
                </a:solidFill>
                <a:latin typeface="Tahoma"/>
                <a:cs typeface="Tahoma"/>
              </a:rPr>
              <a:t>Questionnaire</a:t>
            </a:r>
            <a:r>
              <a:rPr dirty="0" sz="3500" spc="57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500" spc="-25">
                <a:solidFill>
                  <a:srgbClr val="231F20"/>
                </a:solidFill>
                <a:latin typeface="Tahoma"/>
                <a:cs typeface="Tahoma"/>
              </a:rPr>
              <a:t>de </a:t>
            </a:r>
            <a:r>
              <a:rPr dirty="0" sz="3500" spc="35">
                <a:solidFill>
                  <a:srgbClr val="231F20"/>
                </a:solidFill>
                <a:latin typeface="Tahoma"/>
                <a:cs typeface="Tahoma"/>
              </a:rPr>
              <a:t>validation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8639468"/>
            <a:ext cx="1800860" cy="1647825"/>
          </a:xfrm>
          <a:custGeom>
            <a:avLst/>
            <a:gdLst/>
            <a:ahLst/>
            <a:cxnLst/>
            <a:rect l="l" t="t" r="r" b="b"/>
            <a:pathLst>
              <a:path w="1800860" h="1647825">
                <a:moveTo>
                  <a:pt x="1719491" y="1647531"/>
                </a:moveTo>
                <a:lnTo>
                  <a:pt x="0" y="1647531"/>
                </a:lnTo>
                <a:lnTo>
                  <a:pt x="0" y="0"/>
                </a:lnTo>
                <a:lnTo>
                  <a:pt x="251251" y="366688"/>
                </a:lnTo>
                <a:lnTo>
                  <a:pt x="766707" y="366688"/>
                </a:lnTo>
                <a:lnTo>
                  <a:pt x="818921" y="587545"/>
                </a:lnTo>
                <a:lnTo>
                  <a:pt x="1325138" y="587545"/>
                </a:lnTo>
                <a:lnTo>
                  <a:pt x="1268815" y="999436"/>
                </a:lnTo>
                <a:lnTo>
                  <a:pt x="1800454" y="1075067"/>
                </a:lnTo>
                <a:lnTo>
                  <a:pt x="1540166" y="1546720"/>
                </a:lnTo>
                <a:lnTo>
                  <a:pt x="1719491" y="1647531"/>
                </a:lnTo>
                <a:close/>
              </a:path>
              <a:path w="1800860" h="1647825">
                <a:moveTo>
                  <a:pt x="766707" y="366688"/>
                </a:moveTo>
                <a:lnTo>
                  <a:pt x="251251" y="366688"/>
                </a:lnTo>
                <a:lnTo>
                  <a:pt x="694882" y="62880"/>
                </a:lnTo>
                <a:lnTo>
                  <a:pt x="766707" y="366688"/>
                </a:lnTo>
                <a:close/>
              </a:path>
              <a:path w="1800860" h="1647825">
                <a:moveTo>
                  <a:pt x="1325138" y="587545"/>
                </a:moveTo>
                <a:lnTo>
                  <a:pt x="818921" y="587545"/>
                </a:lnTo>
                <a:lnTo>
                  <a:pt x="1341868" y="465195"/>
                </a:lnTo>
                <a:lnTo>
                  <a:pt x="1325138" y="587545"/>
                </a:lnTo>
                <a:close/>
              </a:path>
            </a:pathLst>
          </a:custGeom>
          <a:solidFill>
            <a:srgbClr val="F7F1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6639038" y="0"/>
            <a:ext cx="1347470" cy="1994535"/>
          </a:xfrm>
          <a:custGeom>
            <a:avLst/>
            <a:gdLst/>
            <a:ahLst/>
            <a:cxnLst/>
            <a:rect l="l" t="t" r="r" b="b"/>
            <a:pathLst>
              <a:path w="1347469" h="1994535">
                <a:moveTo>
                  <a:pt x="1276788" y="233095"/>
                </a:moveTo>
                <a:lnTo>
                  <a:pt x="1110928" y="233095"/>
                </a:lnTo>
                <a:lnTo>
                  <a:pt x="1138418" y="186053"/>
                </a:lnTo>
                <a:lnTo>
                  <a:pt x="1162638" y="136293"/>
                </a:lnTo>
                <a:lnTo>
                  <a:pt x="1182507" y="84534"/>
                </a:lnTo>
                <a:lnTo>
                  <a:pt x="1196939" y="31493"/>
                </a:lnTo>
                <a:lnTo>
                  <a:pt x="1201589" y="0"/>
                </a:lnTo>
                <a:lnTo>
                  <a:pt x="1347379" y="0"/>
                </a:lnTo>
                <a:lnTo>
                  <a:pt x="1335722" y="72268"/>
                </a:lnTo>
                <a:lnTo>
                  <a:pt x="1322784" y="119596"/>
                </a:lnTo>
                <a:lnTo>
                  <a:pt x="1306718" y="166022"/>
                </a:lnTo>
                <a:lnTo>
                  <a:pt x="1287645" y="211341"/>
                </a:lnTo>
                <a:lnTo>
                  <a:pt x="1276788" y="233095"/>
                </a:lnTo>
                <a:close/>
              </a:path>
              <a:path w="1347469" h="1994535">
                <a:moveTo>
                  <a:pt x="735337" y="587380"/>
                </a:moveTo>
                <a:lnTo>
                  <a:pt x="685464" y="585979"/>
                </a:lnTo>
                <a:lnTo>
                  <a:pt x="637981" y="580271"/>
                </a:lnTo>
                <a:lnTo>
                  <a:pt x="593913" y="570125"/>
                </a:lnTo>
                <a:lnTo>
                  <a:pt x="549693" y="554679"/>
                </a:lnTo>
                <a:lnTo>
                  <a:pt x="509813" y="533588"/>
                </a:lnTo>
                <a:lnTo>
                  <a:pt x="474646" y="507411"/>
                </a:lnTo>
                <a:lnTo>
                  <a:pt x="444563" y="476708"/>
                </a:lnTo>
                <a:lnTo>
                  <a:pt x="419936" y="442036"/>
                </a:lnTo>
                <a:lnTo>
                  <a:pt x="401137" y="403955"/>
                </a:lnTo>
                <a:lnTo>
                  <a:pt x="388537" y="363022"/>
                </a:lnTo>
                <a:lnTo>
                  <a:pt x="382509" y="319797"/>
                </a:lnTo>
                <a:lnTo>
                  <a:pt x="383423" y="274838"/>
                </a:lnTo>
                <a:lnTo>
                  <a:pt x="391651" y="228704"/>
                </a:lnTo>
                <a:lnTo>
                  <a:pt x="407510" y="182157"/>
                </a:lnTo>
                <a:lnTo>
                  <a:pt x="430895" y="141058"/>
                </a:lnTo>
                <a:lnTo>
                  <a:pt x="460813" y="105401"/>
                </a:lnTo>
                <a:lnTo>
                  <a:pt x="496268" y="75180"/>
                </a:lnTo>
                <a:lnTo>
                  <a:pt x="536267" y="50391"/>
                </a:lnTo>
                <a:lnTo>
                  <a:pt x="579815" y="31028"/>
                </a:lnTo>
                <a:lnTo>
                  <a:pt x="625918" y="17085"/>
                </a:lnTo>
                <a:lnTo>
                  <a:pt x="673581" y="8557"/>
                </a:lnTo>
                <a:lnTo>
                  <a:pt x="721811" y="5438"/>
                </a:lnTo>
                <a:lnTo>
                  <a:pt x="769612" y="7724"/>
                </a:lnTo>
                <a:lnTo>
                  <a:pt x="815991" y="15409"/>
                </a:lnTo>
                <a:lnTo>
                  <a:pt x="860608" y="29553"/>
                </a:lnTo>
                <a:lnTo>
                  <a:pt x="903199" y="48447"/>
                </a:lnTo>
                <a:lnTo>
                  <a:pt x="943669" y="71582"/>
                </a:lnTo>
                <a:lnTo>
                  <a:pt x="981924" y="98451"/>
                </a:lnTo>
                <a:lnTo>
                  <a:pt x="1017872" y="128544"/>
                </a:lnTo>
                <a:lnTo>
                  <a:pt x="1040086" y="150271"/>
                </a:lnTo>
                <a:lnTo>
                  <a:pt x="746085" y="150271"/>
                </a:lnTo>
                <a:lnTo>
                  <a:pt x="695793" y="151907"/>
                </a:lnTo>
                <a:lnTo>
                  <a:pt x="645748" y="161185"/>
                </a:lnTo>
                <a:lnTo>
                  <a:pt x="599260" y="180175"/>
                </a:lnTo>
                <a:lnTo>
                  <a:pt x="559636" y="210942"/>
                </a:lnTo>
                <a:lnTo>
                  <a:pt x="537287" y="248447"/>
                </a:lnTo>
                <a:lnTo>
                  <a:pt x="527510" y="291214"/>
                </a:lnTo>
                <a:lnTo>
                  <a:pt x="530869" y="334870"/>
                </a:lnTo>
                <a:lnTo>
                  <a:pt x="547926" y="375042"/>
                </a:lnTo>
                <a:lnTo>
                  <a:pt x="575807" y="403548"/>
                </a:lnTo>
                <a:lnTo>
                  <a:pt x="610489" y="422989"/>
                </a:lnTo>
                <a:lnTo>
                  <a:pt x="649018" y="435171"/>
                </a:lnTo>
                <a:lnTo>
                  <a:pt x="688439" y="441899"/>
                </a:lnTo>
                <a:lnTo>
                  <a:pt x="725250" y="443503"/>
                </a:lnTo>
                <a:lnTo>
                  <a:pt x="1203355" y="443503"/>
                </a:lnTo>
                <a:lnTo>
                  <a:pt x="1210872" y="474389"/>
                </a:lnTo>
                <a:lnTo>
                  <a:pt x="1213077" y="487502"/>
                </a:lnTo>
                <a:lnTo>
                  <a:pt x="1065191" y="487502"/>
                </a:lnTo>
                <a:lnTo>
                  <a:pt x="1027311" y="512610"/>
                </a:lnTo>
                <a:lnTo>
                  <a:pt x="984641" y="534322"/>
                </a:lnTo>
                <a:lnTo>
                  <a:pt x="938206" y="552507"/>
                </a:lnTo>
                <a:lnTo>
                  <a:pt x="889033" y="567036"/>
                </a:lnTo>
                <a:lnTo>
                  <a:pt x="838147" y="577778"/>
                </a:lnTo>
                <a:lnTo>
                  <a:pt x="787197" y="584520"/>
                </a:lnTo>
                <a:lnTo>
                  <a:pt x="788097" y="584520"/>
                </a:lnTo>
                <a:lnTo>
                  <a:pt x="735337" y="587380"/>
                </a:lnTo>
                <a:close/>
              </a:path>
              <a:path w="1347469" h="1994535">
                <a:moveTo>
                  <a:pt x="1203355" y="443503"/>
                </a:moveTo>
                <a:lnTo>
                  <a:pt x="725250" y="443503"/>
                </a:lnTo>
                <a:lnTo>
                  <a:pt x="762071" y="442036"/>
                </a:lnTo>
                <a:lnTo>
                  <a:pt x="760647" y="442036"/>
                </a:lnTo>
                <a:lnTo>
                  <a:pt x="829002" y="432319"/>
                </a:lnTo>
                <a:lnTo>
                  <a:pt x="880330" y="419596"/>
                </a:lnTo>
                <a:lnTo>
                  <a:pt x="926367" y="402159"/>
                </a:lnTo>
                <a:lnTo>
                  <a:pt x="969458" y="378434"/>
                </a:lnTo>
                <a:lnTo>
                  <a:pt x="1011948" y="346852"/>
                </a:lnTo>
                <a:lnTo>
                  <a:pt x="985680" y="307556"/>
                </a:lnTo>
                <a:lnTo>
                  <a:pt x="954593" y="269429"/>
                </a:lnTo>
                <a:lnTo>
                  <a:pt x="919236" y="234013"/>
                </a:lnTo>
                <a:lnTo>
                  <a:pt x="880158" y="202847"/>
                </a:lnTo>
                <a:lnTo>
                  <a:pt x="837907" y="177474"/>
                </a:lnTo>
                <a:lnTo>
                  <a:pt x="793033" y="159435"/>
                </a:lnTo>
                <a:lnTo>
                  <a:pt x="746085" y="150271"/>
                </a:lnTo>
                <a:lnTo>
                  <a:pt x="1040086" y="150271"/>
                </a:lnTo>
                <a:lnTo>
                  <a:pt x="1051418" y="161355"/>
                </a:lnTo>
                <a:lnTo>
                  <a:pt x="1082468" y="196374"/>
                </a:lnTo>
                <a:lnTo>
                  <a:pt x="1110928" y="233095"/>
                </a:lnTo>
                <a:lnTo>
                  <a:pt x="1276788" y="233095"/>
                </a:lnTo>
                <a:lnTo>
                  <a:pt x="1265681" y="255351"/>
                </a:lnTo>
                <a:lnTo>
                  <a:pt x="1240946" y="297847"/>
                </a:lnTo>
                <a:lnTo>
                  <a:pt x="1213558" y="338627"/>
                </a:lnTo>
                <a:lnTo>
                  <a:pt x="1183636" y="377486"/>
                </a:lnTo>
                <a:lnTo>
                  <a:pt x="1199182" y="426361"/>
                </a:lnTo>
                <a:lnTo>
                  <a:pt x="1203355" y="443503"/>
                </a:lnTo>
                <a:close/>
              </a:path>
              <a:path w="1347469" h="1994535">
                <a:moveTo>
                  <a:pt x="1031723" y="1044862"/>
                </a:moveTo>
                <a:lnTo>
                  <a:pt x="816792" y="1044862"/>
                </a:lnTo>
                <a:lnTo>
                  <a:pt x="854102" y="1014569"/>
                </a:lnTo>
                <a:lnTo>
                  <a:pt x="889611" y="982796"/>
                </a:lnTo>
                <a:lnTo>
                  <a:pt x="923017" y="949546"/>
                </a:lnTo>
                <a:lnTo>
                  <a:pt x="954018" y="914824"/>
                </a:lnTo>
                <a:lnTo>
                  <a:pt x="982310" y="878633"/>
                </a:lnTo>
                <a:lnTo>
                  <a:pt x="1007593" y="840978"/>
                </a:lnTo>
                <a:lnTo>
                  <a:pt x="1029563" y="801862"/>
                </a:lnTo>
                <a:lnTo>
                  <a:pt x="1047917" y="761290"/>
                </a:lnTo>
                <a:lnTo>
                  <a:pt x="1062354" y="719266"/>
                </a:lnTo>
                <a:lnTo>
                  <a:pt x="1072572" y="675793"/>
                </a:lnTo>
                <a:lnTo>
                  <a:pt x="1078266" y="630877"/>
                </a:lnTo>
                <a:lnTo>
                  <a:pt x="1079082" y="587380"/>
                </a:lnTo>
                <a:lnTo>
                  <a:pt x="1079136" y="584520"/>
                </a:lnTo>
                <a:lnTo>
                  <a:pt x="1074878" y="536727"/>
                </a:lnTo>
                <a:lnTo>
                  <a:pt x="1065191" y="487502"/>
                </a:lnTo>
                <a:lnTo>
                  <a:pt x="1213077" y="487502"/>
                </a:lnTo>
                <a:lnTo>
                  <a:pt x="1218806" y="521560"/>
                </a:lnTo>
                <a:lnTo>
                  <a:pt x="1223011" y="567036"/>
                </a:lnTo>
                <a:lnTo>
                  <a:pt x="1223123" y="570125"/>
                </a:lnTo>
                <a:lnTo>
                  <a:pt x="1223816" y="613271"/>
                </a:lnTo>
                <a:lnTo>
                  <a:pt x="1221096" y="657784"/>
                </a:lnTo>
                <a:lnTo>
                  <a:pt x="1215029" y="701386"/>
                </a:lnTo>
                <a:lnTo>
                  <a:pt x="1205715" y="744061"/>
                </a:lnTo>
                <a:lnTo>
                  <a:pt x="1193258" y="785797"/>
                </a:lnTo>
                <a:lnTo>
                  <a:pt x="1177758" y="826581"/>
                </a:lnTo>
                <a:lnTo>
                  <a:pt x="1159318" y="866398"/>
                </a:lnTo>
                <a:lnTo>
                  <a:pt x="1138040" y="905236"/>
                </a:lnTo>
                <a:lnTo>
                  <a:pt x="1114025" y="943080"/>
                </a:lnTo>
                <a:lnTo>
                  <a:pt x="1087376" y="979918"/>
                </a:lnTo>
                <a:lnTo>
                  <a:pt x="1058193" y="1015736"/>
                </a:lnTo>
                <a:lnTo>
                  <a:pt x="1031723" y="1044862"/>
                </a:lnTo>
                <a:close/>
              </a:path>
              <a:path w="1347469" h="1994535">
                <a:moveTo>
                  <a:pt x="405863" y="1354751"/>
                </a:moveTo>
                <a:lnTo>
                  <a:pt x="357387" y="1354751"/>
                </a:lnTo>
                <a:lnTo>
                  <a:pt x="311116" y="1351114"/>
                </a:lnTo>
                <a:lnTo>
                  <a:pt x="263426" y="1343209"/>
                </a:lnTo>
                <a:lnTo>
                  <a:pt x="216715" y="1330876"/>
                </a:lnTo>
                <a:lnTo>
                  <a:pt x="171875" y="1313838"/>
                </a:lnTo>
                <a:lnTo>
                  <a:pt x="129797" y="1291818"/>
                </a:lnTo>
                <a:lnTo>
                  <a:pt x="91374" y="1264540"/>
                </a:lnTo>
                <a:lnTo>
                  <a:pt x="57498" y="1231724"/>
                </a:lnTo>
                <a:lnTo>
                  <a:pt x="29060" y="1193096"/>
                </a:lnTo>
                <a:lnTo>
                  <a:pt x="10550" y="1152171"/>
                </a:lnTo>
                <a:lnTo>
                  <a:pt x="687" y="1108318"/>
                </a:lnTo>
                <a:lnTo>
                  <a:pt x="58" y="1067198"/>
                </a:lnTo>
                <a:lnTo>
                  <a:pt x="0" y="1063355"/>
                </a:lnTo>
                <a:lnTo>
                  <a:pt x="9121" y="1019575"/>
                </a:lnTo>
                <a:lnTo>
                  <a:pt x="28660" y="979152"/>
                </a:lnTo>
                <a:lnTo>
                  <a:pt x="80552" y="924725"/>
                </a:lnTo>
                <a:lnTo>
                  <a:pt x="145804" y="886650"/>
                </a:lnTo>
                <a:lnTo>
                  <a:pt x="191284" y="870174"/>
                </a:lnTo>
                <a:lnTo>
                  <a:pt x="238000" y="859697"/>
                </a:lnTo>
                <a:lnTo>
                  <a:pt x="285574" y="854593"/>
                </a:lnTo>
                <a:lnTo>
                  <a:pt x="333630" y="854238"/>
                </a:lnTo>
                <a:lnTo>
                  <a:pt x="381788" y="858005"/>
                </a:lnTo>
                <a:lnTo>
                  <a:pt x="429672" y="865271"/>
                </a:lnTo>
                <a:lnTo>
                  <a:pt x="476904" y="875410"/>
                </a:lnTo>
                <a:lnTo>
                  <a:pt x="523107" y="887797"/>
                </a:lnTo>
                <a:lnTo>
                  <a:pt x="568915" y="902221"/>
                </a:lnTo>
                <a:lnTo>
                  <a:pt x="613682" y="919442"/>
                </a:lnTo>
                <a:lnTo>
                  <a:pt x="657263" y="939383"/>
                </a:lnTo>
                <a:lnTo>
                  <a:pt x="699510" y="961971"/>
                </a:lnTo>
                <a:lnTo>
                  <a:pt x="740279" y="987131"/>
                </a:lnTo>
                <a:lnTo>
                  <a:pt x="756125" y="998326"/>
                </a:lnTo>
                <a:lnTo>
                  <a:pt x="320989" y="998326"/>
                </a:lnTo>
                <a:lnTo>
                  <a:pt x="272805" y="1000802"/>
                </a:lnTo>
                <a:lnTo>
                  <a:pt x="228173" y="1010036"/>
                </a:lnTo>
                <a:lnTo>
                  <a:pt x="188318" y="1026820"/>
                </a:lnTo>
                <a:lnTo>
                  <a:pt x="154461" y="1051947"/>
                </a:lnTo>
                <a:lnTo>
                  <a:pt x="144041" y="1084259"/>
                </a:lnTo>
                <a:lnTo>
                  <a:pt x="146917" y="1101910"/>
                </a:lnTo>
                <a:lnTo>
                  <a:pt x="165714" y="1136761"/>
                </a:lnTo>
                <a:lnTo>
                  <a:pt x="200229" y="1165054"/>
                </a:lnTo>
                <a:lnTo>
                  <a:pt x="265884" y="1194529"/>
                </a:lnTo>
                <a:lnTo>
                  <a:pt x="314033" y="1205850"/>
                </a:lnTo>
                <a:lnTo>
                  <a:pt x="363373" y="1210706"/>
                </a:lnTo>
                <a:lnTo>
                  <a:pt x="965862" y="1210706"/>
                </a:lnTo>
                <a:lnTo>
                  <a:pt x="979335" y="1229463"/>
                </a:lnTo>
                <a:lnTo>
                  <a:pt x="980208" y="1230865"/>
                </a:lnTo>
                <a:lnTo>
                  <a:pt x="797927" y="1230865"/>
                </a:lnTo>
                <a:lnTo>
                  <a:pt x="752582" y="1256000"/>
                </a:lnTo>
                <a:lnTo>
                  <a:pt x="705951" y="1278856"/>
                </a:lnTo>
                <a:lnTo>
                  <a:pt x="658152" y="1299194"/>
                </a:lnTo>
                <a:lnTo>
                  <a:pt x="609307" y="1316776"/>
                </a:lnTo>
                <a:lnTo>
                  <a:pt x="559535" y="1331361"/>
                </a:lnTo>
                <a:lnTo>
                  <a:pt x="508957" y="1342712"/>
                </a:lnTo>
                <a:lnTo>
                  <a:pt x="457693" y="1350588"/>
                </a:lnTo>
                <a:lnTo>
                  <a:pt x="405863" y="1354751"/>
                </a:lnTo>
                <a:close/>
              </a:path>
              <a:path w="1347469" h="1994535">
                <a:moveTo>
                  <a:pt x="965862" y="1210706"/>
                </a:moveTo>
                <a:lnTo>
                  <a:pt x="363373" y="1210706"/>
                </a:lnTo>
                <a:lnTo>
                  <a:pt x="413018" y="1209860"/>
                </a:lnTo>
                <a:lnTo>
                  <a:pt x="460875" y="1204406"/>
                </a:lnTo>
                <a:lnTo>
                  <a:pt x="508109" y="1195217"/>
                </a:lnTo>
                <a:lnTo>
                  <a:pt x="554557" y="1182574"/>
                </a:lnTo>
                <a:lnTo>
                  <a:pt x="600053" y="1166759"/>
                </a:lnTo>
                <a:lnTo>
                  <a:pt x="644435" y="1148053"/>
                </a:lnTo>
                <a:lnTo>
                  <a:pt x="687538" y="1126737"/>
                </a:lnTo>
                <a:lnTo>
                  <a:pt x="654977" y="1103670"/>
                </a:lnTo>
                <a:lnTo>
                  <a:pt x="616182" y="1081023"/>
                </a:lnTo>
                <a:lnTo>
                  <a:pt x="572375" y="1059588"/>
                </a:lnTo>
                <a:lnTo>
                  <a:pt x="524780" y="1040157"/>
                </a:lnTo>
                <a:lnTo>
                  <a:pt x="474621" y="1023524"/>
                </a:lnTo>
                <a:lnTo>
                  <a:pt x="423120" y="1010479"/>
                </a:lnTo>
                <a:lnTo>
                  <a:pt x="371502" y="1001816"/>
                </a:lnTo>
                <a:lnTo>
                  <a:pt x="320989" y="998326"/>
                </a:lnTo>
                <a:lnTo>
                  <a:pt x="756125" y="998326"/>
                </a:lnTo>
                <a:lnTo>
                  <a:pt x="779421" y="1014786"/>
                </a:lnTo>
                <a:lnTo>
                  <a:pt x="816792" y="1044862"/>
                </a:lnTo>
                <a:lnTo>
                  <a:pt x="1031723" y="1044862"/>
                </a:lnTo>
                <a:lnTo>
                  <a:pt x="1026580" y="1050521"/>
                </a:lnTo>
                <a:lnTo>
                  <a:pt x="992638" y="1084259"/>
                </a:lnTo>
                <a:lnTo>
                  <a:pt x="956468" y="1116937"/>
                </a:lnTo>
                <a:lnTo>
                  <a:pt x="918173" y="1148541"/>
                </a:lnTo>
                <a:lnTo>
                  <a:pt x="949722" y="1188235"/>
                </a:lnTo>
                <a:lnTo>
                  <a:pt x="965862" y="1210706"/>
                </a:lnTo>
                <a:close/>
              </a:path>
              <a:path w="1347469" h="1994535">
                <a:moveTo>
                  <a:pt x="836533" y="1994118"/>
                </a:moveTo>
                <a:lnTo>
                  <a:pt x="810493" y="1989439"/>
                </a:lnTo>
                <a:lnTo>
                  <a:pt x="788019" y="1974728"/>
                </a:lnTo>
                <a:lnTo>
                  <a:pt x="773277" y="1952587"/>
                </a:lnTo>
                <a:lnTo>
                  <a:pt x="768491" y="1926855"/>
                </a:lnTo>
                <a:lnTo>
                  <a:pt x="772692" y="1900636"/>
                </a:lnTo>
                <a:lnTo>
                  <a:pt x="784916" y="1877036"/>
                </a:lnTo>
                <a:lnTo>
                  <a:pt x="791817" y="1868569"/>
                </a:lnTo>
                <a:lnTo>
                  <a:pt x="799215" y="1860490"/>
                </a:lnTo>
                <a:lnTo>
                  <a:pt x="806745" y="1852514"/>
                </a:lnTo>
                <a:lnTo>
                  <a:pt x="814040" y="1844356"/>
                </a:lnTo>
                <a:lnTo>
                  <a:pt x="858144" y="1788525"/>
                </a:lnTo>
                <a:lnTo>
                  <a:pt x="893654" y="1727006"/>
                </a:lnTo>
                <a:lnTo>
                  <a:pt x="910508" y="1683347"/>
                </a:lnTo>
                <a:lnTo>
                  <a:pt x="922568" y="1638192"/>
                </a:lnTo>
                <a:lnTo>
                  <a:pt x="929786" y="1592045"/>
                </a:lnTo>
                <a:lnTo>
                  <a:pt x="932117" y="1545409"/>
                </a:lnTo>
                <a:lnTo>
                  <a:pt x="929513" y="1498785"/>
                </a:lnTo>
                <a:lnTo>
                  <a:pt x="921928" y="1452677"/>
                </a:lnTo>
                <a:lnTo>
                  <a:pt x="909316" y="1407588"/>
                </a:lnTo>
                <a:lnTo>
                  <a:pt x="888597" y="1359347"/>
                </a:lnTo>
                <a:lnTo>
                  <a:pt x="862010" y="1314175"/>
                </a:lnTo>
                <a:lnTo>
                  <a:pt x="831228" y="1271529"/>
                </a:lnTo>
                <a:lnTo>
                  <a:pt x="797927" y="1230865"/>
                </a:lnTo>
                <a:lnTo>
                  <a:pt x="980208" y="1230865"/>
                </a:lnTo>
                <a:lnTo>
                  <a:pt x="1006109" y="1272469"/>
                </a:lnTo>
                <a:lnTo>
                  <a:pt x="1029141" y="1317494"/>
                </a:lnTo>
                <a:lnTo>
                  <a:pt x="1047527" y="1364779"/>
                </a:lnTo>
                <a:lnTo>
                  <a:pt x="1061574" y="1413843"/>
                </a:lnTo>
                <a:lnTo>
                  <a:pt x="1071079" y="1463944"/>
                </a:lnTo>
                <a:lnTo>
                  <a:pt x="1076079" y="1514691"/>
                </a:lnTo>
                <a:lnTo>
                  <a:pt x="1076611" y="1565692"/>
                </a:lnTo>
                <a:lnTo>
                  <a:pt x="1072709" y="1616555"/>
                </a:lnTo>
                <a:lnTo>
                  <a:pt x="1064411" y="1666887"/>
                </a:lnTo>
                <a:lnTo>
                  <a:pt x="1051752" y="1716296"/>
                </a:lnTo>
                <a:lnTo>
                  <a:pt x="1034770" y="1764390"/>
                </a:lnTo>
                <a:lnTo>
                  <a:pt x="1013500" y="1810778"/>
                </a:lnTo>
                <a:lnTo>
                  <a:pt x="974775" y="1874292"/>
                </a:lnTo>
                <a:lnTo>
                  <a:pt x="928582" y="1932717"/>
                </a:lnTo>
                <a:lnTo>
                  <a:pt x="897830" y="1966641"/>
                </a:lnTo>
                <a:lnTo>
                  <a:pt x="862948" y="1989637"/>
                </a:lnTo>
                <a:lnTo>
                  <a:pt x="836533" y="1994118"/>
                </a:lnTo>
                <a:close/>
              </a:path>
            </a:pathLst>
          </a:custGeom>
          <a:solidFill>
            <a:srgbClr val="1BA2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690981" y="8949673"/>
            <a:ext cx="2528570" cy="1337945"/>
          </a:xfrm>
          <a:custGeom>
            <a:avLst/>
            <a:gdLst/>
            <a:ahLst/>
            <a:cxnLst/>
            <a:rect l="l" t="t" r="r" b="b"/>
            <a:pathLst>
              <a:path w="2528570" h="1337945">
                <a:moveTo>
                  <a:pt x="1509723" y="1000531"/>
                </a:moveTo>
                <a:lnTo>
                  <a:pt x="1234868" y="1000531"/>
                </a:lnTo>
                <a:lnTo>
                  <a:pt x="1225808" y="949038"/>
                </a:lnTo>
                <a:lnTo>
                  <a:pt x="1216395" y="897510"/>
                </a:lnTo>
                <a:lnTo>
                  <a:pt x="1206713" y="846026"/>
                </a:lnTo>
                <a:lnTo>
                  <a:pt x="1196828" y="794575"/>
                </a:lnTo>
                <a:lnTo>
                  <a:pt x="1186806" y="743146"/>
                </a:lnTo>
                <a:lnTo>
                  <a:pt x="1166619" y="640312"/>
                </a:lnTo>
                <a:lnTo>
                  <a:pt x="1156585" y="588884"/>
                </a:lnTo>
                <a:lnTo>
                  <a:pt x="1146682" y="537435"/>
                </a:lnTo>
                <a:lnTo>
                  <a:pt x="1136973" y="485952"/>
                </a:lnTo>
                <a:lnTo>
                  <a:pt x="1127527" y="434426"/>
                </a:lnTo>
                <a:lnTo>
                  <a:pt x="1118409" y="382844"/>
                </a:lnTo>
                <a:lnTo>
                  <a:pt x="1109687" y="331196"/>
                </a:lnTo>
                <a:lnTo>
                  <a:pt x="1101425" y="279471"/>
                </a:lnTo>
                <a:lnTo>
                  <a:pt x="1094688" y="235826"/>
                </a:lnTo>
                <a:lnTo>
                  <a:pt x="1089819" y="191944"/>
                </a:lnTo>
                <a:lnTo>
                  <a:pt x="1086835" y="149350"/>
                </a:lnTo>
                <a:lnTo>
                  <a:pt x="1085447" y="107007"/>
                </a:lnTo>
                <a:lnTo>
                  <a:pt x="1085378" y="87857"/>
                </a:lnTo>
                <a:lnTo>
                  <a:pt x="1086001" y="71950"/>
                </a:lnTo>
                <a:lnTo>
                  <a:pt x="1105714" y="20829"/>
                </a:lnTo>
                <a:lnTo>
                  <a:pt x="1148281" y="0"/>
                </a:lnTo>
                <a:lnTo>
                  <a:pt x="1172428" y="1883"/>
                </a:lnTo>
                <a:lnTo>
                  <a:pt x="1207661" y="25337"/>
                </a:lnTo>
                <a:lnTo>
                  <a:pt x="1225124" y="63024"/>
                </a:lnTo>
                <a:lnTo>
                  <a:pt x="1232763" y="107007"/>
                </a:lnTo>
                <a:lnTo>
                  <a:pt x="1238525" y="149350"/>
                </a:lnTo>
                <a:lnTo>
                  <a:pt x="1246964" y="198919"/>
                </a:lnTo>
                <a:lnTo>
                  <a:pt x="1255840" y="248392"/>
                </a:lnTo>
                <a:lnTo>
                  <a:pt x="1265097" y="297780"/>
                </a:lnTo>
                <a:lnTo>
                  <a:pt x="1274682" y="347094"/>
                </a:lnTo>
                <a:lnTo>
                  <a:pt x="1284540" y="396348"/>
                </a:lnTo>
                <a:lnTo>
                  <a:pt x="1294616" y="445551"/>
                </a:lnTo>
                <a:lnTo>
                  <a:pt x="1304856" y="494716"/>
                </a:lnTo>
                <a:lnTo>
                  <a:pt x="1315206" y="543855"/>
                </a:lnTo>
                <a:lnTo>
                  <a:pt x="1336016" y="642098"/>
                </a:lnTo>
                <a:lnTo>
                  <a:pt x="1346367" y="691226"/>
                </a:lnTo>
                <a:lnTo>
                  <a:pt x="1356610" y="740373"/>
                </a:lnTo>
                <a:lnTo>
                  <a:pt x="1366690" y="789552"/>
                </a:lnTo>
                <a:lnTo>
                  <a:pt x="1376553" y="838774"/>
                </a:lnTo>
                <a:lnTo>
                  <a:pt x="1386144" y="888050"/>
                </a:lnTo>
                <a:lnTo>
                  <a:pt x="1586106" y="888050"/>
                </a:lnTo>
                <a:lnTo>
                  <a:pt x="1509723" y="1000531"/>
                </a:lnTo>
                <a:close/>
              </a:path>
              <a:path w="2528570" h="1337945">
                <a:moveTo>
                  <a:pt x="1586106" y="888050"/>
                </a:moveTo>
                <a:lnTo>
                  <a:pt x="1386144" y="888050"/>
                </a:lnTo>
                <a:lnTo>
                  <a:pt x="1414053" y="847304"/>
                </a:lnTo>
                <a:lnTo>
                  <a:pt x="1442163" y="806700"/>
                </a:lnTo>
                <a:lnTo>
                  <a:pt x="1470499" y="766245"/>
                </a:lnTo>
                <a:lnTo>
                  <a:pt x="1499061" y="725981"/>
                </a:lnTo>
                <a:lnTo>
                  <a:pt x="1527885" y="685898"/>
                </a:lnTo>
                <a:lnTo>
                  <a:pt x="1556982" y="646022"/>
                </a:lnTo>
                <a:lnTo>
                  <a:pt x="1586371" y="606369"/>
                </a:lnTo>
                <a:lnTo>
                  <a:pt x="1616070" y="566954"/>
                </a:lnTo>
                <a:lnTo>
                  <a:pt x="1646097" y="527794"/>
                </a:lnTo>
                <a:lnTo>
                  <a:pt x="1676470" y="488905"/>
                </a:lnTo>
                <a:lnTo>
                  <a:pt x="1707207" y="450303"/>
                </a:lnTo>
                <a:lnTo>
                  <a:pt x="1738326" y="412005"/>
                </a:lnTo>
                <a:lnTo>
                  <a:pt x="1769846" y="374026"/>
                </a:lnTo>
                <a:lnTo>
                  <a:pt x="1801784" y="336384"/>
                </a:lnTo>
                <a:lnTo>
                  <a:pt x="1834158" y="299093"/>
                </a:lnTo>
                <a:lnTo>
                  <a:pt x="1860876" y="266202"/>
                </a:lnTo>
                <a:lnTo>
                  <a:pt x="1889806" y="230027"/>
                </a:lnTo>
                <a:lnTo>
                  <a:pt x="1922030" y="200658"/>
                </a:lnTo>
                <a:lnTo>
                  <a:pt x="1958630" y="188186"/>
                </a:lnTo>
                <a:lnTo>
                  <a:pt x="2000690" y="202703"/>
                </a:lnTo>
                <a:lnTo>
                  <a:pt x="2023828" y="234636"/>
                </a:lnTo>
                <a:lnTo>
                  <a:pt x="2024726" y="265416"/>
                </a:lnTo>
                <a:lnTo>
                  <a:pt x="2024843" y="269447"/>
                </a:lnTo>
                <a:lnTo>
                  <a:pt x="2011087" y="308610"/>
                </a:lnTo>
                <a:lnTo>
                  <a:pt x="1989564" y="341624"/>
                </a:lnTo>
                <a:lnTo>
                  <a:pt x="1964332" y="377654"/>
                </a:lnTo>
                <a:lnTo>
                  <a:pt x="1938019" y="412911"/>
                </a:lnTo>
                <a:lnTo>
                  <a:pt x="1910967" y="447608"/>
                </a:lnTo>
                <a:lnTo>
                  <a:pt x="1883516" y="481960"/>
                </a:lnTo>
                <a:lnTo>
                  <a:pt x="1852768" y="519816"/>
                </a:lnTo>
                <a:lnTo>
                  <a:pt x="1822337" y="558447"/>
                </a:lnTo>
                <a:lnTo>
                  <a:pt x="1792223" y="597742"/>
                </a:lnTo>
                <a:lnTo>
                  <a:pt x="1762426" y="637588"/>
                </a:lnTo>
                <a:lnTo>
                  <a:pt x="1732946" y="677871"/>
                </a:lnTo>
                <a:lnTo>
                  <a:pt x="1703781" y="718480"/>
                </a:lnTo>
                <a:lnTo>
                  <a:pt x="1674933" y="759301"/>
                </a:lnTo>
                <a:lnTo>
                  <a:pt x="1646400" y="800222"/>
                </a:lnTo>
                <a:lnTo>
                  <a:pt x="1618184" y="841130"/>
                </a:lnTo>
                <a:lnTo>
                  <a:pt x="1586106" y="888050"/>
                </a:lnTo>
                <a:close/>
              </a:path>
              <a:path w="2528570" h="1337945">
                <a:moveTo>
                  <a:pt x="1644987" y="1337326"/>
                </a:moveTo>
                <a:lnTo>
                  <a:pt x="1095800" y="1337326"/>
                </a:lnTo>
                <a:lnTo>
                  <a:pt x="1136674" y="1271231"/>
                </a:lnTo>
                <a:lnTo>
                  <a:pt x="46612" y="1271231"/>
                </a:lnTo>
                <a:lnTo>
                  <a:pt x="85302" y="1260163"/>
                </a:lnTo>
                <a:lnTo>
                  <a:pt x="167469" y="1250092"/>
                </a:lnTo>
                <a:lnTo>
                  <a:pt x="221556" y="1241088"/>
                </a:lnTo>
                <a:lnTo>
                  <a:pt x="375850" y="1212442"/>
                </a:lnTo>
                <a:lnTo>
                  <a:pt x="426775" y="1203452"/>
                </a:lnTo>
                <a:lnTo>
                  <a:pt x="478522" y="1195292"/>
                </a:lnTo>
                <a:lnTo>
                  <a:pt x="531736" y="1188294"/>
                </a:lnTo>
                <a:lnTo>
                  <a:pt x="1023352" y="1114365"/>
                </a:lnTo>
                <a:lnTo>
                  <a:pt x="1090856" y="1106166"/>
                </a:lnTo>
                <a:lnTo>
                  <a:pt x="888620" y="941555"/>
                </a:lnTo>
                <a:lnTo>
                  <a:pt x="850222" y="911262"/>
                </a:lnTo>
                <a:lnTo>
                  <a:pt x="774056" y="849912"/>
                </a:lnTo>
                <a:lnTo>
                  <a:pt x="509888" y="632299"/>
                </a:lnTo>
                <a:lnTo>
                  <a:pt x="433779" y="570915"/>
                </a:lnTo>
                <a:lnTo>
                  <a:pt x="394722" y="540836"/>
                </a:lnTo>
                <a:lnTo>
                  <a:pt x="355947" y="510331"/>
                </a:lnTo>
                <a:lnTo>
                  <a:pt x="317995" y="478881"/>
                </a:lnTo>
                <a:lnTo>
                  <a:pt x="281408" y="445970"/>
                </a:lnTo>
                <a:lnTo>
                  <a:pt x="246729" y="411077"/>
                </a:lnTo>
                <a:lnTo>
                  <a:pt x="214500" y="373686"/>
                </a:lnTo>
                <a:lnTo>
                  <a:pt x="215006" y="373686"/>
                </a:lnTo>
                <a:lnTo>
                  <a:pt x="198629" y="335140"/>
                </a:lnTo>
                <a:lnTo>
                  <a:pt x="204960" y="296607"/>
                </a:lnTo>
                <a:lnTo>
                  <a:pt x="228624" y="265416"/>
                </a:lnTo>
                <a:lnTo>
                  <a:pt x="264242" y="248899"/>
                </a:lnTo>
                <a:lnTo>
                  <a:pt x="306439" y="254387"/>
                </a:lnTo>
                <a:lnTo>
                  <a:pt x="333289" y="269447"/>
                </a:lnTo>
                <a:lnTo>
                  <a:pt x="356891" y="289484"/>
                </a:lnTo>
                <a:lnTo>
                  <a:pt x="379099" y="311494"/>
                </a:lnTo>
                <a:lnTo>
                  <a:pt x="401767" y="332470"/>
                </a:lnTo>
                <a:lnTo>
                  <a:pt x="558197" y="454834"/>
                </a:lnTo>
                <a:lnTo>
                  <a:pt x="1234770" y="1000531"/>
                </a:lnTo>
                <a:lnTo>
                  <a:pt x="1509723" y="1000531"/>
                </a:lnTo>
                <a:lnTo>
                  <a:pt x="1476776" y="1048986"/>
                </a:lnTo>
                <a:lnTo>
                  <a:pt x="1461799" y="1071423"/>
                </a:lnTo>
                <a:lnTo>
                  <a:pt x="2521196" y="1071423"/>
                </a:lnTo>
                <a:lnTo>
                  <a:pt x="2506929" y="1096743"/>
                </a:lnTo>
                <a:lnTo>
                  <a:pt x="2479016" y="1117708"/>
                </a:lnTo>
                <a:lnTo>
                  <a:pt x="2440461" y="1125484"/>
                </a:lnTo>
                <a:lnTo>
                  <a:pt x="2035677" y="1169026"/>
                </a:lnTo>
                <a:lnTo>
                  <a:pt x="1985013" y="1173881"/>
                </a:lnTo>
                <a:lnTo>
                  <a:pt x="1933755" y="1180187"/>
                </a:lnTo>
                <a:lnTo>
                  <a:pt x="1831483" y="1194750"/>
                </a:lnTo>
                <a:lnTo>
                  <a:pt x="1678257" y="1218047"/>
                </a:lnTo>
                <a:lnTo>
                  <a:pt x="1627115" y="1225286"/>
                </a:lnTo>
                <a:lnTo>
                  <a:pt x="1575891" y="1231880"/>
                </a:lnTo>
                <a:lnTo>
                  <a:pt x="1524558" y="1237601"/>
                </a:lnTo>
                <a:lnTo>
                  <a:pt x="1644987" y="1337326"/>
                </a:lnTo>
                <a:close/>
              </a:path>
              <a:path w="2528570" h="1337945">
                <a:moveTo>
                  <a:pt x="2521196" y="1071423"/>
                </a:moveTo>
                <a:lnTo>
                  <a:pt x="1461799" y="1071423"/>
                </a:lnTo>
                <a:lnTo>
                  <a:pt x="1512723" y="1066218"/>
                </a:lnTo>
                <a:lnTo>
                  <a:pt x="1563592" y="1060467"/>
                </a:lnTo>
                <a:lnTo>
                  <a:pt x="1614385" y="1054036"/>
                </a:lnTo>
                <a:lnTo>
                  <a:pt x="1665084" y="1046792"/>
                </a:lnTo>
                <a:lnTo>
                  <a:pt x="1767578" y="1030332"/>
                </a:lnTo>
                <a:lnTo>
                  <a:pt x="1871542" y="1015080"/>
                </a:lnTo>
                <a:lnTo>
                  <a:pt x="1975715" y="1001612"/>
                </a:lnTo>
                <a:lnTo>
                  <a:pt x="2080118" y="990006"/>
                </a:lnTo>
                <a:lnTo>
                  <a:pt x="2231533" y="975900"/>
                </a:lnTo>
                <a:lnTo>
                  <a:pt x="2325177" y="962561"/>
                </a:lnTo>
                <a:lnTo>
                  <a:pt x="2372006" y="956736"/>
                </a:lnTo>
                <a:lnTo>
                  <a:pt x="2418804" y="953520"/>
                </a:lnTo>
                <a:lnTo>
                  <a:pt x="2465545" y="954451"/>
                </a:lnTo>
                <a:lnTo>
                  <a:pt x="2499980" y="972630"/>
                </a:lnTo>
                <a:lnTo>
                  <a:pt x="2520727" y="1000531"/>
                </a:lnTo>
                <a:lnTo>
                  <a:pt x="2528394" y="1033572"/>
                </a:lnTo>
                <a:lnTo>
                  <a:pt x="2523592" y="1067170"/>
                </a:lnTo>
                <a:lnTo>
                  <a:pt x="2521196" y="1071423"/>
                </a:lnTo>
                <a:close/>
              </a:path>
              <a:path w="2528570" h="1337945">
                <a:moveTo>
                  <a:pt x="652716" y="1337326"/>
                </a:moveTo>
                <a:lnTo>
                  <a:pt x="0" y="1337326"/>
                </a:lnTo>
                <a:lnTo>
                  <a:pt x="1233" y="1323175"/>
                </a:lnTo>
                <a:lnTo>
                  <a:pt x="5917" y="1308475"/>
                </a:lnTo>
                <a:lnTo>
                  <a:pt x="13680" y="1295152"/>
                </a:lnTo>
                <a:lnTo>
                  <a:pt x="46362" y="1271231"/>
                </a:lnTo>
                <a:lnTo>
                  <a:pt x="1136674" y="1271231"/>
                </a:lnTo>
                <a:lnTo>
                  <a:pt x="1084294" y="1276940"/>
                </a:lnTo>
                <a:lnTo>
                  <a:pt x="1058133" y="1280100"/>
                </a:lnTo>
                <a:lnTo>
                  <a:pt x="1031991" y="1283520"/>
                </a:lnTo>
                <a:lnTo>
                  <a:pt x="652716" y="1337326"/>
                </a:lnTo>
                <a:close/>
              </a:path>
            </a:pathLst>
          </a:custGeom>
          <a:solidFill>
            <a:srgbClr val="00A6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6975475" cy="1659889"/>
            <a:chOff x="0" y="0"/>
            <a:chExt cx="6975475" cy="1659889"/>
          </a:xfrm>
        </p:grpSpPr>
        <p:sp>
          <p:nvSpPr>
            <p:cNvPr id="6" name="object 6" descr=""/>
            <p:cNvSpPr/>
            <p:nvPr/>
          </p:nvSpPr>
          <p:spPr>
            <a:xfrm>
              <a:off x="5305405" y="0"/>
              <a:ext cx="1633220" cy="1182370"/>
            </a:xfrm>
            <a:custGeom>
              <a:avLst/>
              <a:gdLst/>
              <a:ahLst/>
              <a:cxnLst/>
              <a:rect l="l" t="t" r="r" b="b"/>
              <a:pathLst>
                <a:path w="1633220" h="1182370">
                  <a:moveTo>
                    <a:pt x="109508" y="231944"/>
                  </a:moveTo>
                  <a:lnTo>
                    <a:pt x="92842" y="226578"/>
                  </a:lnTo>
                  <a:lnTo>
                    <a:pt x="79222" y="215816"/>
                  </a:lnTo>
                  <a:lnTo>
                    <a:pt x="70039" y="201113"/>
                  </a:lnTo>
                  <a:lnTo>
                    <a:pt x="66685" y="183924"/>
                  </a:lnTo>
                  <a:lnTo>
                    <a:pt x="75603" y="157029"/>
                  </a:lnTo>
                  <a:lnTo>
                    <a:pt x="75649" y="156890"/>
                  </a:lnTo>
                  <a:lnTo>
                    <a:pt x="101122" y="128048"/>
                  </a:lnTo>
                  <a:lnTo>
                    <a:pt x="138552" y="98522"/>
                  </a:lnTo>
                  <a:lnTo>
                    <a:pt x="183385" y="69438"/>
                  </a:lnTo>
                  <a:lnTo>
                    <a:pt x="231069" y="41920"/>
                  </a:lnTo>
                  <a:lnTo>
                    <a:pt x="277049" y="17093"/>
                  </a:lnTo>
                  <a:lnTo>
                    <a:pt x="309364" y="0"/>
                  </a:lnTo>
                  <a:lnTo>
                    <a:pt x="588078" y="0"/>
                  </a:lnTo>
                  <a:lnTo>
                    <a:pt x="543939" y="17835"/>
                  </a:lnTo>
                  <a:lnTo>
                    <a:pt x="499572" y="36625"/>
                  </a:lnTo>
                  <a:lnTo>
                    <a:pt x="455467" y="55997"/>
                  </a:lnTo>
                  <a:lnTo>
                    <a:pt x="411588" y="75788"/>
                  </a:lnTo>
                  <a:lnTo>
                    <a:pt x="288400" y="141047"/>
                  </a:lnTo>
                  <a:lnTo>
                    <a:pt x="247876" y="163760"/>
                  </a:lnTo>
                  <a:lnTo>
                    <a:pt x="208066" y="187683"/>
                  </a:lnTo>
                  <a:lnTo>
                    <a:pt x="185122" y="202726"/>
                  </a:lnTo>
                  <a:lnTo>
                    <a:pt x="161545" y="217732"/>
                  </a:lnTo>
                  <a:lnTo>
                    <a:pt x="136588" y="228779"/>
                  </a:lnTo>
                  <a:lnTo>
                    <a:pt x="109508" y="231944"/>
                  </a:lnTo>
                  <a:close/>
                </a:path>
                <a:path w="1633220" h="1182370">
                  <a:moveTo>
                    <a:pt x="147058" y="783499"/>
                  </a:moveTo>
                  <a:lnTo>
                    <a:pt x="98590" y="782199"/>
                  </a:lnTo>
                  <a:lnTo>
                    <a:pt x="34952" y="757572"/>
                  </a:lnTo>
                  <a:lnTo>
                    <a:pt x="0" y="700313"/>
                  </a:lnTo>
                  <a:lnTo>
                    <a:pt x="4853" y="650689"/>
                  </a:lnTo>
                  <a:lnTo>
                    <a:pt x="28484" y="607227"/>
                  </a:lnTo>
                  <a:lnTo>
                    <a:pt x="62651" y="568883"/>
                  </a:lnTo>
                  <a:lnTo>
                    <a:pt x="99113" y="534612"/>
                  </a:lnTo>
                  <a:lnTo>
                    <a:pt x="137851" y="503423"/>
                  </a:lnTo>
                  <a:lnTo>
                    <a:pt x="177319" y="473236"/>
                  </a:lnTo>
                  <a:lnTo>
                    <a:pt x="217454" y="443972"/>
                  </a:lnTo>
                  <a:lnTo>
                    <a:pt x="258192" y="415552"/>
                  </a:lnTo>
                  <a:lnTo>
                    <a:pt x="299468" y="387896"/>
                  </a:lnTo>
                  <a:lnTo>
                    <a:pt x="341219" y="360923"/>
                  </a:lnTo>
                  <a:lnTo>
                    <a:pt x="383381" y="334555"/>
                  </a:lnTo>
                  <a:lnTo>
                    <a:pt x="425890" y="308711"/>
                  </a:lnTo>
                  <a:lnTo>
                    <a:pt x="468681" y="283312"/>
                  </a:lnTo>
                  <a:lnTo>
                    <a:pt x="511691" y="258277"/>
                  </a:lnTo>
                  <a:lnTo>
                    <a:pt x="684640" y="160191"/>
                  </a:lnTo>
                  <a:lnTo>
                    <a:pt x="853930" y="67546"/>
                  </a:lnTo>
                  <a:lnTo>
                    <a:pt x="895942" y="43851"/>
                  </a:lnTo>
                  <a:lnTo>
                    <a:pt x="936711" y="19928"/>
                  </a:lnTo>
                  <a:lnTo>
                    <a:pt x="969457" y="0"/>
                  </a:lnTo>
                  <a:lnTo>
                    <a:pt x="1156321" y="0"/>
                  </a:lnTo>
                  <a:lnTo>
                    <a:pt x="1116386" y="39266"/>
                  </a:lnTo>
                  <a:lnTo>
                    <a:pt x="1075549" y="71100"/>
                  </a:lnTo>
                  <a:lnTo>
                    <a:pt x="1030711" y="101400"/>
                  </a:lnTo>
                  <a:lnTo>
                    <a:pt x="983573" y="130074"/>
                  </a:lnTo>
                  <a:lnTo>
                    <a:pt x="935834" y="157029"/>
                  </a:lnTo>
                  <a:lnTo>
                    <a:pt x="806182" y="226578"/>
                  </a:lnTo>
                  <a:lnTo>
                    <a:pt x="772868" y="245837"/>
                  </a:lnTo>
                  <a:lnTo>
                    <a:pt x="678609" y="298124"/>
                  </a:lnTo>
                  <a:lnTo>
                    <a:pt x="584967" y="351541"/>
                  </a:lnTo>
                  <a:lnTo>
                    <a:pt x="538450" y="378775"/>
                  </a:lnTo>
                  <a:lnTo>
                    <a:pt x="492291" y="406343"/>
                  </a:lnTo>
                  <a:lnTo>
                    <a:pt x="446174" y="434492"/>
                  </a:lnTo>
                  <a:lnTo>
                    <a:pt x="400474" y="463056"/>
                  </a:lnTo>
                  <a:lnTo>
                    <a:pt x="319807" y="516004"/>
                  </a:lnTo>
                  <a:lnTo>
                    <a:pt x="279805" y="543236"/>
                  </a:lnTo>
                  <a:lnTo>
                    <a:pt x="240596" y="571521"/>
                  </a:lnTo>
                  <a:lnTo>
                    <a:pt x="202610" y="601270"/>
                  </a:lnTo>
                  <a:lnTo>
                    <a:pt x="166279" y="632895"/>
                  </a:lnTo>
                  <a:lnTo>
                    <a:pt x="132031" y="666807"/>
                  </a:lnTo>
                  <a:lnTo>
                    <a:pt x="526934" y="666807"/>
                  </a:lnTo>
                  <a:lnTo>
                    <a:pt x="428703" y="704997"/>
                  </a:lnTo>
                  <a:lnTo>
                    <a:pt x="381024" y="723000"/>
                  </a:lnTo>
                  <a:lnTo>
                    <a:pt x="289145" y="754198"/>
                  </a:lnTo>
                  <a:lnTo>
                    <a:pt x="242344" y="767898"/>
                  </a:lnTo>
                  <a:lnTo>
                    <a:pt x="194979" y="778198"/>
                  </a:lnTo>
                  <a:lnTo>
                    <a:pt x="147058" y="783499"/>
                  </a:lnTo>
                  <a:close/>
                </a:path>
                <a:path w="1633220" h="1182370">
                  <a:moveTo>
                    <a:pt x="526934" y="666807"/>
                  </a:moveTo>
                  <a:lnTo>
                    <a:pt x="132031" y="666807"/>
                  </a:lnTo>
                  <a:lnTo>
                    <a:pt x="180496" y="660300"/>
                  </a:lnTo>
                  <a:lnTo>
                    <a:pt x="228166" y="649712"/>
                  </a:lnTo>
                  <a:lnTo>
                    <a:pt x="275174" y="635965"/>
                  </a:lnTo>
                  <a:lnTo>
                    <a:pt x="321653" y="619976"/>
                  </a:lnTo>
                  <a:lnTo>
                    <a:pt x="367736" y="602666"/>
                  </a:lnTo>
                  <a:lnTo>
                    <a:pt x="413557" y="584954"/>
                  </a:lnTo>
                  <a:lnTo>
                    <a:pt x="459249" y="567759"/>
                  </a:lnTo>
                  <a:lnTo>
                    <a:pt x="688493" y="475600"/>
                  </a:lnTo>
                  <a:lnTo>
                    <a:pt x="780699" y="440080"/>
                  </a:lnTo>
                  <a:lnTo>
                    <a:pt x="827040" y="422946"/>
                  </a:lnTo>
                  <a:lnTo>
                    <a:pt x="873583" y="406343"/>
                  </a:lnTo>
                  <a:lnTo>
                    <a:pt x="920361" y="390355"/>
                  </a:lnTo>
                  <a:lnTo>
                    <a:pt x="1114290" y="327126"/>
                  </a:lnTo>
                  <a:lnTo>
                    <a:pt x="1163155" y="312083"/>
                  </a:lnTo>
                  <a:lnTo>
                    <a:pt x="1212217" y="297788"/>
                  </a:lnTo>
                  <a:lnTo>
                    <a:pt x="1261499" y="284461"/>
                  </a:lnTo>
                  <a:lnTo>
                    <a:pt x="1311022" y="272324"/>
                  </a:lnTo>
                  <a:lnTo>
                    <a:pt x="1360809" y="261596"/>
                  </a:lnTo>
                  <a:lnTo>
                    <a:pt x="1410880" y="252500"/>
                  </a:lnTo>
                  <a:lnTo>
                    <a:pt x="1461259" y="245255"/>
                  </a:lnTo>
                  <a:lnTo>
                    <a:pt x="1511968" y="240084"/>
                  </a:lnTo>
                  <a:lnTo>
                    <a:pt x="1560478" y="242924"/>
                  </a:lnTo>
                  <a:lnTo>
                    <a:pt x="1597933" y="260354"/>
                  </a:lnTo>
                  <a:lnTo>
                    <a:pt x="1622710" y="289068"/>
                  </a:lnTo>
                  <a:lnTo>
                    <a:pt x="1633186" y="325758"/>
                  </a:lnTo>
                  <a:lnTo>
                    <a:pt x="1628863" y="358571"/>
                  </a:lnTo>
                  <a:lnTo>
                    <a:pt x="1496566" y="358571"/>
                  </a:lnTo>
                  <a:lnTo>
                    <a:pt x="1445302" y="365458"/>
                  </a:lnTo>
                  <a:lnTo>
                    <a:pt x="1394898" y="374531"/>
                  </a:lnTo>
                  <a:lnTo>
                    <a:pt x="1344542" y="385539"/>
                  </a:lnTo>
                  <a:lnTo>
                    <a:pt x="1294631" y="398025"/>
                  </a:lnTo>
                  <a:lnTo>
                    <a:pt x="1244969" y="411640"/>
                  </a:lnTo>
                  <a:lnTo>
                    <a:pt x="1097013" y="455505"/>
                  </a:lnTo>
                  <a:lnTo>
                    <a:pt x="1048302" y="470676"/>
                  </a:lnTo>
                  <a:lnTo>
                    <a:pt x="999863" y="486583"/>
                  </a:lnTo>
                  <a:lnTo>
                    <a:pt x="951665" y="503145"/>
                  </a:lnTo>
                  <a:lnTo>
                    <a:pt x="903679" y="520278"/>
                  </a:lnTo>
                  <a:lnTo>
                    <a:pt x="808216" y="555933"/>
                  </a:lnTo>
                  <a:lnTo>
                    <a:pt x="526934" y="666807"/>
                  </a:lnTo>
                  <a:close/>
                </a:path>
                <a:path w="1633220" h="1182370">
                  <a:moveTo>
                    <a:pt x="760184" y="1182216"/>
                  </a:moveTo>
                  <a:lnTo>
                    <a:pt x="713617" y="1175577"/>
                  </a:lnTo>
                  <a:lnTo>
                    <a:pt x="673408" y="1156110"/>
                  </a:lnTo>
                  <a:lnTo>
                    <a:pt x="644518" y="1125546"/>
                  </a:lnTo>
                  <a:lnTo>
                    <a:pt x="631909" y="1085617"/>
                  </a:lnTo>
                  <a:lnTo>
                    <a:pt x="640542" y="1038057"/>
                  </a:lnTo>
                  <a:lnTo>
                    <a:pt x="663784" y="994988"/>
                  </a:lnTo>
                  <a:lnTo>
                    <a:pt x="693768" y="956126"/>
                  </a:lnTo>
                  <a:lnTo>
                    <a:pt x="727957" y="920482"/>
                  </a:lnTo>
                  <a:lnTo>
                    <a:pt x="763813" y="887066"/>
                  </a:lnTo>
                  <a:lnTo>
                    <a:pt x="802363" y="854901"/>
                  </a:lnTo>
                  <a:lnTo>
                    <a:pt x="841947" y="824063"/>
                  </a:lnTo>
                  <a:lnTo>
                    <a:pt x="882417" y="794366"/>
                  </a:lnTo>
                  <a:lnTo>
                    <a:pt x="923627" y="765621"/>
                  </a:lnTo>
                  <a:lnTo>
                    <a:pt x="965432" y="737643"/>
                  </a:lnTo>
                  <a:lnTo>
                    <a:pt x="1007683" y="710245"/>
                  </a:lnTo>
                  <a:lnTo>
                    <a:pt x="1178292" y="602666"/>
                  </a:lnTo>
                  <a:lnTo>
                    <a:pt x="1220520" y="575400"/>
                  </a:lnTo>
                  <a:lnTo>
                    <a:pt x="1262377" y="547552"/>
                  </a:lnTo>
                  <a:lnTo>
                    <a:pt x="1303656" y="518976"/>
                  </a:lnTo>
                  <a:lnTo>
                    <a:pt x="1344299" y="489414"/>
                  </a:lnTo>
                  <a:lnTo>
                    <a:pt x="1383892" y="458887"/>
                  </a:lnTo>
                  <a:lnTo>
                    <a:pt x="1422557" y="427002"/>
                  </a:lnTo>
                  <a:lnTo>
                    <a:pt x="1460056" y="393640"/>
                  </a:lnTo>
                  <a:lnTo>
                    <a:pt x="1496289" y="358571"/>
                  </a:lnTo>
                  <a:lnTo>
                    <a:pt x="1628863" y="358571"/>
                  </a:lnTo>
                  <a:lnTo>
                    <a:pt x="1604740" y="409838"/>
                  </a:lnTo>
                  <a:lnTo>
                    <a:pt x="1575529" y="446879"/>
                  </a:lnTo>
                  <a:lnTo>
                    <a:pt x="1542209" y="480222"/>
                  </a:lnTo>
                  <a:lnTo>
                    <a:pt x="1506444" y="511168"/>
                  </a:lnTo>
                  <a:lnTo>
                    <a:pt x="1469897" y="541019"/>
                  </a:lnTo>
                  <a:lnTo>
                    <a:pt x="1426575" y="573980"/>
                  </a:lnTo>
                  <a:lnTo>
                    <a:pt x="1382508" y="605930"/>
                  </a:lnTo>
                  <a:lnTo>
                    <a:pt x="1337837" y="637044"/>
                  </a:lnTo>
                  <a:lnTo>
                    <a:pt x="1292700" y="667492"/>
                  </a:lnTo>
                  <a:lnTo>
                    <a:pt x="1159355" y="754789"/>
                  </a:lnTo>
                  <a:lnTo>
                    <a:pt x="1029799" y="836430"/>
                  </a:lnTo>
                  <a:lnTo>
                    <a:pt x="986906" y="864350"/>
                  </a:lnTo>
                  <a:lnTo>
                    <a:pt x="944784" y="893222"/>
                  </a:lnTo>
                  <a:lnTo>
                    <a:pt x="903807" y="923403"/>
                  </a:lnTo>
                  <a:lnTo>
                    <a:pt x="864350" y="955253"/>
                  </a:lnTo>
                  <a:lnTo>
                    <a:pt x="826787" y="989131"/>
                  </a:lnTo>
                  <a:lnTo>
                    <a:pt x="791494" y="1025395"/>
                  </a:lnTo>
                  <a:lnTo>
                    <a:pt x="758844" y="1064404"/>
                  </a:lnTo>
                  <a:lnTo>
                    <a:pt x="1271102" y="1064404"/>
                  </a:lnTo>
                  <a:lnTo>
                    <a:pt x="1266113" y="1070256"/>
                  </a:lnTo>
                  <a:lnTo>
                    <a:pt x="1215217" y="1086901"/>
                  </a:lnTo>
                  <a:lnTo>
                    <a:pt x="1163749" y="1102093"/>
                  </a:lnTo>
                  <a:lnTo>
                    <a:pt x="1111878" y="1116180"/>
                  </a:lnTo>
                  <a:lnTo>
                    <a:pt x="955534" y="1155313"/>
                  </a:lnTo>
                  <a:lnTo>
                    <a:pt x="907221" y="1165695"/>
                  </a:lnTo>
                  <a:lnTo>
                    <a:pt x="858595" y="1175114"/>
                  </a:lnTo>
                  <a:lnTo>
                    <a:pt x="809601" y="1181359"/>
                  </a:lnTo>
                  <a:lnTo>
                    <a:pt x="760184" y="1182216"/>
                  </a:lnTo>
                  <a:close/>
                </a:path>
                <a:path w="1633220" h="1182370">
                  <a:moveTo>
                    <a:pt x="1271102" y="1064404"/>
                  </a:moveTo>
                  <a:lnTo>
                    <a:pt x="758844" y="1064404"/>
                  </a:lnTo>
                  <a:lnTo>
                    <a:pt x="810468" y="1063022"/>
                  </a:lnTo>
                  <a:lnTo>
                    <a:pt x="861627" y="1055354"/>
                  </a:lnTo>
                  <a:lnTo>
                    <a:pt x="912381" y="1044284"/>
                  </a:lnTo>
                  <a:lnTo>
                    <a:pt x="962791" y="1032696"/>
                  </a:lnTo>
                  <a:lnTo>
                    <a:pt x="1060605" y="1007459"/>
                  </a:lnTo>
                  <a:lnTo>
                    <a:pt x="1206717" y="967285"/>
                  </a:lnTo>
                  <a:lnTo>
                    <a:pt x="1245923" y="962206"/>
                  </a:lnTo>
                  <a:lnTo>
                    <a:pt x="1276486" y="978149"/>
                  </a:lnTo>
                  <a:lnTo>
                    <a:pt x="1293384" y="1006929"/>
                  </a:lnTo>
                  <a:lnTo>
                    <a:pt x="1291723" y="1038057"/>
                  </a:lnTo>
                  <a:lnTo>
                    <a:pt x="1291600" y="1040360"/>
                  </a:lnTo>
                  <a:lnTo>
                    <a:pt x="1271102" y="1064404"/>
                  </a:lnTo>
                  <a:close/>
                </a:path>
              </a:pathLst>
            </a:custGeom>
            <a:solidFill>
              <a:srgbClr val="6AC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239878"/>
              <a:ext cx="6975475" cy="1419860"/>
            </a:xfrm>
            <a:custGeom>
              <a:avLst/>
              <a:gdLst/>
              <a:ahLst/>
              <a:cxnLst/>
              <a:rect l="l" t="t" r="r" b="b"/>
              <a:pathLst>
                <a:path w="6975475" h="1419860">
                  <a:moveTo>
                    <a:pt x="6265177" y="1419818"/>
                  </a:moveTo>
                  <a:lnTo>
                    <a:pt x="0" y="1419818"/>
                  </a:lnTo>
                  <a:lnTo>
                    <a:pt x="0" y="0"/>
                  </a:lnTo>
                  <a:lnTo>
                    <a:pt x="6265177" y="0"/>
                  </a:lnTo>
                  <a:lnTo>
                    <a:pt x="6316305" y="1842"/>
                  </a:lnTo>
                  <a:lnTo>
                    <a:pt x="6366872" y="7318"/>
                  </a:lnTo>
                  <a:lnTo>
                    <a:pt x="6416698" y="16355"/>
                  </a:lnTo>
                  <a:lnTo>
                    <a:pt x="6465604" y="28879"/>
                  </a:lnTo>
                  <a:lnTo>
                    <a:pt x="6513412" y="44814"/>
                  </a:lnTo>
                  <a:lnTo>
                    <a:pt x="6559942" y="64087"/>
                  </a:lnTo>
                  <a:lnTo>
                    <a:pt x="6605015" y="86625"/>
                  </a:lnTo>
                  <a:lnTo>
                    <a:pt x="6648453" y="112351"/>
                  </a:lnTo>
                  <a:lnTo>
                    <a:pt x="6690075" y="141193"/>
                  </a:lnTo>
                  <a:lnTo>
                    <a:pt x="6729704" y="173077"/>
                  </a:lnTo>
                  <a:lnTo>
                    <a:pt x="6767159" y="207927"/>
                  </a:lnTo>
                  <a:lnTo>
                    <a:pt x="6802010" y="245382"/>
                  </a:lnTo>
                  <a:lnTo>
                    <a:pt x="6833893" y="285011"/>
                  </a:lnTo>
                  <a:lnTo>
                    <a:pt x="6862735" y="326633"/>
                  </a:lnTo>
                  <a:lnTo>
                    <a:pt x="6888462" y="370071"/>
                  </a:lnTo>
                  <a:lnTo>
                    <a:pt x="6910999" y="415144"/>
                  </a:lnTo>
                  <a:lnTo>
                    <a:pt x="6930272" y="461674"/>
                  </a:lnTo>
                  <a:lnTo>
                    <a:pt x="6946207" y="509482"/>
                  </a:lnTo>
                  <a:lnTo>
                    <a:pt x="6958731" y="558388"/>
                  </a:lnTo>
                  <a:lnTo>
                    <a:pt x="6967768" y="608214"/>
                  </a:lnTo>
                  <a:lnTo>
                    <a:pt x="6973244" y="658781"/>
                  </a:lnTo>
                  <a:lnTo>
                    <a:pt x="6975086" y="709909"/>
                  </a:lnTo>
                  <a:lnTo>
                    <a:pt x="6973244" y="761037"/>
                  </a:lnTo>
                  <a:lnTo>
                    <a:pt x="6967768" y="811603"/>
                  </a:lnTo>
                  <a:lnTo>
                    <a:pt x="6958731" y="861429"/>
                  </a:lnTo>
                  <a:lnTo>
                    <a:pt x="6946207" y="910335"/>
                  </a:lnTo>
                  <a:lnTo>
                    <a:pt x="6930272" y="958143"/>
                  </a:lnTo>
                  <a:lnTo>
                    <a:pt x="6910999" y="1004673"/>
                  </a:lnTo>
                  <a:lnTo>
                    <a:pt x="6888462" y="1049746"/>
                  </a:lnTo>
                  <a:lnTo>
                    <a:pt x="6862735" y="1093184"/>
                  </a:lnTo>
                  <a:lnTo>
                    <a:pt x="6833893" y="1134806"/>
                  </a:lnTo>
                  <a:lnTo>
                    <a:pt x="6802010" y="1174435"/>
                  </a:lnTo>
                  <a:lnTo>
                    <a:pt x="6767159" y="1211890"/>
                  </a:lnTo>
                  <a:lnTo>
                    <a:pt x="6729704" y="1246741"/>
                  </a:lnTo>
                  <a:lnTo>
                    <a:pt x="6690075" y="1278624"/>
                  </a:lnTo>
                  <a:lnTo>
                    <a:pt x="6648453" y="1307466"/>
                  </a:lnTo>
                  <a:lnTo>
                    <a:pt x="6605015" y="1333193"/>
                  </a:lnTo>
                  <a:lnTo>
                    <a:pt x="6559942" y="1355730"/>
                  </a:lnTo>
                  <a:lnTo>
                    <a:pt x="6513412" y="1375003"/>
                  </a:lnTo>
                  <a:lnTo>
                    <a:pt x="6465604" y="1390939"/>
                  </a:lnTo>
                  <a:lnTo>
                    <a:pt x="6416698" y="1403462"/>
                  </a:lnTo>
                  <a:lnTo>
                    <a:pt x="6366872" y="1412499"/>
                  </a:lnTo>
                  <a:lnTo>
                    <a:pt x="6316305" y="1417976"/>
                  </a:lnTo>
                  <a:lnTo>
                    <a:pt x="6265177" y="1419818"/>
                  </a:lnTo>
                  <a:close/>
                </a:path>
              </a:pathLst>
            </a:custGeom>
            <a:solidFill>
              <a:srgbClr val="00A6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1470">
              <a:lnSpc>
                <a:spcPct val="100000"/>
              </a:lnSpc>
              <a:spcBef>
                <a:spcPts val="100"/>
              </a:spcBef>
            </a:pPr>
            <a:r>
              <a:rPr dirty="0" sz="5500" spc="-565">
                <a:solidFill>
                  <a:srgbClr val="000000"/>
                </a:solidFill>
              </a:rPr>
              <a:t>1-</a:t>
            </a:r>
            <a:r>
              <a:rPr dirty="0" sz="5500" spc="-640">
                <a:solidFill>
                  <a:srgbClr val="000000"/>
                </a:solidFill>
              </a:rPr>
              <a:t>flNAlY7e</a:t>
            </a:r>
            <a:r>
              <a:rPr dirty="0" sz="5500" spc="-605">
                <a:solidFill>
                  <a:srgbClr val="000000"/>
                </a:solidFill>
              </a:rPr>
              <a:t> </a:t>
            </a:r>
            <a:r>
              <a:rPr dirty="0" sz="5500" spc="-950">
                <a:solidFill>
                  <a:srgbClr val="000000"/>
                </a:solidFill>
              </a:rPr>
              <a:t>7TOT</a:t>
            </a:r>
            <a:endParaRPr sz="5500"/>
          </a:p>
        </p:txBody>
      </p:sp>
      <p:sp>
        <p:nvSpPr>
          <p:cNvPr id="9" name="object 9" descr=""/>
          <p:cNvSpPr/>
          <p:nvPr/>
        </p:nvSpPr>
        <p:spPr>
          <a:xfrm>
            <a:off x="9381792" y="1674922"/>
            <a:ext cx="1826260" cy="660400"/>
          </a:xfrm>
          <a:custGeom>
            <a:avLst/>
            <a:gdLst/>
            <a:ahLst/>
            <a:cxnLst/>
            <a:rect l="l" t="t" r="r" b="b"/>
            <a:pathLst>
              <a:path w="1826259" h="660400">
                <a:moveTo>
                  <a:pt x="0" y="39124"/>
                </a:moveTo>
                <a:lnTo>
                  <a:pt x="14156" y="14159"/>
                </a:lnTo>
                <a:lnTo>
                  <a:pt x="39103" y="0"/>
                </a:lnTo>
                <a:lnTo>
                  <a:pt x="68460" y="3007"/>
                </a:lnTo>
                <a:lnTo>
                  <a:pt x="93075" y="27246"/>
                </a:lnTo>
                <a:lnTo>
                  <a:pt x="112738" y="69152"/>
                </a:lnTo>
                <a:lnTo>
                  <a:pt x="128960" y="115337"/>
                </a:lnTo>
                <a:lnTo>
                  <a:pt x="143258" y="152410"/>
                </a:lnTo>
                <a:lnTo>
                  <a:pt x="161814" y="201100"/>
                </a:lnTo>
                <a:lnTo>
                  <a:pt x="179000" y="250283"/>
                </a:lnTo>
                <a:lnTo>
                  <a:pt x="195689" y="299637"/>
                </a:lnTo>
                <a:lnTo>
                  <a:pt x="212753" y="348846"/>
                </a:lnTo>
                <a:lnTo>
                  <a:pt x="231062" y="397589"/>
                </a:lnTo>
                <a:lnTo>
                  <a:pt x="251491" y="445548"/>
                </a:lnTo>
                <a:lnTo>
                  <a:pt x="275502" y="400136"/>
                </a:lnTo>
                <a:lnTo>
                  <a:pt x="300401" y="355224"/>
                </a:lnTo>
                <a:lnTo>
                  <a:pt x="326111" y="310775"/>
                </a:lnTo>
                <a:lnTo>
                  <a:pt x="352552" y="266757"/>
                </a:lnTo>
                <a:lnTo>
                  <a:pt x="379648" y="223132"/>
                </a:lnTo>
                <a:lnTo>
                  <a:pt x="407321" y="179867"/>
                </a:lnTo>
                <a:lnTo>
                  <a:pt x="435492" y="136925"/>
                </a:lnTo>
                <a:lnTo>
                  <a:pt x="464083" y="94272"/>
                </a:lnTo>
                <a:lnTo>
                  <a:pt x="495628" y="68862"/>
                </a:lnTo>
                <a:lnTo>
                  <a:pt x="525338" y="66655"/>
                </a:lnTo>
                <a:lnTo>
                  <a:pt x="552790" y="82054"/>
                </a:lnTo>
                <a:lnTo>
                  <a:pt x="577562" y="109460"/>
                </a:lnTo>
                <a:lnTo>
                  <a:pt x="599234" y="143274"/>
                </a:lnTo>
                <a:lnTo>
                  <a:pt x="617381" y="177897"/>
                </a:lnTo>
                <a:lnTo>
                  <a:pt x="631584" y="207732"/>
                </a:lnTo>
                <a:lnTo>
                  <a:pt x="652908" y="251896"/>
                </a:lnTo>
                <a:lnTo>
                  <a:pt x="673884" y="296225"/>
                </a:lnTo>
                <a:lnTo>
                  <a:pt x="715580" y="385000"/>
                </a:lnTo>
                <a:lnTo>
                  <a:pt x="736696" y="429256"/>
                </a:lnTo>
                <a:lnTo>
                  <a:pt x="758253" y="473298"/>
                </a:lnTo>
                <a:lnTo>
                  <a:pt x="780450" y="517032"/>
                </a:lnTo>
                <a:lnTo>
                  <a:pt x="809291" y="476450"/>
                </a:lnTo>
                <a:lnTo>
                  <a:pt x="838426" y="436087"/>
                </a:lnTo>
                <a:lnTo>
                  <a:pt x="896852" y="355556"/>
                </a:lnTo>
                <a:lnTo>
                  <a:pt x="925780" y="315159"/>
                </a:lnTo>
                <a:lnTo>
                  <a:pt x="954277" y="274520"/>
                </a:lnTo>
                <a:lnTo>
                  <a:pt x="982160" y="233525"/>
                </a:lnTo>
                <a:lnTo>
                  <a:pt x="1009248" y="192059"/>
                </a:lnTo>
                <a:lnTo>
                  <a:pt x="1035360" y="150006"/>
                </a:lnTo>
                <a:lnTo>
                  <a:pt x="1060313" y="107253"/>
                </a:lnTo>
                <a:lnTo>
                  <a:pt x="1075785" y="83943"/>
                </a:lnTo>
                <a:lnTo>
                  <a:pt x="1098361" y="68343"/>
                </a:lnTo>
                <a:lnTo>
                  <a:pt x="1124349" y="64200"/>
                </a:lnTo>
                <a:lnTo>
                  <a:pt x="1150057" y="75259"/>
                </a:lnTo>
                <a:lnTo>
                  <a:pt x="1173016" y="105999"/>
                </a:lnTo>
                <a:lnTo>
                  <a:pt x="1189771" y="140983"/>
                </a:lnTo>
                <a:lnTo>
                  <a:pt x="1202628" y="178025"/>
                </a:lnTo>
                <a:lnTo>
                  <a:pt x="1213893" y="214935"/>
                </a:lnTo>
                <a:lnTo>
                  <a:pt x="1228039" y="264690"/>
                </a:lnTo>
                <a:lnTo>
                  <a:pt x="1242389" y="314384"/>
                </a:lnTo>
                <a:lnTo>
                  <a:pt x="1256956" y="364014"/>
                </a:lnTo>
                <a:lnTo>
                  <a:pt x="1271754" y="413573"/>
                </a:lnTo>
                <a:lnTo>
                  <a:pt x="1286798" y="463058"/>
                </a:lnTo>
                <a:lnTo>
                  <a:pt x="1302101" y="512462"/>
                </a:lnTo>
                <a:lnTo>
                  <a:pt x="1334146" y="474014"/>
                </a:lnTo>
                <a:lnTo>
                  <a:pt x="1365114" y="434760"/>
                </a:lnTo>
                <a:lnTo>
                  <a:pt x="1395190" y="394839"/>
                </a:lnTo>
                <a:lnTo>
                  <a:pt x="1424560" y="354389"/>
                </a:lnTo>
                <a:lnTo>
                  <a:pt x="1453411" y="313550"/>
                </a:lnTo>
                <a:lnTo>
                  <a:pt x="1481927" y="272461"/>
                </a:lnTo>
                <a:lnTo>
                  <a:pt x="1538699" y="190089"/>
                </a:lnTo>
                <a:lnTo>
                  <a:pt x="1567326" y="149085"/>
                </a:lnTo>
                <a:lnTo>
                  <a:pt x="1596361" y="108386"/>
                </a:lnTo>
                <a:lnTo>
                  <a:pt x="1622824" y="75829"/>
                </a:lnTo>
                <a:lnTo>
                  <a:pt x="1655054" y="51112"/>
                </a:lnTo>
                <a:lnTo>
                  <a:pt x="1689738" y="46092"/>
                </a:lnTo>
                <a:lnTo>
                  <a:pt x="1723559" y="72626"/>
                </a:lnTo>
                <a:lnTo>
                  <a:pt x="1738343" y="119682"/>
                </a:lnTo>
                <a:lnTo>
                  <a:pt x="1749886" y="167849"/>
                </a:lnTo>
                <a:lnTo>
                  <a:pt x="1760525" y="216332"/>
                </a:lnTo>
                <a:lnTo>
                  <a:pt x="1772596" y="264334"/>
                </a:lnTo>
                <a:lnTo>
                  <a:pt x="1783703" y="312393"/>
                </a:lnTo>
                <a:lnTo>
                  <a:pt x="1796037" y="360143"/>
                </a:lnTo>
                <a:lnTo>
                  <a:pt x="1807877" y="407989"/>
                </a:lnTo>
                <a:lnTo>
                  <a:pt x="1817504" y="456335"/>
                </a:lnTo>
                <a:lnTo>
                  <a:pt x="1820205" y="474393"/>
                </a:lnTo>
                <a:lnTo>
                  <a:pt x="1824118" y="492479"/>
                </a:lnTo>
                <a:lnTo>
                  <a:pt x="1825757" y="510428"/>
                </a:lnTo>
                <a:lnTo>
                  <a:pt x="1821633" y="528075"/>
                </a:lnTo>
                <a:lnTo>
                  <a:pt x="1804450" y="549258"/>
                </a:lnTo>
                <a:lnTo>
                  <a:pt x="1779265" y="557518"/>
                </a:lnTo>
                <a:lnTo>
                  <a:pt x="1753229" y="552437"/>
                </a:lnTo>
                <a:lnTo>
                  <a:pt x="1733498" y="533596"/>
                </a:lnTo>
                <a:lnTo>
                  <a:pt x="1725903" y="512343"/>
                </a:lnTo>
                <a:lnTo>
                  <a:pt x="1721796" y="489997"/>
                </a:lnTo>
                <a:lnTo>
                  <a:pt x="1718771" y="467301"/>
                </a:lnTo>
                <a:lnTo>
                  <a:pt x="1714424" y="445000"/>
                </a:lnTo>
                <a:lnTo>
                  <a:pt x="1702041" y="395842"/>
                </a:lnTo>
                <a:lnTo>
                  <a:pt x="1689855" y="346624"/>
                </a:lnTo>
                <a:lnTo>
                  <a:pt x="1677817" y="297361"/>
                </a:lnTo>
                <a:lnTo>
                  <a:pt x="1653986" y="198774"/>
                </a:lnTo>
                <a:lnTo>
                  <a:pt x="1624875" y="240605"/>
                </a:lnTo>
                <a:lnTo>
                  <a:pt x="1567225" y="324689"/>
                </a:lnTo>
                <a:lnTo>
                  <a:pt x="1538267" y="366633"/>
                </a:lnTo>
                <a:lnTo>
                  <a:pt x="1508940" y="408306"/>
                </a:lnTo>
                <a:lnTo>
                  <a:pt x="1479035" y="449555"/>
                </a:lnTo>
                <a:lnTo>
                  <a:pt x="1448344" y="490224"/>
                </a:lnTo>
                <a:lnTo>
                  <a:pt x="1416656" y="530159"/>
                </a:lnTo>
                <a:lnTo>
                  <a:pt x="1390029" y="562509"/>
                </a:lnTo>
                <a:lnTo>
                  <a:pt x="1354975" y="605413"/>
                </a:lnTo>
                <a:lnTo>
                  <a:pt x="1318551" y="643224"/>
                </a:lnTo>
                <a:lnTo>
                  <a:pt x="1287814" y="660292"/>
                </a:lnTo>
                <a:lnTo>
                  <a:pt x="1262573" y="657527"/>
                </a:lnTo>
                <a:lnTo>
                  <a:pt x="1243550" y="643267"/>
                </a:lnTo>
                <a:lnTo>
                  <a:pt x="1230617" y="621816"/>
                </a:lnTo>
                <a:lnTo>
                  <a:pt x="1223649" y="597474"/>
                </a:lnTo>
                <a:lnTo>
                  <a:pt x="1216579" y="573594"/>
                </a:lnTo>
                <a:lnTo>
                  <a:pt x="1209238" y="549799"/>
                </a:lnTo>
                <a:lnTo>
                  <a:pt x="1194417" y="502260"/>
                </a:lnTo>
                <a:lnTo>
                  <a:pt x="1179972" y="455241"/>
                </a:lnTo>
                <a:lnTo>
                  <a:pt x="1165828" y="408133"/>
                </a:lnTo>
                <a:lnTo>
                  <a:pt x="1151920" y="360956"/>
                </a:lnTo>
                <a:lnTo>
                  <a:pt x="1138182" y="313730"/>
                </a:lnTo>
                <a:lnTo>
                  <a:pt x="1110958" y="219213"/>
                </a:lnTo>
                <a:lnTo>
                  <a:pt x="1082381" y="262311"/>
                </a:lnTo>
                <a:lnTo>
                  <a:pt x="1053463" y="305191"/>
                </a:lnTo>
                <a:lnTo>
                  <a:pt x="1024205" y="347846"/>
                </a:lnTo>
                <a:lnTo>
                  <a:pt x="994608" y="390270"/>
                </a:lnTo>
                <a:lnTo>
                  <a:pt x="964670" y="432455"/>
                </a:lnTo>
                <a:lnTo>
                  <a:pt x="934392" y="474395"/>
                </a:lnTo>
                <a:lnTo>
                  <a:pt x="903774" y="516082"/>
                </a:lnTo>
                <a:lnTo>
                  <a:pt x="885263" y="541683"/>
                </a:lnTo>
                <a:lnTo>
                  <a:pt x="848638" y="593174"/>
                </a:lnTo>
                <a:lnTo>
                  <a:pt x="813988" y="638116"/>
                </a:lnTo>
                <a:lnTo>
                  <a:pt x="770721" y="657957"/>
                </a:lnTo>
                <a:lnTo>
                  <a:pt x="746504" y="650786"/>
                </a:lnTo>
                <a:lnTo>
                  <a:pt x="725420" y="630027"/>
                </a:lnTo>
                <a:lnTo>
                  <a:pt x="710530" y="604170"/>
                </a:lnTo>
                <a:lnTo>
                  <a:pt x="698325" y="576264"/>
                </a:lnTo>
                <a:lnTo>
                  <a:pt x="685299" y="549355"/>
                </a:lnTo>
                <a:lnTo>
                  <a:pt x="663040" y="505930"/>
                </a:lnTo>
                <a:lnTo>
                  <a:pt x="641563" y="462121"/>
                </a:lnTo>
                <a:lnTo>
                  <a:pt x="620619" y="418050"/>
                </a:lnTo>
                <a:lnTo>
                  <a:pt x="579332" y="329616"/>
                </a:lnTo>
                <a:lnTo>
                  <a:pt x="558491" y="285499"/>
                </a:lnTo>
                <a:lnTo>
                  <a:pt x="537185" y="241612"/>
                </a:lnTo>
                <a:lnTo>
                  <a:pt x="515167" y="198079"/>
                </a:lnTo>
                <a:lnTo>
                  <a:pt x="484442" y="244213"/>
                </a:lnTo>
                <a:lnTo>
                  <a:pt x="454738" y="290994"/>
                </a:lnTo>
                <a:lnTo>
                  <a:pt x="425870" y="338304"/>
                </a:lnTo>
                <a:lnTo>
                  <a:pt x="397652" y="386021"/>
                </a:lnTo>
                <a:lnTo>
                  <a:pt x="372836" y="429407"/>
                </a:lnTo>
                <a:lnTo>
                  <a:pt x="349571" y="474031"/>
                </a:lnTo>
                <a:lnTo>
                  <a:pt x="326105" y="518549"/>
                </a:lnTo>
                <a:lnTo>
                  <a:pt x="300683" y="561619"/>
                </a:lnTo>
                <a:lnTo>
                  <a:pt x="271551" y="601899"/>
                </a:lnTo>
                <a:lnTo>
                  <a:pt x="256939" y="609986"/>
                </a:lnTo>
                <a:lnTo>
                  <a:pt x="240346" y="612356"/>
                </a:lnTo>
                <a:lnTo>
                  <a:pt x="223753" y="609324"/>
                </a:lnTo>
                <a:lnTo>
                  <a:pt x="209140" y="601204"/>
                </a:lnTo>
                <a:lnTo>
                  <a:pt x="195276" y="584336"/>
                </a:lnTo>
                <a:lnTo>
                  <a:pt x="186769" y="564191"/>
                </a:lnTo>
                <a:lnTo>
                  <a:pt x="180632" y="542689"/>
                </a:lnTo>
                <a:lnTo>
                  <a:pt x="173879" y="521749"/>
                </a:lnTo>
                <a:lnTo>
                  <a:pt x="153811" y="472050"/>
                </a:lnTo>
                <a:lnTo>
                  <a:pt x="134109" y="422235"/>
                </a:lnTo>
                <a:lnTo>
                  <a:pt x="115149" y="372154"/>
                </a:lnTo>
                <a:lnTo>
                  <a:pt x="97307" y="321655"/>
                </a:lnTo>
                <a:lnTo>
                  <a:pt x="80957" y="270587"/>
                </a:lnTo>
                <a:lnTo>
                  <a:pt x="43110" y="169092"/>
                </a:lnTo>
                <a:lnTo>
                  <a:pt x="23601" y="118582"/>
                </a:lnTo>
                <a:lnTo>
                  <a:pt x="3016" y="68531"/>
                </a:lnTo>
                <a:lnTo>
                  <a:pt x="0" y="39124"/>
                </a:lnTo>
                <a:close/>
              </a:path>
            </a:pathLst>
          </a:custGeom>
          <a:solidFill>
            <a:srgbClr val="1BA2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50388" y="1911477"/>
            <a:ext cx="16713200" cy="69596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2800" spc="-70">
                <a:latin typeface="Verdana"/>
                <a:cs typeface="Verdana"/>
              </a:rPr>
              <a:t>La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fabrication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d’un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confort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thermique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éco-</a:t>
            </a:r>
            <a:r>
              <a:rPr dirty="0" sz="2800" spc="-45">
                <a:latin typeface="Verdana"/>
                <a:cs typeface="Verdana"/>
              </a:rPr>
              <a:t>responsable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en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Côte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d’Ivoire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présente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plusieurs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atouts</a:t>
            </a:r>
            <a:endParaRPr sz="2800">
              <a:latin typeface="Verdana"/>
              <a:cs typeface="Verdana"/>
            </a:endParaRPr>
          </a:p>
          <a:p>
            <a:pPr algn="ctr" marL="13335" marR="5715" indent="-635">
              <a:lnSpc>
                <a:spcPct val="116100"/>
              </a:lnSpc>
            </a:pPr>
            <a:r>
              <a:rPr dirty="0" sz="2800" spc="-550">
                <a:latin typeface="Verdana"/>
                <a:cs typeface="Verdana"/>
              </a:rPr>
              <a:t>: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elle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respecte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65">
                <a:latin typeface="Verdana"/>
                <a:cs typeface="Verdana"/>
              </a:rPr>
              <a:t>l’environnement,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réduit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les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coûts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80">
                <a:latin typeface="Verdana"/>
                <a:cs typeface="Verdana"/>
              </a:rPr>
              <a:t>énergétiques,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et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répond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170">
                <a:latin typeface="Verdana"/>
                <a:cs typeface="Verdana"/>
              </a:rPr>
              <a:t>aux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besoins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spécifiques </a:t>
            </a:r>
            <a:r>
              <a:rPr dirty="0" sz="2800" spc="-30">
                <a:latin typeface="Verdana"/>
                <a:cs typeface="Verdana"/>
              </a:rPr>
              <a:t>du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climat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local.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120">
                <a:latin typeface="Verdana"/>
                <a:cs typeface="Verdana"/>
              </a:rPr>
              <a:t>Ses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105">
                <a:latin typeface="Verdana"/>
                <a:cs typeface="Verdana"/>
              </a:rPr>
              <a:t>avantages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compétitifs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incluent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l’innovation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locale,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des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solutions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abordables </a:t>
            </a:r>
            <a:r>
              <a:rPr dirty="0" sz="2800" spc="-20">
                <a:latin typeface="Verdana"/>
                <a:cs typeface="Verdana"/>
              </a:rPr>
              <a:t>et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un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renforcement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de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l’image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éco-</a:t>
            </a:r>
            <a:r>
              <a:rPr dirty="0" sz="2800" spc="-65">
                <a:latin typeface="Verdana"/>
                <a:cs typeface="Verdana"/>
              </a:rPr>
              <a:t>responsable.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65">
                <a:latin typeface="Verdana"/>
                <a:cs typeface="Verdana"/>
              </a:rPr>
              <a:t>Cependant,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les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défis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incluent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le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coût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initial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élevé, </a:t>
            </a:r>
            <a:r>
              <a:rPr dirty="0" sz="2800" spc="-45">
                <a:latin typeface="Verdana"/>
                <a:cs typeface="Verdana"/>
              </a:rPr>
              <a:t>des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105">
                <a:latin typeface="Verdana"/>
                <a:cs typeface="Verdana"/>
              </a:rPr>
              <a:t>matériaux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65">
                <a:latin typeface="Verdana"/>
                <a:cs typeface="Verdana"/>
              </a:rPr>
              <a:t>locaux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parfois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14">
                <a:latin typeface="Verdana"/>
                <a:cs typeface="Verdana"/>
              </a:rPr>
              <a:t>rares,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et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une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sensibilisation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encore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limitée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du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public.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2800">
              <a:latin typeface="Verdana"/>
              <a:cs typeface="Verdana"/>
            </a:endParaRPr>
          </a:p>
          <a:p>
            <a:pPr algn="ctr" marL="64769" marR="57150">
              <a:lnSpc>
                <a:spcPct val="116100"/>
              </a:lnSpc>
            </a:pPr>
            <a:r>
              <a:rPr dirty="0" sz="2800" spc="-50">
                <a:latin typeface="Verdana"/>
                <a:cs typeface="Verdana"/>
              </a:rPr>
              <a:t>Les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95">
                <a:latin typeface="Verdana"/>
                <a:cs typeface="Verdana"/>
              </a:rPr>
              <a:t>segments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de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marché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non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exploités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comprennent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les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80">
                <a:latin typeface="Verdana"/>
                <a:cs typeface="Verdana"/>
              </a:rPr>
              <a:t>zones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65">
                <a:latin typeface="Verdana"/>
                <a:cs typeface="Verdana"/>
              </a:rPr>
              <a:t>rurales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et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les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bâtiments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publics. </a:t>
            </a:r>
            <a:r>
              <a:rPr dirty="0" sz="2800" spc="-50">
                <a:latin typeface="Verdana"/>
                <a:cs typeface="Verdana"/>
              </a:rPr>
              <a:t>Les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tendances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135">
                <a:latin typeface="Verdana"/>
                <a:cs typeface="Verdana"/>
              </a:rPr>
              <a:t>à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exploiter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incluent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la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croissance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des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bâtiments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écologiques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et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les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subventions </a:t>
            </a:r>
            <a:r>
              <a:rPr dirty="0" sz="2800" spc="-25">
                <a:latin typeface="Verdana"/>
                <a:cs typeface="Verdana"/>
              </a:rPr>
              <a:t>pour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l’efficacité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85">
                <a:latin typeface="Verdana"/>
                <a:cs typeface="Verdana"/>
              </a:rPr>
              <a:t>énergétique.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Les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risques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85">
                <a:latin typeface="Verdana"/>
                <a:cs typeface="Verdana"/>
              </a:rPr>
              <a:t>externes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135">
                <a:latin typeface="Verdana"/>
                <a:cs typeface="Verdana"/>
              </a:rPr>
              <a:t>à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anticiper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incluent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la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fluctuation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des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matières </a:t>
            </a:r>
            <a:r>
              <a:rPr dirty="0" sz="2800" spc="-90">
                <a:latin typeface="Verdana"/>
                <a:cs typeface="Verdana"/>
              </a:rPr>
              <a:t>premières,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l’instabilité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politique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et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les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effets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du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80">
                <a:latin typeface="Verdana"/>
                <a:cs typeface="Verdana"/>
              </a:rPr>
              <a:t>changement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climatique.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2800">
              <a:latin typeface="Verdana"/>
              <a:cs typeface="Verdana"/>
            </a:endParaRPr>
          </a:p>
          <a:p>
            <a:pPr algn="ctr" marL="520700" marR="513080">
              <a:lnSpc>
                <a:spcPct val="116100"/>
              </a:lnSpc>
            </a:pPr>
            <a:r>
              <a:rPr dirty="0" sz="2800" spc="-80">
                <a:latin typeface="Verdana"/>
                <a:cs typeface="Verdana"/>
              </a:rPr>
              <a:t>Enfin,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la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concurrence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directe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et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indirecte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est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présente,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et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des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barrières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135">
                <a:latin typeface="Verdana"/>
                <a:cs typeface="Verdana"/>
              </a:rPr>
              <a:t>à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l’entrée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existent </a:t>
            </a:r>
            <a:r>
              <a:rPr dirty="0" sz="2800" spc="-70">
                <a:latin typeface="Verdana"/>
                <a:cs typeface="Verdana"/>
              </a:rPr>
              <a:t>notamment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sur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le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plan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technologique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et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réglementaire.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Malgré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cela,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il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85">
                <a:latin typeface="Verdana"/>
                <a:cs typeface="Verdana"/>
              </a:rPr>
              <a:t>existe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un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potentiel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de </a:t>
            </a:r>
            <a:r>
              <a:rPr dirty="0" sz="2800" spc="-35">
                <a:latin typeface="Verdana"/>
                <a:cs typeface="Verdana"/>
              </a:rPr>
              <a:t>développement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important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si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le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projet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surmonte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ces</a:t>
            </a:r>
            <a:r>
              <a:rPr dirty="0" sz="2800" spc="-2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obstacles.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6707" y="0"/>
            <a:ext cx="4201291" cy="2640877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5207474" y="2909360"/>
            <a:ext cx="2687955" cy="631825"/>
          </a:xfrm>
          <a:custGeom>
            <a:avLst/>
            <a:gdLst/>
            <a:ahLst/>
            <a:cxnLst/>
            <a:rect l="l" t="t" r="r" b="b"/>
            <a:pathLst>
              <a:path w="2687955" h="631825">
                <a:moveTo>
                  <a:pt x="1346750" y="631767"/>
                </a:moveTo>
                <a:lnTo>
                  <a:pt x="1273475" y="631616"/>
                </a:lnTo>
                <a:lnTo>
                  <a:pt x="1201168" y="630535"/>
                </a:lnTo>
                <a:lnTo>
                  <a:pt x="1129935" y="628549"/>
                </a:lnTo>
                <a:lnTo>
                  <a:pt x="1059882" y="625681"/>
                </a:lnTo>
                <a:lnTo>
                  <a:pt x="991115" y="621957"/>
                </a:lnTo>
                <a:lnTo>
                  <a:pt x="923740" y="617400"/>
                </a:lnTo>
                <a:lnTo>
                  <a:pt x="857863" y="612035"/>
                </a:lnTo>
                <a:lnTo>
                  <a:pt x="793590" y="605887"/>
                </a:lnTo>
                <a:lnTo>
                  <a:pt x="731027" y="598979"/>
                </a:lnTo>
                <a:lnTo>
                  <a:pt x="670280" y="591337"/>
                </a:lnTo>
                <a:lnTo>
                  <a:pt x="611455" y="582984"/>
                </a:lnTo>
                <a:lnTo>
                  <a:pt x="554659" y="573945"/>
                </a:lnTo>
                <a:lnTo>
                  <a:pt x="499997" y="564245"/>
                </a:lnTo>
                <a:lnTo>
                  <a:pt x="447575" y="553907"/>
                </a:lnTo>
                <a:lnTo>
                  <a:pt x="397499" y="542957"/>
                </a:lnTo>
                <a:lnTo>
                  <a:pt x="349875" y="531418"/>
                </a:lnTo>
                <a:lnTo>
                  <a:pt x="304810" y="519315"/>
                </a:lnTo>
                <a:lnTo>
                  <a:pt x="262409" y="506673"/>
                </a:lnTo>
                <a:lnTo>
                  <a:pt x="222778" y="493515"/>
                </a:lnTo>
                <a:lnTo>
                  <a:pt x="186023" y="479867"/>
                </a:lnTo>
                <a:lnTo>
                  <a:pt x="121567" y="451196"/>
                </a:lnTo>
                <a:lnTo>
                  <a:pt x="69889" y="420855"/>
                </a:lnTo>
                <a:lnTo>
                  <a:pt x="31836" y="389038"/>
                </a:lnTo>
                <a:lnTo>
                  <a:pt x="8257" y="355942"/>
                </a:lnTo>
                <a:lnTo>
                  <a:pt x="0" y="321762"/>
                </a:lnTo>
                <a:lnTo>
                  <a:pt x="1848" y="304530"/>
                </a:lnTo>
                <a:lnTo>
                  <a:pt x="30616" y="254212"/>
                </a:lnTo>
                <a:lnTo>
                  <a:pt x="68090" y="222065"/>
                </a:lnTo>
                <a:lnTo>
                  <a:pt x="119215" y="191274"/>
                </a:lnTo>
                <a:lnTo>
                  <a:pt x="183147" y="162041"/>
                </a:lnTo>
                <a:lnTo>
                  <a:pt x="219652" y="148073"/>
                </a:lnTo>
                <a:lnTo>
                  <a:pt x="259042" y="134569"/>
                </a:lnTo>
                <a:lnTo>
                  <a:pt x="301211" y="121557"/>
                </a:lnTo>
                <a:lnTo>
                  <a:pt x="346053" y="109061"/>
                </a:lnTo>
                <a:lnTo>
                  <a:pt x="393464" y="97107"/>
                </a:lnTo>
                <a:lnTo>
                  <a:pt x="443338" y="85719"/>
                </a:lnTo>
                <a:lnTo>
                  <a:pt x="495569" y="74924"/>
                </a:lnTo>
                <a:lnTo>
                  <a:pt x="550051" y="64746"/>
                </a:lnTo>
                <a:lnTo>
                  <a:pt x="606680" y="55211"/>
                </a:lnTo>
                <a:lnTo>
                  <a:pt x="665349" y="46344"/>
                </a:lnTo>
                <a:lnTo>
                  <a:pt x="725952" y="38171"/>
                </a:lnTo>
                <a:lnTo>
                  <a:pt x="788385" y="30716"/>
                </a:lnTo>
                <a:lnTo>
                  <a:pt x="852542" y="24006"/>
                </a:lnTo>
                <a:lnTo>
                  <a:pt x="918316" y="18065"/>
                </a:lnTo>
                <a:lnTo>
                  <a:pt x="985604" y="12920"/>
                </a:lnTo>
                <a:lnTo>
                  <a:pt x="1054298" y="8594"/>
                </a:lnTo>
                <a:lnTo>
                  <a:pt x="1124294" y="5114"/>
                </a:lnTo>
                <a:lnTo>
                  <a:pt x="1195485" y="2504"/>
                </a:lnTo>
                <a:lnTo>
                  <a:pt x="1267767" y="791"/>
                </a:lnTo>
                <a:lnTo>
                  <a:pt x="1341034" y="0"/>
                </a:lnTo>
                <a:lnTo>
                  <a:pt x="1412923" y="138"/>
                </a:lnTo>
                <a:lnTo>
                  <a:pt x="1483926" y="1173"/>
                </a:lnTo>
                <a:lnTo>
                  <a:pt x="1553939" y="3080"/>
                </a:lnTo>
                <a:lnTo>
                  <a:pt x="1622856" y="5838"/>
                </a:lnTo>
                <a:lnTo>
                  <a:pt x="1690573" y="9425"/>
                </a:lnTo>
                <a:lnTo>
                  <a:pt x="1756986" y="13817"/>
                </a:lnTo>
                <a:lnTo>
                  <a:pt x="1821989" y="18994"/>
                </a:lnTo>
                <a:lnTo>
                  <a:pt x="1885478" y="24932"/>
                </a:lnTo>
                <a:lnTo>
                  <a:pt x="1947348" y="31610"/>
                </a:lnTo>
                <a:lnTo>
                  <a:pt x="2007495" y="39004"/>
                </a:lnTo>
                <a:lnTo>
                  <a:pt x="2065815" y="47093"/>
                </a:lnTo>
                <a:lnTo>
                  <a:pt x="2122201" y="55855"/>
                </a:lnTo>
                <a:lnTo>
                  <a:pt x="2176551" y="65267"/>
                </a:lnTo>
                <a:lnTo>
                  <a:pt x="2228759" y="75306"/>
                </a:lnTo>
                <a:lnTo>
                  <a:pt x="2278720" y="85951"/>
                </a:lnTo>
                <a:lnTo>
                  <a:pt x="2326330" y="97180"/>
                </a:lnTo>
                <a:lnTo>
                  <a:pt x="2371485" y="108969"/>
                </a:lnTo>
                <a:lnTo>
                  <a:pt x="2414079" y="121297"/>
                </a:lnTo>
                <a:lnTo>
                  <a:pt x="2454008" y="134141"/>
                </a:lnTo>
                <a:lnTo>
                  <a:pt x="2491168" y="147479"/>
                </a:lnTo>
                <a:lnTo>
                  <a:pt x="2556759" y="175549"/>
                </a:lnTo>
                <a:lnTo>
                  <a:pt x="2610016" y="205327"/>
                </a:lnTo>
                <a:lnTo>
                  <a:pt x="2650102" y="236636"/>
                </a:lnTo>
                <a:lnTo>
                  <a:pt x="2676179" y="269296"/>
                </a:lnTo>
                <a:lnTo>
                  <a:pt x="2687784" y="310004"/>
                </a:lnTo>
                <a:lnTo>
                  <a:pt x="2685936" y="327236"/>
                </a:lnTo>
                <a:lnTo>
                  <a:pt x="2657168" y="377554"/>
                </a:lnTo>
                <a:lnTo>
                  <a:pt x="2619694" y="409701"/>
                </a:lnTo>
                <a:lnTo>
                  <a:pt x="2568569" y="440492"/>
                </a:lnTo>
                <a:lnTo>
                  <a:pt x="2504637" y="469725"/>
                </a:lnTo>
                <a:lnTo>
                  <a:pt x="2468132" y="483694"/>
                </a:lnTo>
                <a:lnTo>
                  <a:pt x="2428742" y="497197"/>
                </a:lnTo>
                <a:lnTo>
                  <a:pt x="2386573" y="510209"/>
                </a:lnTo>
                <a:lnTo>
                  <a:pt x="2341731" y="522705"/>
                </a:lnTo>
                <a:lnTo>
                  <a:pt x="2294320" y="534659"/>
                </a:lnTo>
                <a:lnTo>
                  <a:pt x="2244446" y="546047"/>
                </a:lnTo>
                <a:lnTo>
                  <a:pt x="2192215" y="556842"/>
                </a:lnTo>
                <a:lnTo>
                  <a:pt x="2137733" y="567020"/>
                </a:lnTo>
                <a:lnTo>
                  <a:pt x="2081104" y="576555"/>
                </a:lnTo>
                <a:lnTo>
                  <a:pt x="2022435" y="585422"/>
                </a:lnTo>
                <a:lnTo>
                  <a:pt x="1961832" y="593595"/>
                </a:lnTo>
                <a:lnTo>
                  <a:pt x="1899399" y="601050"/>
                </a:lnTo>
                <a:lnTo>
                  <a:pt x="1835242" y="607760"/>
                </a:lnTo>
                <a:lnTo>
                  <a:pt x="1769468" y="613701"/>
                </a:lnTo>
                <a:lnTo>
                  <a:pt x="1702180" y="618847"/>
                </a:lnTo>
                <a:lnTo>
                  <a:pt x="1633486" y="623172"/>
                </a:lnTo>
                <a:lnTo>
                  <a:pt x="1563490" y="626652"/>
                </a:lnTo>
                <a:lnTo>
                  <a:pt x="1492299" y="629262"/>
                </a:lnTo>
                <a:lnTo>
                  <a:pt x="1420017" y="630975"/>
                </a:lnTo>
                <a:lnTo>
                  <a:pt x="1346750" y="631767"/>
                </a:lnTo>
                <a:close/>
              </a:path>
            </a:pathLst>
          </a:custGeom>
          <a:solidFill>
            <a:srgbClr val="00AEEF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90425" y="-71"/>
            <a:ext cx="4197985" cy="2640965"/>
          </a:xfrm>
          <a:custGeom>
            <a:avLst/>
            <a:gdLst/>
            <a:ahLst/>
            <a:cxnLst/>
            <a:rect l="l" t="t" r="r" b="b"/>
            <a:pathLst>
              <a:path w="4197984" h="2640965">
                <a:moveTo>
                  <a:pt x="681720" y="872215"/>
                </a:moveTo>
                <a:lnTo>
                  <a:pt x="673880" y="872215"/>
                </a:lnTo>
                <a:lnTo>
                  <a:pt x="674488" y="868553"/>
                </a:lnTo>
                <a:lnTo>
                  <a:pt x="674842" y="864639"/>
                </a:lnTo>
                <a:lnTo>
                  <a:pt x="681295" y="867970"/>
                </a:lnTo>
                <a:lnTo>
                  <a:pt x="681603" y="871046"/>
                </a:lnTo>
                <a:lnTo>
                  <a:pt x="681720" y="872215"/>
                </a:lnTo>
                <a:close/>
              </a:path>
              <a:path w="4197984" h="2640965">
                <a:moveTo>
                  <a:pt x="677827" y="884687"/>
                </a:moveTo>
                <a:lnTo>
                  <a:pt x="668441" y="883840"/>
                </a:lnTo>
                <a:lnTo>
                  <a:pt x="668441" y="871046"/>
                </a:lnTo>
                <a:lnTo>
                  <a:pt x="673880" y="872215"/>
                </a:lnTo>
                <a:lnTo>
                  <a:pt x="681720" y="872215"/>
                </a:lnTo>
                <a:lnTo>
                  <a:pt x="682201" y="877025"/>
                </a:lnTo>
                <a:lnTo>
                  <a:pt x="677827" y="884687"/>
                </a:lnTo>
                <a:close/>
              </a:path>
              <a:path w="4197984" h="2640965">
                <a:moveTo>
                  <a:pt x="694037" y="678900"/>
                </a:moveTo>
                <a:lnTo>
                  <a:pt x="674842" y="659684"/>
                </a:lnTo>
                <a:lnTo>
                  <a:pt x="683894" y="660235"/>
                </a:lnTo>
                <a:lnTo>
                  <a:pt x="690108" y="663622"/>
                </a:lnTo>
                <a:lnTo>
                  <a:pt x="693488" y="669844"/>
                </a:lnTo>
                <a:lnTo>
                  <a:pt x="694004" y="678350"/>
                </a:lnTo>
                <a:lnTo>
                  <a:pt x="694037" y="678900"/>
                </a:lnTo>
                <a:close/>
              </a:path>
              <a:path w="4197984" h="2640965">
                <a:moveTo>
                  <a:pt x="668562" y="600646"/>
                </a:moveTo>
                <a:lnTo>
                  <a:pt x="668441" y="589243"/>
                </a:lnTo>
                <a:lnTo>
                  <a:pt x="675672" y="593528"/>
                </a:lnTo>
                <a:lnTo>
                  <a:pt x="673342" y="599701"/>
                </a:lnTo>
                <a:lnTo>
                  <a:pt x="668562" y="600646"/>
                </a:lnTo>
                <a:close/>
              </a:path>
              <a:path w="4197984" h="2640965">
                <a:moveTo>
                  <a:pt x="694037" y="845425"/>
                </a:moveTo>
                <a:lnTo>
                  <a:pt x="686361" y="845101"/>
                </a:lnTo>
                <a:lnTo>
                  <a:pt x="682751" y="840716"/>
                </a:lnTo>
                <a:lnTo>
                  <a:pt x="681675" y="834406"/>
                </a:lnTo>
                <a:lnTo>
                  <a:pt x="681586" y="833885"/>
                </a:lnTo>
                <a:lnTo>
                  <a:pt x="681370" y="829010"/>
                </a:lnTo>
                <a:lnTo>
                  <a:pt x="681247" y="826223"/>
                </a:lnTo>
                <a:lnTo>
                  <a:pt x="689128" y="829010"/>
                </a:lnTo>
                <a:lnTo>
                  <a:pt x="694377" y="834406"/>
                </a:lnTo>
                <a:lnTo>
                  <a:pt x="694047" y="845101"/>
                </a:lnTo>
                <a:lnTo>
                  <a:pt x="694037" y="845425"/>
                </a:lnTo>
                <a:close/>
              </a:path>
              <a:path w="4197984" h="2640965">
                <a:moveTo>
                  <a:pt x="668562" y="639077"/>
                </a:moveTo>
                <a:lnTo>
                  <a:pt x="668441" y="627673"/>
                </a:lnTo>
                <a:lnTo>
                  <a:pt x="675672" y="631958"/>
                </a:lnTo>
                <a:lnTo>
                  <a:pt x="673342" y="638132"/>
                </a:lnTo>
                <a:lnTo>
                  <a:pt x="668562" y="639077"/>
                </a:lnTo>
                <a:close/>
              </a:path>
              <a:path w="4197984" h="2640965">
                <a:moveTo>
                  <a:pt x="700437" y="768575"/>
                </a:moveTo>
                <a:lnTo>
                  <a:pt x="692048" y="766305"/>
                </a:lnTo>
                <a:lnTo>
                  <a:pt x="690388" y="757279"/>
                </a:lnTo>
                <a:lnTo>
                  <a:pt x="681247" y="755766"/>
                </a:lnTo>
                <a:lnTo>
                  <a:pt x="689523" y="753257"/>
                </a:lnTo>
                <a:lnTo>
                  <a:pt x="698927" y="755526"/>
                </a:lnTo>
                <a:lnTo>
                  <a:pt x="704289" y="761117"/>
                </a:lnTo>
                <a:lnTo>
                  <a:pt x="700437" y="768575"/>
                </a:lnTo>
                <a:close/>
              </a:path>
              <a:path w="4197984" h="2640965">
                <a:moveTo>
                  <a:pt x="684755" y="1332672"/>
                </a:moveTo>
                <a:lnTo>
                  <a:pt x="679000" y="1328038"/>
                </a:lnTo>
                <a:lnTo>
                  <a:pt x="674368" y="1322280"/>
                </a:lnTo>
                <a:lnTo>
                  <a:pt x="681247" y="1325790"/>
                </a:lnTo>
                <a:lnTo>
                  <a:pt x="684755" y="1332672"/>
                </a:lnTo>
                <a:close/>
              </a:path>
              <a:path w="4197984" h="2640965">
                <a:moveTo>
                  <a:pt x="678951" y="929009"/>
                </a:moveTo>
                <a:lnTo>
                  <a:pt x="694037" y="909478"/>
                </a:lnTo>
                <a:lnTo>
                  <a:pt x="694515" y="915510"/>
                </a:lnTo>
                <a:lnTo>
                  <a:pt x="684299" y="926520"/>
                </a:lnTo>
                <a:lnTo>
                  <a:pt x="678951" y="929009"/>
                </a:lnTo>
                <a:close/>
              </a:path>
              <a:path w="4197984" h="2640965">
                <a:moveTo>
                  <a:pt x="687648" y="1268143"/>
                </a:moveTo>
                <a:lnTo>
                  <a:pt x="680669" y="1253514"/>
                </a:lnTo>
                <a:lnTo>
                  <a:pt x="685809" y="1247015"/>
                </a:lnTo>
                <a:lnTo>
                  <a:pt x="691869" y="1251079"/>
                </a:lnTo>
                <a:lnTo>
                  <a:pt x="687648" y="1268143"/>
                </a:lnTo>
                <a:close/>
              </a:path>
              <a:path w="4197984" h="2640965">
                <a:moveTo>
                  <a:pt x="642846" y="1626825"/>
                </a:moveTo>
                <a:lnTo>
                  <a:pt x="630043" y="1626825"/>
                </a:lnTo>
                <a:lnTo>
                  <a:pt x="630043" y="1613985"/>
                </a:lnTo>
                <a:lnTo>
                  <a:pt x="642846" y="1613985"/>
                </a:lnTo>
                <a:lnTo>
                  <a:pt x="642846" y="1626825"/>
                </a:lnTo>
                <a:close/>
              </a:path>
              <a:path w="4197984" h="2640965">
                <a:moveTo>
                  <a:pt x="642846" y="883838"/>
                </a:moveTo>
                <a:lnTo>
                  <a:pt x="630165" y="867427"/>
                </a:lnTo>
                <a:lnTo>
                  <a:pt x="630043" y="864639"/>
                </a:lnTo>
                <a:lnTo>
                  <a:pt x="637910" y="867427"/>
                </a:lnTo>
                <a:lnTo>
                  <a:pt x="643189" y="872838"/>
                </a:lnTo>
                <a:lnTo>
                  <a:pt x="642856" y="883523"/>
                </a:lnTo>
                <a:lnTo>
                  <a:pt x="642846" y="883838"/>
                </a:lnTo>
                <a:close/>
              </a:path>
              <a:path w="4197984" h="2640965">
                <a:moveTo>
                  <a:pt x="636445" y="1722890"/>
                </a:moveTo>
                <a:lnTo>
                  <a:pt x="623639" y="1722890"/>
                </a:lnTo>
                <a:lnTo>
                  <a:pt x="623639" y="1710079"/>
                </a:lnTo>
                <a:lnTo>
                  <a:pt x="636445" y="1710079"/>
                </a:lnTo>
                <a:lnTo>
                  <a:pt x="636445" y="1722890"/>
                </a:lnTo>
                <a:close/>
              </a:path>
              <a:path w="4197984" h="2640965">
                <a:moveTo>
                  <a:pt x="633534" y="1544023"/>
                </a:moveTo>
                <a:lnTo>
                  <a:pt x="627773" y="1539388"/>
                </a:lnTo>
                <a:lnTo>
                  <a:pt x="623147" y="1533627"/>
                </a:lnTo>
                <a:lnTo>
                  <a:pt x="630043" y="1537137"/>
                </a:lnTo>
                <a:lnTo>
                  <a:pt x="633534" y="1544023"/>
                </a:lnTo>
                <a:close/>
              </a:path>
              <a:path w="4197984" h="2640965">
                <a:moveTo>
                  <a:pt x="633534" y="1383901"/>
                </a:moveTo>
                <a:lnTo>
                  <a:pt x="627773" y="1379268"/>
                </a:lnTo>
                <a:lnTo>
                  <a:pt x="623147" y="1373504"/>
                </a:lnTo>
                <a:lnTo>
                  <a:pt x="630043" y="1377006"/>
                </a:lnTo>
                <a:lnTo>
                  <a:pt x="633534" y="1383901"/>
                </a:lnTo>
                <a:close/>
              </a:path>
              <a:path w="4197984" h="2640965">
                <a:moveTo>
                  <a:pt x="623638" y="557216"/>
                </a:moveTo>
                <a:lnTo>
                  <a:pt x="625087" y="545854"/>
                </a:lnTo>
                <a:lnTo>
                  <a:pt x="631369" y="539329"/>
                </a:lnTo>
                <a:lnTo>
                  <a:pt x="638588" y="533740"/>
                </a:lnTo>
                <a:lnTo>
                  <a:pt x="642845" y="525188"/>
                </a:lnTo>
                <a:lnTo>
                  <a:pt x="646085" y="531290"/>
                </a:lnTo>
                <a:lnTo>
                  <a:pt x="643679" y="543715"/>
                </a:lnTo>
                <a:lnTo>
                  <a:pt x="636055" y="554884"/>
                </a:lnTo>
                <a:lnTo>
                  <a:pt x="623638" y="557216"/>
                </a:lnTo>
                <a:close/>
              </a:path>
              <a:path w="4197984" h="2640965">
                <a:moveTo>
                  <a:pt x="687648" y="377865"/>
                </a:moveTo>
                <a:lnTo>
                  <a:pt x="679978" y="374343"/>
                </a:lnTo>
                <a:lnTo>
                  <a:pt x="669708" y="362197"/>
                </a:lnTo>
                <a:lnTo>
                  <a:pt x="662040" y="358664"/>
                </a:lnTo>
                <a:lnTo>
                  <a:pt x="667857" y="350081"/>
                </a:lnTo>
                <a:lnTo>
                  <a:pt x="676155" y="343970"/>
                </a:lnTo>
                <a:lnTo>
                  <a:pt x="683797" y="337200"/>
                </a:lnTo>
                <a:lnTo>
                  <a:pt x="687648" y="326638"/>
                </a:lnTo>
                <a:lnTo>
                  <a:pt x="697343" y="339551"/>
                </a:lnTo>
                <a:lnTo>
                  <a:pt x="695373" y="352030"/>
                </a:lnTo>
                <a:lnTo>
                  <a:pt x="689540" y="364619"/>
                </a:lnTo>
                <a:lnTo>
                  <a:pt x="687648" y="377865"/>
                </a:lnTo>
                <a:close/>
              </a:path>
              <a:path w="4197984" h="2640965">
                <a:moveTo>
                  <a:pt x="656117" y="756935"/>
                </a:moveTo>
                <a:lnTo>
                  <a:pt x="648284" y="756935"/>
                </a:lnTo>
                <a:lnTo>
                  <a:pt x="648864" y="753258"/>
                </a:lnTo>
                <a:lnTo>
                  <a:pt x="649249" y="749359"/>
                </a:lnTo>
                <a:lnTo>
                  <a:pt x="655693" y="752687"/>
                </a:lnTo>
                <a:lnTo>
                  <a:pt x="656000" y="755766"/>
                </a:lnTo>
                <a:lnTo>
                  <a:pt x="656117" y="756935"/>
                </a:lnTo>
                <a:close/>
              </a:path>
              <a:path w="4197984" h="2640965">
                <a:moveTo>
                  <a:pt x="652224" y="769418"/>
                </a:moveTo>
                <a:lnTo>
                  <a:pt x="642845" y="768575"/>
                </a:lnTo>
                <a:lnTo>
                  <a:pt x="642845" y="755766"/>
                </a:lnTo>
                <a:lnTo>
                  <a:pt x="648284" y="756935"/>
                </a:lnTo>
                <a:lnTo>
                  <a:pt x="656117" y="756935"/>
                </a:lnTo>
                <a:lnTo>
                  <a:pt x="656596" y="761747"/>
                </a:lnTo>
                <a:lnTo>
                  <a:pt x="652224" y="769418"/>
                </a:lnTo>
                <a:close/>
              </a:path>
              <a:path w="4197984" h="2640965">
                <a:moveTo>
                  <a:pt x="662040" y="1492313"/>
                </a:moveTo>
                <a:lnTo>
                  <a:pt x="654153" y="1489511"/>
                </a:lnTo>
                <a:lnTo>
                  <a:pt x="648907" y="1484099"/>
                </a:lnTo>
                <a:lnTo>
                  <a:pt x="649162" y="1475901"/>
                </a:lnTo>
                <a:lnTo>
                  <a:pt x="649249" y="1473098"/>
                </a:lnTo>
                <a:lnTo>
                  <a:pt x="657105" y="1475901"/>
                </a:lnTo>
                <a:lnTo>
                  <a:pt x="662381" y="1481281"/>
                </a:lnTo>
                <a:lnTo>
                  <a:pt x="662126" y="1489511"/>
                </a:lnTo>
                <a:lnTo>
                  <a:pt x="662040" y="1492313"/>
                </a:lnTo>
                <a:close/>
              </a:path>
              <a:path w="4197984" h="2640965">
                <a:moveTo>
                  <a:pt x="655754" y="1779115"/>
                </a:moveTo>
                <a:lnTo>
                  <a:pt x="655636" y="1767713"/>
                </a:lnTo>
                <a:lnTo>
                  <a:pt x="662862" y="1771996"/>
                </a:lnTo>
                <a:lnTo>
                  <a:pt x="660532" y="1778170"/>
                </a:lnTo>
                <a:lnTo>
                  <a:pt x="655754" y="1779115"/>
                </a:lnTo>
                <a:close/>
              </a:path>
              <a:path w="4197984" h="2640965">
                <a:moveTo>
                  <a:pt x="708246" y="41501"/>
                </a:moveTo>
                <a:lnTo>
                  <a:pt x="701398" y="38207"/>
                </a:lnTo>
                <a:lnTo>
                  <a:pt x="706839" y="32027"/>
                </a:lnTo>
                <a:lnTo>
                  <a:pt x="714390" y="40058"/>
                </a:lnTo>
                <a:lnTo>
                  <a:pt x="708246" y="41501"/>
                </a:lnTo>
                <a:close/>
              </a:path>
              <a:path w="4197984" h="2640965">
                <a:moveTo>
                  <a:pt x="674964" y="267593"/>
                </a:moveTo>
                <a:lnTo>
                  <a:pt x="674842" y="256181"/>
                </a:lnTo>
                <a:lnTo>
                  <a:pt x="682076" y="260474"/>
                </a:lnTo>
                <a:lnTo>
                  <a:pt x="679746" y="266651"/>
                </a:lnTo>
                <a:lnTo>
                  <a:pt x="674964" y="267593"/>
                </a:lnTo>
                <a:close/>
              </a:path>
              <a:path w="4197984" h="2640965">
                <a:moveTo>
                  <a:pt x="698792" y="92251"/>
                </a:moveTo>
                <a:lnTo>
                  <a:pt x="693850" y="92251"/>
                </a:lnTo>
                <a:lnTo>
                  <a:pt x="693940" y="84824"/>
                </a:lnTo>
                <a:lnTo>
                  <a:pt x="694037" y="76849"/>
                </a:lnTo>
                <a:lnTo>
                  <a:pt x="701266" y="84824"/>
                </a:lnTo>
                <a:lnTo>
                  <a:pt x="698792" y="92251"/>
                </a:lnTo>
                <a:close/>
              </a:path>
              <a:path w="4197984" h="2640965">
                <a:moveTo>
                  <a:pt x="700559" y="427710"/>
                </a:moveTo>
                <a:lnTo>
                  <a:pt x="700439" y="416299"/>
                </a:lnTo>
                <a:lnTo>
                  <a:pt x="707670" y="420591"/>
                </a:lnTo>
                <a:lnTo>
                  <a:pt x="705339" y="426768"/>
                </a:lnTo>
                <a:lnTo>
                  <a:pt x="700559" y="427710"/>
                </a:lnTo>
                <a:close/>
              </a:path>
              <a:path w="4197984" h="2640965">
                <a:moveTo>
                  <a:pt x="687648" y="192143"/>
                </a:moveTo>
                <a:lnTo>
                  <a:pt x="668441" y="192143"/>
                </a:lnTo>
                <a:lnTo>
                  <a:pt x="670479" y="178165"/>
                </a:lnTo>
                <a:lnTo>
                  <a:pt x="676875" y="168557"/>
                </a:lnTo>
                <a:lnTo>
                  <a:pt x="694037" y="153711"/>
                </a:lnTo>
                <a:lnTo>
                  <a:pt x="694926" y="152225"/>
                </a:lnTo>
                <a:lnTo>
                  <a:pt x="692986" y="163259"/>
                </a:lnTo>
                <a:lnTo>
                  <a:pt x="689975" y="179126"/>
                </a:lnTo>
                <a:lnTo>
                  <a:pt x="687648" y="192143"/>
                </a:lnTo>
                <a:close/>
              </a:path>
              <a:path w="4197984" h="2640965">
                <a:moveTo>
                  <a:pt x="674842" y="140899"/>
                </a:moveTo>
                <a:lnTo>
                  <a:pt x="667163" y="140578"/>
                </a:lnTo>
                <a:lnTo>
                  <a:pt x="663545" y="136192"/>
                </a:lnTo>
                <a:lnTo>
                  <a:pt x="662465" y="129883"/>
                </a:lnTo>
                <a:lnTo>
                  <a:pt x="662374" y="129356"/>
                </a:lnTo>
                <a:lnTo>
                  <a:pt x="662161" y="124472"/>
                </a:lnTo>
                <a:lnTo>
                  <a:pt x="662040" y="121684"/>
                </a:lnTo>
                <a:lnTo>
                  <a:pt x="669907" y="124472"/>
                </a:lnTo>
                <a:lnTo>
                  <a:pt x="675186" y="129883"/>
                </a:lnTo>
                <a:lnTo>
                  <a:pt x="674853" y="140578"/>
                </a:lnTo>
                <a:lnTo>
                  <a:pt x="674842" y="140899"/>
                </a:lnTo>
                <a:close/>
              </a:path>
              <a:path w="4197984" h="2640965">
                <a:moveTo>
                  <a:pt x="691158" y="1755390"/>
                </a:moveTo>
                <a:lnTo>
                  <a:pt x="685404" y="1750754"/>
                </a:lnTo>
                <a:lnTo>
                  <a:pt x="680771" y="1744989"/>
                </a:lnTo>
                <a:lnTo>
                  <a:pt x="687648" y="1748495"/>
                </a:lnTo>
                <a:lnTo>
                  <a:pt x="691158" y="1755390"/>
                </a:lnTo>
                <a:close/>
              </a:path>
              <a:path w="4197984" h="2640965">
                <a:moveTo>
                  <a:pt x="636445" y="1127229"/>
                </a:moveTo>
                <a:lnTo>
                  <a:pt x="623639" y="1127229"/>
                </a:lnTo>
                <a:lnTo>
                  <a:pt x="623639" y="1114417"/>
                </a:lnTo>
                <a:lnTo>
                  <a:pt x="636445" y="1114417"/>
                </a:lnTo>
                <a:lnTo>
                  <a:pt x="636445" y="1127229"/>
                </a:lnTo>
                <a:close/>
              </a:path>
              <a:path w="4197984" h="2640965">
                <a:moveTo>
                  <a:pt x="668562" y="1522919"/>
                </a:moveTo>
                <a:lnTo>
                  <a:pt x="668441" y="1511514"/>
                </a:lnTo>
                <a:lnTo>
                  <a:pt x="675672" y="1515805"/>
                </a:lnTo>
                <a:lnTo>
                  <a:pt x="673342" y="1521978"/>
                </a:lnTo>
                <a:lnTo>
                  <a:pt x="668562" y="1522919"/>
                </a:lnTo>
                <a:close/>
              </a:path>
              <a:path w="4197984" h="2640965">
                <a:moveTo>
                  <a:pt x="681247" y="1844560"/>
                </a:moveTo>
                <a:lnTo>
                  <a:pt x="674794" y="1841235"/>
                </a:lnTo>
                <a:lnTo>
                  <a:pt x="673887" y="1832180"/>
                </a:lnTo>
                <a:lnTo>
                  <a:pt x="678261" y="1824516"/>
                </a:lnTo>
                <a:lnTo>
                  <a:pt x="687648" y="1825360"/>
                </a:lnTo>
                <a:lnTo>
                  <a:pt x="689442" y="1835708"/>
                </a:lnTo>
                <a:lnTo>
                  <a:pt x="681571" y="1836377"/>
                </a:lnTo>
                <a:lnTo>
                  <a:pt x="681247" y="1844560"/>
                </a:lnTo>
                <a:close/>
              </a:path>
              <a:path w="4197984" h="2640965">
                <a:moveTo>
                  <a:pt x="688309" y="1670368"/>
                </a:moveTo>
                <a:lnTo>
                  <a:pt x="682018" y="1668786"/>
                </a:lnTo>
                <a:lnTo>
                  <a:pt x="687648" y="1658836"/>
                </a:lnTo>
                <a:lnTo>
                  <a:pt x="694269" y="1666184"/>
                </a:lnTo>
                <a:lnTo>
                  <a:pt x="688309" y="1670368"/>
                </a:lnTo>
                <a:close/>
              </a:path>
              <a:path w="4197984" h="2640965">
                <a:moveTo>
                  <a:pt x="720311" y="254918"/>
                </a:moveTo>
                <a:lnTo>
                  <a:pt x="714021" y="253330"/>
                </a:lnTo>
                <a:lnTo>
                  <a:pt x="719644" y="243369"/>
                </a:lnTo>
                <a:lnTo>
                  <a:pt x="726268" y="250732"/>
                </a:lnTo>
                <a:lnTo>
                  <a:pt x="720311" y="254918"/>
                </a:lnTo>
                <a:close/>
              </a:path>
              <a:path w="4197984" h="2640965">
                <a:moveTo>
                  <a:pt x="719761" y="11403"/>
                </a:moveTo>
                <a:lnTo>
                  <a:pt x="719644" y="0"/>
                </a:lnTo>
                <a:lnTo>
                  <a:pt x="726879" y="4284"/>
                </a:lnTo>
                <a:lnTo>
                  <a:pt x="724545" y="10458"/>
                </a:lnTo>
                <a:lnTo>
                  <a:pt x="719761" y="11403"/>
                </a:lnTo>
                <a:close/>
              </a:path>
              <a:path w="4197984" h="2640965">
                <a:moveTo>
                  <a:pt x="706839" y="646874"/>
                </a:moveTo>
                <a:lnTo>
                  <a:pt x="701983" y="643712"/>
                </a:lnTo>
                <a:lnTo>
                  <a:pt x="704604" y="636472"/>
                </a:lnTo>
                <a:lnTo>
                  <a:pt x="708343" y="626426"/>
                </a:lnTo>
                <a:lnTo>
                  <a:pt x="706839" y="614847"/>
                </a:lnTo>
                <a:lnTo>
                  <a:pt x="717360" y="620633"/>
                </a:lnTo>
                <a:lnTo>
                  <a:pt x="718044" y="629153"/>
                </a:lnTo>
                <a:lnTo>
                  <a:pt x="713125" y="638527"/>
                </a:lnTo>
                <a:lnTo>
                  <a:pt x="706839" y="646874"/>
                </a:lnTo>
                <a:close/>
              </a:path>
              <a:path w="4197984" h="2640965">
                <a:moveTo>
                  <a:pt x="450776" y="691712"/>
                </a:moveTo>
                <a:lnTo>
                  <a:pt x="445604" y="690497"/>
                </a:lnTo>
                <a:lnTo>
                  <a:pt x="444402" y="685276"/>
                </a:lnTo>
                <a:lnTo>
                  <a:pt x="437978" y="685276"/>
                </a:lnTo>
                <a:lnTo>
                  <a:pt x="439202" y="680117"/>
                </a:lnTo>
                <a:lnTo>
                  <a:pt x="444402" y="678900"/>
                </a:lnTo>
                <a:lnTo>
                  <a:pt x="444375" y="672496"/>
                </a:lnTo>
                <a:lnTo>
                  <a:pt x="449547" y="673711"/>
                </a:lnTo>
                <a:lnTo>
                  <a:pt x="450743" y="678900"/>
                </a:lnTo>
                <a:lnTo>
                  <a:pt x="457192" y="678900"/>
                </a:lnTo>
                <a:lnTo>
                  <a:pt x="455948" y="684090"/>
                </a:lnTo>
                <a:lnTo>
                  <a:pt x="450748" y="685276"/>
                </a:lnTo>
                <a:lnTo>
                  <a:pt x="450776" y="691712"/>
                </a:lnTo>
                <a:close/>
              </a:path>
              <a:path w="4197984" h="2640965">
                <a:moveTo>
                  <a:pt x="428825" y="766839"/>
                </a:moveTo>
                <a:lnTo>
                  <a:pt x="425973" y="758083"/>
                </a:lnTo>
                <a:lnTo>
                  <a:pt x="429121" y="751371"/>
                </a:lnTo>
                <a:lnTo>
                  <a:pt x="437972" y="762170"/>
                </a:lnTo>
                <a:lnTo>
                  <a:pt x="428825" y="766839"/>
                </a:lnTo>
                <a:close/>
              </a:path>
              <a:path w="4197984" h="2640965">
                <a:moveTo>
                  <a:pt x="461939" y="931276"/>
                </a:moveTo>
                <a:lnTo>
                  <a:pt x="456995" y="931276"/>
                </a:lnTo>
                <a:lnTo>
                  <a:pt x="457090" y="923849"/>
                </a:lnTo>
                <a:lnTo>
                  <a:pt x="457192" y="915882"/>
                </a:lnTo>
                <a:lnTo>
                  <a:pt x="464420" y="923849"/>
                </a:lnTo>
                <a:lnTo>
                  <a:pt x="461939" y="931276"/>
                </a:lnTo>
                <a:close/>
              </a:path>
              <a:path w="4197984" h="2640965">
                <a:moveTo>
                  <a:pt x="439378" y="931769"/>
                </a:moveTo>
                <a:lnTo>
                  <a:pt x="432530" y="928471"/>
                </a:lnTo>
                <a:lnTo>
                  <a:pt x="437972" y="922289"/>
                </a:lnTo>
                <a:lnTo>
                  <a:pt x="445523" y="930327"/>
                </a:lnTo>
                <a:lnTo>
                  <a:pt x="439378" y="931769"/>
                </a:lnTo>
                <a:close/>
              </a:path>
              <a:path w="4197984" h="2640965">
                <a:moveTo>
                  <a:pt x="437971" y="858236"/>
                </a:moveTo>
                <a:lnTo>
                  <a:pt x="432574" y="848564"/>
                </a:lnTo>
                <a:lnTo>
                  <a:pt x="432338" y="839857"/>
                </a:lnTo>
                <a:lnTo>
                  <a:pt x="432259" y="836952"/>
                </a:lnTo>
                <a:lnTo>
                  <a:pt x="438001" y="827978"/>
                </a:lnTo>
                <a:lnTo>
                  <a:pt x="450776" y="826223"/>
                </a:lnTo>
                <a:lnTo>
                  <a:pt x="452208" y="839857"/>
                </a:lnTo>
                <a:lnTo>
                  <a:pt x="454383" y="849601"/>
                </a:lnTo>
                <a:lnTo>
                  <a:pt x="451553" y="855660"/>
                </a:lnTo>
                <a:lnTo>
                  <a:pt x="437971" y="858236"/>
                </a:lnTo>
                <a:close/>
              </a:path>
              <a:path w="4197984" h="2640965">
                <a:moveTo>
                  <a:pt x="469999" y="774966"/>
                </a:moveTo>
                <a:lnTo>
                  <a:pt x="463013" y="771112"/>
                </a:lnTo>
                <a:lnTo>
                  <a:pt x="463319" y="763275"/>
                </a:lnTo>
                <a:lnTo>
                  <a:pt x="466965" y="754882"/>
                </a:lnTo>
                <a:lnTo>
                  <a:pt x="469999" y="749359"/>
                </a:lnTo>
                <a:lnTo>
                  <a:pt x="476968" y="753217"/>
                </a:lnTo>
                <a:lnTo>
                  <a:pt x="476657" y="761057"/>
                </a:lnTo>
                <a:lnTo>
                  <a:pt x="473017" y="769449"/>
                </a:lnTo>
                <a:lnTo>
                  <a:pt x="469999" y="774966"/>
                </a:lnTo>
                <a:close/>
              </a:path>
              <a:path w="4197984" h="2640965">
                <a:moveTo>
                  <a:pt x="476876" y="827395"/>
                </a:moveTo>
                <a:lnTo>
                  <a:pt x="469037" y="827395"/>
                </a:lnTo>
                <a:lnTo>
                  <a:pt x="469614" y="823718"/>
                </a:lnTo>
                <a:lnTo>
                  <a:pt x="469999" y="819816"/>
                </a:lnTo>
                <a:lnTo>
                  <a:pt x="476451" y="823145"/>
                </a:lnTo>
                <a:lnTo>
                  <a:pt x="476759" y="826223"/>
                </a:lnTo>
                <a:lnTo>
                  <a:pt x="476876" y="827395"/>
                </a:lnTo>
                <a:close/>
              </a:path>
              <a:path w="4197984" h="2640965">
                <a:moveTo>
                  <a:pt x="472983" y="839870"/>
                </a:moveTo>
                <a:lnTo>
                  <a:pt x="463598" y="839020"/>
                </a:lnTo>
                <a:lnTo>
                  <a:pt x="463598" y="826223"/>
                </a:lnTo>
                <a:lnTo>
                  <a:pt x="469037" y="827395"/>
                </a:lnTo>
                <a:lnTo>
                  <a:pt x="476876" y="827395"/>
                </a:lnTo>
                <a:lnTo>
                  <a:pt x="477357" y="832204"/>
                </a:lnTo>
                <a:lnTo>
                  <a:pt x="472983" y="839870"/>
                </a:lnTo>
                <a:close/>
              </a:path>
              <a:path w="4197984" h="2640965">
                <a:moveTo>
                  <a:pt x="431571" y="256181"/>
                </a:moveTo>
                <a:lnTo>
                  <a:pt x="431005" y="245543"/>
                </a:lnTo>
                <a:lnTo>
                  <a:pt x="432287" y="233051"/>
                </a:lnTo>
                <a:lnTo>
                  <a:pt x="431610" y="222516"/>
                </a:lnTo>
                <a:lnTo>
                  <a:pt x="425169" y="217751"/>
                </a:lnTo>
                <a:lnTo>
                  <a:pt x="436308" y="216262"/>
                </a:lnTo>
                <a:lnTo>
                  <a:pt x="446237" y="232473"/>
                </a:lnTo>
                <a:lnTo>
                  <a:pt x="447233" y="250931"/>
                </a:lnTo>
                <a:lnTo>
                  <a:pt x="431571" y="256181"/>
                </a:lnTo>
                <a:close/>
              </a:path>
              <a:path w="4197984" h="2640965">
                <a:moveTo>
                  <a:pt x="477090" y="672353"/>
                </a:moveTo>
                <a:lnTo>
                  <a:pt x="469736" y="669744"/>
                </a:lnTo>
                <a:lnTo>
                  <a:pt x="463596" y="666104"/>
                </a:lnTo>
                <a:lnTo>
                  <a:pt x="464605" y="658588"/>
                </a:lnTo>
                <a:lnTo>
                  <a:pt x="475246" y="660678"/>
                </a:lnTo>
                <a:lnTo>
                  <a:pt x="482775" y="660678"/>
                </a:lnTo>
                <a:lnTo>
                  <a:pt x="482618" y="666104"/>
                </a:lnTo>
                <a:lnTo>
                  <a:pt x="482499" y="670232"/>
                </a:lnTo>
                <a:lnTo>
                  <a:pt x="477090" y="672353"/>
                </a:lnTo>
                <a:close/>
              </a:path>
              <a:path w="4197984" h="2640965">
                <a:moveTo>
                  <a:pt x="482775" y="660678"/>
                </a:moveTo>
                <a:lnTo>
                  <a:pt x="475246" y="660678"/>
                </a:lnTo>
                <a:lnTo>
                  <a:pt x="482803" y="659684"/>
                </a:lnTo>
                <a:lnTo>
                  <a:pt x="482775" y="660678"/>
                </a:lnTo>
                <a:close/>
              </a:path>
              <a:path w="4197984" h="2640965">
                <a:moveTo>
                  <a:pt x="548382" y="514941"/>
                </a:moveTo>
                <a:lnTo>
                  <a:pt x="541923" y="511401"/>
                </a:lnTo>
                <a:lnTo>
                  <a:pt x="546797" y="499568"/>
                </a:lnTo>
                <a:lnTo>
                  <a:pt x="554048" y="510796"/>
                </a:lnTo>
                <a:lnTo>
                  <a:pt x="548382" y="514941"/>
                </a:lnTo>
                <a:close/>
              </a:path>
              <a:path w="4197984" h="2640965">
                <a:moveTo>
                  <a:pt x="624273" y="1049115"/>
                </a:moveTo>
                <a:lnTo>
                  <a:pt x="617992" y="1047527"/>
                </a:lnTo>
                <a:lnTo>
                  <a:pt x="623639" y="1037566"/>
                </a:lnTo>
                <a:lnTo>
                  <a:pt x="630238" y="1044929"/>
                </a:lnTo>
                <a:lnTo>
                  <a:pt x="624273" y="1049115"/>
                </a:lnTo>
                <a:close/>
              </a:path>
              <a:path w="4197984" h="2640965">
                <a:moveTo>
                  <a:pt x="482907" y="594234"/>
                </a:moveTo>
                <a:lnTo>
                  <a:pt x="482803" y="582824"/>
                </a:lnTo>
                <a:lnTo>
                  <a:pt x="490018" y="587115"/>
                </a:lnTo>
                <a:lnTo>
                  <a:pt x="487682" y="593291"/>
                </a:lnTo>
                <a:lnTo>
                  <a:pt x="482907" y="594234"/>
                </a:lnTo>
                <a:close/>
              </a:path>
              <a:path w="4197984" h="2640965">
                <a:moveTo>
                  <a:pt x="495712" y="466137"/>
                </a:moveTo>
                <a:lnTo>
                  <a:pt x="495594" y="454731"/>
                </a:lnTo>
                <a:lnTo>
                  <a:pt x="502819" y="459022"/>
                </a:lnTo>
                <a:lnTo>
                  <a:pt x="500490" y="465196"/>
                </a:lnTo>
                <a:lnTo>
                  <a:pt x="495712" y="466137"/>
                </a:lnTo>
                <a:close/>
              </a:path>
              <a:path w="4197984" h="2640965">
                <a:moveTo>
                  <a:pt x="508397" y="275397"/>
                </a:moveTo>
                <a:lnTo>
                  <a:pt x="500468" y="274250"/>
                </a:lnTo>
                <a:lnTo>
                  <a:pt x="497644" y="266379"/>
                </a:lnTo>
                <a:lnTo>
                  <a:pt x="500141" y="258391"/>
                </a:lnTo>
                <a:lnTo>
                  <a:pt x="500197" y="258212"/>
                </a:lnTo>
                <a:lnTo>
                  <a:pt x="508397" y="256181"/>
                </a:lnTo>
                <a:lnTo>
                  <a:pt x="516119" y="258391"/>
                </a:lnTo>
                <a:lnTo>
                  <a:pt x="513571" y="273231"/>
                </a:lnTo>
                <a:lnTo>
                  <a:pt x="508397" y="275397"/>
                </a:lnTo>
                <a:close/>
              </a:path>
              <a:path w="4197984" h="2640965">
                <a:moveTo>
                  <a:pt x="534113" y="81852"/>
                </a:moveTo>
                <a:lnTo>
                  <a:pt x="533993" y="70457"/>
                </a:lnTo>
                <a:lnTo>
                  <a:pt x="541224" y="74734"/>
                </a:lnTo>
                <a:lnTo>
                  <a:pt x="538894" y="80905"/>
                </a:lnTo>
                <a:lnTo>
                  <a:pt x="534113" y="81852"/>
                </a:lnTo>
                <a:close/>
              </a:path>
              <a:path w="4197984" h="2640965">
                <a:moveTo>
                  <a:pt x="434459" y="102796"/>
                </a:moveTo>
                <a:lnTo>
                  <a:pt x="431303" y="96344"/>
                </a:lnTo>
                <a:lnTo>
                  <a:pt x="431373" y="92533"/>
                </a:lnTo>
                <a:lnTo>
                  <a:pt x="431482" y="86553"/>
                </a:lnTo>
                <a:lnTo>
                  <a:pt x="431571" y="76849"/>
                </a:lnTo>
                <a:lnTo>
                  <a:pt x="438577" y="79450"/>
                </a:lnTo>
                <a:lnTo>
                  <a:pt x="442874" y="84767"/>
                </a:lnTo>
                <a:lnTo>
                  <a:pt x="444721" y="92533"/>
                </a:lnTo>
                <a:lnTo>
                  <a:pt x="444376" y="102484"/>
                </a:lnTo>
                <a:lnTo>
                  <a:pt x="434459" y="102796"/>
                </a:lnTo>
                <a:close/>
              </a:path>
              <a:path w="4197984" h="2640965">
                <a:moveTo>
                  <a:pt x="514914" y="1196280"/>
                </a:moveTo>
                <a:lnTo>
                  <a:pt x="514800" y="1184875"/>
                </a:lnTo>
                <a:lnTo>
                  <a:pt x="522029" y="1189166"/>
                </a:lnTo>
                <a:lnTo>
                  <a:pt x="519696" y="1195339"/>
                </a:lnTo>
                <a:lnTo>
                  <a:pt x="514914" y="1196280"/>
                </a:lnTo>
                <a:close/>
              </a:path>
              <a:path w="4197984" h="2640965">
                <a:moveTo>
                  <a:pt x="548203" y="1015022"/>
                </a:moveTo>
                <a:lnTo>
                  <a:pt x="541356" y="1011725"/>
                </a:lnTo>
                <a:lnTo>
                  <a:pt x="546797" y="1005543"/>
                </a:lnTo>
                <a:lnTo>
                  <a:pt x="554347" y="1013580"/>
                </a:lnTo>
                <a:lnTo>
                  <a:pt x="548203" y="1015022"/>
                </a:lnTo>
                <a:close/>
              </a:path>
              <a:path w="4197984" h="2640965">
                <a:moveTo>
                  <a:pt x="553198" y="858235"/>
                </a:moveTo>
                <a:lnTo>
                  <a:pt x="553198" y="832626"/>
                </a:lnTo>
                <a:lnTo>
                  <a:pt x="578824" y="832626"/>
                </a:lnTo>
                <a:lnTo>
                  <a:pt x="574441" y="841061"/>
                </a:lnTo>
                <a:lnTo>
                  <a:pt x="570691" y="850124"/>
                </a:lnTo>
                <a:lnTo>
                  <a:pt x="564601" y="856840"/>
                </a:lnTo>
                <a:lnTo>
                  <a:pt x="553198" y="858235"/>
                </a:lnTo>
                <a:close/>
              </a:path>
              <a:path w="4197984" h="2640965">
                <a:moveTo>
                  <a:pt x="489190" y="1556367"/>
                </a:moveTo>
                <a:lnTo>
                  <a:pt x="491458" y="1547947"/>
                </a:lnTo>
                <a:lnTo>
                  <a:pt x="500454" y="1546285"/>
                </a:lnTo>
                <a:lnTo>
                  <a:pt x="501995" y="1537137"/>
                </a:lnTo>
                <a:lnTo>
                  <a:pt x="508571" y="1542036"/>
                </a:lnTo>
                <a:lnTo>
                  <a:pt x="506514" y="1549838"/>
                </a:lnTo>
                <a:lnTo>
                  <a:pt x="498996" y="1556096"/>
                </a:lnTo>
                <a:lnTo>
                  <a:pt x="489190" y="1556367"/>
                </a:lnTo>
                <a:close/>
              </a:path>
              <a:path w="4197984" h="2640965">
                <a:moveTo>
                  <a:pt x="514801" y="1485910"/>
                </a:moveTo>
                <a:lnTo>
                  <a:pt x="506364" y="1482352"/>
                </a:lnTo>
                <a:lnTo>
                  <a:pt x="502907" y="1475625"/>
                </a:lnTo>
                <a:lnTo>
                  <a:pt x="503796" y="1467637"/>
                </a:lnTo>
                <a:lnTo>
                  <a:pt x="508397" y="1460302"/>
                </a:lnTo>
                <a:lnTo>
                  <a:pt x="512905" y="1463789"/>
                </a:lnTo>
                <a:lnTo>
                  <a:pt x="514439" y="1470254"/>
                </a:lnTo>
                <a:lnTo>
                  <a:pt x="514553" y="1478145"/>
                </a:lnTo>
                <a:lnTo>
                  <a:pt x="514687" y="1482352"/>
                </a:lnTo>
                <a:lnTo>
                  <a:pt x="514801" y="1485910"/>
                </a:lnTo>
                <a:close/>
              </a:path>
              <a:path w="4197984" h="2640965">
                <a:moveTo>
                  <a:pt x="572389" y="1601190"/>
                </a:moveTo>
                <a:lnTo>
                  <a:pt x="572389" y="1581975"/>
                </a:lnTo>
                <a:lnTo>
                  <a:pt x="585226" y="1581975"/>
                </a:lnTo>
                <a:lnTo>
                  <a:pt x="585756" y="1590516"/>
                </a:lnTo>
                <a:lnTo>
                  <a:pt x="583937" y="1596713"/>
                </a:lnTo>
                <a:lnTo>
                  <a:pt x="579553" y="1600345"/>
                </a:lnTo>
                <a:lnTo>
                  <a:pt x="572389" y="1601190"/>
                </a:lnTo>
                <a:close/>
              </a:path>
              <a:path w="4197984" h="2640965">
                <a:moveTo>
                  <a:pt x="610941" y="1362803"/>
                </a:moveTo>
                <a:lnTo>
                  <a:pt x="610820" y="1351398"/>
                </a:lnTo>
                <a:lnTo>
                  <a:pt x="618052" y="1355689"/>
                </a:lnTo>
                <a:lnTo>
                  <a:pt x="615722" y="1361862"/>
                </a:lnTo>
                <a:lnTo>
                  <a:pt x="610941" y="1362803"/>
                </a:lnTo>
                <a:close/>
              </a:path>
              <a:path w="4197984" h="2640965">
                <a:moveTo>
                  <a:pt x="603723" y="1017722"/>
                </a:moveTo>
                <a:lnTo>
                  <a:pt x="594587" y="1013672"/>
                </a:lnTo>
                <a:lnTo>
                  <a:pt x="587169" y="1003959"/>
                </a:lnTo>
                <a:lnTo>
                  <a:pt x="585226" y="992746"/>
                </a:lnTo>
                <a:lnTo>
                  <a:pt x="592895" y="996272"/>
                </a:lnTo>
                <a:lnTo>
                  <a:pt x="603143" y="1008421"/>
                </a:lnTo>
                <a:lnTo>
                  <a:pt x="610820" y="1011946"/>
                </a:lnTo>
                <a:lnTo>
                  <a:pt x="603723" y="1017722"/>
                </a:lnTo>
                <a:close/>
              </a:path>
              <a:path w="4197984" h="2640965">
                <a:moveTo>
                  <a:pt x="585331" y="1471697"/>
                </a:moveTo>
                <a:lnTo>
                  <a:pt x="585226" y="1460302"/>
                </a:lnTo>
                <a:lnTo>
                  <a:pt x="592446" y="1464578"/>
                </a:lnTo>
                <a:lnTo>
                  <a:pt x="590110" y="1470750"/>
                </a:lnTo>
                <a:lnTo>
                  <a:pt x="585331" y="1471697"/>
                </a:lnTo>
                <a:close/>
              </a:path>
              <a:path w="4197984" h="2640965">
                <a:moveTo>
                  <a:pt x="454505" y="1434667"/>
                </a:moveTo>
                <a:lnTo>
                  <a:pt x="444375" y="1434667"/>
                </a:lnTo>
                <a:lnTo>
                  <a:pt x="443949" y="1426231"/>
                </a:lnTo>
                <a:lnTo>
                  <a:pt x="445808" y="1420077"/>
                </a:lnTo>
                <a:lnTo>
                  <a:pt x="448551" y="1414812"/>
                </a:lnTo>
                <a:lnTo>
                  <a:pt x="450776" y="1409044"/>
                </a:lnTo>
                <a:lnTo>
                  <a:pt x="457055" y="1413631"/>
                </a:lnTo>
                <a:lnTo>
                  <a:pt x="458503" y="1424943"/>
                </a:lnTo>
                <a:lnTo>
                  <a:pt x="454505" y="1434667"/>
                </a:lnTo>
                <a:close/>
              </a:path>
              <a:path w="4197984" h="2640965">
                <a:moveTo>
                  <a:pt x="570755" y="1680639"/>
                </a:moveTo>
                <a:lnTo>
                  <a:pt x="565808" y="1680639"/>
                </a:lnTo>
                <a:lnTo>
                  <a:pt x="565896" y="1673204"/>
                </a:lnTo>
                <a:lnTo>
                  <a:pt x="565989" y="1665240"/>
                </a:lnTo>
                <a:lnTo>
                  <a:pt x="573231" y="1673204"/>
                </a:lnTo>
                <a:lnTo>
                  <a:pt x="570755" y="1680639"/>
                </a:lnTo>
                <a:close/>
              </a:path>
              <a:path w="4197984" h="2640965">
                <a:moveTo>
                  <a:pt x="450776" y="365072"/>
                </a:moveTo>
                <a:lnTo>
                  <a:pt x="437971" y="365072"/>
                </a:lnTo>
                <a:lnTo>
                  <a:pt x="437971" y="352261"/>
                </a:lnTo>
                <a:lnTo>
                  <a:pt x="450776" y="352261"/>
                </a:lnTo>
                <a:lnTo>
                  <a:pt x="450776" y="365072"/>
                </a:lnTo>
                <a:close/>
              </a:path>
              <a:path w="4197984" h="2640965">
                <a:moveTo>
                  <a:pt x="450890" y="459731"/>
                </a:moveTo>
                <a:lnTo>
                  <a:pt x="450776" y="448327"/>
                </a:lnTo>
                <a:lnTo>
                  <a:pt x="458005" y="452616"/>
                </a:lnTo>
                <a:lnTo>
                  <a:pt x="455672" y="458789"/>
                </a:lnTo>
                <a:lnTo>
                  <a:pt x="450890" y="459731"/>
                </a:lnTo>
                <a:close/>
              </a:path>
              <a:path w="4197984" h="2640965">
                <a:moveTo>
                  <a:pt x="418781" y="454731"/>
                </a:moveTo>
                <a:lnTo>
                  <a:pt x="421454" y="443007"/>
                </a:lnTo>
                <a:lnTo>
                  <a:pt x="427443" y="434598"/>
                </a:lnTo>
                <a:lnTo>
                  <a:pt x="433899" y="426647"/>
                </a:lnTo>
                <a:lnTo>
                  <a:pt x="437972" y="416299"/>
                </a:lnTo>
                <a:lnTo>
                  <a:pt x="448806" y="425471"/>
                </a:lnTo>
                <a:lnTo>
                  <a:pt x="444166" y="436877"/>
                </a:lnTo>
                <a:lnTo>
                  <a:pt x="431631" y="447602"/>
                </a:lnTo>
                <a:lnTo>
                  <a:pt x="418781" y="454731"/>
                </a:lnTo>
                <a:close/>
              </a:path>
              <a:path w="4197984" h="2640965">
                <a:moveTo>
                  <a:pt x="457298" y="338044"/>
                </a:moveTo>
                <a:lnTo>
                  <a:pt x="457192" y="326638"/>
                </a:lnTo>
                <a:lnTo>
                  <a:pt x="464408" y="330930"/>
                </a:lnTo>
                <a:lnTo>
                  <a:pt x="462073" y="337103"/>
                </a:lnTo>
                <a:lnTo>
                  <a:pt x="457298" y="338044"/>
                </a:lnTo>
                <a:close/>
              </a:path>
              <a:path w="4197984" h="2640965">
                <a:moveTo>
                  <a:pt x="418780" y="192142"/>
                </a:moveTo>
                <a:lnTo>
                  <a:pt x="420147" y="179102"/>
                </a:lnTo>
                <a:lnTo>
                  <a:pt x="425513" y="170069"/>
                </a:lnTo>
                <a:lnTo>
                  <a:pt x="433912" y="164065"/>
                </a:lnTo>
                <a:lnTo>
                  <a:pt x="444375" y="160115"/>
                </a:lnTo>
                <a:lnTo>
                  <a:pt x="443607" y="173758"/>
                </a:lnTo>
                <a:lnTo>
                  <a:pt x="438948" y="183508"/>
                </a:lnTo>
                <a:lnTo>
                  <a:pt x="430604" y="189568"/>
                </a:lnTo>
                <a:lnTo>
                  <a:pt x="418780" y="192142"/>
                </a:lnTo>
                <a:close/>
              </a:path>
              <a:path w="4197984" h="2640965">
                <a:moveTo>
                  <a:pt x="425169" y="1095215"/>
                </a:moveTo>
                <a:lnTo>
                  <a:pt x="428076" y="1083713"/>
                </a:lnTo>
                <a:lnTo>
                  <a:pt x="440259" y="1081488"/>
                </a:lnTo>
                <a:lnTo>
                  <a:pt x="452902" y="1079722"/>
                </a:lnTo>
                <a:lnTo>
                  <a:pt x="457192" y="1069594"/>
                </a:lnTo>
                <a:lnTo>
                  <a:pt x="459499" y="1076329"/>
                </a:lnTo>
                <a:lnTo>
                  <a:pt x="452729" y="1086019"/>
                </a:lnTo>
                <a:lnTo>
                  <a:pt x="440184" y="1093902"/>
                </a:lnTo>
                <a:lnTo>
                  <a:pt x="425169" y="1095215"/>
                </a:lnTo>
                <a:close/>
              </a:path>
              <a:path w="4197984" h="2640965">
                <a:moveTo>
                  <a:pt x="441174" y="1179673"/>
                </a:moveTo>
                <a:lnTo>
                  <a:pt x="431924" y="1176173"/>
                </a:lnTo>
                <a:lnTo>
                  <a:pt x="431569" y="1165674"/>
                </a:lnTo>
                <a:lnTo>
                  <a:pt x="450776" y="1165674"/>
                </a:lnTo>
                <a:lnTo>
                  <a:pt x="450423" y="1176173"/>
                </a:lnTo>
                <a:lnTo>
                  <a:pt x="441174" y="1179673"/>
                </a:lnTo>
                <a:close/>
              </a:path>
              <a:path w="4197984" h="2640965">
                <a:moveTo>
                  <a:pt x="442648" y="1354933"/>
                </a:moveTo>
                <a:lnTo>
                  <a:pt x="433285" y="1350661"/>
                </a:lnTo>
                <a:lnTo>
                  <a:pt x="431571" y="1332197"/>
                </a:lnTo>
                <a:lnTo>
                  <a:pt x="457192" y="1332197"/>
                </a:lnTo>
                <a:lnTo>
                  <a:pt x="452877" y="1347837"/>
                </a:lnTo>
                <a:lnTo>
                  <a:pt x="442648" y="1354933"/>
                </a:lnTo>
                <a:close/>
              </a:path>
              <a:path w="4197984" h="2640965">
                <a:moveTo>
                  <a:pt x="649353" y="113879"/>
                </a:moveTo>
                <a:lnTo>
                  <a:pt x="649249" y="102484"/>
                </a:lnTo>
                <a:lnTo>
                  <a:pt x="656464" y="106761"/>
                </a:lnTo>
                <a:lnTo>
                  <a:pt x="654128" y="112932"/>
                </a:lnTo>
                <a:lnTo>
                  <a:pt x="649353" y="113879"/>
                </a:lnTo>
                <a:close/>
              </a:path>
              <a:path w="4197984" h="2640965">
                <a:moveTo>
                  <a:pt x="585331" y="203545"/>
                </a:moveTo>
                <a:lnTo>
                  <a:pt x="585226" y="192143"/>
                </a:lnTo>
                <a:lnTo>
                  <a:pt x="592446" y="196427"/>
                </a:lnTo>
                <a:lnTo>
                  <a:pt x="590110" y="202601"/>
                </a:lnTo>
                <a:lnTo>
                  <a:pt x="585331" y="203545"/>
                </a:lnTo>
                <a:close/>
              </a:path>
              <a:path w="4197984" h="2640965">
                <a:moveTo>
                  <a:pt x="483448" y="216491"/>
                </a:moveTo>
                <a:lnTo>
                  <a:pt x="477163" y="214905"/>
                </a:lnTo>
                <a:lnTo>
                  <a:pt x="482803" y="204953"/>
                </a:lnTo>
                <a:lnTo>
                  <a:pt x="489410" y="212307"/>
                </a:lnTo>
                <a:lnTo>
                  <a:pt x="483448" y="216491"/>
                </a:lnTo>
                <a:close/>
              </a:path>
              <a:path w="4197984" h="2640965">
                <a:moveTo>
                  <a:pt x="758058" y="128092"/>
                </a:moveTo>
                <a:lnTo>
                  <a:pt x="751082" y="124233"/>
                </a:lnTo>
                <a:lnTo>
                  <a:pt x="751395" y="116394"/>
                </a:lnTo>
                <a:lnTo>
                  <a:pt x="755038" y="108001"/>
                </a:lnTo>
                <a:lnTo>
                  <a:pt x="758058" y="102485"/>
                </a:lnTo>
                <a:lnTo>
                  <a:pt x="765286" y="106584"/>
                </a:lnTo>
                <a:lnTo>
                  <a:pt x="762950" y="112391"/>
                </a:lnTo>
                <a:lnTo>
                  <a:pt x="758167" y="119647"/>
                </a:lnTo>
                <a:lnTo>
                  <a:pt x="758058" y="128092"/>
                </a:lnTo>
                <a:close/>
              </a:path>
              <a:path w="4197984" h="2640965">
                <a:moveTo>
                  <a:pt x="750259" y="694788"/>
                </a:moveTo>
                <a:lnTo>
                  <a:pt x="744114" y="693346"/>
                </a:lnTo>
                <a:lnTo>
                  <a:pt x="751671" y="685308"/>
                </a:lnTo>
                <a:lnTo>
                  <a:pt x="757111" y="691490"/>
                </a:lnTo>
                <a:lnTo>
                  <a:pt x="750259" y="694788"/>
                </a:lnTo>
                <a:close/>
              </a:path>
              <a:path w="4197984" h="2640965">
                <a:moveTo>
                  <a:pt x="758058" y="800586"/>
                </a:moveTo>
                <a:lnTo>
                  <a:pt x="732435" y="800586"/>
                </a:lnTo>
                <a:lnTo>
                  <a:pt x="738616" y="785978"/>
                </a:lnTo>
                <a:lnTo>
                  <a:pt x="747119" y="779502"/>
                </a:lnTo>
                <a:lnTo>
                  <a:pt x="754686" y="783567"/>
                </a:lnTo>
                <a:lnTo>
                  <a:pt x="758058" y="800586"/>
                </a:lnTo>
                <a:close/>
              </a:path>
              <a:path w="4197984" h="2640965">
                <a:moveTo>
                  <a:pt x="751671" y="493161"/>
                </a:moveTo>
                <a:lnTo>
                  <a:pt x="742643" y="488877"/>
                </a:lnTo>
                <a:lnTo>
                  <a:pt x="737833" y="476232"/>
                </a:lnTo>
                <a:lnTo>
                  <a:pt x="739942" y="464045"/>
                </a:lnTo>
                <a:lnTo>
                  <a:pt x="751671" y="461134"/>
                </a:lnTo>
                <a:lnTo>
                  <a:pt x="753653" y="471149"/>
                </a:lnTo>
                <a:lnTo>
                  <a:pt x="756434" y="478554"/>
                </a:lnTo>
                <a:lnTo>
                  <a:pt x="756834" y="485256"/>
                </a:lnTo>
                <a:lnTo>
                  <a:pt x="751671" y="493161"/>
                </a:lnTo>
                <a:close/>
              </a:path>
              <a:path w="4197984" h="2640965">
                <a:moveTo>
                  <a:pt x="726046" y="422720"/>
                </a:moveTo>
                <a:lnTo>
                  <a:pt x="718800" y="411489"/>
                </a:lnTo>
                <a:lnTo>
                  <a:pt x="724463" y="407340"/>
                </a:lnTo>
                <a:lnTo>
                  <a:pt x="730917" y="410881"/>
                </a:lnTo>
                <a:lnTo>
                  <a:pt x="726046" y="422720"/>
                </a:lnTo>
                <a:close/>
              </a:path>
              <a:path w="4197984" h="2640965">
                <a:moveTo>
                  <a:pt x="721051" y="1719559"/>
                </a:moveTo>
                <a:lnTo>
                  <a:pt x="714203" y="1716261"/>
                </a:lnTo>
                <a:lnTo>
                  <a:pt x="719644" y="1710079"/>
                </a:lnTo>
                <a:lnTo>
                  <a:pt x="727196" y="1718117"/>
                </a:lnTo>
                <a:lnTo>
                  <a:pt x="721051" y="1719559"/>
                </a:lnTo>
                <a:close/>
              </a:path>
              <a:path w="4197984" h="2640965">
                <a:moveTo>
                  <a:pt x="732435" y="102484"/>
                </a:moveTo>
                <a:lnTo>
                  <a:pt x="725440" y="99882"/>
                </a:lnTo>
                <a:lnTo>
                  <a:pt x="721154" y="94564"/>
                </a:lnTo>
                <a:lnTo>
                  <a:pt x="719310" y="86799"/>
                </a:lnTo>
                <a:lnTo>
                  <a:pt x="719557" y="79450"/>
                </a:lnTo>
                <a:lnTo>
                  <a:pt x="719644" y="76849"/>
                </a:lnTo>
                <a:lnTo>
                  <a:pt x="726649" y="79450"/>
                </a:lnTo>
                <a:lnTo>
                  <a:pt x="730942" y="84767"/>
                </a:lnTo>
                <a:lnTo>
                  <a:pt x="732783" y="92533"/>
                </a:lnTo>
                <a:lnTo>
                  <a:pt x="732526" y="99882"/>
                </a:lnTo>
                <a:lnTo>
                  <a:pt x="732435" y="102484"/>
                </a:lnTo>
                <a:close/>
              </a:path>
              <a:path w="4197984" h="2640965">
                <a:moveTo>
                  <a:pt x="694037" y="1005543"/>
                </a:moveTo>
                <a:lnTo>
                  <a:pt x="688519" y="995527"/>
                </a:lnTo>
                <a:lnTo>
                  <a:pt x="694763" y="990167"/>
                </a:lnTo>
                <a:lnTo>
                  <a:pt x="700644" y="992495"/>
                </a:lnTo>
                <a:lnTo>
                  <a:pt x="694037" y="1005543"/>
                </a:lnTo>
                <a:close/>
              </a:path>
              <a:path w="4197984" h="2640965">
                <a:moveTo>
                  <a:pt x="713366" y="978519"/>
                </a:moveTo>
                <a:lnTo>
                  <a:pt x="713243" y="967109"/>
                </a:lnTo>
                <a:lnTo>
                  <a:pt x="720481" y="971396"/>
                </a:lnTo>
                <a:lnTo>
                  <a:pt x="718150" y="977573"/>
                </a:lnTo>
                <a:lnTo>
                  <a:pt x="713366" y="978519"/>
                </a:lnTo>
                <a:close/>
              </a:path>
              <a:path w="4197984" h="2640965">
                <a:moveTo>
                  <a:pt x="751671" y="365073"/>
                </a:moveTo>
                <a:lnTo>
                  <a:pt x="741300" y="364238"/>
                </a:lnTo>
                <a:lnTo>
                  <a:pt x="735061" y="359267"/>
                </a:lnTo>
                <a:lnTo>
                  <a:pt x="732318" y="350793"/>
                </a:lnTo>
                <a:lnTo>
                  <a:pt x="732435" y="339450"/>
                </a:lnTo>
                <a:lnTo>
                  <a:pt x="742188" y="340905"/>
                </a:lnTo>
                <a:lnTo>
                  <a:pt x="747376" y="346934"/>
                </a:lnTo>
                <a:lnTo>
                  <a:pt x="749903" y="355626"/>
                </a:lnTo>
                <a:lnTo>
                  <a:pt x="751671" y="365073"/>
                </a:lnTo>
                <a:close/>
              </a:path>
              <a:path w="4197984" h="2640965">
                <a:moveTo>
                  <a:pt x="758058" y="1043958"/>
                </a:moveTo>
                <a:lnTo>
                  <a:pt x="751782" y="1039378"/>
                </a:lnTo>
                <a:lnTo>
                  <a:pt x="750335" y="1028074"/>
                </a:lnTo>
                <a:lnTo>
                  <a:pt x="754350" y="1018311"/>
                </a:lnTo>
                <a:lnTo>
                  <a:pt x="764460" y="1018311"/>
                </a:lnTo>
                <a:lnTo>
                  <a:pt x="764892" y="1026788"/>
                </a:lnTo>
                <a:lnTo>
                  <a:pt x="763032" y="1032940"/>
                </a:lnTo>
                <a:lnTo>
                  <a:pt x="760285" y="1038200"/>
                </a:lnTo>
                <a:lnTo>
                  <a:pt x="758058" y="1043958"/>
                </a:lnTo>
                <a:close/>
              </a:path>
              <a:path w="4197984" h="2640965">
                <a:moveTo>
                  <a:pt x="771179" y="968479"/>
                </a:moveTo>
                <a:lnTo>
                  <a:pt x="763617" y="966192"/>
                </a:lnTo>
                <a:lnTo>
                  <a:pt x="756481" y="959560"/>
                </a:lnTo>
                <a:lnTo>
                  <a:pt x="751671" y="954300"/>
                </a:lnTo>
                <a:lnTo>
                  <a:pt x="757116" y="947160"/>
                </a:lnTo>
                <a:lnTo>
                  <a:pt x="763623" y="950507"/>
                </a:lnTo>
                <a:lnTo>
                  <a:pt x="770552" y="957351"/>
                </a:lnTo>
                <a:lnTo>
                  <a:pt x="777263" y="960704"/>
                </a:lnTo>
                <a:lnTo>
                  <a:pt x="771179" y="968479"/>
                </a:lnTo>
                <a:close/>
              </a:path>
              <a:path w="4197984" h="2640965">
                <a:moveTo>
                  <a:pt x="745267" y="935098"/>
                </a:moveTo>
                <a:lnTo>
                  <a:pt x="732433" y="935098"/>
                </a:lnTo>
                <a:lnTo>
                  <a:pt x="732433" y="922289"/>
                </a:lnTo>
                <a:lnTo>
                  <a:pt x="745267" y="922289"/>
                </a:lnTo>
                <a:lnTo>
                  <a:pt x="745267" y="935098"/>
                </a:lnTo>
                <a:close/>
              </a:path>
              <a:path w="4197984" h="2640965">
                <a:moveTo>
                  <a:pt x="751671" y="999151"/>
                </a:moveTo>
                <a:lnTo>
                  <a:pt x="743689" y="992045"/>
                </a:lnTo>
                <a:lnTo>
                  <a:pt x="740899" y="982904"/>
                </a:lnTo>
                <a:lnTo>
                  <a:pt x="745092" y="975482"/>
                </a:lnTo>
                <a:lnTo>
                  <a:pt x="758058" y="973531"/>
                </a:lnTo>
                <a:lnTo>
                  <a:pt x="757206" y="980678"/>
                </a:lnTo>
                <a:lnTo>
                  <a:pt x="754631" y="986107"/>
                </a:lnTo>
                <a:lnTo>
                  <a:pt x="752173" y="991653"/>
                </a:lnTo>
                <a:lnTo>
                  <a:pt x="751671" y="999151"/>
                </a:lnTo>
                <a:close/>
              </a:path>
              <a:path w="4197984" h="2640965">
                <a:moveTo>
                  <a:pt x="745678" y="1704626"/>
                </a:moveTo>
                <a:lnTo>
                  <a:pt x="738020" y="1700247"/>
                </a:lnTo>
                <a:lnTo>
                  <a:pt x="738867" y="1690848"/>
                </a:lnTo>
                <a:lnTo>
                  <a:pt x="749180" y="1689037"/>
                </a:lnTo>
                <a:lnTo>
                  <a:pt x="749878" y="1696911"/>
                </a:lnTo>
                <a:lnTo>
                  <a:pt x="758058" y="1697252"/>
                </a:lnTo>
                <a:lnTo>
                  <a:pt x="754728" y="1703717"/>
                </a:lnTo>
                <a:lnTo>
                  <a:pt x="745678" y="1704626"/>
                </a:lnTo>
                <a:close/>
              </a:path>
              <a:path w="4197984" h="2640965">
                <a:moveTo>
                  <a:pt x="687762" y="1510122"/>
                </a:moveTo>
                <a:lnTo>
                  <a:pt x="687648" y="1498720"/>
                </a:lnTo>
                <a:lnTo>
                  <a:pt x="694877" y="1503003"/>
                </a:lnTo>
                <a:lnTo>
                  <a:pt x="692543" y="1509177"/>
                </a:lnTo>
                <a:lnTo>
                  <a:pt x="687762" y="1510122"/>
                </a:lnTo>
                <a:close/>
              </a:path>
              <a:path w="4197984" h="2640965">
                <a:moveTo>
                  <a:pt x="758547" y="616033"/>
                </a:moveTo>
                <a:lnTo>
                  <a:pt x="750706" y="616033"/>
                </a:lnTo>
                <a:lnTo>
                  <a:pt x="751301" y="612357"/>
                </a:lnTo>
                <a:lnTo>
                  <a:pt x="751671" y="608443"/>
                </a:lnTo>
                <a:lnTo>
                  <a:pt x="758120" y="611777"/>
                </a:lnTo>
                <a:lnTo>
                  <a:pt x="758428" y="614847"/>
                </a:lnTo>
                <a:lnTo>
                  <a:pt x="758547" y="616033"/>
                </a:lnTo>
                <a:close/>
              </a:path>
              <a:path w="4197984" h="2640965">
                <a:moveTo>
                  <a:pt x="754659" y="628509"/>
                </a:moveTo>
                <a:lnTo>
                  <a:pt x="745267" y="627673"/>
                </a:lnTo>
                <a:lnTo>
                  <a:pt x="745267" y="614847"/>
                </a:lnTo>
                <a:lnTo>
                  <a:pt x="750706" y="616033"/>
                </a:lnTo>
                <a:lnTo>
                  <a:pt x="758547" y="616033"/>
                </a:lnTo>
                <a:lnTo>
                  <a:pt x="759030" y="620838"/>
                </a:lnTo>
                <a:lnTo>
                  <a:pt x="754659" y="628509"/>
                </a:lnTo>
                <a:close/>
              </a:path>
              <a:path w="4197984" h="2640965">
                <a:moveTo>
                  <a:pt x="412349" y="608443"/>
                </a:moveTo>
                <a:lnTo>
                  <a:pt x="419121" y="602390"/>
                </a:lnTo>
                <a:lnTo>
                  <a:pt x="425851" y="596307"/>
                </a:lnTo>
                <a:lnTo>
                  <a:pt x="433837" y="591492"/>
                </a:lnTo>
                <a:lnTo>
                  <a:pt x="444376" y="589243"/>
                </a:lnTo>
                <a:lnTo>
                  <a:pt x="446221" y="598598"/>
                </a:lnTo>
                <a:lnTo>
                  <a:pt x="449324" y="601802"/>
                </a:lnTo>
                <a:lnTo>
                  <a:pt x="429283" y="601802"/>
                </a:lnTo>
                <a:lnTo>
                  <a:pt x="412349" y="608443"/>
                </a:lnTo>
                <a:close/>
              </a:path>
              <a:path w="4197984" h="2640965">
                <a:moveTo>
                  <a:pt x="455325" y="615075"/>
                </a:moveTo>
                <a:lnTo>
                  <a:pt x="443747" y="607370"/>
                </a:lnTo>
                <a:lnTo>
                  <a:pt x="429283" y="601802"/>
                </a:lnTo>
                <a:lnTo>
                  <a:pt x="449324" y="601802"/>
                </a:lnTo>
                <a:lnTo>
                  <a:pt x="451734" y="604291"/>
                </a:lnTo>
                <a:lnTo>
                  <a:pt x="458373" y="608862"/>
                </a:lnTo>
                <a:lnTo>
                  <a:pt x="463598" y="614847"/>
                </a:lnTo>
                <a:lnTo>
                  <a:pt x="455325" y="615075"/>
                </a:lnTo>
                <a:close/>
              </a:path>
              <a:path w="4197984" h="2640965">
                <a:moveTo>
                  <a:pt x="327986" y="607396"/>
                </a:moveTo>
                <a:lnTo>
                  <a:pt x="303539" y="607396"/>
                </a:lnTo>
                <a:lnTo>
                  <a:pt x="303481" y="602760"/>
                </a:lnTo>
                <a:lnTo>
                  <a:pt x="303409" y="597100"/>
                </a:lnTo>
                <a:lnTo>
                  <a:pt x="306136" y="588626"/>
                </a:lnTo>
                <a:lnTo>
                  <a:pt x="312369" y="583657"/>
                </a:lnTo>
                <a:lnTo>
                  <a:pt x="322744" y="582824"/>
                </a:lnTo>
                <a:lnTo>
                  <a:pt x="322764" y="583657"/>
                </a:lnTo>
                <a:lnTo>
                  <a:pt x="322885" y="588626"/>
                </a:lnTo>
                <a:lnTo>
                  <a:pt x="323009" y="593774"/>
                </a:lnTo>
                <a:lnTo>
                  <a:pt x="325229" y="602760"/>
                </a:lnTo>
                <a:lnTo>
                  <a:pt x="327986" y="607396"/>
                </a:lnTo>
                <a:close/>
              </a:path>
              <a:path w="4197984" h="2640965">
                <a:moveTo>
                  <a:pt x="317538" y="608443"/>
                </a:moveTo>
                <a:lnTo>
                  <a:pt x="303552" y="608443"/>
                </a:lnTo>
                <a:lnTo>
                  <a:pt x="316199" y="607396"/>
                </a:lnTo>
                <a:lnTo>
                  <a:pt x="317538" y="608443"/>
                </a:lnTo>
                <a:close/>
              </a:path>
              <a:path w="4197984" h="2640965">
                <a:moveTo>
                  <a:pt x="330899" y="619698"/>
                </a:moveTo>
                <a:lnTo>
                  <a:pt x="324881" y="614181"/>
                </a:lnTo>
                <a:lnTo>
                  <a:pt x="317538" y="608443"/>
                </a:lnTo>
                <a:lnTo>
                  <a:pt x="328609" y="608443"/>
                </a:lnTo>
                <a:lnTo>
                  <a:pt x="329407" y="609785"/>
                </a:lnTo>
                <a:lnTo>
                  <a:pt x="335550" y="614847"/>
                </a:lnTo>
                <a:lnTo>
                  <a:pt x="330899" y="619698"/>
                </a:lnTo>
                <a:close/>
              </a:path>
              <a:path w="4197984" h="2640965">
                <a:moveTo>
                  <a:pt x="303657" y="735147"/>
                </a:moveTo>
                <a:lnTo>
                  <a:pt x="303552" y="723739"/>
                </a:lnTo>
                <a:lnTo>
                  <a:pt x="310768" y="728025"/>
                </a:lnTo>
                <a:lnTo>
                  <a:pt x="308433" y="734202"/>
                </a:lnTo>
                <a:lnTo>
                  <a:pt x="303657" y="735147"/>
                </a:lnTo>
                <a:close/>
              </a:path>
              <a:path w="4197984" h="2640965">
                <a:moveTo>
                  <a:pt x="298973" y="770482"/>
                </a:moveTo>
                <a:lnTo>
                  <a:pt x="292920" y="766421"/>
                </a:lnTo>
                <a:lnTo>
                  <a:pt x="297151" y="749359"/>
                </a:lnTo>
                <a:lnTo>
                  <a:pt x="304116" y="763981"/>
                </a:lnTo>
                <a:lnTo>
                  <a:pt x="298973" y="770482"/>
                </a:lnTo>
                <a:close/>
              </a:path>
              <a:path w="4197984" h="2640965">
                <a:moveTo>
                  <a:pt x="329148" y="1101619"/>
                </a:moveTo>
                <a:lnTo>
                  <a:pt x="318476" y="1101090"/>
                </a:lnTo>
                <a:lnTo>
                  <a:pt x="315751" y="1092613"/>
                </a:lnTo>
                <a:lnTo>
                  <a:pt x="316527" y="1080632"/>
                </a:lnTo>
                <a:lnTo>
                  <a:pt x="316358" y="1069593"/>
                </a:lnTo>
                <a:lnTo>
                  <a:pt x="329148" y="1069593"/>
                </a:lnTo>
                <a:lnTo>
                  <a:pt x="329148" y="1101619"/>
                </a:lnTo>
                <a:close/>
              </a:path>
              <a:path w="4197984" h="2640965">
                <a:moveTo>
                  <a:pt x="309956" y="768573"/>
                </a:moveTo>
                <a:lnTo>
                  <a:pt x="308988" y="758016"/>
                </a:lnTo>
                <a:lnTo>
                  <a:pt x="311865" y="751294"/>
                </a:lnTo>
                <a:lnTo>
                  <a:pt x="318585" y="748408"/>
                </a:lnTo>
                <a:lnTo>
                  <a:pt x="329147" y="749358"/>
                </a:lnTo>
                <a:lnTo>
                  <a:pt x="325686" y="755501"/>
                </a:lnTo>
                <a:lnTo>
                  <a:pt x="323441" y="762859"/>
                </a:lnTo>
                <a:lnTo>
                  <a:pt x="319252" y="768270"/>
                </a:lnTo>
                <a:lnTo>
                  <a:pt x="309956" y="768573"/>
                </a:lnTo>
                <a:close/>
              </a:path>
              <a:path w="4197984" h="2640965">
                <a:moveTo>
                  <a:pt x="316358" y="83253"/>
                </a:moveTo>
                <a:lnTo>
                  <a:pt x="303552" y="83253"/>
                </a:lnTo>
                <a:lnTo>
                  <a:pt x="303552" y="70457"/>
                </a:lnTo>
                <a:lnTo>
                  <a:pt x="316358" y="70457"/>
                </a:lnTo>
                <a:lnTo>
                  <a:pt x="316358" y="83253"/>
                </a:lnTo>
                <a:close/>
              </a:path>
              <a:path w="4197984" h="2640965">
                <a:moveTo>
                  <a:pt x="304027" y="667260"/>
                </a:moveTo>
                <a:lnTo>
                  <a:pt x="296186" y="667260"/>
                </a:lnTo>
                <a:lnTo>
                  <a:pt x="296767" y="663598"/>
                </a:lnTo>
                <a:lnTo>
                  <a:pt x="297151" y="659684"/>
                </a:lnTo>
                <a:lnTo>
                  <a:pt x="303603" y="663019"/>
                </a:lnTo>
                <a:lnTo>
                  <a:pt x="303911" y="666104"/>
                </a:lnTo>
                <a:lnTo>
                  <a:pt x="304027" y="667260"/>
                </a:lnTo>
                <a:close/>
              </a:path>
              <a:path w="4197984" h="2640965">
                <a:moveTo>
                  <a:pt x="300130" y="679745"/>
                </a:moveTo>
                <a:lnTo>
                  <a:pt x="290736" y="678900"/>
                </a:lnTo>
                <a:lnTo>
                  <a:pt x="290736" y="666104"/>
                </a:lnTo>
                <a:lnTo>
                  <a:pt x="296186" y="667260"/>
                </a:lnTo>
                <a:lnTo>
                  <a:pt x="304027" y="667260"/>
                </a:lnTo>
                <a:lnTo>
                  <a:pt x="304508" y="672078"/>
                </a:lnTo>
                <a:lnTo>
                  <a:pt x="300130" y="679745"/>
                </a:lnTo>
                <a:close/>
              </a:path>
              <a:path w="4197984" h="2640965">
                <a:moveTo>
                  <a:pt x="308795" y="101019"/>
                </a:moveTo>
                <a:lnTo>
                  <a:pt x="301225" y="99750"/>
                </a:lnTo>
                <a:lnTo>
                  <a:pt x="301221" y="93435"/>
                </a:lnTo>
                <a:lnTo>
                  <a:pt x="316358" y="89658"/>
                </a:lnTo>
                <a:lnTo>
                  <a:pt x="308795" y="101019"/>
                </a:lnTo>
                <a:close/>
              </a:path>
              <a:path w="4197984" h="2640965">
                <a:moveTo>
                  <a:pt x="329265" y="542996"/>
                </a:moveTo>
                <a:lnTo>
                  <a:pt x="329148" y="531593"/>
                </a:lnTo>
                <a:lnTo>
                  <a:pt x="336367" y="535878"/>
                </a:lnTo>
                <a:lnTo>
                  <a:pt x="334038" y="542052"/>
                </a:lnTo>
                <a:lnTo>
                  <a:pt x="329265" y="542996"/>
                </a:lnTo>
                <a:close/>
              </a:path>
              <a:path w="4197984" h="2640965">
                <a:moveTo>
                  <a:pt x="252334" y="301018"/>
                </a:moveTo>
                <a:lnTo>
                  <a:pt x="239517" y="301018"/>
                </a:lnTo>
                <a:lnTo>
                  <a:pt x="239517" y="288207"/>
                </a:lnTo>
                <a:lnTo>
                  <a:pt x="252334" y="288207"/>
                </a:lnTo>
                <a:lnTo>
                  <a:pt x="252334" y="301018"/>
                </a:lnTo>
                <a:close/>
              </a:path>
              <a:path w="4197984" h="2640965">
                <a:moveTo>
                  <a:pt x="239630" y="62639"/>
                </a:moveTo>
                <a:lnTo>
                  <a:pt x="239517" y="51226"/>
                </a:lnTo>
                <a:lnTo>
                  <a:pt x="246746" y="55520"/>
                </a:lnTo>
                <a:lnTo>
                  <a:pt x="244412" y="61697"/>
                </a:lnTo>
                <a:lnTo>
                  <a:pt x="239630" y="62639"/>
                </a:lnTo>
                <a:close/>
              </a:path>
              <a:path w="4197984" h="2640965">
                <a:moveTo>
                  <a:pt x="239630" y="722331"/>
                </a:moveTo>
                <a:lnTo>
                  <a:pt x="239517" y="710927"/>
                </a:lnTo>
                <a:lnTo>
                  <a:pt x="246746" y="715212"/>
                </a:lnTo>
                <a:lnTo>
                  <a:pt x="244412" y="721386"/>
                </a:lnTo>
                <a:lnTo>
                  <a:pt x="239630" y="722331"/>
                </a:lnTo>
                <a:close/>
              </a:path>
              <a:path w="4197984" h="2640965">
                <a:moveTo>
                  <a:pt x="265125" y="1248928"/>
                </a:moveTo>
                <a:lnTo>
                  <a:pt x="253756" y="1237733"/>
                </a:lnTo>
                <a:lnTo>
                  <a:pt x="256949" y="1228582"/>
                </a:lnTo>
                <a:lnTo>
                  <a:pt x="264230" y="1229605"/>
                </a:lnTo>
                <a:lnTo>
                  <a:pt x="265125" y="1248928"/>
                </a:lnTo>
                <a:close/>
              </a:path>
              <a:path w="4197984" h="2640965">
                <a:moveTo>
                  <a:pt x="281436" y="884330"/>
                </a:moveTo>
                <a:lnTo>
                  <a:pt x="275678" y="879698"/>
                </a:lnTo>
                <a:lnTo>
                  <a:pt x="271046" y="873934"/>
                </a:lnTo>
                <a:lnTo>
                  <a:pt x="277929" y="877435"/>
                </a:lnTo>
                <a:lnTo>
                  <a:pt x="281436" y="884330"/>
                </a:lnTo>
                <a:close/>
              </a:path>
              <a:path w="4197984" h="2640965">
                <a:moveTo>
                  <a:pt x="239517" y="896682"/>
                </a:moveTo>
                <a:lnTo>
                  <a:pt x="240350" y="886303"/>
                </a:lnTo>
                <a:lnTo>
                  <a:pt x="245317" y="880058"/>
                </a:lnTo>
                <a:lnTo>
                  <a:pt x="253787" y="877313"/>
                </a:lnTo>
                <a:lnTo>
                  <a:pt x="265196" y="877313"/>
                </a:lnTo>
                <a:lnTo>
                  <a:pt x="261026" y="884560"/>
                </a:lnTo>
                <a:lnTo>
                  <a:pt x="256239" y="890989"/>
                </a:lnTo>
                <a:lnTo>
                  <a:pt x="249493" y="895452"/>
                </a:lnTo>
                <a:lnTo>
                  <a:pt x="239517" y="896682"/>
                </a:lnTo>
                <a:close/>
              </a:path>
              <a:path w="4197984" h="2640965">
                <a:moveTo>
                  <a:pt x="329265" y="575023"/>
                </a:moveTo>
                <a:lnTo>
                  <a:pt x="329148" y="563619"/>
                </a:lnTo>
                <a:lnTo>
                  <a:pt x="336367" y="567905"/>
                </a:lnTo>
                <a:lnTo>
                  <a:pt x="334038" y="574079"/>
                </a:lnTo>
                <a:lnTo>
                  <a:pt x="329265" y="575023"/>
                </a:lnTo>
                <a:close/>
              </a:path>
              <a:path w="4197984" h="2640965">
                <a:moveTo>
                  <a:pt x="272215" y="973370"/>
                </a:moveTo>
                <a:lnTo>
                  <a:pt x="264861" y="970758"/>
                </a:lnTo>
                <a:lnTo>
                  <a:pt x="258722" y="967109"/>
                </a:lnTo>
                <a:lnTo>
                  <a:pt x="259745" y="959620"/>
                </a:lnTo>
                <a:lnTo>
                  <a:pt x="270400" y="961713"/>
                </a:lnTo>
                <a:lnTo>
                  <a:pt x="277900" y="961713"/>
                </a:lnTo>
                <a:lnTo>
                  <a:pt x="277744" y="967109"/>
                </a:lnTo>
                <a:lnTo>
                  <a:pt x="277624" y="971250"/>
                </a:lnTo>
                <a:lnTo>
                  <a:pt x="272215" y="973370"/>
                </a:lnTo>
                <a:close/>
              </a:path>
              <a:path w="4197984" h="2640965">
                <a:moveTo>
                  <a:pt x="277900" y="961713"/>
                </a:moveTo>
                <a:lnTo>
                  <a:pt x="270400" y="961713"/>
                </a:lnTo>
                <a:lnTo>
                  <a:pt x="277929" y="960704"/>
                </a:lnTo>
                <a:lnTo>
                  <a:pt x="277900" y="961713"/>
                </a:lnTo>
                <a:close/>
              </a:path>
              <a:path w="4197984" h="2640965">
                <a:moveTo>
                  <a:pt x="367546" y="614847"/>
                </a:moveTo>
                <a:lnTo>
                  <a:pt x="356873" y="614318"/>
                </a:lnTo>
                <a:lnTo>
                  <a:pt x="354151" y="605802"/>
                </a:lnTo>
                <a:lnTo>
                  <a:pt x="354747" y="596600"/>
                </a:lnTo>
                <a:lnTo>
                  <a:pt x="354755" y="582824"/>
                </a:lnTo>
                <a:lnTo>
                  <a:pt x="360272" y="588515"/>
                </a:lnTo>
                <a:lnTo>
                  <a:pt x="363397" y="596600"/>
                </a:lnTo>
                <a:lnTo>
                  <a:pt x="365398" y="605802"/>
                </a:lnTo>
                <a:lnTo>
                  <a:pt x="367420" y="614318"/>
                </a:lnTo>
                <a:lnTo>
                  <a:pt x="367546" y="614847"/>
                </a:lnTo>
                <a:close/>
              </a:path>
              <a:path w="4197984" h="2640965">
                <a:moveTo>
                  <a:pt x="777265" y="377865"/>
                </a:moveTo>
                <a:lnTo>
                  <a:pt x="764462" y="377865"/>
                </a:lnTo>
                <a:lnTo>
                  <a:pt x="764462" y="365072"/>
                </a:lnTo>
                <a:lnTo>
                  <a:pt x="777265" y="365072"/>
                </a:lnTo>
                <a:lnTo>
                  <a:pt x="777265" y="377865"/>
                </a:lnTo>
                <a:close/>
              </a:path>
              <a:path w="4197984" h="2640965">
                <a:moveTo>
                  <a:pt x="261022" y="564448"/>
                </a:moveTo>
                <a:lnTo>
                  <a:pt x="255209" y="562113"/>
                </a:lnTo>
                <a:lnTo>
                  <a:pt x="247779" y="557216"/>
                </a:lnTo>
                <a:lnTo>
                  <a:pt x="239517" y="557216"/>
                </a:lnTo>
                <a:lnTo>
                  <a:pt x="244376" y="547382"/>
                </a:lnTo>
                <a:lnTo>
                  <a:pt x="250264" y="547073"/>
                </a:lnTo>
                <a:lnTo>
                  <a:pt x="257180" y="551836"/>
                </a:lnTo>
                <a:lnTo>
                  <a:pt x="265125" y="557216"/>
                </a:lnTo>
                <a:lnTo>
                  <a:pt x="261022" y="564448"/>
                </a:lnTo>
                <a:close/>
              </a:path>
              <a:path w="4197984" h="2640965">
                <a:moveTo>
                  <a:pt x="533993" y="1229727"/>
                </a:moveTo>
                <a:lnTo>
                  <a:pt x="527034" y="1215092"/>
                </a:lnTo>
                <a:lnTo>
                  <a:pt x="532176" y="1208593"/>
                </a:lnTo>
                <a:lnTo>
                  <a:pt x="538226" y="1212661"/>
                </a:lnTo>
                <a:lnTo>
                  <a:pt x="533993" y="1229727"/>
                </a:lnTo>
                <a:close/>
              </a:path>
              <a:path w="4197984" h="2640965">
                <a:moveTo>
                  <a:pt x="540393" y="1127227"/>
                </a:moveTo>
                <a:lnTo>
                  <a:pt x="534318" y="1122107"/>
                </a:lnTo>
                <a:lnTo>
                  <a:pt x="532483" y="1112743"/>
                </a:lnTo>
                <a:lnTo>
                  <a:pt x="529805" y="1104219"/>
                </a:lnTo>
                <a:lnTo>
                  <a:pt x="521202" y="1101619"/>
                </a:lnTo>
                <a:lnTo>
                  <a:pt x="529480" y="1097481"/>
                </a:lnTo>
                <a:lnTo>
                  <a:pt x="538885" y="1105616"/>
                </a:lnTo>
                <a:lnTo>
                  <a:pt x="544245" y="1118155"/>
                </a:lnTo>
                <a:lnTo>
                  <a:pt x="540393" y="1127227"/>
                </a:lnTo>
                <a:close/>
              </a:path>
              <a:path w="4197984" h="2640965">
                <a:moveTo>
                  <a:pt x="713244" y="1255332"/>
                </a:moveTo>
                <a:lnTo>
                  <a:pt x="700439" y="1255332"/>
                </a:lnTo>
                <a:lnTo>
                  <a:pt x="700439" y="1242523"/>
                </a:lnTo>
                <a:lnTo>
                  <a:pt x="713244" y="1242523"/>
                </a:lnTo>
                <a:lnTo>
                  <a:pt x="713244" y="1255332"/>
                </a:lnTo>
                <a:close/>
              </a:path>
              <a:path w="4197984" h="2640965">
                <a:moveTo>
                  <a:pt x="444375" y="1530732"/>
                </a:moveTo>
                <a:lnTo>
                  <a:pt x="450538" y="1517676"/>
                </a:lnTo>
                <a:lnTo>
                  <a:pt x="459542" y="1507470"/>
                </a:lnTo>
                <a:lnTo>
                  <a:pt x="472166" y="1500892"/>
                </a:lnTo>
                <a:lnTo>
                  <a:pt x="489190" y="1498720"/>
                </a:lnTo>
                <a:lnTo>
                  <a:pt x="478192" y="1506929"/>
                </a:lnTo>
                <a:lnTo>
                  <a:pt x="470756" y="1518700"/>
                </a:lnTo>
                <a:lnTo>
                  <a:pt x="461333" y="1528483"/>
                </a:lnTo>
                <a:lnTo>
                  <a:pt x="444375" y="1530732"/>
                </a:lnTo>
                <a:close/>
              </a:path>
              <a:path w="4197984" h="2640965">
                <a:moveTo>
                  <a:pt x="711474" y="1824710"/>
                </a:moveTo>
                <a:lnTo>
                  <a:pt x="706095" y="1819700"/>
                </a:lnTo>
                <a:lnTo>
                  <a:pt x="701087" y="1814318"/>
                </a:lnTo>
                <a:lnTo>
                  <a:pt x="706839" y="1818956"/>
                </a:lnTo>
                <a:lnTo>
                  <a:pt x="711474" y="1824710"/>
                </a:lnTo>
                <a:close/>
              </a:path>
              <a:path w="4197984" h="2640965">
                <a:moveTo>
                  <a:pt x="514800" y="217751"/>
                </a:moveTo>
                <a:lnTo>
                  <a:pt x="507228" y="217327"/>
                </a:lnTo>
                <a:lnTo>
                  <a:pt x="503657" y="212897"/>
                </a:lnTo>
                <a:lnTo>
                  <a:pt x="500855" y="207695"/>
                </a:lnTo>
                <a:lnTo>
                  <a:pt x="495593" y="204954"/>
                </a:lnTo>
                <a:lnTo>
                  <a:pt x="500486" y="198369"/>
                </a:lnTo>
                <a:lnTo>
                  <a:pt x="508285" y="200426"/>
                </a:lnTo>
                <a:lnTo>
                  <a:pt x="514541" y="207946"/>
                </a:lnTo>
                <a:lnTo>
                  <a:pt x="514671" y="212897"/>
                </a:lnTo>
                <a:lnTo>
                  <a:pt x="514788" y="217327"/>
                </a:lnTo>
                <a:lnTo>
                  <a:pt x="514800" y="217751"/>
                </a:lnTo>
                <a:close/>
              </a:path>
              <a:path w="4197984" h="2640965">
                <a:moveTo>
                  <a:pt x="706839" y="1165674"/>
                </a:moveTo>
                <a:lnTo>
                  <a:pt x="700386" y="1162334"/>
                </a:lnTo>
                <a:lnTo>
                  <a:pt x="699480" y="1153275"/>
                </a:lnTo>
                <a:lnTo>
                  <a:pt x="703855" y="1145612"/>
                </a:lnTo>
                <a:lnTo>
                  <a:pt x="713243" y="1146458"/>
                </a:lnTo>
                <a:lnTo>
                  <a:pt x="715063" y="1156791"/>
                </a:lnTo>
                <a:lnTo>
                  <a:pt x="707209" y="1157490"/>
                </a:lnTo>
                <a:lnTo>
                  <a:pt x="706839" y="1165674"/>
                </a:lnTo>
                <a:close/>
              </a:path>
              <a:path w="4197984" h="2640965">
                <a:moveTo>
                  <a:pt x="1142182" y="1460302"/>
                </a:moveTo>
                <a:lnTo>
                  <a:pt x="1122975" y="1460302"/>
                </a:lnTo>
                <a:lnTo>
                  <a:pt x="1126354" y="1455128"/>
                </a:lnTo>
                <a:lnTo>
                  <a:pt x="1129643" y="1449896"/>
                </a:lnTo>
                <a:lnTo>
                  <a:pt x="1129414" y="1442289"/>
                </a:lnTo>
                <a:lnTo>
                  <a:pt x="1129376" y="1441056"/>
                </a:lnTo>
                <a:lnTo>
                  <a:pt x="1134549" y="1442289"/>
                </a:lnTo>
                <a:lnTo>
                  <a:pt x="1135744" y="1447463"/>
                </a:lnTo>
                <a:lnTo>
                  <a:pt x="1142182" y="1447463"/>
                </a:lnTo>
                <a:lnTo>
                  <a:pt x="1142182" y="1460302"/>
                </a:lnTo>
                <a:close/>
              </a:path>
              <a:path w="4197984" h="2640965">
                <a:moveTo>
                  <a:pt x="1135885" y="1631808"/>
                </a:moveTo>
                <a:lnTo>
                  <a:pt x="1135782" y="1620389"/>
                </a:lnTo>
                <a:lnTo>
                  <a:pt x="1142996" y="1624686"/>
                </a:lnTo>
                <a:lnTo>
                  <a:pt x="1140660" y="1630866"/>
                </a:lnTo>
                <a:lnTo>
                  <a:pt x="1135885" y="1631808"/>
                </a:lnTo>
                <a:close/>
              </a:path>
              <a:path w="4197984" h="2640965">
                <a:moveTo>
                  <a:pt x="1135781" y="1556367"/>
                </a:moveTo>
                <a:lnTo>
                  <a:pt x="1144292" y="1546021"/>
                </a:lnTo>
                <a:lnTo>
                  <a:pt x="1144028" y="1533602"/>
                </a:lnTo>
                <a:lnTo>
                  <a:pt x="1142841" y="1519751"/>
                </a:lnTo>
                <a:lnTo>
                  <a:pt x="1148583" y="1505109"/>
                </a:lnTo>
                <a:lnTo>
                  <a:pt x="1151631" y="1517099"/>
                </a:lnTo>
                <a:lnTo>
                  <a:pt x="1153609" y="1533368"/>
                </a:lnTo>
                <a:lnTo>
                  <a:pt x="1149873" y="1548323"/>
                </a:lnTo>
                <a:lnTo>
                  <a:pt x="1135781" y="1556367"/>
                </a:lnTo>
                <a:close/>
              </a:path>
              <a:path w="4197984" h="2640965">
                <a:moveTo>
                  <a:pt x="1167898" y="1337193"/>
                </a:moveTo>
                <a:lnTo>
                  <a:pt x="1167775" y="1325790"/>
                </a:lnTo>
                <a:lnTo>
                  <a:pt x="1175009" y="1330075"/>
                </a:lnTo>
                <a:lnTo>
                  <a:pt x="1172679" y="1336249"/>
                </a:lnTo>
                <a:lnTo>
                  <a:pt x="1167898" y="1337193"/>
                </a:lnTo>
                <a:close/>
              </a:path>
              <a:path w="4197984" h="2640965">
                <a:moveTo>
                  <a:pt x="1167898" y="2003286"/>
                </a:moveTo>
                <a:lnTo>
                  <a:pt x="1167775" y="1991883"/>
                </a:lnTo>
                <a:lnTo>
                  <a:pt x="1175009" y="1996168"/>
                </a:lnTo>
                <a:lnTo>
                  <a:pt x="1172679" y="2002342"/>
                </a:lnTo>
                <a:lnTo>
                  <a:pt x="1167898" y="2003286"/>
                </a:lnTo>
                <a:close/>
              </a:path>
              <a:path w="4197984" h="2640965">
                <a:moveTo>
                  <a:pt x="1167898" y="2035311"/>
                </a:moveTo>
                <a:lnTo>
                  <a:pt x="1167775" y="2023894"/>
                </a:lnTo>
                <a:lnTo>
                  <a:pt x="1175009" y="2028190"/>
                </a:lnTo>
                <a:lnTo>
                  <a:pt x="1172679" y="2034369"/>
                </a:lnTo>
                <a:lnTo>
                  <a:pt x="1167898" y="2035311"/>
                </a:lnTo>
                <a:close/>
              </a:path>
              <a:path w="4197984" h="2640965">
                <a:moveTo>
                  <a:pt x="1154974" y="1216884"/>
                </a:moveTo>
                <a:lnTo>
                  <a:pt x="1146545" y="1213332"/>
                </a:lnTo>
                <a:lnTo>
                  <a:pt x="1143092" y="1206612"/>
                </a:lnTo>
                <a:lnTo>
                  <a:pt x="1143982" y="1198627"/>
                </a:lnTo>
                <a:lnTo>
                  <a:pt x="1148583" y="1191281"/>
                </a:lnTo>
                <a:lnTo>
                  <a:pt x="1153093" y="1194779"/>
                </a:lnTo>
                <a:lnTo>
                  <a:pt x="1154624" y="1201242"/>
                </a:lnTo>
                <a:lnTo>
                  <a:pt x="1154733" y="1209126"/>
                </a:lnTo>
                <a:lnTo>
                  <a:pt x="1154864" y="1213332"/>
                </a:lnTo>
                <a:lnTo>
                  <a:pt x="1154974" y="1216884"/>
                </a:lnTo>
                <a:close/>
              </a:path>
              <a:path w="4197984" h="2640965">
                <a:moveTo>
                  <a:pt x="1159319" y="852693"/>
                </a:moveTo>
                <a:lnTo>
                  <a:pt x="1139844" y="852693"/>
                </a:lnTo>
                <a:lnTo>
                  <a:pt x="1146383" y="849629"/>
                </a:lnTo>
                <a:lnTo>
                  <a:pt x="1152418" y="846063"/>
                </a:lnTo>
                <a:lnTo>
                  <a:pt x="1161375" y="845424"/>
                </a:lnTo>
                <a:lnTo>
                  <a:pt x="1159319" y="852693"/>
                </a:lnTo>
                <a:close/>
              </a:path>
              <a:path w="4197984" h="2640965">
                <a:moveTo>
                  <a:pt x="1135782" y="877435"/>
                </a:moveTo>
                <a:lnTo>
                  <a:pt x="1131252" y="873934"/>
                </a:lnTo>
                <a:lnTo>
                  <a:pt x="1129717" y="867485"/>
                </a:lnTo>
                <a:lnTo>
                  <a:pt x="1129648" y="862365"/>
                </a:lnTo>
                <a:lnTo>
                  <a:pt x="1129522" y="856661"/>
                </a:lnTo>
                <a:lnTo>
                  <a:pt x="1129404" y="852693"/>
                </a:lnTo>
                <a:lnTo>
                  <a:pt x="1129378" y="851829"/>
                </a:lnTo>
                <a:lnTo>
                  <a:pt x="1139844" y="852693"/>
                </a:lnTo>
                <a:lnTo>
                  <a:pt x="1159319" y="852693"/>
                </a:lnTo>
                <a:lnTo>
                  <a:pt x="1158197" y="856661"/>
                </a:lnTo>
                <a:lnTo>
                  <a:pt x="1149500" y="862365"/>
                </a:lnTo>
                <a:lnTo>
                  <a:pt x="1140545" y="867485"/>
                </a:lnTo>
                <a:lnTo>
                  <a:pt x="1140396" y="867485"/>
                </a:lnTo>
                <a:lnTo>
                  <a:pt x="1135782" y="877435"/>
                </a:lnTo>
                <a:close/>
              </a:path>
              <a:path w="4197984" h="2640965">
                <a:moveTo>
                  <a:pt x="1158482" y="884330"/>
                </a:moveTo>
                <a:lnTo>
                  <a:pt x="1152727" y="879698"/>
                </a:lnTo>
                <a:lnTo>
                  <a:pt x="1148095" y="873934"/>
                </a:lnTo>
                <a:lnTo>
                  <a:pt x="1154974" y="877435"/>
                </a:lnTo>
                <a:lnTo>
                  <a:pt x="1158482" y="884330"/>
                </a:lnTo>
                <a:close/>
              </a:path>
              <a:path w="4197984" h="2640965">
                <a:moveTo>
                  <a:pt x="1148583" y="986340"/>
                </a:moveTo>
                <a:lnTo>
                  <a:pt x="1142509" y="971999"/>
                </a:lnTo>
                <a:lnTo>
                  <a:pt x="1149246" y="965756"/>
                </a:lnTo>
                <a:lnTo>
                  <a:pt x="1155652" y="969805"/>
                </a:lnTo>
                <a:lnTo>
                  <a:pt x="1148583" y="986340"/>
                </a:lnTo>
                <a:close/>
              </a:path>
              <a:path w="4197984" h="2640965">
                <a:moveTo>
                  <a:pt x="1146933" y="1270727"/>
                </a:moveTo>
                <a:lnTo>
                  <a:pt x="1141991" y="1270727"/>
                </a:lnTo>
                <a:lnTo>
                  <a:pt x="1142083" y="1263299"/>
                </a:lnTo>
                <a:lnTo>
                  <a:pt x="1142182" y="1255332"/>
                </a:lnTo>
                <a:lnTo>
                  <a:pt x="1149410" y="1263299"/>
                </a:lnTo>
                <a:lnTo>
                  <a:pt x="1146933" y="1270727"/>
                </a:lnTo>
                <a:close/>
              </a:path>
              <a:path w="4197984" h="2640965">
                <a:moveTo>
                  <a:pt x="1145579" y="1400926"/>
                </a:moveTo>
                <a:lnTo>
                  <a:pt x="1137570" y="1399079"/>
                </a:lnTo>
                <a:lnTo>
                  <a:pt x="1130266" y="1392615"/>
                </a:lnTo>
                <a:lnTo>
                  <a:pt x="1129419" y="1383864"/>
                </a:lnTo>
                <a:lnTo>
                  <a:pt x="1129378" y="1383438"/>
                </a:lnTo>
                <a:lnTo>
                  <a:pt x="1136947" y="1383864"/>
                </a:lnTo>
                <a:lnTo>
                  <a:pt x="1140514" y="1388298"/>
                </a:lnTo>
                <a:lnTo>
                  <a:pt x="1143315" y="1393505"/>
                </a:lnTo>
                <a:lnTo>
                  <a:pt x="1148583" y="1396250"/>
                </a:lnTo>
                <a:lnTo>
                  <a:pt x="1145579" y="1400926"/>
                </a:lnTo>
                <a:close/>
              </a:path>
              <a:path w="4197984" h="2640965">
                <a:moveTo>
                  <a:pt x="1244604" y="1133647"/>
                </a:moveTo>
                <a:lnTo>
                  <a:pt x="1243652" y="1123079"/>
                </a:lnTo>
                <a:lnTo>
                  <a:pt x="1246532" y="1116353"/>
                </a:lnTo>
                <a:lnTo>
                  <a:pt x="1253245" y="1113465"/>
                </a:lnTo>
                <a:lnTo>
                  <a:pt x="1263795" y="1114416"/>
                </a:lnTo>
                <a:lnTo>
                  <a:pt x="1260334" y="1120563"/>
                </a:lnTo>
                <a:lnTo>
                  <a:pt x="1258090" y="1127929"/>
                </a:lnTo>
                <a:lnTo>
                  <a:pt x="1253901" y="1133346"/>
                </a:lnTo>
                <a:lnTo>
                  <a:pt x="1244604" y="1133647"/>
                </a:lnTo>
                <a:close/>
              </a:path>
              <a:path w="4197984" h="2640965">
                <a:moveTo>
                  <a:pt x="1234200" y="832880"/>
                </a:moveTo>
                <a:lnTo>
                  <a:pt x="1225384" y="832628"/>
                </a:lnTo>
                <a:lnTo>
                  <a:pt x="1226436" y="825156"/>
                </a:lnTo>
                <a:lnTo>
                  <a:pt x="1223990" y="821211"/>
                </a:lnTo>
                <a:lnTo>
                  <a:pt x="1218983" y="819817"/>
                </a:lnTo>
                <a:lnTo>
                  <a:pt x="1224680" y="812436"/>
                </a:lnTo>
                <a:lnTo>
                  <a:pt x="1232765" y="814212"/>
                </a:lnTo>
                <a:lnTo>
                  <a:pt x="1241965" y="818791"/>
                </a:lnTo>
                <a:lnTo>
                  <a:pt x="1251006" y="819817"/>
                </a:lnTo>
                <a:lnTo>
                  <a:pt x="1251006" y="826223"/>
                </a:lnTo>
                <a:lnTo>
                  <a:pt x="1244606" y="826223"/>
                </a:lnTo>
                <a:lnTo>
                  <a:pt x="1239449" y="829618"/>
                </a:lnTo>
                <a:lnTo>
                  <a:pt x="1234200" y="832880"/>
                </a:lnTo>
                <a:close/>
              </a:path>
              <a:path w="4197984" h="2640965">
                <a:moveTo>
                  <a:pt x="1251006" y="839019"/>
                </a:moveTo>
                <a:lnTo>
                  <a:pt x="1244769" y="838856"/>
                </a:lnTo>
                <a:lnTo>
                  <a:pt x="1246029" y="831176"/>
                </a:lnTo>
                <a:lnTo>
                  <a:pt x="1244606" y="826223"/>
                </a:lnTo>
                <a:lnTo>
                  <a:pt x="1251006" y="826223"/>
                </a:lnTo>
                <a:lnTo>
                  <a:pt x="1251006" y="839019"/>
                </a:lnTo>
                <a:close/>
              </a:path>
              <a:path w="4197984" h="2640965">
                <a:moveTo>
                  <a:pt x="1263796" y="1216886"/>
                </a:moveTo>
                <a:lnTo>
                  <a:pt x="1257654" y="1211826"/>
                </a:lnTo>
                <a:lnTo>
                  <a:pt x="1253477" y="1204806"/>
                </a:lnTo>
                <a:lnTo>
                  <a:pt x="1251262" y="1195823"/>
                </a:lnTo>
                <a:lnTo>
                  <a:pt x="1251124" y="1189939"/>
                </a:lnTo>
                <a:lnTo>
                  <a:pt x="1251006" y="1184875"/>
                </a:lnTo>
                <a:lnTo>
                  <a:pt x="1257148" y="1189939"/>
                </a:lnTo>
                <a:lnTo>
                  <a:pt x="1261326" y="1196966"/>
                </a:lnTo>
                <a:lnTo>
                  <a:pt x="1263541" y="1205951"/>
                </a:lnTo>
                <a:lnTo>
                  <a:pt x="1263678" y="1211826"/>
                </a:lnTo>
                <a:lnTo>
                  <a:pt x="1263796" y="1216886"/>
                </a:lnTo>
                <a:close/>
              </a:path>
              <a:path w="4197984" h="2640965">
                <a:moveTo>
                  <a:pt x="1150402" y="1129146"/>
                </a:moveTo>
                <a:lnTo>
                  <a:pt x="1144351" y="1125079"/>
                </a:lnTo>
                <a:lnTo>
                  <a:pt x="1148583" y="1108013"/>
                </a:lnTo>
                <a:lnTo>
                  <a:pt x="1155543" y="1122647"/>
                </a:lnTo>
                <a:lnTo>
                  <a:pt x="1150402" y="1129146"/>
                </a:lnTo>
                <a:close/>
              </a:path>
              <a:path w="4197984" h="2640965">
                <a:moveTo>
                  <a:pt x="1263796" y="1537137"/>
                </a:moveTo>
                <a:lnTo>
                  <a:pt x="1251006" y="1537137"/>
                </a:lnTo>
                <a:lnTo>
                  <a:pt x="1251006" y="1524324"/>
                </a:lnTo>
                <a:lnTo>
                  <a:pt x="1263796" y="1524324"/>
                </a:lnTo>
                <a:lnTo>
                  <a:pt x="1263796" y="1537137"/>
                </a:lnTo>
                <a:close/>
              </a:path>
              <a:path w="4197984" h="2640965">
                <a:moveTo>
                  <a:pt x="1263919" y="1823954"/>
                </a:moveTo>
                <a:lnTo>
                  <a:pt x="1263796" y="1812548"/>
                </a:lnTo>
                <a:lnTo>
                  <a:pt x="1271030" y="1816840"/>
                </a:lnTo>
                <a:lnTo>
                  <a:pt x="1268700" y="1823013"/>
                </a:lnTo>
                <a:lnTo>
                  <a:pt x="1263919" y="1823954"/>
                </a:lnTo>
                <a:close/>
              </a:path>
              <a:path w="4197984" h="2640965">
                <a:moveTo>
                  <a:pt x="1212578" y="1011947"/>
                </a:moveTo>
                <a:lnTo>
                  <a:pt x="1202094" y="1009640"/>
                </a:lnTo>
                <a:lnTo>
                  <a:pt x="1196512" y="1002418"/>
                </a:lnTo>
                <a:lnTo>
                  <a:pt x="1194162" y="991957"/>
                </a:lnTo>
                <a:lnTo>
                  <a:pt x="1193372" y="979935"/>
                </a:lnTo>
                <a:lnTo>
                  <a:pt x="1201547" y="984579"/>
                </a:lnTo>
                <a:lnTo>
                  <a:pt x="1208338" y="990592"/>
                </a:lnTo>
                <a:lnTo>
                  <a:pt x="1212447" y="999280"/>
                </a:lnTo>
                <a:lnTo>
                  <a:pt x="1212555" y="1009640"/>
                </a:lnTo>
                <a:lnTo>
                  <a:pt x="1212578" y="1011947"/>
                </a:lnTo>
                <a:close/>
              </a:path>
              <a:path w="4197984" h="2640965">
                <a:moveTo>
                  <a:pt x="1193372" y="1172063"/>
                </a:moveTo>
                <a:lnTo>
                  <a:pt x="1191686" y="1151393"/>
                </a:lnTo>
                <a:lnTo>
                  <a:pt x="1202403" y="1145909"/>
                </a:lnTo>
                <a:lnTo>
                  <a:pt x="1208604" y="1153502"/>
                </a:lnTo>
                <a:lnTo>
                  <a:pt x="1193372" y="1172063"/>
                </a:lnTo>
                <a:close/>
              </a:path>
              <a:path w="4197984" h="2640965">
                <a:moveTo>
                  <a:pt x="1167775" y="1754901"/>
                </a:moveTo>
                <a:lnTo>
                  <a:pt x="1163265" y="1751415"/>
                </a:lnTo>
                <a:lnTo>
                  <a:pt x="1161725" y="1744950"/>
                </a:lnTo>
                <a:lnTo>
                  <a:pt x="1161611" y="1737059"/>
                </a:lnTo>
                <a:lnTo>
                  <a:pt x="1161483" y="1732851"/>
                </a:lnTo>
                <a:lnTo>
                  <a:pt x="1161374" y="1729293"/>
                </a:lnTo>
                <a:lnTo>
                  <a:pt x="1169811" y="1732851"/>
                </a:lnTo>
                <a:lnTo>
                  <a:pt x="1173268" y="1739579"/>
                </a:lnTo>
                <a:lnTo>
                  <a:pt x="1172378" y="1747566"/>
                </a:lnTo>
                <a:lnTo>
                  <a:pt x="1167775" y="1754901"/>
                </a:lnTo>
                <a:close/>
              </a:path>
              <a:path w="4197984" h="2640965">
                <a:moveTo>
                  <a:pt x="1167775" y="1678037"/>
                </a:moveTo>
                <a:lnTo>
                  <a:pt x="1161499" y="1673456"/>
                </a:lnTo>
                <a:lnTo>
                  <a:pt x="1160052" y="1662154"/>
                </a:lnTo>
                <a:lnTo>
                  <a:pt x="1164068" y="1652392"/>
                </a:lnTo>
                <a:lnTo>
                  <a:pt x="1174177" y="1652392"/>
                </a:lnTo>
                <a:lnTo>
                  <a:pt x="1174608" y="1660866"/>
                </a:lnTo>
                <a:lnTo>
                  <a:pt x="1172755" y="1667014"/>
                </a:lnTo>
                <a:lnTo>
                  <a:pt x="1170014" y="1672273"/>
                </a:lnTo>
                <a:lnTo>
                  <a:pt x="1167775" y="1678037"/>
                </a:lnTo>
                <a:close/>
              </a:path>
              <a:path w="4197984" h="2640965">
                <a:moveTo>
                  <a:pt x="271525" y="678900"/>
                </a:moveTo>
                <a:lnTo>
                  <a:pt x="258722" y="678900"/>
                </a:lnTo>
                <a:lnTo>
                  <a:pt x="258722" y="666103"/>
                </a:lnTo>
                <a:lnTo>
                  <a:pt x="271525" y="666103"/>
                </a:lnTo>
                <a:lnTo>
                  <a:pt x="271525" y="678900"/>
                </a:lnTo>
                <a:close/>
              </a:path>
              <a:path w="4197984" h="2640965">
                <a:moveTo>
                  <a:pt x="784152" y="1519105"/>
                </a:moveTo>
                <a:lnTo>
                  <a:pt x="776332" y="1519105"/>
                </a:lnTo>
                <a:lnTo>
                  <a:pt x="776909" y="1515443"/>
                </a:lnTo>
                <a:lnTo>
                  <a:pt x="777263" y="1511514"/>
                </a:lnTo>
                <a:lnTo>
                  <a:pt x="783725" y="1514854"/>
                </a:lnTo>
                <a:lnTo>
                  <a:pt x="784033" y="1517921"/>
                </a:lnTo>
                <a:lnTo>
                  <a:pt x="784152" y="1519105"/>
                </a:lnTo>
                <a:close/>
              </a:path>
              <a:path w="4197984" h="2640965">
                <a:moveTo>
                  <a:pt x="780257" y="1531578"/>
                </a:moveTo>
                <a:lnTo>
                  <a:pt x="770862" y="1530733"/>
                </a:lnTo>
                <a:lnTo>
                  <a:pt x="770862" y="1517921"/>
                </a:lnTo>
                <a:lnTo>
                  <a:pt x="776332" y="1519105"/>
                </a:lnTo>
                <a:lnTo>
                  <a:pt x="784152" y="1519105"/>
                </a:lnTo>
                <a:lnTo>
                  <a:pt x="784634" y="1523914"/>
                </a:lnTo>
                <a:lnTo>
                  <a:pt x="780257" y="1531578"/>
                </a:lnTo>
                <a:close/>
              </a:path>
              <a:path w="4197984" h="2640965">
                <a:moveTo>
                  <a:pt x="796591" y="1247522"/>
                </a:moveTo>
                <a:lnTo>
                  <a:pt x="796486" y="1236116"/>
                </a:lnTo>
                <a:lnTo>
                  <a:pt x="803702" y="1240408"/>
                </a:lnTo>
                <a:lnTo>
                  <a:pt x="801367" y="1246581"/>
                </a:lnTo>
                <a:lnTo>
                  <a:pt x="796591" y="1247522"/>
                </a:lnTo>
                <a:close/>
              </a:path>
              <a:path w="4197984" h="2640965">
                <a:moveTo>
                  <a:pt x="770983" y="1196280"/>
                </a:moveTo>
                <a:lnTo>
                  <a:pt x="770863" y="1184875"/>
                </a:lnTo>
                <a:lnTo>
                  <a:pt x="778094" y="1189166"/>
                </a:lnTo>
                <a:lnTo>
                  <a:pt x="775764" y="1195339"/>
                </a:lnTo>
                <a:lnTo>
                  <a:pt x="770983" y="1196280"/>
                </a:lnTo>
                <a:close/>
              </a:path>
              <a:path w="4197984" h="2640965">
                <a:moveTo>
                  <a:pt x="258722" y="313831"/>
                </a:moveTo>
                <a:lnTo>
                  <a:pt x="260889" y="303192"/>
                </a:lnTo>
                <a:lnTo>
                  <a:pt x="263990" y="293491"/>
                </a:lnTo>
                <a:lnTo>
                  <a:pt x="267658" y="284351"/>
                </a:lnTo>
                <a:lnTo>
                  <a:pt x="271525" y="275397"/>
                </a:lnTo>
                <a:lnTo>
                  <a:pt x="275444" y="284959"/>
                </a:lnTo>
                <a:lnTo>
                  <a:pt x="277240" y="297782"/>
                </a:lnTo>
                <a:lnTo>
                  <a:pt x="272977" y="309021"/>
                </a:lnTo>
                <a:lnTo>
                  <a:pt x="258722" y="313831"/>
                </a:lnTo>
                <a:close/>
              </a:path>
              <a:path w="4197984" h="2640965">
                <a:moveTo>
                  <a:pt x="796485" y="1325790"/>
                </a:moveTo>
                <a:lnTo>
                  <a:pt x="799945" y="1319647"/>
                </a:lnTo>
                <a:lnTo>
                  <a:pt x="802188" y="1312286"/>
                </a:lnTo>
                <a:lnTo>
                  <a:pt x="806382" y="1306873"/>
                </a:lnTo>
                <a:lnTo>
                  <a:pt x="815695" y="1306574"/>
                </a:lnTo>
                <a:lnTo>
                  <a:pt x="815695" y="1324946"/>
                </a:lnTo>
                <a:lnTo>
                  <a:pt x="806931" y="1324946"/>
                </a:lnTo>
                <a:lnTo>
                  <a:pt x="796485" y="1325790"/>
                </a:lnTo>
                <a:close/>
              </a:path>
              <a:path w="4197984" h="2640965">
                <a:moveTo>
                  <a:pt x="815695" y="1344994"/>
                </a:moveTo>
                <a:lnTo>
                  <a:pt x="809417" y="1341666"/>
                </a:lnTo>
                <a:lnTo>
                  <a:pt x="808869" y="1332611"/>
                </a:lnTo>
                <a:lnTo>
                  <a:pt x="806931" y="1324946"/>
                </a:lnTo>
                <a:lnTo>
                  <a:pt x="815695" y="1324946"/>
                </a:lnTo>
                <a:lnTo>
                  <a:pt x="815695" y="1344994"/>
                </a:lnTo>
                <a:close/>
              </a:path>
              <a:path w="4197984" h="2640965">
                <a:moveTo>
                  <a:pt x="279335" y="662761"/>
                </a:moveTo>
                <a:lnTo>
                  <a:pt x="272488" y="659463"/>
                </a:lnTo>
                <a:lnTo>
                  <a:pt x="277929" y="653281"/>
                </a:lnTo>
                <a:lnTo>
                  <a:pt x="285479" y="661319"/>
                </a:lnTo>
                <a:lnTo>
                  <a:pt x="279335" y="662761"/>
                </a:lnTo>
                <a:close/>
              </a:path>
              <a:path w="4197984" h="2640965">
                <a:moveTo>
                  <a:pt x="258837" y="197142"/>
                </a:moveTo>
                <a:lnTo>
                  <a:pt x="258724" y="185738"/>
                </a:lnTo>
                <a:lnTo>
                  <a:pt x="265952" y="190023"/>
                </a:lnTo>
                <a:lnTo>
                  <a:pt x="263619" y="196197"/>
                </a:lnTo>
                <a:lnTo>
                  <a:pt x="258837" y="197142"/>
                </a:lnTo>
                <a:close/>
              </a:path>
              <a:path w="4197984" h="2640965">
                <a:moveTo>
                  <a:pt x="252333" y="480350"/>
                </a:moveTo>
                <a:lnTo>
                  <a:pt x="252333" y="461136"/>
                </a:lnTo>
                <a:lnTo>
                  <a:pt x="265124" y="461136"/>
                </a:lnTo>
                <a:lnTo>
                  <a:pt x="265664" y="469678"/>
                </a:lnTo>
                <a:lnTo>
                  <a:pt x="263853" y="475876"/>
                </a:lnTo>
                <a:lnTo>
                  <a:pt x="259479" y="479507"/>
                </a:lnTo>
                <a:lnTo>
                  <a:pt x="252333" y="480350"/>
                </a:lnTo>
                <a:close/>
              </a:path>
              <a:path w="4197984" h="2640965">
                <a:moveTo>
                  <a:pt x="1013040" y="1205394"/>
                </a:moveTo>
                <a:lnTo>
                  <a:pt x="1004744" y="1202162"/>
                </a:lnTo>
                <a:lnTo>
                  <a:pt x="999544" y="1191888"/>
                </a:lnTo>
                <a:lnTo>
                  <a:pt x="1001332" y="1178471"/>
                </a:lnTo>
                <a:lnTo>
                  <a:pt x="1008868" y="1180554"/>
                </a:lnTo>
                <a:lnTo>
                  <a:pt x="1011947" y="1187087"/>
                </a:lnTo>
                <a:lnTo>
                  <a:pt x="1014520" y="1194115"/>
                </a:lnTo>
                <a:lnTo>
                  <a:pt x="1020539" y="1197686"/>
                </a:lnTo>
                <a:lnTo>
                  <a:pt x="1013040" y="1205394"/>
                </a:lnTo>
                <a:close/>
              </a:path>
              <a:path w="4197984" h="2640965">
                <a:moveTo>
                  <a:pt x="1008401" y="1824086"/>
                </a:moveTo>
                <a:lnTo>
                  <a:pt x="1002111" y="1822501"/>
                </a:lnTo>
                <a:lnTo>
                  <a:pt x="1007734" y="1812548"/>
                </a:lnTo>
                <a:lnTo>
                  <a:pt x="1014357" y="1819903"/>
                </a:lnTo>
                <a:lnTo>
                  <a:pt x="1008401" y="1824086"/>
                </a:lnTo>
                <a:close/>
              </a:path>
              <a:path w="4197984" h="2640965">
                <a:moveTo>
                  <a:pt x="1008092" y="1358091"/>
                </a:moveTo>
                <a:lnTo>
                  <a:pt x="1007645" y="1357729"/>
                </a:lnTo>
                <a:lnTo>
                  <a:pt x="1008165" y="1357729"/>
                </a:lnTo>
                <a:lnTo>
                  <a:pt x="1008092" y="1358091"/>
                </a:lnTo>
                <a:close/>
              </a:path>
              <a:path w="4197984" h="2640965">
                <a:moveTo>
                  <a:pt x="1010254" y="1380246"/>
                </a:moveTo>
                <a:lnTo>
                  <a:pt x="1004089" y="1378006"/>
                </a:lnTo>
                <a:lnTo>
                  <a:pt x="1008092" y="1358091"/>
                </a:lnTo>
                <a:lnTo>
                  <a:pt x="1013192" y="1362215"/>
                </a:lnTo>
                <a:lnTo>
                  <a:pt x="1014120" y="1372507"/>
                </a:lnTo>
                <a:lnTo>
                  <a:pt x="1010254" y="1380246"/>
                </a:lnTo>
                <a:close/>
              </a:path>
              <a:path w="4197984" h="2640965">
                <a:moveTo>
                  <a:pt x="1003791" y="1379493"/>
                </a:moveTo>
                <a:lnTo>
                  <a:pt x="1001332" y="1377004"/>
                </a:lnTo>
                <a:lnTo>
                  <a:pt x="1004089" y="1378006"/>
                </a:lnTo>
                <a:lnTo>
                  <a:pt x="1003791" y="1379493"/>
                </a:lnTo>
                <a:close/>
              </a:path>
              <a:path w="4197984" h="2640965">
                <a:moveTo>
                  <a:pt x="1012731" y="1284015"/>
                </a:moveTo>
                <a:lnTo>
                  <a:pt x="1006585" y="1282573"/>
                </a:lnTo>
                <a:lnTo>
                  <a:pt x="1014135" y="1274536"/>
                </a:lnTo>
                <a:lnTo>
                  <a:pt x="1019578" y="1280717"/>
                </a:lnTo>
                <a:lnTo>
                  <a:pt x="1012731" y="1284015"/>
                </a:lnTo>
                <a:close/>
              </a:path>
              <a:path w="4197984" h="2640965">
                <a:moveTo>
                  <a:pt x="1014135" y="1460302"/>
                </a:moveTo>
                <a:lnTo>
                  <a:pt x="1001332" y="1460302"/>
                </a:lnTo>
                <a:lnTo>
                  <a:pt x="1001332" y="1447463"/>
                </a:lnTo>
                <a:lnTo>
                  <a:pt x="1014135" y="1447463"/>
                </a:lnTo>
                <a:lnTo>
                  <a:pt x="1014135" y="1460302"/>
                </a:lnTo>
                <a:close/>
              </a:path>
              <a:path w="4197984" h="2640965">
                <a:moveTo>
                  <a:pt x="1001453" y="510970"/>
                </a:moveTo>
                <a:lnTo>
                  <a:pt x="1001332" y="499568"/>
                </a:lnTo>
                <a:lnTo>
                  <a:pt x="1008564" y="503852"/>
                </a:lnTo>
                <a:lnTo>
                  <a:pt x="1006234" y="510026"/>
                </a:lnTo>
                <a:lnTo>
                  <a:pt x="1001453" y="510970"/>
                </a:lnTo>
                <a:close/>
              </a:path>
              <a:path w="4197984" h="2640965">
                <a:moveTo>
                  <a:pt x="860480" y="307422"/>
                </a:moveTo>
                <a:lnTo>
                  <a:pt x="867650" y="296974"/>
                </a:lnTo>
                <a:lnTo>
                  <a:pt x="874308" y="286019"/>
                </a:lnTo>
                <a:lnTo>
                  <a:pt x="880455" y="274561"/>
                </a:lnTo>
                <a:lnTo>
                  <a:pt x="886090" y="262600"/>
                </a:lnTo>
                <a:lnTo>
                  <a:pt x="891631" y="275690"/>
                </a:lnTo>
                <a:lnTo>
                  <a:pt x="885884" y="289644"/>
                </a:lnTo>
                <a:lnTo>
                  <a:pt x="873837" y="301281"/>
                </a:lnTo>
                <a:lnTo>
                  <a:pt x="860480" y="307422"/>
                </a:lnTo>
                <a:close/>
              </a:path>
              <a:path w="4197984" h="2640965">
                <a:moveTo>
                  <a:pt x="884445" y="367663"/>
                </a:moveTo>
                <a:lnTo>
                  <a:pt x="879498" y="367663"/>
                </a:lnTo>
                <a:lnTo>
                  <a:pt x="879590" y="360236"/>
                </a:lnTo>
                <a:lnTo>
                  <a:pt x="879688" y="352261"/>
                </a:lnTo>
                <a:lnTo>
                  <a:pt x="886922" y="360236"/>
                </a:lnTo>
                <a:lnTo>
                  <a:pt x="884445" y="367663"/>
                </a:lnTo>
                <a:close/>
              </a:path>
              <a:path w="4197984" h="2640965">
                <a:moveTo>
                  <a:pt x="1161375" y="1043958"/>
                </a:moveTo>
                <a:lnTo>
                  <a:pt x="1148585" y="1043958"/>
                </a:lnTo>
                <a:lnTo>
                  <a:pt x="1148585" y="1031162"/>
                </a:lnTo>
                <a:lnTo>
                  <a:pt x="1161375" y="1031162"/>
                </a:lnTo>
                <a:lnTo>
                  <a:pt x="1161375" y="1043958"/>
                </a:lnTo>
                <a:close/>
              </a:path>
              <a:path w="4197984" h="2640965">
                <a:moveTo>
                  <a:pt x="822081" y="1287345"/>
                </a:moveTo>
                <a:lnTo>
                  <a:pt x="815804" y="1282764"/>
                </a:lnTo>
                <a:lnTo>
                  <a:pt x="814356" y="1271461"/>
                </a:lnTo>
                <a:lnTo>
                  <a:pt x="818371" y="1261700"/>
                </a:lnTo>
                <a:lnTo>
                  <a:pt x="828488" y="1261700"/>
                </a:lnTo>
                <a:lnTo>
                  <a:pt x="827625" y="1268880"/>
                </a:lnTo>
                <a:lnTo>
                  <a:pt x="825049" y="1274308"/>
                </a:lnTo>
                <a:lnTo>
                  <a:pt x="822590" y="1279853"/>
                </a:lnTo>
                <a:lnTo>
                  <a:pt x="822081" y="1287345"/>
                </a:lnTo>
                <a:close/>
              </a:path>
              <a:path w="4197984" h="2640965">
                <a:moveTo>
                  <a:pt x="994928" y="371477"/>
                </a:moveTo>
                <a:lnTo>
                  <a:pt x="994928" y="352261"/>
                </a:lnTo>
                <a:lnTo>
                  <a:pt x="1005783" y="356178"/>
                </a:lnTo>
                <a:lnTo>
                  <a:pt x="1012591" y="363975"/>
                </a:lnTo>
                <a:lnTo>
                  <a:pt x="1010568" y="370719"/>
                </a:lnTo>
                <a:lnTo>
                  <a:pt x="994928" y="371477"/>
                </a:lnTo>
                <a:close/>
              </a:path>
              <a:path w="4197984" h="2640965">
                <a:moveTo>
                  <a:pt x="770863" y="307424"/>
                </a:moveTo>
                <a:lnTo>
                  <a:pt x="758058" y="307424"/>
                </a:lnTo>
                <a:lnTo>
                  <a:pt x="758058" y="294612"/>
                </a:lnTo>
                <a:lnTo>
                  <a:pt x="770863" y="294612"/>
                </a:lnTo>
                <a:lnTo>
                  <a:pt x="770863" y="307424"/>
                </a:lnTo>
                <a:close/>
              </a:path>
              <a:path w="4197984" h="2640965">
                <a:moveTo>
                  <a:pt x="518118" y="581854"/>
                </a:moveTo>
                <a:lnTo>
                  <a:pt x="513503" y="573717"/>
                </a:lnTo>
                <a:lnTo>
                  <a:pt x="511133" y="562128"/>
                </a:lnTo>
                <a:lnTo>
                  <a:pt x="508397" y="557216"/>
                </a:lnTo>
                <a:lnTo>
                  <a:pt x="516951" y="552697"/>
                </a:lnTo>
                <a:lnTo>
                  <a:pt x="522680" y="559732"/>
                </a:lnTo>
                <a:lnTo>
                  <a:pt x="526066" y="570309"/>
                </a:lnTo>
                <a:lnTo>
                  <a:pt x="527592" y="576415"/>
                </a:lnTo>
                <a:lnTo>
                  <a:pt x="518118" y="581854"/>
                </a:lnTo>
                <a:close/>
              </a:path>
              <a:path w="4197984" h="2640965">
                <a:moveTo>
                  <a:pt x="570246" y="592790"/>
                </a:moveTo>
                <a:lnTo>
                  <a:pt x="548290" y="592790"/>
                </a:lnTo>
                <a:lnTo>
                  <a:pt x="552758" y="592541"/>
                </a:lnTo>
                <a:lnTo>
                  <a:pt x="560644" y="585832"/>
                </a:lnTo>
                <a:lnTo>
                  <a:pt x="565989" y="576415"/>
                </a:lnTo>
                <a:lnTo>
                  <a:pt x="573653" y="590058"/>
                </a:lnTo>
                <a:lnTo>
                  <a:pt x="570246" y="592790"/>
                </a:lnTo>
                <a:close/>
              </a:path>
              <a:path w="4197984" h="2640965">
                <a:moveTo>
                  <a:pt x="533992" y="608443"/>
                </a:moveTo>
                <a:lnTo>
                  <a:pt x="526995" y="600131"/>
                </a:lnTo>
                <a:lnTo>
                  <a:pt x="529671" y="590058"/>
                </a:lnTo>
                <a:lnTo>
                  <a:pt x="529762" y="589712"/>
                </a:lnTo>
                <a:lnTo>
                  <a:pt x="539446" y="582254"/>
                </a:lnTo>
                <a:lnTo>
                  <a:pt x="553198" y="582824"/>
                </a:lnTo>
                <a:lnTo>
                  <a:pt x="548413" y="592541"/>
                </a:lnTo>
                <a:lnTo>
                  <a:pt x="548290" y="592790"/>
                </a:lnTo>
                <a:lnTo>
                  <a:pt x="570246" y="592790"/>
                </a:lnTo>
                <a:lnTo>
                  <a:pt x="563618" y="598105"/>
                </a:lnTo>
                <a:lnTo>
                  <a:pt x="546770" y="603315"/>
                </a:lnTo>
                <a:lnTo>
                  <a:pt x="533992" y="608443"/>
                </a:lnTo>
                <a:close/>
              </a:path>
              <a:path w="4197984" h="2640965">
                <a:moveTo>
                  <a:pt x="578824" y="621254"/>
                </a:moveTo>
                <a:lnTo>
                  <a:pt x="573296" y="611239"/>
                </a:lnTo>
                <a:lnTo>
                  <a:pt x="579534" y="605879"/>
                </a:lnTo>
                <a:lnTo>
                  <a:pt x="585418" y="608207"/>
                </a:lnTo>
                <a:lnTo>
                  <a:pt x="578937" y="621030"/>
                </a:lnTo>
                <a:lnTo>
                  <a:pt x="578824" y="621254"/>
                </a:lnTo>
                <a:close/>
              </a:path>
              <a:path w="4197984" h="2640965">
                <a:moveTo>
                  <a:pt x="558190" y="630740"/>
                </a:moveTo>
                <a:lnTo>
                  <a:pt x="552045" y="629298"/>
                </a:lnTo>
                <a:lnTo>
                  <a:pt x="559603" y="621254"/>
                </a:lnTo>
                <a:lnTo>
                  <a:pt x="565041" y="627438"/>
                </a:lnTo>
                <a:lnTo>
                  <a:pt x="558190" y="630740"/>
                </a:lnTo>
                <a:close/>
              </a:path>
              <a:path w="4197984" h="2640965">
                <a:moveTo>
                  <a:pt x="596357" y="646874"/>
                </a:moveTo>
                <a:lnTo>
                  <a:pt x="585226" y="646874"/>
                </a:lnTo>
                <a:lnTo>
                  <a:pt x="584681" y="638334"/>
                </a:lnTo>
                <a:lnTo>
                  <a:pt x="586486" y="632142"/>
                </a:lnTo>
                <a:lnTo>
                  <a:pt x="590858" y="628516"/>
                </a:lnTo>
                <a:lnTo>
                  <a:pt x="598016" y="627673"/>
                </a:lnTo>
                <a:lnTo>
                  <a:pt x="596387" y="646532"/>
                </a:lnTo>
                <a:lnTo>
                  <a:pt x="596357" y="646874"/>
                </a:lnTo>
                <a:close/>
              </a:path>
              <a:path w="4197984" h="2640965">
                <a:moveTo>
                  <a:pt x="569034" y="678774"/>
                </a:moveTo>
                <a:lnTo>
                  <a:pt x="553198" y="666105"/>
                </a:lnTo>
                <a:lnTo>
                  <a:pt x="554386" y="654478"/>
                </a:lnTo>
                <a:lnTo>
                  <a:pt x="561237" y="648510"/>
                </a:lnTo>
                <a:lnTo>
                  <a:pt x="572075" y="646532"/>
                </a:lnTo>
                <a:lnTo>
                  <a:pt x="585226" y="646874"/>
                </a:lnTo>
                <a:lnTo>
                  <a:pt x="596357" y="646874"/>
                </a:lnTo>
                <a:lnTo>
                  <a:pt x="595969" y="651367"/>
                </a:lnTo>
                <a:lnTo>
                  <a:pt x="584800" y="671131"/>
                </a:lnTo>
                <a:lnTo>
                  <a:pt x="569034" y="678774"/>
                </a:lnTo>
                <a:close/>
              </a:path>
              <a:path w="4197984" h="2640965">
                <a:moveTo>
                  <a:pt x="513394" y="624328"/>
                </a:moveTo>
                <a:lnTo>
                  <a:pt x="507249" y="622885"/>
                </a:lnTo>
                <a:lnTo>
                  <a:pt x="514800" y="614847"/>
                </a:lnTo>
                <a:lnTo>
                  <a:pt x="520241" y="621030"/>
                </a:lnTo>
                <a:lnTo>
                  <a:pt x="513394" y="624328"/>
                </a:lnTo>
                <a:close/>
              </a:path>
              <a:path w="4197984" h="2640965">
                <a:moveTo>
                  <a:pt x="579509" y="384135"/>
                </a:moveTo>
                <a:lnTo>
                  <a:pt x="572146" y="381521"/>
                </a:lnTo>
                <a:lnTo>
                  <a:pt x="565988" y="377865"/>
                </a:lnTo>
                <a:lnTo>
                  <a:pt x="567056" y="370381"/>
                </a:lnTo>
                <a:lnTo>
                  <a:pt x="577683" y="372471"/>
                </a:lnTo>
                <a:lnTo>
                  <a:pt x="585197" y="372471"/>
                </a:lnTo>
                <a:lnTo>
                  <a:pt x="585041" y="377865"/>
                </a:lnTo>
                <a:lnTo>
                  <a:pt x="584921" y="382017"/>
                </a:lnTo>
                <a:lnTo>
                  <a:pt x="579509" y="384135"/>
                </a:lnTo>
                <a:close/>
              </a:path>
              <a:path w="4197984" h="2640965">
                <a:moveTo>
                  <a:pt x="585197" y="372471"/>
                </a:moveTo>
                <a:lnTo>
                  <a:pt x="577683" y="372471"/>
                </a:lnTo>
                <a:lnTo>
                  <a:pt x="585226" y="371477"/>
                </a:lnTo>
                <a:lnTo>
                  <a:pt x="585197" y="372471"/>
                </a:lnTo>
                <a:close/>
              </a:path>
              <a:path w="4197984" h="2640965">
                <a:moveTo>
                  <a:pt x="489310" y="799181"/>
                </a:moveTo>
                <a:lnTo>
                  <a:pt x="489190" y="787777"/>
                </a:lnTo>
                <a:lnTo>
                  <a:pt x="496416" y="792067"/>
                </a:lnTo>
                <a:lnTo>
                  <a:pt x="494088" y="798240"/>
                </a:lnTo>
                <a:lnTo>
                  <a:pt x="489310" y="799181"/>
                </a:lnTo>
                <a:close/>
              </a:path>
              <a:path w="4197984" h="2640965">
                <a:moveTo>
                  <a:pt x="502115" y="779977"/>
                </a:moveTo>
                <a:lnTo>
                  <a:pt x="501995" y="768573"/>
                </a:lnTo>
                <a:lnTo>
                  <a:pt x="509226" y="772858"/>
                </a:lnTo>
                <a:lnTo>
                  <a:pt x="506896" y="779032"/>
                </a:lnTo>
                <a:lnTo>
                  <a:pt x="502115" y="779977"/>
                </a:lnTo>
                <a:close/>
              </a:path>
              <a:path w="4197984" h="2640965">
                <a:moveTo>
                  <a:pt x="577260" y="286909"/>
                </a:moveTo>
                <a:lnTo>
                  <a:pt x="570496" y="278839"/>
                </a:lnTo>
                <a:lnTo>
                  <a:pt x="564692" y="265845"/>
                </a:lnTo>
                <a:lnTo>
                  <a:pt x="559603" y="256181"/>
                </a:lnTo>
                <a:lnTo>
                  <a:pt x="568488" y="250159"/>
                </a:lnTo>
                <a:lnTo>
                  <a:pt x="574142" y="259339"/>
                </a:lnTo>
                <a:lnTo>
                  <a:pt x="578932" y="273345"/>
                </a:lnTo>
                <a:lnTo>
                  <a:pt x="585226" y="281804"/>
                </a:lnTo>
                <a:lnTo>
                  <a:pt x="577260" y="286909"/>
                </a:lnTo>
                <a:close/>
              </a:path>
              <a:path w="4197984" h="2640965">
                <a:moveTo>
                  <a:pt x="570757" y="514962"/>
                </a:moveTo>
                <a:lnTo>
                  <a:pt x="565808" y="514962"/>
                </a:lnTo>
                <a:lnTo>
                  <a:pt x="565895" y="507535"/>
                </a:lnTo>
                <a:lnTo>
                  <a:pt x="565989" y="499568"/>
                </a:lnTo>
                <a:lnTo>
                  <a:pt x="573231" y="507535"/>
                </a:lnTo>
                <a:lnTo>
                  <a:pt x="570757" y="514962"/>
                </a:lnTo>
                <a:close/>
              </a:path>
              <a:path w="4197984" h="2640965">
                <a:moveTo>
                  <a:pt x="564594" y="438598"/>
                </a:moveTo>
                <a:lnTo>
                  <a:pt x="558451" y="437155"/>
                </a:lnTo>
                <a:lnTo>
                  <a:pt x="565989" y="429123"/>
                </a:lnTo>
                <a:lnTo>
                  <a:pt x="571434" y="435303"/>
                </a:lnTo>
                <a:lnTo>
                  <a:pt x="564594" y="438598"/>
                </a:lnTo>
                <a:close/>
              </a:path>
              <a:path w="4197984" h="2640965">
                <a:moveTo>
                  <a:pt x="508397" y="1146458"/>
                </a:moveTo>
                <a:lnTo>
                  <a:pt x="499962" y="1142887"/>
                </a:lnTo>
                <a:lnTo>
                  <a:pt x="496505" y="1136157"/>
                </a:lnTo>
                <a:lnTo>
                  <a:pt x="497394" y="1128168"/>
                </a:lnTo>
                <a:lnTo>
                  <a:pt x="501995" y="1120820"/>
                </a:lnTo>
                <a:lnTo>
                  <a:pt x="506502" y="1124325"/>
                </a:lnTo>
                <a:lnTo>
                  <a:pt x="508035" y="1130798"/>
                </a:lnTo>
                <a:lnTo>
                  <a:pt x="508149" y="1138692"/>
                </a:lnTo>
                <a:lnTo>
                  <a:pt x="508283" y="1142887"/>
                </a:lnTo>
                <a:lnTo>
                  <a:pt x="508397" y="1146458"/>
                </a:lnTo>
                <a:close/>
              </a:path>
              <a:path w="4197984" h="2640965">
                <a:moveTo>
                  <a:pt x="572389" y="1344994"/>
                </a:moveTo>
                <a:lnTo>
                  <a:pt x="566764" y="1342199"/>
                </a:lnTo>
                <a:lnTo>
                  <a:pt x="565748" y="1334341"/>
                </a:lnTo>
                <a:lnTo>
                  <a:pt x="569661" y="1325408"/>
                </a:lnTo>
                <a:lnTo>
                  <a:pt x="578824" y="1319387"/>
                </a:lnTo>
                <a:lnTo>
                  <a:pt x="583959" y="1321694"/>
                </a:lnTo>
                <a:lnTo>
                  <a:pt x="580887" y="1330710"/>
                </a:lnTo>
                <a:lnTo>
                  <a:pt x="575175" y="1340466"/>
                </a:lnTo>
                <a:lnTo>
                  <a:pt x="572389" y="1344994"/>
                </a:lnTo>
                <a:close/>
              </a:path>
              <a:path w="4197984" h="2640965">
                <a:moveTo>
                  <a:pt x="634788" y="700710"/>
                </a:moveTo>
                <a:lnTo>
                  <a:pt x="629844" y="700710"/>
                </a:lnTo>
                <a:lnTo>
                  <a:pt x="629940" y="693283"/>
                </a:lnTo>
                <a:lnTo>
                  <a:pt x="630043" y="685308"/>
                </a:lnTo>
                <a:lnTo>
                  <a:pt x="637268" y="693283"/>
                </a:lnTo>
                <a:lnTo>
                  <a:pt x="634788" y="700710"/>
                </a:lnTo>
                <a:close/>
              </a:path>
              <a:path w="4197984" h="2640965">
                <a:moveTo>
                  <a:pt x="572516" y="1497315"/>
                </a:moveTo>
                <a:lnTo>
                  <a:pt x="572389" y="1485910"/>
                </a:lnTo>
                <a:lnTo>
                  <a:pt x="579635" y="1490201"/>
                </a:lnTo>
                <a:lnTo>
                  <a:pt x="577304" y="1496374"/>
                </a:lnTo>
                <a:lnTo>
                  <a:pt x="572516" y="1497315"/>
                </a:lnTo>
                <a:close/>
              </a:path>
              <a:path w="4197984" h="2640965">
                <a:moveTo>
                  <a:pt x="563118" y="352742"/>
                </a:moveTo>
                <a:lnTo>
                  <a:pt x="557362" y="348108"/>
                </a:lnTo>
                <a:lnTo>
                  <a:pt x="552726" y="342346"/>
                </a:lnTo>
                <a:lnTo>
                  <a:pt x="559603" y="345854"/>
                </a:lnTo>
                <a:lnTo>
                  <a:pt x="563118" y="352742"/>
                </a:lnTo>
                <a:close/>
              </a:path>
              <a:path w="4197984" h="2640965">
                <a:moveTo>
                  <a:pt x="502645" y="1061923"/>
                </a:moveTo>
                <a:lnTo>
                  <a:pt x="496358" y="1060332"/>
                </a:lnTo>
                <a:lnTo>
                  <a:pt x="501995" y="1050363"/>
                </a:lnTo>
                <a:lnTo>
                  <a:pt x="508608" y="1057734"/>
                </a:lnTo>
                <a:lnTo>
                  <a:pt x="502645" y="1061923"/>
                </a:lnTo>
                <a:close/>
              </a:path>
              <a:path w="4197984" h="2640965">
                <a:moveTo>
                  <a:pt x="510880" y="965646"/>
                </a:moveTo>
                <a:lnTo>
                  <a:pt x="506269" y="965331"/>
                </a:lnTo>
                <a:lnTo>
                  <a:pt x="501122" y="962703"/>
                </a:lnTo>
                <a:lnTo>
                  <a:pt x="495593" y="960704"/>
                </a:lnTo>
                <a:lnTo>
                  <a:pt x="499514" y="955771"/>
                </a:lnTo>
                <a:lnTo>
                  <a:pt x="504125" y="956089"/>
                </a:lnTo>
                <a:lnTo>
                  <a:pt x="509271" y="958714"/>
                </a:lnTo>
                <a:lnTo>
                  <a:pt x="514800" y="960704"/>
                </a:lnTo>
                <a:lnTo>
                  <a:pt x="510880" y="965646"/>
                </a:lnTo>
                <a:close/>
              </a:path>
              <a:path w="4197984" h="2640965">
                <a:moveTo>
                  <a:pt x="547464" y="914607"/>
                </a:moveTo>
                <a:lnTo>
                  <a:pt x="541174" y="913022"/>
                </a:lnTo>
                <a:lnTo>
                  <a:pt x="546797" y="903070"/>
                </a:lnTo>
                <a:lnTo>
                  <a:pt x="553421" y="910424"/>
                </a:lnTo>
                <a:lnTo>
                  <a:pt x="547464" y="914607"/>
                </a:lnTo>
                <a:close/>
              </a:path>
              <a:path w="4197984" h="2640965">
                <a:moveTo>
                  <a:pt x="577012" y="774966"/>
                </a:moveTo>
                <a:lnTo>
                  <a:pt x="540393" y="774966"/>
                </a:lnTo>
                <a:lnTo>
                  <a:pt x="550666" y="767630"/>
                </a:lnTo>
                <a:lnTo>
                  <a:pt x="557874" y="757230"/>
                </a:lnTo>
                <a:lnTo>
                  <a:pt x="565949" y="747695"/>
                </a:lnTo>
                <a:lnTo>
                  <a:pt x="578824" y="742955"/>
                </a:lnTo>
                <a:lnTo>
                  <a:pt x="581780" y="758467"/>
                </a:lnTo>
                <a:lnTo>
                  <a:pt x="580801" y="766371"/>
                </a:lnTo>
                <a:lnTo>
                  <a:pt x="580725" y="766984"/>
                </a:lnTo>
                <a:lnTo>
                  <a:pt x="577111" y="774691"/>
                </a:lnTo>
                <a:lnTo>
                  <a:pt x="577012" y="774966"/>
                </a:lnTo>
                <a:close/>
              </a:path>
              <a:path w="4197984" h="2640965">
                <a:moveTo>
                  <a:pt x="527592" y="781370"/>
                </a:moveTo>
                <a:lnTo>
                  <a:pt x="526953" y="772409"/>
                </a:lnTo>
                <a:lnTo>
                  <a:pt x="523390" y="766371"/>
                </a:lnTo>
                <a:lnTo>
                  <a:pt x="520331" y="759830"/>
                </a:lnTo>
                <a:lnTo>
                  <a:pt x="521206" y="749319"/>
                </a:lnTo>
                <a:lnTo>
                  <a:pt x="532435" y="749319"/>
                </a:lnTo>
                <a:lnTo>
                  <a:pt x="533781" y="758467"/>
                </a:lnTo>
                <a:lnTo>
                  <a:pt x="533771" y="770385"/>
                </a:lnTo>
                <a:lnTo>
                  <a:pt x="540393" y="774966"/>
                </a:lnTo>
                <a:lnTo>
                  <a:pt x="577012" y="774966"/>
                </a:lnTo>
                <a:lnTo>
                  <a:pt x="576446" y="776534"/>
                </a:lnTo>
                <a:lnTo>
                  <a:pt x="554542" y="776534"/>
                </a:lnTo>
                <a:lnTo>
                  <a:pt x="542417" y="779094"/>
                </a:lnTo>
                <a:lnTo>
                  <a:pt x="527592" y="781370"/>
                </a:lnTo>
                <a:close/>
              </a:path>
              <a:path w="4197984" h="2640965">
                <a:moveTo>
                  <a:pt x="572389" y="787777"/>
                </a:moveTo>
                <a:lnTo>
                  <a:pt x="564392" y="777994"/>
                </a:lnTo>
                <a:lnTo>
                  <a:pt x="554542" y="776534"/>
                </a:lnTo>
                <a:lnTo>
                  <a:pt x="576446" y="776534"/>
                </a:lnTo>
                <a:lnTo>
                  <a:pt x="572389" y="787777"/>
                </a:lnTo>
                <a:close/>
              </a:path>
              <a:path w="4197984" h="2640965">
                <a:moveTo>
                  <a:pt x="527592" y="800586"/>
                </a:moveTo>
                <a:lnTo>
                  <a:pt x="514801" y="800586"/>
                </a:lnTo>
                <a:lnTo>
                  <a:pt x="514801" y="787777"/>
                </a:lnTo>
                <a:lnTo>
                  <a:pt x="527592" y="787777"/>
                </a:lnTo>
                <a:lnTo>
                  <a:pt x="527592" y="800586"/>
                </a:lnTo>
                <a:close/>
              </a:path>
              <a:path w="4197984" h="2640965">
                <a:moveTo>
                  <a:pt x="482803" y="723739"/>
                </a:moveTo>
                <a:lnTo>
                  <a:pt x="478951" y="718569"/>
                </a:lnTo>
                <a:lnTo>
                  <a:pt x="482256" y="708686"/>
                </a:lnTo>
                <a:lnTo>
                  <a:pt x="490632" y="699924"/>
                </a:lnTo>
                <a:lnTo>
                  <a:pt x="501994" y="698116"/>
                </a:lnTo>
                <a:lnTo>
                  <a:pt x="501994" y="712851"/>
                </a:lnTo>
                <a:lnTo>
                  <a:pt x="490271" y="712851"/>
                </a:lnTo>
                <a:lnTo>
                  <a:pt x="486005" y="716112"/>
                </a:lnTo>
                <a:lnTo>
                  <a:pt x="482803" y="723739"/>
                </a:lnTo>
                <a:close/>
              </a:path>
              <a:path w="4197984" h="2640965">
                <a:moveTo>
                  <a:pt x="501994" y="717332"/>
                </a:moveTo>
                <a:lnTo>
                  <a:pt x="495601" y="713433"/>
                </a:lnTo>
                <a:lnTo>
                  <a:pt x="490271" y="712851"/>
                </a:lnTo>
                <a:lnTo>
                  <a:pt x="501994" y="712851"/>
                </a:lnTo>
                <a:lnTo>
                  <a:pt x="501994" y="717332"/>
                </a:lnTo>
                <a:close/>
              </a:path>
              <a:path w="4197984" h="2640965">
                <a:moveTo>
                  <a:pt x="566368" y="397401"/>
                </a:moveTo>
                <a:lnTo>
                  <a:pt x="565880" y="397008"/>
                </a:lnTo>
                <a:lnTo>
                  <a:pt x="566447" y="397008"/>
                </a:lnTo>
                <a:lnTo>
                  <a:pt x="566368" y="397401"/>
                </a:lnTo>
                <a:close/>
              </a:path>
              <a:path w="4197984" h="2640965">
                <a:moveTo>
                  <a:pt x="568532" y="419539"/>
                </a:moveTo>
                <a:lnTo>
                  <a:pt x="562372" y="417304"/>
                </a:lnTo>
                <a:lnTo>
                  <a:pt x="566368" y="397401"/>
                </a:lnTo>
                <a:lnTo>
                  <a:pt x="571464" y="401505"/>
                </a:lnTo>
                <a:lnTo>
                  <a:pt x="572398" y="411797"/>
                </a:lnTo>
                <a:lnTo>
                  <a:pt x="568532" y="419539"/>
                </a:lnTo>
                <a:close/>
              </a:path>
              <a:path w="4197984" h="2640965">
                <a:moveTo>
                  <a:pt x="562077" y="418774"/>
                </a:moveTo>
                <a:lnTo>
                  <a:pt x="559603" y="416299"/>
                </a:lnTo>
                <a:lnTo>
                  <a:pt x="562372" y="417304"/>
                </a:lnTo>
                <a:lnTo>
                  <a:pt x="562077" y="418774"/>
                </a:lnTo>
                <a:close/>
              </a:path>
              <a:path w="4197984" h="2640965">
                <a:moveTo>
                  <a:pt x="610941" y="222750"/>
                </a:moveTo>
                <a:lnTo>
                  <a:pt x="610820" y="211346"/>
                </a:lnTo>
                <a:lnTo>
                  <a:pt x="618052" y="215635"/>
                </a:lnTo>
                <a:lnTo>
                  <a:pt x="615722" y="221808"/>
                </a:lnTo>
                <a:lnTo>
                  <a:pt x="610941" y="222750"/>
                </a:lnTo>
                <a:close/>
              </a:path>
              <a:path w="4197984" h="2640965">
                <a:moveTo>
                  <a:pt x="617222" y="704523"/>
                </a:moveTo>
                <a:lnTo>
                  <a:pt x="604416" y="704523"/>
                </a:lnTo>
                <a:lnTo>
                  <a:pt x="604416" y="691712"/>
                </a:lnTo>
                <a:lnTo>
                  <a:pt x="617222" y="691712"/>
                </a:lnTo>
                <a:lnTo>
                  <a:pt x="617222" y="704523"/>
                </a:lnTo>
                <a:close/>
              </a:path>
              <a:path w="4197984" h="2640965">
                <a:moveTo>
                  <a:pt x="604418" y="172927"/>
                </a:moveTo>
                <a:lnTo>
                  <a:pt x="591612" y="172927"/>
                </a:lnTo>
                <a:lnTo>
                  <a:pt x="591612" y="160115"/>
                </a:lnTo>
                <a:lnTo>
                  <a:pt x="604418" y="160115"/>
                </a:lnTo>
                <a:lnTo>
                  <a:pt x="604418" y="172927"/>
                </a:lnTo>
                <a:close/>
              </a:path>
              <a:path w="4197984" h="2640965">
                <a:moveTo>
                  <a:pt x="630042" y="64054"/>
                </a:moveTo>
                <a:lnTo>
                  <a:pt x="618764" y="59314"/>
                </a:lnTo>
                <a:lnTo>
                  <a:pt x="613539" y="48523"/>
                </a:lnTo>
                <a:lnTo>
                  <a:pt x="611760" y="34288"/>
                </a:lnTo>
                <a:lnTo>
                  <a:pt x="610820" y="19215"/>
                </a:lnTo>
                <a:lnTo>
                  <a:pt x="617207" y="21380"/>
                </a:lnTo>
                <a:lnTo>
                  <a:pt x="622538" y="28089"/>
                </a:lnTo>
                <a:lnTo>
                  <a:pt x="626816" y="31963"/>
                </a:lnTo>
                <a:lnTo>
                  <a:pt x="631848" y="31963"/>
                </a:lnTo>
                <a:lnTo>
                  <a:pt x="631896" y="32134"/>
                </a:lnTo>
                <a:lnTo>
                  <a:pt x="628874" y="39254"/>
                </a:lnTo>
                <a:lnTo>
                  <a:pt x="626436" y="49165"/>
                </a:lnTo>
                <a:lnTo>
                  <a:pt x="630042" y="64054"/>
                </a:lnTo>
                <a:close/>
              </a:path>
              <a:path w="4197984" h="2640965">
                <a:moveTo>
                  <a:pt x="631848" y="31963"/>
                </a:moveTo>
                <a:lnTo>
                  <a:pt x="626816" y="31963"/>
                </a:lnTo>
                <a:lnTo>
                  <a:pt x="630042" y="25620"/>
                </a:lnTo>
                <a:lnTo>
                  <a:pt x="631848" y="31963"/>
                </a:lnTo>
                <a:close/>
              </a:path>
              <a:path w="4197984" h="2640965">
                <a:moveTo>
                  <a:pt x="529368" y="364424"/>
                </a:moveTo>
                <a:lnTo>
                  <a:pt x="533993" y="358666"/>
                </a:lnTo>
                <a:lnTo>
                  <a:pt x="539760" y="354024"/>
                </a:lnTo>
                <a:lnTo>
                  <a:pt x="534754" y="359410"/>
                </a:lnTo>
                <a:lnTo>
                  <a:pt x="529368" y="364424"/>
                </a:lnTo>
                <a:close/>
              </a:path>
              <a:path w="4197984" h="2640965">
                <a:moveTo>
                  <a:pt x="527645" y="407856"/>
                </a:moveTo>
                <a:lnTo>
                  <a:pt x="519065" y="404971"/>
                </a:lnTo>
                <a:lnTo>
                  <a:pt x="517950" y="398148"/>
                </a:lnTo>
                <a:lnTo>
                  <a:pt x="533993" y="397096"/>
                </a:lnTo>
                <a:lnTo>
                  <a:pt x="527645" y="407856"/>
                </a:lnTo>
                <a:close/>
              </a:path>
              <a:path w="4197984" h="2640965">
                <a:moveTo>
                  <a:pt x="534113" y="549403"/>
                </a:moveTo>
                <a:lnTo>
                  <a:pt x="533993" y="538000"/>
                </a:lnTo>
                <a:lnTo>
                  <a:pt x="541224" y="542285"/>
                </a:lnTo>
                <a:lnTo>
                  <a:pt x="538894" y="548459"/>
                </a:lnTo>
                <a:lnTo>
                  <a:pt x="534113" y="549403"/>
                </a:lnTo>
                <a:close/>
              </a:path>
              <a:path w="4197984" h="2640965">
                <a:moveTo>
                  <a:pt x="585226" y="1248928"/>
                </a:moveTo>
                <a:lnTo>
                  <a:pt x="569384" y="1234656"/>
                </a:lnTo>
                <a:lnTo>
                  <a:pt x="569291" y="1224713"/>
                </a:lnTo>
                <a:lnTo>
                  <a:pt x="577165" y="1226878"/>
                </a:lnTo>
                <a:lnTo>
                  <a:pt x="585226" y="1248928"/>
                </a:lnTo>
                <a:close/>
              </a:path>
              <a:path w="4197984" h="2640965">
                <a:moveTo>
                  <a:pt x="591721" y="715925"/>
                </a:moveTo>
                <a:lnTo>
                  <a:pt x="591612" y="704523"/>
                </a:lnTo>
                <a:lnTo>
                  <a:pt x="598841" y="708806"/>
                </a:lnTo>
                <a:lnTo>
                  <a:pt x="596504" y="714980"/>
                </a:lnTo>
                <a:lnTo>
                  <a:pt x="591721" y="715925"/>
                </a:lnTo>
                <a:close/>
              </a:path>
              <a:path w="4197984" h="2640965">
                <a:moveTo>
                  <a:pt x="572389" y="947893"/>
                </a:moveTo>
                <a:lnTo>
                  <a:pt x="565134" y="939309"/>
                </a:lnTo>
                <a:lnTo>
                  <a:pt x="565955" y="926939"/>
                </a:lnTo>
                <a:lnTo>
                  <a:pt x="569994" y="913840"/>
                </a:lnTo>
                <a:lnTo>
                  <a:pt x="572389" y="903070"/>
                </a:lnTo>
                <a:lnTo>
                  <a:pt x="583698" y="910833"/>
                </a:lnTo>
                <a:lnTo>
                  <a:pt x="582294" y="921512"/>
                </a:lnTo>
                <a:lnTo>
                  <a:pt x="575937" y="934176"/>
                </a:lnTo>
                <a:lnTo>
                  <a:pt x="572389" y="947893"/>
                </a:lnTo>
                <a:close/>
              </a:path>
              <a:path w="4197984" h="2640965">
                <a:moveTo>
                  <a:pt x="565989" y="730143"/>
                </a:moveTo>
                <a:lnTo>
                  <a:pt x="553198" y="730143"/>
                </a:lnTo>
                <a:lnTo>
                  <a:pt x="553198" y="717332"/>
                </a:lnTo>
                <a:lnTo>
                  <a:pt x="565989" y="717332"/>
                </a:lnTo>
                <a:lnTo>
                  <a:pt x="565989" y="730143"/>
                </a:lnTo>
                <a:close/>
              </a:path>
              <a:path w="4197984" h="2640965">
                <a:moveTo>
                  <a:pt x="565989" y="160115"/>
                </a:moveTo>
                <a:lnTo>
                  <a:pt x="578908" y="135424"/>
                </a:lnTo>
                <a:lnTo>
                  <a:pt x="588313" y="132293"/>
                </a:lnTo>
                <a:lnTo>
                  <a:pt x="586556" y="143072"/>
                </a:lnTo>
                <a:lnTo>
                  <a:pt x="565989" y="160115"/>
                </a:lnTo>
                <a:close/>
              </a:path>
              <a:path w="4197984" h="2640965">
                <a:moveTo>
                  <a:pt x="533993" y="320235"/>
                </a:moveTo>
                <a:lnTo>
                  <a:pt x="526553" y="311672"/>
                </a:lnTo>
                <a:lnTo>
                  <a:pt x="520757" y="301458"/>
                </a:lnTo>
                <a:lnTo>
                  <a:pt x="513579" y="292626"/>
                </a:lnTo>
                <a:lnTo>
                  <a:pt x="501703" y="288097"/>
                </a:lnTo>
                <a:lnTo>
                  <a:pt x="502216" y="288097"/>
                </a:lnTo>
                <a:lnTo>
                  <a:pt x="514098" y="282091"/>
                </a:lnTo>
                <a:lnTo>
                  <a:pt x="526175" y="288097"/>
                </a:lnTo>
                <a:lnTo>
                  <a:pt x="534162" y="302165"/>
                </a:lnTo>
                <a:lnTo>
                  <a:pt x="534073" y="311672"/>
                </a:lnTo>
                <a:lnTo>
                  <a:pt x="533993" y="320235"/>
                </a:lnTo>
                <a:close/>
              </a:path>
              <a:path w="4197984" h="2640965">
                <a:moveTo>
                  <a:pt x="418780" y="903070"/>
                </a:moveTo>
                <a:lnTo>
                  <a:pt x="411566" y="891368"/>
                </a:lnTo>
                <a:lnTo>
                  <a:pt x="414212" y="882416"/>
                </a:lnTo>
                <a:lnTo>
                  <a:pt x="419143" y="883791"/>
                </a:lnTo>
                <a:lnTo>
                  <a:pt x="418780" y="903070"/>
                </a:lnTo>
                <a:close/>
              </a:path>
              <a:path w="4197984" h="2640965">
                <a:moveTo>
                  <a:pt x="483448" y="389414"/>
                </a:moveTo>
                <a:lnTo>
                  <a:pt x="477163" y="387826"/>
                </a:lnTo>
                <a:lnTo>
                  <a:pt x="482803" y="377865"/>
                </a:lnTo>
                <a:lnTo>
                  <a:pt x="489410" y="385228"/>
                </a:lnTo>
                <a:lnTo>
                  <a:pt x="483448" y="389414"/>
                </a:lnTo>
                <a:close/>
              </a:path>
              <a:path w="4197984" h="2640965">
                <a:moveTo>
                  <a:pt x="450890" y="1580569"/>
                </a:moveTo>
                <a:lnTo>
                  <a:pt x="450776" y="1569162"/>
                </a:lnTo>
                <a:lnTo>
                  <a:pt x="458005" y="1573454"/>
                </a:lnTo>
                <a:lnTo>
                  <a:pt x="455672" y="1579628"/>
                </a:lnTo>
                <a:lnTo>
                  <a:pt x="450890" y="1580569"/>
                </a:lnTo>
                <a:close/>
              </a:path>
              <a:path w="4197984" h="2640965">
                <a:moveTo>
                  <a:pt x="414132" y="864003"/>
                </a:moveTo>
                <a:lnTo>
                  <a:pt x="418780" y="858236"/>
                </a:lnTo>
                <a:lnTo>
                  <a:pt x="424528" y="853603"/>
                </a:lnTo>
                <a:lnTo>
                  <a:pt x="419513" y="858992"/>
                </a:lnTo>
                <a:lnTo>
                  <a:pt x="414132" y="864003"/>
                </a:lnTo>
                <a:close/>
              </a:path>
              <a:path w="4197984" h="2640965">
                <a:moveTo>
                  <a:pt x="493937" y="130682"/>
                </a:moveTo>
                <a:lnTo>
                  <a:pt x="488992" y="130682"/>
                </a:lnTo>
                <a:lnTo>
                  <a:pt x="489088" y="123255"/>
                </a:lnTo>
                <a:lnTo>
                  <a:pt x="489190" y="115281"/>
                </a:lnTo>
                <a:lnTo>
                  <a:pt x="496417" y="123255"/>
                </a:lnTo>
                <a:lnTo>
                  <a:pt x="493937" y="130682"/>
                </a:lnTo>
                <a:close/>
              </a:path>
              <a:path w="4197984" h="2640965">
                <a:moveTo>
                  <a:pt x="457298" y="299613"/>
                </a:moveTo>
                <a:lnTo>
                  <a:pt x="457192" y="288208"/>
                </a:lnTo>
                <a:lnTo>
                  <a:pt x="464408" y="292499"/>
                </a:lnTo>
                <a:lnTo>
                  <a:pt x="462073" y="298672"/>
                </a:lnTo>
                <a:lnTo>
                  <a:pt x="457298" y="299613"/>
                </a:lnTo>
                <a:close/>
              </a:path>
              <a:path w="4197984" h="2640965">
                <a:moveTo>
                  <a:pt x="643491" y="434257"/>
                </a:moveTo>
                <a:lnTo>
                  <a:pt x="637206" y="432672"/>
                </a:lnTo>
                <a:lnTo>
                  <a:pt x="642845" y="422720"/>
                </a:lnTo>
                <a:lnTo>
                  <a:pt x="649452" y="430073"/>
                </a:lnTo>
                <a:lnTo>
                  <a:pt x="643491" y="434257"/>
                </a:lnTo>
                <a:close/>
              </a:path>
              <a:path w="4197984" h="2640965">
                <a:moveTo>
                  <a:pt x="444426" y="17163"/>
                </a:moveTo>
                <a:lnTo>
                  <a:pt x="435843" y="14278"/>
                </a:lnTo>
                <a:lnTo>
                  <a:pt x="434727" y="7456"/>
                </a:lnTo>
                <a:lnTo>
                  <a:pt x="450776" y="6404"/>
                </a:lnTo>
                <a:lnTo>
                  <a:pt x="444426" y="17163"/>
                </a:lnTo>
                <a:close/>
              </a:path>
              <a:path w="4197984" h="2640965">
                <a:moveTo>
                  <a:pt x="636445" y="390693"/>
                </a:moveTo>
                <a:lnTo>
                  <a:pt x="623639" y="390693"/>
                </a:lnTo>
                <a:lnTo>
                  <a:pt x="625911" y="375851"/>
                </a:lnTo>
                <a:lnTo>
                  <a:pt x="635600" y="374545"/>
                </a:lnTo>
                <a:lnTo>
                  <a:pt x="642510" y="381313"/>
                </a:lnTo>
                <a:lnTo>
                  <a:pt x="636445" y="390693"/>
                </a:lnTo>
                <a:close/>
              </a:path>
              <a:path w="4197984" h="2640965">
                <a:moveTo>
                  <a:pt x="476401" y="1562770"/>
                </a:moveTo>
                <a:lnTo>
                  <a:pt x="463598" y="1562770"/>
                </a:lnTo>
                <a:lnTo>
                  <a:pt x="463598" y="1549961"/>
                </a:lnTo>
                <a:lnTo>
                  <a:pt x="476401" y="1549961"/>
                </a:lnTo>
                <a:lnTo>
                  <a:pt x="476401" y="1562770"/>
                </a:lnTo>
                <a:close/>
              </a:path>
              <a:path w="4197984" h="2640965">
                <a:moveTo>
                  <a:pt x="654230" y="297687"/>
                </a:moveTo>
                <a:lnTo>
                  <a:pt x="648086" y="296245"/>
                </a:lnTo>
                <a:lnTo>
                  <a:pt x="655636" y="288208"/>
                </a:lnTo>
                <a:lnTo>
                  <a:pt x="661078" y="294390"/>
                </a:lnTo>
                <a:lnTo>
                  <a:pt x="654230" y="297687"/>
                </a:lnTo>
                <a:close/>
              </a:path>
              <a:path w="4197984" h="2640965">
                <a:moveTo>
                  <a:pt x="656117" y="712099"/>
                </a:moveTo>
                <a:lnTo>
                  <a:pt x="648284" y="712099"/>
                </a:lnTo>
                <a:lnTo>
                  <a:pt x="648864" y="708422"/>
                </a:lnTo>
                <a:lnTo>
                  <a:pt x="649249" y="704523"/>
                </a:lnTo>
                <a:lnTo>
                  <a:pt x="655693" y="707848"/>
                </a:lnTo>
                <a:lnTo>
                  <a:pt x="656000" y="710927"/>
                </a:lnTo>
                <a:lnTo>
                  <a:pt x="656117" y="712099"/>
                </a:lnTo>
                <a:close/>
              </a:path>
              <a:path w="4197984" h="2640965">
                <a:moveTo>
                  <a:pt x="652224" y="724574"/>
                </a:moveTo>
                <a:lnTo>
                  <a:pt x="642845" y="723739"/>
                </a:lnTo>
                <a:lnTo>
                  <a:pt x="642845" y="710927"/>
                </a:lnTo>
                <a:lnTo>
                  <a:pt x="648284" y="712099"/>
                </a:lnTo>
                <a:lnTo>
                  <a:pt x="656117" y="712099"/>
                </a:lnTo>
                <a:lnTo>
                  <a:pt x="656596" y="716905"/>
                </a:lnTo>
                <a:lnTo>
                  <a:pt x="652224" y="724574"/>
                </a:lnTo>
                <a:close/>
              </a:path>
              <a:path w="4197984" h="2640965">
                <a:moveTo>
                  <a:pt x="656292" y="466280"/>
                </a:moveTo>
                <a:lnTo>
                  <a:pt x="650004" y="464691"/>
                </a:lnTo>
                <a:lnTo>
                  <a:pt x="655636" y="454731"/>
                </a:lnTo>
                <a:lnTo>
                  <a:pt x="662251" y="462094"/>
                </a:lnTo>
                <a:lnTo>
                  <a:pt x="656292" y="466280"/>
                </a:lnTo>
                <a:close/>
              </a:path>
              <a:path w="4197984" h="2640965">
                <a:moveTo>
                  <a:pt x="1033454" y="30619"/>
                </a:moveTo>
                <a:lnTo>
                  <a:pt x="1033330" y="19215"/>
                </a:lnTo>
                <a:lnTo>
                  <a:pt x="1040574" y="23500"/>
                </a:lnTo>
                <a:lnTo>
                  <a:pt x="1038242" y="29674"/>
                </a:lnTo>
                <a:lnTo>
                  <a:pt x="1033454" y="30619"/>
                </a:lnTo>
                <a:close/>
              </a:path>
              <a:path w="4197984" h="2640965">
                <a:moveTo>
                  <a:pt x="1039730" y="204954"/>
                </a:moveTo>
                <a:lnTo>
                  <a:pt x="1026924" y="204954"/>
                </a:lnTo>
                <a:lnTo>
                  <a:pt x="1026924" y="192143"/>
                </a:lnTo>
                <a:lnTo>
                  <a:pt x="1039730" y="192143"/>
                </a:lnTo>
                <a:lnTo>
                  <a:pt x="1039730" y="204954"/>
                </a:lnTo>
                <a:close/>
              </a:path>
              <a:path w="4197984" h="2640965">
                <a:moveTo>
                  <a:pt x="1020654" y="222750"/>
                </a:moveTo>
                <a:lnTo>
                  <a:pt x="1020539" y="211346"/>
                </a:lnTo>
                <a:lnTo>
                  <a:pt x="1027768" y="215635"/>
                </a:lnTo>
                <a:lnTo>
                  <a:pt x="1025435" y="221808"/>
                </a:lnTo>
                <a:lnTo>
                  <a:pt x="1020654" y="222750"/>
                </a:lnTo>
                <a:close/>
              </a:path>
              <a:path w="4197984" h="2640965">
                <a:moveTo>
                  <a:pt x="1012484" y="111467"/>
                </a:moveTo>
                <a:lnTo>
                  <a:pt x="1007542" y="111467"/>
                </a:lnTo>
                <a:lnTo>
                  <a:pt x="1007635" y="104045"/>
                </a:lnTo>
                <a:lnTo>
                  <a:pt x="1007734" y="96081"/>
                </a:lnTo>
                <a:lnTo>
                  <a:pt x="1014961" y="104045"/>
                </a:lnTo>
                <a:lnTo>
                  <a:pt x="1012484" y="111467"/>
                </a:lnTo>
                <a:close/>
              </a:path>
              <a:path w="4197984" h="2640965">
                <a:moveTo>
                  <a:pt x="1090949" y="307422"/>
                </a:moveTo>
                <a:lnTo>
                  <a:pt x="1084684" y="302841"/>
                </a:lnTo>
                <a:lnTo>
                  <a:pt x="1083235" y="291533"/>
                </a:lnTo>
                <a:lnTo>
                  <a:pt x="1087243" y="281766"/>
                </a:lnTo>
                <a:lnTo>
                  <a:pt x="1097375" y="281766"/>
                </a:lnTo>
                <a:lnTo>
                  <a:pt x="1094184" y="286647"/>
                </a:lnTo>
                <a:lnTo>
                  <a:pt x="1092106" y="292573"/>
                </a:lnTo>
                <a:lnTo>
                  <a:pt x="1091050" y="299519"/>
                </a:lnTo>
                <a:lnTo>
                  <a:pt x="1090949" y="307422"/>
                </a:lnTo>
                <a:close/>
              </a:path>
              <a:path w="4197984" h="2640965">
                <a:moveTo>
                  <a:pt x="1067116" y="159472"/>
                </a:moveTo>
                <a:lnTo>
                  <a:pt x="1071757" y="153711"/>
                </a:lnTo>
                <a:lnTo>
                  <a:pt x="1077507" y="149076"/>
                </a:lnTo>
                <a:lnTo>
                  <a:pt x="1072497" y="154461"/>
                </a:lnTo>
                <a:lnTo>
                  <a:pt x="1067116" y="159472"/>
                </a:lnTo>
                <a:close/>
              </a:path>
              <a:path w="4197984" h="2640965">
                <a:moveTo>
                  <a:pt x="1079725" y="423560"/>
                </a:moveTo>
                <a:lnTo>
                  <a:pt x="1075578" y="417894"/>
                </a:lnTo>
                <a:lnTo>
                  <a:pt x="1079116" y="411430"/>
                </a:lnTo>
                <a:lnTo>
                  <a:pt x="1090949" y="416299"/>
                </a:lnTo>
                <a:lnTo>
                  <a:pt x="1079725" y="423560"/>
                </a:lnTo>
                <a:close/>
              </a:path>
              <a:path w="4197984" h="2640965">
                <a:moveTo>
                  <a:pt x="1078159" y="204953"/>
                </a:moveTo>
                <a:lnTo>
                  <a:pt x="1072435" y="199432"/>
                </a:lnTo>
                <a:lnTo>
                  <a:pt x="1074144" y="189608"/>
                </a:lnTo>
                <a:lnTo>
                  <a:pt x="1081058" y="181051"/>
                </a:lnTo>
                <a:lnTo>
                  <a:pt x="1090949" y="179334"/>
                </a:lnTo>
                <a:lnTo>
                  <a:pt x="1088013" y="186002"/>
                </a:lnTo>
                <a:lnTo>
                  <a:pt x="1081096" y="198285"/>
                </a:lnTo>
                <a:lnTo>
                  <a:pt x="1078159" y="204953"/>
                </a:lnTo>
                <a:close/>
              </a:path>
              <a:path w="4197984" h="2640965">
                <a:moveTo>
                  <a:pt x="1084671" y="120276"/>
                </a:moveTo>
                <a:lnTo>
                  <a:pt x="1084563" y="108872"/>
                </a:lnTo>
                <a:lnTo>
                  <a:pt x="1091790" y="113157"/>
                </a:lnTo>
                <a:lnTo>
                  <a:pt x="1089453" y="119332"/>
                </a:lnTo>
                <a:lnTo>
                  <a:pt x="1084671" y="120276"/>
                </a:lnTo>
                <a:close/>
              </a:path>
              <a:path w="4197984" h="2640965">
                <a:moveTo>
                  <a:pt x="1065354" y="102484"/>
                </a:moveTo>
                <a:lnTo>
                  <a:pt x="1065419" y="98021"/>
                </a:lnTo>
                <a:lnTo>
                  <a:pt x="1065536" y="89859"/>
                </a:lnTo>
                <a:lnTo>
                  <a:pt x="1069217" y="80727"/>
                </a:lnTo>
                <a:lnTo>
                  <a:pt x="1074168" y="72866"/>
                </a:lnTo>
                <a:lnTo>
                  <a:pt x="1078160" y="64052"/>
                </a:lnTo>
                <a:lnTo>
                  <a:pt x="1084770" y="68632"/>
                </a:lnTo>
                <a:lnTo>
                  <a:pt x="1084837" y="81058"/>
                </a:lnTo>
                <a:lnTo>
                  <a:pt x="1086108" y="89656"/>
                </a:lnTo>
                <a:lnTo>
                  <a:pt x="1097351" y="89656"/>
                </a:lnTo>
                <a:lnTo>
                  <a:pt x="1095296" y="98021"/>
                </a:lnTo>
                <a:lnTo>
                  <a:pt x="1077065" y="98021"/>
                </a:lnTo>
                <a:lnTo>
                  <a:pt x="1065354" y="102484"/>
                </a:lnTo>
                <a:close/>
              </a:path>
              <a:path w="4197984" h="2640965">
                <a:moveTo>
                  <a:pt x="1087556" y="99623"/>
                </a:moveTo>
                <a:lnTo>
                  <a:pt x="1077065" y="98021"/>
                </a:lnTo>
                <a:lnTo>
                  <a:pt x="1095296" y="98021"/>
                </a:lnTo>
                <a:lnTo>
                  <a:pt x="1094945" y="99449"/>
                </a:lnTo>
                <a:lnTo>
                  <a:pt x="1087556" y="99623"/>
                </a:lnTo>
                <a:close/>
              </a:path>
              <a:path w="4197984" h="2640965">
                <a:moveTo>
                  <a:pt x="1065353" y="262600"/>
                </a:moveTo>
                <a:lnTo>
                  <a:pt x="1066709" y="244653"/>
                </a:lnTo>
                <a:lnTo>
                  <a:pt x="1066266" y="230507"/>
                </a:lnTo>
                <a:lnTo>
                  <a:pt x="1068568" y="221195"/>
                </a:lnTo>
                <a:lnTo>
                  <a:pt x="1078159" y="217751"/>
                </a:lnTo>
                <a:lnTo>
                  <a:pt x="1083183" y="229297"/>
                </a:lnTo>
                <a:lnTo>
                  <a:pt x="1082932" y="244140"/>
                </a:lnTo>
                <a:lnTo>
                  <a:pt x="1077093" y="257001"/>
                </a:lnTo>
                <a:lnTo>
                  <a:pt x="1065353" y="262600"/>
                </a:lnTo>
                <a:close/>
              </a:path>
              <a:path w="4197984" h="2640965">
                <a:moveTo>
                  <a:pt x="1102108" y="335637"/>
                </a:moveTo>
                <a:lnTo>
                  <a:pt x="1097157" y="335637"/>
                </a:lnTo>
                <a:lnTo>
                  <a:pt x="1097250" y="328210"/>
                </a:lnTo>
                <a:lnTo>
                  <a:pt x="1097351" y="320235"/>
                </a:lnTo>
                <a:lnTo>
                  <a:pt x="1104589" y="328210"/>
                </a:lnTo>
                <a:lnTo>
                  <a:pt x="1102108" y="335637"/>
                </a:lnTo>
                <a:close/>
              </a:path>
              <a:path w="4197984" h="2640965">
                <a:moveTo>
                  <a:pt x="1052535" y="345854"/>
                </a:moveTo>
                <a:lnTo>
                  <a:pt x="1056141" y="341448"/>
                </a:lnTo>
                <a:lnTo>
                  <a:pt x="1062652" y="339955"/>
                </a:lnTo>
                <a:lnTo>
                  <a:pt x="1068910" y="338209"/>
                </a:lnTo>
                <a:lnTo>
                  <a:pt x="1071757" y="333045"/>
                </a:lnTo>
                <a:lnTo>
                  <a:pt x="1076694" y="336962"/>
                </a:lnTo>
                <a:lnTo>
                  <a:pt x="1076608" y="338209"/>
                </a:lnTo>
                <a:lnTo>
                  <a:pt x="1076487" y="339955"/>
                </a:lnTo>
                <a:lnTo>
                  <a:pt x="1076384" y="341448"/>
                </a:lnTo>
                <a:lnTo>
                  <a:pt x="1074328" y="345590"/>
                </a:lnTo>
                <a:lnTo>
                  <a:pt x="1061367" y="345590"/>
                </a:lnTo>
                <a:lnTo>
                  <a:pt x="1052535" y="345854"/>
                </a:lnTo>
                <a:close/>
              </a:path>
              <a:path w="4197984" h="2640965">
                <a:moveTo>
                  <a:pt x="1071757" y="352261"/>
                </a:moveTo>
                <a:lnTo>
                  <a:pt x="1066585" y="348866"/>
                </a:lnTo>
                <a:lnTo>
                  <a:pt x="1061367" y="345590"/>
                </a:lnTo>
                <a:lnTo>
                  <a:pt x="1074328" y="345590"/>
                </a:lnTo>
                <a:lnTo>
                  <a:pt x="1073747" y="346728"/>
                </a:lnTo>
                <a:lnTo>
                  <a:pt x="1071757" y="352261"/>
                </a:lnTo>
                <a:close/>
              </a:path>
              <a:path w="4197984" h="2640965">
                <a:moveTo>
                  <a:pt x="1052537" y="83253"/>
                </a:moveTo>
                <a:lnTo>
                  <a:pt x="1051421" y="70108"/>
                </a:lnTo>
                <a:lnTo>
                  <a:pt x="1059455" y="63833"/>
                </a:lnTo>
                <a:lnTo>
                  <a:pt x="1064031" y="67268"/>
                </a:lnTo>
                <a:lnTo>
                  <a:pt x="1052537" y="83253"/>
                </a:lnTo>
                <a:close/>
              </a:path>
              <a:path w="4197984" h="2640965">
                <a:moveTo>
                  <a:pt x="1046256" y="427710"/>
                </a:moveTo>
                <a:lnTo>
                  <a:pt x="1046131" y="416299"/>
                </a:lnTo>
                <a:lnTo>
                  <a:pt x="1053371" y="420591"/>
                </a:lnTo>
                <a:lnTo>
                  <a:pt x="1051041" y="426768"/>
                </a:lnTo>
                <a:lnTo>
                  <a:pt x="1046256" y="427710"/>
                </a:lnTo>
                <a:close/>
              </a:path>
              <a:path w="4197984" h="2640965">
                <a:moveTo>
                  <a:pt x="1068231" y="326951"/>
                </a:moveTo>
                <a:lnTo>
                  <a:pt x="1065078" y="320501"/>
                </a:lnTo>
                <a:lnTo>
                  <a:pt x="1065150" y="316691"/>
                </a:lnTo>
                <a:lnTo>
                  <a:pt x="1065263" y="310714"/>
                </a:lnTo>
                <a:lnTo>
                  <a:pt x="1065353" y="301018"/>
                </a:lnTo>
                <a:lnTo>
                  <a:pt x="1072345" y="303618"/>
                </a:lnTo>
                <a:lnTo>
                  <a:pt x="1076637" y="308930"/>
                </a:lnTo>
                <a:lnTo>
                  <a:pt x="1078488" y="316691"/>
                </a:lnTo>
                <a:lnTo>
                  <a:pt x="1078159" y="326638"/>
                </a:lnTo>
                <a:lnTo>
                  <a:pt x="1068231" y="326951"/>
                </a:lnTo>
                <a:close/>
              </a:path>
              <a:path w="4197984" h="2640965">
                <a:moveTo>
                  <a:pt x="1201179" y="79925"/>
                </a:moveTo>
                <a:lnTo>
                  <a:pt x="1194332" y="76631"/>
                </a:lnTo>
                <a:lnTo>
                  <a:pt x="1199773" y="70457"/>
                </a:lnTo>
                <a:lnTo>
                  <a:pt x="1207324" y="78486"/>
                </a:lnTo>
                <a:lnTo>
                  <a:pt x="1201179" y="79925"/>
                </a:lnTo>
                <a:close/>
              </a:path>
              <a:path w="4197984" h="2640965">
                <a:moveTo>
                  <a:pt x="1199899" y="690304"/>
                </a:moveTo>
                <a:lnTo>
                  <a:pt x="1199773" y="678900"/>
                </a:lnTo>
                <a:lnTo>
                  <a:pt x="1207018" y="683185"/>
                </a:lnTo>
                <a:lnTo>
                  <a:pt x="1204687" y="689360"/>
                </a:lnTo>
                <a:lnTo>
                  <a:pt x="1199899" y="690304"/>
                </a:lnTo>
                <a:close/>
              </a:path>
              <a:path w="4197984" h="2640965">
                <a:moveTo>
                  <a:pt x="1201179" y="810066"/>
                </a:moveTo>
                <a:lnTo>
                  <a:pt x="1194332" y="806769"/>
                </a:lnTo>
                <a:lnTo>
                  <a:pt x="1199773" y="800586"/>
                </a:lnTo>
                <a:lnTo>
                  <a:pt x="1207324" y="808624"/>
                </a:lnTo>
                <a:lnTo>
                  <a:pt x="1201179" y="810066"/>
                </a:lnTo>
                <a:close/>
              </a:path>
              <a:path w="4197984" h="2640965">
                <a:moveTo>
                  <a:pt x="1177690" y="705003"/>
                </a:moveTo>
                <a:lnTo>
                  <a:pt x="1171935" y="700368"/>
                </a:lnTo>
                <a:lnTo>
                  <a:pt x="1167303" y="694608"/>
                </a:lnTo>
                <a:lnTo>
                  <a:pt x="1174179" y="698116"/>
                </a:lnTo>
                <a:lnTo>
                  <a:pt x="1177690" y="705003"/>
                </a:lnTo>
                <a:close/>
              </a:path>
              <a:path w="4197984" h="2640965">
                <a:moveTo>
                  <a:pt x="1180697" y="4997"/>
                </a:moveTo>
                <a:lnTo>
                  <a:pt x="1180647" y="71"/>
                </a:lnTo>
                <a:lnTo>
                  <a:pt x="1186983" y="71"/>
                </a:lnTo>
                <a:lnTo>
                  <a:pt x="1185478" y="4052"/>
                </a:lnTo>
                <a:lnTo>
                  <a:pt x="1180697" y="4997"/>
                </a:lnTo>
                <a:close/>
              </a:path>
              <a:path w="4197984" h="2640965">
                <a:moveTo>
                  <a:pt x="1097351" y="1268144"/>
                </a:moveTo>
                <a:lnTo>
                  <a:pt x="1088290" y="1267593"/>
                </a:lnTo>
                <a:lnTo>
                  <a:pt x="1082071" y="1264207"/>
                </a:lnTo>
                <a:lnTo>
                  <a:pt x="1078694" y="1257985"/>
                </a:lnTo>
                <a:lnTo>
                  <a:pt x="1078160" y="1248928"/>
                </a:lnTo>
                <a:lnTo>
                  <a:pt x="1097351" y="1248928"/>
                </a:lnTo>
                <a:lnTo>
                  <a:pt x="1097351" y="1268144"/>
                </a:lnTo>
                <a:close/>
              </a:path>
              <a:path w="4197984" h="2640965">
                <a:moveTo>
                  <a:pt x="1097351" y="1325791"/>
                </a:moveTo>
                <a:lnTo>
                  <a:pt x="1084563" y="1325791"/>
                </a:lnTo>
                <a:lnTo>
                  <a:pt x="1084563" y="1312982"/>
                </a:lnTo>
                <a:lnTo>
                  <a:pt x="1097351" y="1312982"/>
                </a:lnTo>
                <a:lnTo>
                  <a:pt x="1097351" y="1325791"/>
                </a:lnTo>
                <a:close/>
              </a:path>
              <a:path w="4197984" h="2640965">
                <a:moveTo>
                  <a:pt x="1084563" y="1018352"/>
                </a:moveTo>
                <a:lnTo>
                  <a:pt x="1074651" y="1013180"/>
                </a:lnTo>
                <a:lnTo>
                  <a:pt x="1072605" y="1003296"/>
                </a:lnTo>
                <a:lnTo>
                  <a:pt x="1078134" y="994539"/>
                </a:lnTo>
                <a:lnTo>
                  <a:pt x="1090949" y="992748"/>
                </a:lnTo>
                <a:lnTo>
                  <a:pt x="1091380" y="1001172"/>
                </a:lnTo>
                <a:lnTo>
                  <a:pt x="1089522" y="1007318"/>
                </a:lnTo>
                <a:lnTo>
                  <a:pt x="1086781" y="1012579"/>
                </a:lnTo>
                <a:lnTo>
                  <a:pt x="1084563" y="1018352"/>
                </a:lnTo>
                <a:close/>
              </a:path>
              <a:path w="4197984" h="2640965">
                <a:moveTo>
                  <a:pt x="1084671" y="799181"/>
                </a:moveTo>
                <a:lnTo>
                  <a:pt x="1084563" y="787777"/>
                </a:lnTo>
                <a:lnTo>
                  <a:pt x="1091790" y="792067"/>
                </a:lnTo>
                <a:lnTo>
                  <a:pt x="1089453" y="798240"/>
                </a:lnTo>
                <a:lnTo>
                  <a:pt x="1084671" y="799181"/>
                </a:lnTo>
                <a:close/>
              </a:path>
              <a:path w="4197984" h="2640965">
                <a:moveTo>
                  <a:pt x="1059055" y="1157860"/>
                </a:moveTo>
                <a:lnTo>
                  <a:pt x="1058938" y="1146458"/>
                </a:lnTo>
                <a:lnTo>
                  <a:pt x="1066174" y="1150737"/>
                </a:lnTo>
                <a:lnTo>
                  <a:pt x="1063840" y="1156912"/>
                </a:lnTo>
                <a:lnTo>
                  <a:pt x="1059055" y="1157860"/>
                </a:lnTo>
                <a:close/>
              </a:path>
              <a:path w="4197984" h="2640965">
                <a:moveTo>
                  <a:pt x="1060350" y="918957"/>
                </a:moveTo>
                <a:lnTo>
                  <a:pt x="1053503" y="915659"/>
                </a:lnTo>
                <a:lnTo>
                  <a:pt x="1058938" y="909478"/>
                </a:lnTo>
                <a:lnTo>
                  <a:pt x="1066491" y="917515"/>
                </a:lnTo>
                <a:lnTo>
                  <a:pt x="1060350" y="918957"/>
                </a:lnTo>
                <a:close/>
              </a:path>
              <a:path w="4197984" h="2640965">
                <a:moveTo>
                  <a:pt x="1225500" y="331640"/>
                </a:moveTo>
                <a:lnTo>
                  <a:pt x="1225384" y="320235"/>
                </a:lnTo>
                <a:lnTo>
                  <a:pt x="1232619" y="324526"/>
                </a:lnTo>
                <a:lnTo>
                  <a:pt x="1230284" y="330699"/>
                </a:lnTo>
                <a:lnTo>
                  <a:pt x="1225500" y="331640"/>
                </a:lnTo>
                <a:close/>
              </a:path>
              <a:path w="4197984" h="2640965">
                <a:moveTo>
                  <a:pt x="1078160" y="839019"/>
                </a:moveTo>
                <a:lnTo>
                  <a:pt x="1065354" y="839019"/>
                </a:lnTo>
                <a:lnTo>
                  <a:pt x="1065354" y="826222"/>
                </a:lnTo>
                <a:lnTo>
                  <a:pt x="1078160" y="826222"/>
                </a:lnTo>
                <a:lnTo>
                  <a:pt x="1078160" y="839019"/>
                </a:lnTo>
                <a:close/>
              </a:path>
              <a:path w="4197984" h="2640965">
                <a:moveTo>
                  <a:pt x="943709" y="224170"/>
                </a:moveTo>
                <a:lnTo>
                  <a:pt x="936021" y="216665"/>
                </a:lnTo>
                <a:lnTo>
                  <a:pt x="939256" y="208362"/>
                </a:lnTo>
                <a:lnTo>
                  <a:pt x="949523" y="203159"/>
                </a:lnTo>
                <a:lnTo>
                  <a:pt x="962931" y="204954"/>
                </a:lnTo>
                <a:lnTo>
                  <a:pt x="962931" y="218759"/>
                </a:lnTo>
                <a:lnTo>
                  <a:pt x="952003" y="218759"/>
                </a:lnTo>
                <a:lnTo>
                  <a:pt x="946686" y="219334"/>
                </a:lnTo>
                <a:lnTo>
                  <a:pt x="943709" y="224170"/>
                </a:lnTo>
                <a:close/>
              </a:path>
              <a:path w="4197984" h="2640965">
                <a:moveTo>
                  <a:pt x="962931" y="224170"/>
                </a:moveTo>
                <a:lnTo>
                  <a:pt x="957979" y="220889"/>
                </a:lnTo>
                <a:lnTo>
                  <a:pt x="952003" y="218759"/>
                </a:lnTo>
                <a:lnTo>
                  <a:pt x="962931" y="218759"/>
                </a:lnTo>
                <a:lnTo>
                  <a:pt x="962931" y="224170"/>
                </a:lnTo>
                <a:close/>
              </a:path>
              <a:path w="4197984" h="2640965">
                <a:moveTo>
                  <a:pt x="956531" y="262600"/>
                </a:moveTo>
                <a:lnTo>
                  <a:pt x="943709" y="262600"/>
                </a:lnTo>
                <a:lnTo>
                  <a:pt x="943709" y="249776"/>
                </a:lnTo>
                <a:lnTo>
                  <a:pt x="956531" y="249776"/>
                </a:lnTo>
                <a:lnTo>
                  <a:pt x="956531" y="262600"/>
                </a:lnTo>
                <a:close/>
              </a:path>
              <a:path w="4197984" h="2640965">
                <a:moveTo>
                  <a:pt x="956636" y="536594"/>
                </a:moveTo>
                <a:lnTo>
                  <a:pt x="956531" y="525188"/>
                </a:lnTo>
                <a:lnTo>
                  <a:pt x="963751" y="529480"/>
                </a:lnTo>
                <a:lnTo>
                  <a:pt x="961415" y="535654"/>
                </a:lnTo>
                <a:lnTo>
                  <a:pt x="956636" y="536594"/>
                </a:lnTo>
                <a:close/>
              </a:path>
              <a:path w="4197984" h="2640965">
                <a:moveTo>
                  <a:pt x="943710" y="339451"/>
                </a:moveTo>
                <a:lnTo>
                  <a:pt x="935840" y="336648"/>
                </a:lnTo>
                <a:lnTo>
                  <a:pt x="930580" y="331252"/>
                </a:lnTo>
                <a:lnTo>
                  <a:pt x="930898" y="320559"/>
                </a:lnTo>
                <a:lnTo>
                  <a:pt x="930908" y="320235"/>
                </a:lnTo>
                <a:lnTo>
                  <a:pt x="938586" y="320559"/>
                </a:lnTo>
                <a:lnTo>
                  <a:pt x="942204" y="324945"/>
                </a:lnTo>
                <a:lnTo>
                  <a:pt x="943284" y="331252"/>
                </a:lnTo>
                <a:lnTo>
                  <a:pt x="943375" y="331780"/>
                </a:lnTo>
                <a:lnTo>
                  <a:pt x="943588" y="336648"/>
                </a:lnTo>
                <a:lnTo>
                  <a:pt x="943710" y="339451"/>
                </a:lnTo>
                <a:close/>
              </a:path>
              <a:path w="4197984" h="2640965">
                <a:moveTo>
                  <a:pt x="963583" y="293346"/>
                </a:moveTo>
                <a:lnTo>
                  <a:pt x="957296" y="291758"/>
                </a:lnTo>
                <a:lnTo>
                  <a:pt x="962932" y="281804"/>
                </a:lnTo>
                <a:lnTo>
                  <a:pt x="969545" y="289163"/>
                </a:lnTo>
                <a:lnTo>
                  <a:pt x="963583" y="293346"/>
                </a:lnTo>
                <a:close/>
              </a:path>
              <a:path w="4197984" h="2640965">
                <a:moveTo>
                  <a:pt x="956636" y="619848"/>
                </a:moveTo>
                <a:lnTo>
                  <a:pt x="956531" y="608443"/>
                </a:lnTo>
                <a:lnTo>
                  <a:pt x="963751" y="612734"/>
                </a:lnTo>
                <a:lnTo>
                  <a:pt x="961415" y="618907"/>
                </a:lnTo>
                <a:lnTo>
                  <a:pt x="956636" y="619848"/>
                </a:lnTo>
                <a:close/>
              </a:path>
              <a:path w="4197984" h="2640965">
                <a:moveTo>
                  <a:pt x="975736" y="787777"/>
                </a:moveTo>
                <a:lnTo>
                  <a:pt x="962931" y="787777"/>
                </a:lnTo>
                <a:lnTo>
                  <a:pt x="962931" y="774966"/>
                </a:lnTo>
                <a:lnTo>
                  <a:pt x="975736" y="774966"/>
                </a:lnTo>
                <a:lnTo>
                  <a:pt x="975736" y="787777"/>
                </a:lnTo>
                <a:close/>
              </a:path>
              <a:path w="4197984" h="2640965">
                <a:moveTo>
                  <a:pt x="982138" y="595646"/>
                </a:moveTo>
                <a:lnTo>
                  <a:pt x="977613" y="592152"/>
                </a:lnTo>
                <a:lnTo>
                  <a:pt x="976075" y="585683"/>
                </a:lnTo>
                <a:lnTo>
                  <a:pt x="975967" y="577790"/>
                </a:lnTo>
                <a:lnTo>
                  <a:pt x="975842" y="573586"/>
                </a:lnTo>
                <a:lnTo>
                  <a:pt x="975736" y="570026"/>
                </a:lnTo>
                <a:lnTo>
                  <a:pt x="984159" y="573586"/>
                </a:lnTo>
                <a:lnTo>
                  <a:pt x="987614" y="580312"/>
                </a:lnTo>
                <a:lnTo>
                  <a:pt x="986731" y="588299"/>
                </a:lnTo>
                <a:lnTo>
                  <a:pt x="982138" y="595646"/>
                </a:lnTo>
                <a:close/>
              </a:path>
              <a:path w="4197984" h="2640965">
                <a:moveTo>
                  <a:pt x="982138" y="717332"/>
                </a:moveTo>
                <a:lnTo>
                  <a:pt x="969335" y="717332"/>
                </a:lnTo>
                <a:lnTo>
                  <a:pt x="969335" y="704523"/>
                </a:lnTo>
                <a:lnTo>
                  <a:pt x="982138" y="704523"/>
                </a:lnTo>
                <a:lnTo>
                  <a:pt x="982138" y="717332"/>
                </a:lnTo>
                <a:close/>
              </a:path>
              <a:path w="4197984" h="2640965">
                <a:moveTo>
                  <a:pt x="956531" y="1165674"/>
                </a:moveTo>
                <a:lnTo>
                  <a:pt x="947562" y="1161578"/>
                </a:lnTo>
                <a:lnTo>
                  <a:pt x="946043" y="1156788"/>
                </a:lnTo>
                <a:lnTo>
                  <a:pt x="948074" y="1150332"/>
                </a:lnTo>
                <a:lnTo>
                  <a:pt x="948167" y="1150035"/>
                </a:lnTo>
                <a:lnTo>
                  <a:pt x="950129" y="1140051"/>
                </a:lnTo>
                <a:lnTo>
                  <a:pt x="958548" y="1143606"/>
                </a:lnTo>
                <a:lnTo>
                  <a:pt x="961998" y="1150332"/>
                </a:lnTo>
                <a:lnTo>
                  <a:pt x="961115" y="1158323"/>
                </a:lnTo>
                <a:lnTo>
                  <a:pt x="956531" y="1165674"/>
                </a:lnTo>
                <a:close/>
              </a:path>
              <a:path w="4197984" h="2640965">
                <a:moveTo>
                  <a:pt x="956531" y="441919"/>
                </a:moveTo>
                <a:lnTo>
                  <a:pt x="943709" y="441919"/>
                </a:lnTo>
                <a:lnTo>
                  <a:pt x="943709" y="429123"/>
                </a:lnTo>
                <a:lnTo>
                  <a:pt x="956531" y="429123"/>
                </a:lnTo>
                <a:lnTo>
                  <a:pt x="956531" y="441919"/>
                </a:lnTo>
                <a:close/>
              </a:path>
              <a:path w="4197984" h="2640965">
                <a:moveTo>
                  <a:pt x="956529" y="467557"/>
                </a:moveTo>
                <a:lnTo>
                  <a:pt x="959284" y="457509"/>
                </a:lnTo>
                <a:lnTo>
                  <a:pt x="961053" y="446466"/>
                </a:lnTo>
                <a:lnTo>
                  <a:pt x="965362" y="437963"/>
                </a:lnTo>
                <a:lnTo>
                  <a:pt x="975736" y="435530"/>
                </a:lnTo>
                <a:lnTo>
                  <a:pt x="975015" y="446466"/>
                </a:lnTo>
                <a:lnTo>
                  <a:pt x="974943" y="447550"/>
                </a:lnTo>
                <a:lnTo>
                  <a:pt x="972710" y="457509"/>
                </a:lnTo>
                <a:lnTo>
                  <a:pt x="972598" y="458009"/>
                </a:lnTo>
                <a:lnTo>
                  <a:pt x="967020" y="465235"/>
                </a:lnTo>
                <a:lnTo>
                  <a:pt x="956529" y="467557"/>
                </a:lnTo>
                <a:close/>
              </a:path>
              <a:path w="4197984" h="2640965">
                <a:moveTo>
                  <a:pt x="1027048" y="350853"/>
                </a:moveTo>
                <a:lnTo>
                  <a:pt x="1026926" y="339450"/>
                </a:lnTo>
                <a:lnTo>
                  <a:pt x="1034159" y="343735"/>
                </a:lnTo>
                <a:lnTo>
                  <a:pt x="1031829" y="349909"/>
                </a:lnTo>
                <a:lnTo>
                  <a:pt x="1027048" y="350853"/>
                </a:lnTo>
                <a:close/>
              </a:path>
              <a:path w="4197984" h="2640965">
                <a:moveTo>
                  <a:pt x="1039730" y="576415"/>
                </a:moveTo>
                <a:lnTo>
                  <a:pt x="1030841" y="572507"/>
                </a:lnTo>
                <a:lnTo>
                  <a:pt x="1027295" y="563479"/>
                </a:lnTo>
                <a:lnTo>
                  <a:pt x="1027230" y="563313"/>
                </a:lnTo>
                <a:lnTo>
                  <a:pt x="1026735" y="552515"/>
                </a:lnTo>
                <a:lnTo>
                  <a:pt x="1026668" y="551067"/>
                </a:lnTo>
                <a:lnTo>
                  <a:pt x="1026809" y="543898"/>
                </a:lnTo>
                <a:lnTo>
                  <a:pt x="1026924" y="538000"/>
                </a:lnTo>
                <a:lnTo>
                  <a:pt x="1033836" y="543898"/>
                </a:lnTo>
                <a:lnTo>
                  <a:pt x="1038029" y="552515"/>
                </a:lnTo>
                <a:lnTo>
                  <a:pt x="1039844" y="563313"/>
                </a:lnTo>
                <a:lnTo>
                  <a:pt x="1039730" y="576415"/>
                </a:lnTo>
                <a:close/>
              </a:path>
              <a:path w="4197984" h="2640965">
                <a:moveTo>
                  <a:pt x="943709" y="1505109"/>
                </a:moveTo>
                <a:lnTo>
                  <a:pt x="938199" y="1495109"/>
                </a:lnTo>
                <a:lnTo>
                  <a:pt x="944443" y="1489752"/>
                </a:lnTo>
                <a:lnTo>
                  <a:pt x="950320" y="1492074"/>
                </a:lnTo>
                <a:lnTo>
                  <a:pt x="943709" y="1505109"/>
                </a:lnTo>
                <a:close/>
              </a:path>
              <a:path w="4197984" h="2640965">
                <a:moveTo>
                  <a:pt x="1001332" y="288208"/>
                </a:moveTo>
                <a:lnTo>
                  <a:pt x="988527" y="288208"/>
                </a:lnTo>
                <a:lnTo>
                  <a:pt x="988527" y="275397"/>
                </a:lnTo>
                <a:lnTo>
                  <a:pt x="1001332" y="275397"/>
                </a:lnTo>
                <a:lnTo>
                  <a:pt x="1001332" y="288208"/>
                </a:lnTo>
                <a:close/>
              </a:path>
              <a:path w="4197984" h="2640965">
                <a:moveTo>
                  <a:pt x="1019127" y="483426"/>
                </a:moveTo>
                <a:lnTo>
                  <a:pt x="1012982" y="481983"/>
                </a:lnTo>
                <a:lnTo>
                  <a:pt x="1020539" y="473945"/>
                </a:lnTo>
                <a:lnTo>
                  <a:pt x="1025979" y="480128"/>
                </a:lnTo>
                <a:lnTo>
                  <a:pt x="1019127" y="483426"/>
                </a:lnTo>
                <a:close/>
              </a:path>
              <a:path w="4197984" h="2640965">
                <a:moveTo>
                  <a:pt x="956978" y="1086192"/>
                </a:moveTo>
                <a:lnTo>
                  <a:pt x="946967" y="1084112"/>
                </a:lnTo>
                <a:lnTo>
                  <a:pt x="943709" y="1069594"/>
                </a:lnTo>
                <a:lnTo>
                  <a:pt x="975736" y="1069594"/>
                </a:lnTo>
                <a:lnTo>
                  <a:pt x="968362" y="1079972"/>
                </a:lnTo>
                <a:lnTo>
                  <a:pt x="956978" y="1086192"/>
                </a:lnTo>
                <a:close/>
              </a:path>
              <a:path w="4197984" h="2640965">
                <a:moveTo>
                  <a:pt x="963408" y="737719"/>
                </a:moveTo>
                <a:lnTo>
                  <a:pt x="955568" y="737719"/>
                </a:lnTo>
                <a:lnTo>
                  <a:pt x="956145" y="734059"/>
                </a:lnTo>
                <a:lnTo>
                  <a:pt x="956531" y="730143"/>
                </a:lnTo>
                <a:lnTo>
                  <a:pt x="962983" y="733469"/>
                </a:lnTo>
                <a:lnTo>
                  <a:pt x="963291" y="736552"/>
                </a:lnTo>
                <a:lnTo>
                  <a:pt x="963408" y="737719"/>
                </a:lnTo>
                <a:close/>
              </a:path>
              <a:path w="4197984" h="2640965">
                <a:moveTo>
                  <a:pt x="959515" y="750196"/>
                </a:moveTo>
                <a:lnTo>
                  <a:pt x="950129" y="749360"/>
                </a:lnTo>
                <a:lnTo>
                  <a:pt x="950129" y="736552"/>
                </a:lnTo>
                <a:lnTo>
                  <a:pt x="955568" y="737719"/>
                </a:lnTo>
                <a:lnTo>
                  <a:pt x="963408" y="737719"/>
                </a:lnTo>
                <a:lnTo>
                  <a:pt x="963889" y="742526"/>
                </a:lnTo>
                <a:lnTo>
                  <a:pt x="959515" y="750196"/>
                </a:lnTo>
                <a:close/>
              </a:path>
              <a:path w="4197984" h="2640965">
                <a:moveTo>
                  <a:pt x="956531" y="832626"/>
                </a:moveTo>
                <a:lnTo>
                  <a:pt x="944695" y="831220"/>
                </a:lnTo>
                <a:lnTo>
                  <a:pt x="938861" y="824502"/>
                </a:lnTo>
                <a:lnTo>
                  <a:pt x="938657" y="815438"/>
                </a:lnTo>
                <a:lnTo>
                  <a:pt x="943709" y="806993"/>
                </a:lnTo>
                <a:lnTo>
                  <a:pt x="950715" y="809598"/>
                </a:lnTo>
                <a:lnTo>
                  <a:pt x="955011" y="814910"/>
                </a:lnTo>
                <a:lnTo>
                  <a:pt x="956862" y="822673"/>
                </a:lnTo>
                <a:lnTo>
                  <a:pt x="956578" y="831220"/>
                </a:lnTo>
                <a:lnTo>
                  <a:pt x="956531" y="832626"/>
                </a:lnTo>
                <a:close/>
              </a:path>
              <a:path w="4197984" h="2640965">
                <a:moveTo>
                  <a:pt x="950129" y="595646"/>
                </a:moveTo>
                <a:lnTo>
                  <a:pt x="940378" y="590871"/>
                </a:lnTo>
                <a:lnTo>
                  <a:pt x="938655" y="583569"/>
                </a:lnTo>
                <a:lnTo>
                  <a:pt x="941064" y="574298"/>
                </a:lnTo>
                <a:lnTo>
                  <a:pt x="943709" y="563619"/>
                </a:lnTo>
                <a:lnTo>
                  <a:pt x="952809" y="567750"/>
                </a:lnTo>
                <a:lnTo>
                  <a:pt x="956295" y="576815"/>
                </a:lnTo>
                <a:lnTo>
                  <a:pt x="955093" y="587288"/>
                </a:lnTo>
                <a:lnTo>
                  <a:pt x="950129" y="595646"/>
                </a:lnTo>
                <a:close/>
              </a:path>
              <a:path w="4197984" h="2640965">
                <a:moveTo>
                  <a:pt x="969440" y="491754"/>
                </a:moveTo>
                <a:lnTo>
                  <a:pt x="969336" y="480350"/>
                </a:lnTo>
                <a:lnTo>
                  <a:pt x="976551" y="484635"/>
                </a:lnTo>
                <a:lnTo>
                  <a:pt x="974215" y="490809"/>
                </a:lnTo>
                <a:lnTo>
                  <a:pt x="969440" y="491754"/>
                </a:lnTo>
                <a:close/>
              </a:path>
              <a:path w="4197984" h="2640965">
                <a:moveTo>
                  <a:pt x="943709" y="1344994"/>
                </a:moveTo>
                <a:lnTo>
                  <a:pt x="936495" y="1333296"/>
                </a:lnTo>
                <a:lnTo>
                  <a:pt x="939143" y="1324342"/>
                </a:lnTo>
                <a:lnTo>
                  <a:pt x="944073" y="1325715"/>
                </a:lnTo>
                <a:lnTo>
                  <a:pt x="943709" y="1344994"/>
                </a:lnTo>
                <a:close/>
              </a:path>
              <a:path w="4197984" h="2640965">
                <a:moveTo>
                  <a:pt x="950601" y="494333"/>
                </a:moveTo>
                <a:lnTo>
                  <a:pt x="942779" y="494333"/>
                </a:lnTo>
                <a:lnTo>
                  <a:pt x="943356" y="490671"/>
                </a:lnTo>
                <a:lnTo>
                  <a:pt x="943710" y="486757"/>
                </a:lnTo>
                <a:lnTo>
                  <a:pt x="950173" y="490091"/>
                </a:lnTo>
                <a:lnTo>
                  <a:pt x="950483" y="493161"/>
                </a:lnTo>
                <a:lnTo>
                  <a:pt x="950601" y="494333"/>
                </a:lnTo>
                <a:close/>
              </a:path>
              <a:path w="4197984" h="2640965">
                <a:moveTo>
                  <a:pt x="946710" y="506817"/>
                </a:moveTo>
                <a:lnTo>
                  <a:pt x="937309" y="505973"/>
                </a:lnTo>
                <a:lnTo>
                  <a:pt x="937309" y="493161"/>
                </a:lnTo>
                <a:lnTo>
                  <a:pt x="942779" y="494333"/>
                </a:lnTo>
                <a:lnTo>
                  <a:pt x="950601" y="494333"/>
                </a:lnTo>
                <a:lnTo>
                  <a:pt x="951086" y="499150"/>
                </a:lnTo>
                <a:lnTo>
                  <a:pt x="946710" y="506817"/>
                </a:lnTo>
                <a:close/>
              </a:path>
              <a:path w="4197984" h="2640965">
                <a:moveTo>
                  <a:pt x="982138" y="345854"/>
                </a:moveTo>
                <a:lnTo>
                  <a:pt x="974717" y="330561"/>
                </a:lnTo>
                <a:lnTo>
                  <a:pt x="979966" y="326178"/>
                </a:lnTo>
                <a:lnTo>
                  <a:pt x="986300" y="331633"/>
                </a:lnTo>
                <a:lnTo>
                  <a:pt x="982138" y="345854"/>
                </a:lnTo>
                <a:close/>
              </a:path>
              <a:path w="4197984" h="2640965">
                <a:moveTo>
                  <a:pt x="944200" y="411080"/>
                </a:moveTo>
                <a:lnTo>
                  <a:pt x="936375" y="411080"/>
                </a:lnTo>
                <a:lnTo>
                  <a:pt x="936955" y="407403"/>
                </a:lnTo>
                <a:lnTo>
                  <a:pt x="937309" y="403504"/>
                </a:lnTo>
                <a:lnTo>
                  <a:pt x="943772" y="406829"/>
                </a:lnTo>
                <a:lnTo>
                  <a:pt x="944081" y="409894"/>
                </a:lnTo>
                <a:lnTo>
                  <a:pt x="944200" y="411080"/>
                </a:lnTo>
                <a:close/>
              </a:path>
              <a:path w="4197984" h="2640965">
                <a:moveTo>
                  <a:pt x="940308" y="423555"/>
                </a:moveTo>
                <a:lnTo>
                  <a:pt x="930908" y="422720"/>
                </a:lnTo>
                <a:lnTo>
                  <a:pt x="930908" y="409894"/>
                </a:lnTo>
                <a:lnTo>
                  <a:pt x="936375" y="411080"/>
                </a:lnTo>
                <a:lnTo>
                  <a:pt x="944200" y="411080"/>
                </a:lnTo>
                <a:lnTo>
                  <a:pt x="944684" y="415886"/>
                </a:lnTo>
                <a:lnTo>
                  <a:pt x="940308" y="423555"/>
                </a:lnTo>
                <a:close/>
              </a:path>
              <a:path w="4197984" h="2640965">
                <a:moveTo>
                  <a:pt x="975736" y="140901"/>
                </a:moveTo>
                <a:lnTo>
                  <a:pt x="962931" y="140901"/>
                </a:lnTo>
                <a:lnTo>
                  <a:pt x="962931" y="128092"/>
                </a:lnTo>
                <a:lnTo>
                  <a:pt x="975736" y="128092"/>
                </a:lnTo>
                <a:lnTo>
                  <a:pt x="975736" y="140901"/>
                </a:lnTo>
                <a:close/>
              </a:path>
              <a:path w="4197984" h="2640965">
                <a:moveTo>
                  <a:pt x="1142182" y="128092"/>
                </a:moveTo>
                <a:lnTo>
                  <a:pt x="1129376" y="128092"/>
                </a:lnTo>
                <a:lnTo>
                  <a:pt x="1129376" y="115281"/>
                </a:lnTo>
                <a:lnTo>
                  <a:pt x="1142182" y="115281"/>
                </a:lnTo>
                <a:lnTo>
                  <a:pt x="1142182" y="128092"/>
                </a:lnTo>
                <a:close/>
              </a:path>
              <a:path w="4197984" h="2640965">
                <a:moveTo>
                  <a:pt x="1132871" y="38913"/>
                </a:moveTo>
                <a:lnTo>
                  <a:pt x="1127111" y="34278"/>
                </a:lnTo>
                <a:lnTo>
                  <a:pt x="1122484" y="28517"/>
                </a:lnTo>
                <a:lnTo>
                  <a:pt x="1129378" y="32027"/>
                </a:lnTo>
                <a:lnTo>
                  <a:pt x="1132871" y="38913"/>
                </a:lnTo>
                <a:close/>
              </a:path>
              <a:path w="4197984" h="2640965">
                <a:moveTo>
                  <a:pt x="1059055" y="754356"/>
                </a:moveTo>
                <a:lnTo>
                  <a:pt x="1058938" y="742955"/>
                </a:lnTo>
                <a:lnTo>
                  <a:pt x="1066174" y="747233"/>
                </a:lnTo>
                <a:lnTo>
                  <a:pt x="1063840" y="753407"/>
                </a:lnTo>
                <a:lnTo>
                  <a:pt x="1059055" y="754356"/>
                </a:lnTo>
                <a:close/>
              </a:path>
              <a:path w="4197984" h="2640965">
                <a:moveTo>
                  <a:pt x="1071757" y="512377"/>
                </a:moveTo>
                <a:lnTo>
                  <a:pt x="1063732" y="507611"/>
                </a:lnTo>
                <a:lnTo>
                  <a:pt x="1058224" y="500312"/>
                </a:lnTo>
                <a:lnTo>
                  <a:pt x="1054677" y="491039"/>
                </a:lnTo>
                <a:lnTo>
                  <a:pt x="1052535" y="480350"/>
                </a:lnTo>
                <a:lnTo>
                  <a:pt x="1067597" y="475437"/>
                </a:lnTo>
                <a:lnTo>
                  <a:pt x="1076318" y="483304"/>
                </a:lnTo>
                <a:lnTo>
                  <a:pt x="1077953" y="497700"/>
                </a:lnTo>
                <a:lnTo>
                  <a:pt x="1071757" y="512377"/>
                </a:lnTo>
                <a:close/>
              </a:path>
              <a:path w="4197984" h="2640965">
                <a:moveTo>
                  <a:pt x="1059055" y="818401"/>
                </a:moveTo>
                <a:lnTo>
                  <a:pt x="1058938" y="806993"/>
                </a:lnTo>
                <a:lnTo>
                  <a:pt x="1066174" y="811280"/>
                </a:lnTo>
                <a:lnTo>
                  <a:pt x="1063840" y="817456"/>
                </a:lnTo>
                <a:lnTo>
                  <a:pt x="1059055" y="818401"/>
                </a:lnTo>
                <a:close/>
              </a:path>
              <a:path w="4197984" h="2640965">
                <a:moveTo>
                  <a:pt x="1046256" y="568619"/>
                </a:moveTo>
                <a:lnTo>
                  <a:pt x="1046131" y="557216"/>
                </a:lnTo>
                <a:lnTo>
                  <a:pt x="1053371" y="561501"/>
                </a:lnTo>
                <a:lnTo>
                  <a:pt x="1051041" y="567674"/>
                </a:lnTo>
                <a:lnTo>
                  <a:pt x="1046256" y="568619"/>
                </a:lnTo>
                <a:close/>
              </a:path>
              <a:path w="4197984" h="2640965">
                <a:moveTo>
                  <a:pt x="1094949" y="583914"/>
                </a:moveTo>
                <a:lnTo>
                  <a:pt x="1083765" y="581922"/>
                </a:lnTo>
                <a:lnTo>
                  <a:pt x="1072975" y="575580"/>
                </a:lnTo>
                <a:lnTo>
                  <a:pt x="1065354" y="570027"/>
                </a:lnTo>
                <a:lnTo>
                  <a:pt x="1067950" y="563019"/>
                </a:lnTo>
                <a:lnTo>
                  <a:pt x="1073255" y="558723"/>
                </a:lnTo>
                <a:lnTo>
                  <a:pt x="1081008" y="556876"/>
                </a:lnTo>
                <a:lnTo>
                  <a:pt x="1090949" y="557216"/>
                </a:lnTo>
                <a:lnTo>
                  <a:pt x="1092758" y="567549"/>
                </a:lnTo>
                <a:lnTo>
                  <a:pt x="1084918" y="568231"/>
                </a:lnTo>
                <a:lnTo>
                  <a:pt x="1084599" y="575580"/>
                </a:lnTo>
                <a:lnTo>
                  <a:pt x="1084563" y="576415"/>
                </a:lnTo>
                <a:lnTo>
                  <a:pt x="1103755" y="576415"/>
                </a:lnTo>
                <a:lnTo>
                  <a:pt x="1094949" y="583914"/>
                </a:lnTo>
                <a:close/>
              </a:path>
              <a:path w="4197984" h="2640965">
                <a:moveTo>
                  <a:pt x="1065354" y="672496"/>
                </a:moveTo>
                <a:lnTo>
                  <a:pt x="1064986" y="660441"/>
                </a:lnTo>
                <a:lnTo>
                  <a:pt x="1064899" y="657630"/>
                </a:lnTo>
                <a:lnTo>
                  <a:pt x="1068275" y="646597"/>
                </a:lnTo>
                <a:lnTo>
                  <a:pt x="1076640" y="640470"/>
                </a:lnTo>
                <a:lnTo>
                  <a:pt x="1090949" y="640470"/>
                </a:lnTo>
                <a:lnTo>
                  <a:pt x="1085610" y="649543"/>
                </a:lnTo>
                <a:lnTo>
                  <a:pt x="1082104" y="660441"/>
                </a:lnTo>
                <a:lnTo>
                  <a:pt x="1076622" y="669360"/>
                </a:lnTo>
                <a:lnTo>
                  <a:pt x="1065354" y="672496"/>
                </a:lnTo>
                <a:close/>
              </a:path>
              <a:path w="4197984" h="2640965">
                <a:moveTo>
                  <a:pt x="1059055" y="542996"/>
                </a:moveTo>
                <a:lnTo>
                  <a:pt x="1058938" y="531593"/>
                </a:lnTo>
                <a:lnTo>
                  <a:pt x="1066174" y="535878"/>
                </a:lnTo>
                <a:lnTo>
                  <a:pt x="1063840" y="542052"/>
                </a:lnTo>
                <a:lnTo>
                  <a:pt x="1059055" y="542996"/>
                </a:lnTo>
                <a:close/>
              </a:path>
              <a:path w="4197984" h="2640965">
                <a:moveTo>
                  <a:pt x="1082786" y="735904"/>
                </a:moveTo>
                <a:lnTo>
                  <a:pt x="1077403" y="730893"/>
                </a:lnTo>
                <a:lnTo>
                  <a:pt x="1072398" y="725508"/>
                </a:lnTo>
                <a:lnTo>
                  <a:pt x="1078159" y="730143"/>
                </a:lnTo>
                <a:lnTo>
                  <a:pt x="1082786" y="735904"/>
                </a:lnTo>
                <a:close/>
              </a:path>
              <a:path w="4197984" h="2640965">
                <a:moveTo>
                  <a:pt x="1098947" y="623827"/>
                </a:moveTo>
                <a:lnTo>
                  <a:pt x="1092485" y="620283"/>
                </a:lnTo>
                <a:lnTo>
                  <a:pt x="1097351" y="608443"/>
                </a:lnTo>
                <a:lnTo>
                  <a:pt x="1104610" y="619678"/>
                </a:lnTo>
                <a:lnTo>
                  <a:pt x="1098947" y="623827"/>
                </a:lnTo>
                <a:close/>
              </a:path>
              <a:path w="4197984" h="2640965">
                <a:moveTo>
                  <a:pt x="1123080" y="203545"/>
                </a:moveTo>
                <a:lnTo>
                  <a:pt x="1122976" y="192143"/>
                </a:lnTo>
                <a:lnTo>
                  <a:pt x="1130191" y="196427"/>
                </a:lnTo>
                <a:lnTo>
                  <a:pt x="1127855" y="202601"/>
                </a:lnTo>
                <a:lnTo>
                  <a:pt x="1123080" y="203545"/>
                </a:lnTo>
                <a:close/>
              </a:path>
              <a:path w="4197984" h="2640965">
                <a:moveTo>
                  <a:pt x="1148696" y="568619"/>
                </a:moveTo>
                <a:lnTo>
                  <a:pt x="1148583" y="557216"/>
                </a:lnTo>
                <a:lnTo>
                  <a:pt x="1155802" y="561501"/>
                </a:lnTo>
                <a:lnTo>
                  <a:pt x="1153470" y="567674"/>
                </a:lnTo>
                <a:lnTo>
                  <a:pt x="1148696" y="568619"/>
                </a:lnTo>
                <a:close/>
              </a:path>
              <a:path w="4197984" h="2640965">
                <a:moveTo>
                  <a:pt x="1142292" y="651873"/>
                </a:moveTo>
                <a:lnTo>
                  <a:pt x="1142182" y="640470"/>
                </a:lnTo>
                <a:lnTo>
                  <a:pt x="1149399" y="644755"/>
                </a:lnTo>
                <a:lnTo>
                  <a:pt x="1147066" y="650929"/>
                </a:lnTo>
                <a:lnTo>
                  <a:pt x="1142292" y="651873"/>
                </a:lnTo>
                <a:close/>
              </a:path>
              <a:path w="4197984" h="2640965">
                <a:moveTo>
                  <a:pt x="1129378" y="557216"/>
                </a:moveTo>
                <a:lnTo>
                  <a:pt x="1132485" y="546062"/>
                </a:lnTo>
                <a:lnTo>
                  <a:pt x="1132285" y="539407"/>
                </a:lnTo>
                <a:lnTo>
                  <a:pt x="1130631" y="532047"/>
                </a:lnTo>
                <a:lnTo>
                  <a:pt x="1129378" y="518784"/>
                </a:lnTo>
                <a:lnTo>
                  <a:pt x="1140615" y="522200"/>
                </a:lnTo>
                <a:lnTo>
                  <a:pt x="1144361" y="537993"/>
                </a:lnTo>
                <a:lnTo>
                  <a:pt x="1140615" y="553789"/>
                </a:lnTo>
                <a:lnTo>
                  <a:pt x="1129378" y="557216"/>
                </a:lnTo>
                <a:close/>
              </a:path>
              <a:path w="4197984" h="2640965">
                <a:moveTo>
                  <a:pt x="1133593" y="287106"/>
                </a:moveTo>
                <a:lnTo>
                  <a:pt x="1122976" y="281804"/>
                </a:lnTo>
                <a:lnTo>
                  <a:pt x="1130852" y="276877"/>
                </a:lnTo>
                <a:lnTo>
                  <a:pt x="1137941" y="271168"/>
                </a:lnTo>
                <a:lnTo>
                  <a:pt x="1145547" y="265977"/>
                </a:lnTo>
                <a:lnTo>
                  <a:pt x="1154974" y="262600"/>
                </a:lnTo>
                <a:lnTo>
                  <a:pt x="1152018" y="275564"/>
                </a:lnTo>
                <a:lnTo>
                  <a:pt x="1144082" y="284379"/>
                </a:lnTo>
                <a:lnTo>
                  <a:pt x="1133593" y="287106"/>
                </a:lnTo>
                <a:close/>
              </a:path>
              <a:path w="4197984" h="2640965">
                <a:moveTo>
                  <a:pt x="860602" y="261187"/>
                </a:moveTo>
                <a:lnTo>
                  <a:pt x="860480" y="249776"/>
                </a:lnTo>
                <a:lnTo>
                  <a:pt x="867713" y="254068"/>
                </a:lnTo>
                <a:lnTo>
                  <a:pt x="865383" y="260245"/>
                </a:lnTo>
                <a:lnTo>
                  <a:pt x="860602" y="261187"/>
                </a:lnTo>
                <a:close/>
              </a:path>
              <a:path w="4197984" h="2640965">
                <a:moveTo>
                  <a:pt x="880110" y="45798"/>
                </a:moveTo>
                <a:lnTo>
                  <a:pt x="872443" y="41423"/>
                </a:lnTo>
                <a:lnTo>
                  <a:pt x="873284" y="32025"/>
                </a:lnTo>
                <a:lnTo>
                  <a:pt x="883629" y="30216"/>
                </a:lnTo>
                <a:lnTo>
                  <a:pt x="884312" y="38075"/>
                </a:lnTo>
                <a:lnTo>
                  <a:pt x="892491" y="38430"/>
                </a:lnTo>
                <a:lnTo>
                  <a:pt x="889165" y="44888"/>
                </a:lnTo>
                <a:lnTo>
                  <a:pt x="880110" y="45798"/>
                </a:lnTo>
                <a:close/>
              </a:path>
              <a:path w="4197984" h="2640965">
                <a:moveTo>
                  <a:pt x="828483" y="928692"/>
                </a:moveTo>
                <a:lnTo>
                  <a:pt x="821270" y="916993"/>
                </a:lnTo>
                <a:lnTo>
                  <a:pt x="823920" y="908036"/>
                </a:lnTo>
                <a:lnTo>
                  <a:pt x="828852" y="909407"/>
                </a:lnTo>
                <a:lnTo>
                  <a:pt x="828483" y="928692"/>
                </a:lnTo>
                <a:close/>
              </a:path>
              <a:path w="4197984" h="2640965">
                <a:moveTo>
                  <a:pt x="915219" y="218235"/>
                </a:moveTo>
                <a:lnTo>
                  <a:pt x="909457" y="213603"/>
                </a:lnTo>
                <a:lnTo>
                  <a:pt x="904823" y="207842"/>
                </a:lnTo>
                <a:lnTo>
                  <a:pt x="911713" y="211346"/>
                </a:lnTo>
                <a:lnTo>
                  <a:pt x="915219" y="218235"/>
                </a:lnTo>
                <a:close/>
              </a:path>
              <a:path w="4197984" h="2640965">
                <a:moveTo>
                  <a:pt x="783684" y="224170"/>
                </a:moveTo>
                <a:lnTo>
                  <a:pt x="778164" y="218479"/>
                </a:lnTo>
                <a:lnTo>
                  <a:pt x="775033" y="210396"/>
                </a:lnTo>
                <a:lnTo>
                  <a:pt x="773022" y="201193"/>
                </a:lnTo>
                <a:lnTo>
                  <a:pt x="770862" y="192143"/>
                </a:lnTo>
                <a:lnTo>
                  <a:pt x="784445" y="194712"/>
                </a:lnTo>
                <a:lnTo>
                  <a:pt x="787277" y="200773"/>
                </a:lnTo>
                <a:lnTo>
                  <a:pt x="785135" y="210396"/>
                </a:lnTo>
                <a:lnTo>
                  <a:pt x="783684" y="224170"/>
                </a:lnTo>
                <a:close/>
              </a:path>
              <a:path w="4197984" h="2640965">
                <a:moveTo>
                  <a:pt x="879813" y="171521"/>
                </a:moveTo>
                <a:lnTo>
                  <a:pt x="879688" y="160115"/>
                </a:lnTo>
                <a:lnTo>
                  <a:pt x="886933" y="164407"/>
                </a:lnTo>
                <a:lnTo>
                  <a:pt x="884601" y="170580"/>
                </a:lnTo>
                <a:lnTo>
                  <a:pt x="879813" y="171521"/>
                </a:lnTo>
                <a:close/>
              </a:path>
              <a:path w="4197984" h="2640965">
                <a:moveTo>
                  <a:pt x="782022" y="335637"/>
                </a:moveTo>
                <a:lnTo>
                  <a:pt x="777074" y="335637"/>
                </a:lnTo>
                <a:lnTo>
                  <a:pt x="777166" y="328210"/>
                </a:lnTo>
                <a:lnTo>
                  <a:pt x="777263" y="320235"/>
                </a:lnTo>
                <a:lnTo>
                  <a:pt x="784499" y="328210"/>
                </a:lnTo>
                <a:lnTo>
                  <a:pt x="782022" y="335637"/>
                </a:lnTo>
                <a:close/>
              </a:path>
              <a:path w="4197984" h="2640965">
                <a:moveTo>
                  <a:pt x="778564" y="699540"/>
                </a:moveTo>
                <a:lnTo>
                  <a:pt x="772287" y="699540"/>
                </a:lnTo>
                <a:lnTo>
                  <a:pt x="777263" y="698116"/>
                </a:lnTo>
                <a:lnTo>
                  <a:pt x="778564" y="699540"/>
                </a:lnTo>
                <a:close/>
              </a:path>
              <a:path w="4197984" h="2640965">
                <a:moveTo>
                  <a:pt x="777263" y="717332"/>
                </a:moveTo>
                <a:lnTo>
                  <a:pt x="770314" y="715746"/>
                </a:lnTo>
                <a:lnTo>
                  <a:pt x="772956" y="704523"/>
                </a:lnTo>
                <a:lnTo>
                  <a:pt x="764461" y="704523"/>
                </a:lnTo>
                <a:lnTo>
                  <a:pt x="764602" y="699540"/>
                </a:lnTo>
                <a:lnTo>
                  <a:pt x="764637" y="698295"/>
                </a:lnTo>
                <a:lnTo>
                  <a:pt x="772287" y="699540"/>
                </a:lnTo>
                <a:lnTo>
                  <a:pt x="778564" y="699540"/>
                </a:lnTo>
                <a:lnTo>
                  <a:pt x="784942" y="706525"/>
                </a:lnTo>
                <a:lnTo>
                  <a:pt x="779771" y="708201"/>
                </a:lnTo>
                <a:lnTo>
                  <a:pt x="777263" y="717332"/>
                </a:lnTo>
                <a:close/>
              </a:path>
              <a:path w="4197984" h="2640965">
                <a:moveTo>
                  <a:pt x="470103" y="510970"/>
                </a:moveTo>
                <a:lnTo>
                  <a:pt x="469999" y="499568"/>
                </a:lnTo>
                <a:lnTo>
                  <a:pt x="477215" y="503852"/>
                </a:lnTo>
                <a:lnTo>
                  <a:pt x="474879" y="510026"/>
                </a:lnTo>
                <a:lnTo>
                  <a:pt x="470103" y="510970"/>
                </a:lnTo>
                <a:close/>
              </a:path>
              <a:path w="4197984" h="2640965">
                <a:moveTo>
                  <a:pt x="822984" y="842674"/>
                </a:moveTo>
                <a:lnTo>
                  <a:pt x="813852" y="842347"/>
                </a:lnTo>
                <a:lnTo>
                  <a:pt x="812034" y="830755"/>
                </a:lnTo>
                <a:lnTo>
                  <a:pt x="828483" y="819816"/>
                </a:lnTo>
                <a:lnTo>
                  <a:pt x="823063" y="842347"/>
                </a:lnTo>
                <a:lnTo>
                  <a:pt x="822984" y="842674"/>
                </a:lnTo>
                <a:close/>
              </a:path>
              <a:path w="4197984" h="2640965">
                <a:moveTo>
                  <a:pt x="846285" y="118353"/>
                </a:moveTo>
                <a:lnTo>
                  <a:pt x="840141" y="116911"/>
                </a:lnTo>
                <a:lnTo>
                  <a:pt x="847692" y="108872"/>
                </a:lnTo>
                <a:lnTo>
                  <a:pt x="853133" y="115056"/>
                </a:lnTo>
                <a:lnTo>
                  <a:pt x="846285" y="118353"/>
                </a:lnTo>
                <a:close/>
              </a:path>
              <a:path w="4197984" h="2640965">
                <a:moveTo>
                  <a:pt x="775613" y="931276"/>
                </a:moveTo>
                <a:lnTo>
                  <a:pt x="770667" y="931276"/>
                </a:lnTo>
                <a:lnTo>
                  <a:pt x="770762" y="923849"/>
                </a:lnTo>
                <a:lnTo>
                  <a:pt x="770863" y="915882"/>
                </a:lnTo>
                <a:lnTo>
                  <a:pt x="778095" y="923849"/>
                </a:lnTo>
                <a:lnTo>
                  <a:pt x="775613" y="931276"/>
                </a:lnTo>
                <a:close/>
              </a:path>
              <a:path w="4197984" h="2640965">
                <a:moveTo>
                  <a:pt x="879813" y="203545"/>
                </a:moveTo>
                <a:lnTo>
                  <a:pt x="879688" y="192143"/>
                </a:lnTo>
                <a:lnTo>
                  <a:pt x="886933" y="196427"/>
                </a:lnTo>
                <a:lnTo>
                  <a:pt x="884601" y="202601"/>
                </a:lnTo>
                <a:lnTo>
                  <a:pt x="879813" y="203545"/>
                </a:lnTo>
                <a:close/>
              </a:path>
              <a:path w="4197984" h="2640965">
                <a:moveTo>
                  <a:pt x="372977" y="492916"/>
                </a:moveTo>
                <a:lnTo>
                  <a:pt x="367704" y="488784"/>
                </a:lnTo>
                <a:lnTo>
                  <a:pt x="373950" y="467557"/>
                </a:lnTo>
                <a:lnTo>
                  <a:pt x="378737" y="484368"/>
                </a:lnTo>
                <a:lnTo>
                  <a:pt x="372977" y="492916"/>
                </a:lnTo>
                <a:close/>
              </a:path>
              <a:path w="4197984" h="2640965">
                <a:moveTo>
                  <a:pt x="373950" y="563619"/>
                </a:moveTo>
                <a:lnTo>
                  <a:pt x="367883" y="549280"/>
                </a:lnTo>
                <a:lnTo>
                  <a:pt x="374622" y="543042"/>
                </a:lnTo>
                <a:lnTo>
                  <a:pt x="381025" y="547091"/>
                </a:lnTo>
                <a:lnTo>
                  <a:pt x="373950" y="563619"/>
                </a:lnTo>
                <a:close/>
              </a:path>
              <a:path w="4197984" h="2640965">
                <a:moveTo>
                  <a:pt x="367546" y="160115"/>
                </a:moveTo>
                <a:lnTo>
                  <a:pt x="361101" y="155359"/>
                </a:lnTo>
                <a:lnTo>
                  <a:pt x="360428" y="144827"/>
                </a:lnTo>
                <a:lnTo>
                  <a:pt x="361714" y="132332"/>
                </a:lnTo>
                <a:lnTo>
                  <a:pt x="361145" y="121685"/>
                </a:lnTo>
                <a:lnTo>
                  <a:pt x="367599" y="126445"/>
                </a:lnTo>
                <a:lnTo>
                  <a:pt x="368275" y="136981"/>
                </a:lnTo>
                <a:lnTo>
                  <a:pt x="366986" y="149476"/>
                </a:lnTo>
                <a:lnTo>
                  <a:pt x="367546" y="160115"/>
                </a:lnTo>
                <a:close/>
              </a:path>
              <a:path w="4197984" h="2640965">
                <a:moveTo>
                  <a:pt x="405948" y="621254"/>
                </a:moveTo>
                <a:lnTo>
                  <a:pt x="395414" y="609086"/>
                </a:lnTo>
                <a:lnTo>
                  <a:pt x="386285" y="595846"/>
                </a:lnTo>
                <a:lnTo>
                  <a:pt x="382190" y="580902"/>
                </a:lnTo>
                <a:lnTo>
                  <a:pt x="386754" y="563620"/>
                </a:lnTo>
                <a:lnTo>
                  <a:pt x="396816" y="572778"/>
                </a:lnTo>
                <a:lnTo>
                  <a:pt x="401980" y="586826"/>
                </a:lnTo>
                <a:lnTo>
                  <a:pt x="404329" y="603680"/>
                </a:lnTo>
                <a:lnTo>
                  <a:pt x="405948" y="621254"/>
                </a:lnTo>
                <a:close/>
              </a:path>
              <a:path w="4197984" h="2640965">
                <a:moveTo>
                  <a:pt x="406072" y="222750"/>
                </a:moveTo>
                <a:lnTo>
                  <a:pt x="405948" y="211346"/>
                </a:lnTo>
                <a:lnTo>
                  <a:pt x="413192" y="215635"/>
                </a:lnTo>
                <a:lnTo>
                  <a:pt x="410860" y="221808"/>
                </a:lnTo>
                <a:lnTo>
                  <a:pt x="406072" y="222750"/>
                </a:lnTo>
                <a:close/>
              </a:path>
              <a:path w="4197984" h="2640965">
                <a:moveTo>
                  <a:pt x="380472" y="1471697"/>
                </a:moveTo>
                <a:lnTo>
                  <a:pt x="380351" y="1460302"/>
                </a:lnTo>
                <a:lnTo>
                  <a:pt x="387583" y="1464578"/>
                </a:lnTo>
                <a:lnTo>
                  <a:pt x="385253" y="1470750"/>
                </a:lnTo>
                <a:lnTo>
                  <a:pt x="380472" y="1471697"/>
                </a:lnTo>
                <a:close/>
              </a:path>
              <a:path w="4197984" h="2640965">
                <a:moveTo>
                  <a:pt x="399668" y="869640"/>
                </a:moveTo>
                <a:lnTo>
                  <a:pt x="399543" y="858236"/>
                </a:lnTo>
                <a:lnTo>
                  <a:pt x="406787" y="862526"/>
                </a:lnTo>
                <a:lnTo>
                  <a:pt x="404455" y="868699"/>
                </a:lnTo>
                <a:lnTo>
                  <a:pt x="399668" y="869640"/>
                </a:lnTo>
                <a:close/>
              </a:path>
              <a:path w="4197984" h="2640965">
                <a:moveTo>
                  <a:pt x="380351" y="1063205"/>
                </a:moveTo>
                <a:lnTo>
                  <a:pt x="380351" y="1043958"/>
                </a:lnTo>
                <a:lnTo>
                  <a:pt x="391210" y="1047887"/>
                </a:lnTo>
                <a:lnTo>
                  <a:pt x="398014" y="1055694"/>
                </a:lnTo>
                <a:lnTo>
                  <a:pt x="395987" y="1062445"/>
                </a:lnTo>
                <a:lnTo>
                  <a:pt x="380351" y="1063205"/>
                </a:lnTo>
                <a:close/>
              </a:path>
              <a:path w="4197984" h="2640965">
                <a:moveTo>
                  <a:pt x="361145" y="717332"/>
                </a:moveTo>
                <a:lnTo>
                  <a:pt x="362997" y="706373"/>
                </a:lnTo>
                <a:lnTo>
                  <a:pt x="372831" y="703399"/>
                </a:lnTo>
                <a:lnTo>
                  <a:pt x="383225" y="700986"/>
                </a:lnTo>
                <a:lnTo>
                  <a:pt x="386753" y="691713"/>
                </a:lnTo>
                <a:lnTo>
                  <a:pt x="390333" y="698152"/>
                </a:lnTo>
                <a:lnTo>
                  <a:pt x="386008" y="708653"/>
                </a:lnTo>
                <a:lnTo>
                  <a:pt x="375653" y="717088"/>
                </a:lnTo>
                <a:lnTo>
                  <a:pt x="361145" y="717332"/>
                </a:lnTo>
                <a:close/>
              </a:path>
              <a:path w="4197984" h="2640965">
                <a:moveTo>
                  <a:pt x="763055" y="1117492"/>
                </a:moveTo>
                <a:lnTo>
                  <a:pt x="756911" y="1116050"/>
                </a:lnTo>
                <a:lnTo>
                  <a:pt x="764462" y="1108013"/>
                </a:lnTo>
                <a:lnTo>
                  <a:pt x="769903" y="1114194"/>
                </a:lnTo>
                <a:lnTo>
                  <a:pt x="763055" y="1117492"/>
                </a:lnTo>
                <a:close/>
              </a:path>
              <a:path w="4197984" h="2640965">
                <a:moveTo>
                  <a:pt x="391744" y="1213559"/>
                </a:moveTo>
                <a:lnTo>
                  <a:pt x="385603" y="1212119"/>
                </a:lnTo>
                <a:lnTo>
                  <a:pt x="393157" y="1204089"/>
                </a:lnTo>
                <a:lnTo>
                  <a:pt x="398592" y="1210264"/>
                </a:lnTo>
                <a:lnTo>
                  <a:pt x="391744" y="1213559"/>
                </a:lnTo>
                <a:close/>
              </a:path>
              <a:path w="4197984" h="2640965">
                <a:moveTo>
                  <a:pt x="391509" y="85851"/>
                </a:moveTo>
                <a:lnTo>
                  <a:pt x="386563" y="85851"/>
                </a:lnTo>
                <a:lnTo>
                  <a:pt x="386655" y="78424"/>
                </a:lnTo>
                <a:lnTo>
                  <a:pt x="386753" y="70457"/>
                </a:lnTo>
                <a:lnTo>
                  <a:pt x="393987" y="78424"/>
                </a:lnTo>
                <a:lnTo>
                  <a:pt x="391509" y="85851"/>
                </a:lnTo>
                <a:close/>
              </a:path>
              <a:path w="4197984" h="2640965">
                <a:moveTo>
                  <a:pt x="758167" y="1791925"/>
                </a:moveTo>
                <a:lnTo>
                  <a:pt x="758058" y="1780506"/>
                </a:lnTo>
                <a:lnTo>
                  <a:pt x="765286" y="1784802"/>
                </a:lnTo>
                <a:lnTo>
                  <a:pt x="762949" y="1790983"/>
                </a:lnTo>
                <a:lnTo>
                  <a:pt x="758167" y="1791925"/>
                </a:lnTo>
                <a:close/>
              </a:path>
              <a:path w="4197984" h="2640965">
                <a:moveTo>
                  <a:pt x="372301" y="1411635"/>
                </a:moveTo>
                <a:lnTo>
                  <a:pt x="367361" y="1411635"/>
                </a:lnTo>
                <a:lnTo>
                  <a:pt x="367450" y="1404208"/>
                </a:lnTo>
                <a:lnTo>
                  <a:pt x="367546" y="1396250"/>
                </a:lnTo>
                <a:lnTo>
                  <a:pt x="374775" y="1404208"/>
                </a:lnTo>
                <a:lnTo>
                  <a:pt x="372301" y="1411635"/>
                </a:lnTo>
                <a:close/>
              </a:path>
              <a:path w="4197984" h="2640965">
                <a:moveTo>
                  <a:pt x="759476" y="1546621"/>
                </a:moveTo>
                <a:lnTo>
                  <a:pt x="752625" y="1543320"/>
                </a:lnTo>
                <a:lnTo>
                  <a:pt x="758058" y="1537137"/>
                </a:lnTo>
                <a:lnTo>
                  <a:pt x="765618" y="1545180"/>
                </a:lnTo>
                <a:lnTo>
                  <a:pt x="759476" y="1546621"/>
                </a:lnTo>
                <a:close/>
              </a:path>
              <a:path w="4197984" h="2640965">
                <a:moveTo>
                  <a:pt x="724377" y="1923216"/>
                </a:moveTo>
                <a:lnTo>
                  <a:pt x="722112" y="1920964"/>
                </a:lnTo>
                <a:lnTo>
                  <a:pt x="719811" y="1918747"/>
                </a:lnTo>
                <a:lnTo>
                  <a:pt x="717555" y="1916484"/>
                </a:lnTo>
                <a:lnTo>
                  <a:pt x="719817" y="1916922"/>
                </a:lnTo>
                <a:lnTo>
                  <a:pt x="722596" y="1918311"/>
                </a:lnTo>
                <a:lnTo>
                  <a:pt x="726046" y="1921424"/>
                </a:lnTo>
                <a:lnTo>
                  <a:pt x="725457" y="1922143"/>
                </a:lnTo>
                <a:lnTo>
                  <a:pt x="724935" y="1922616"/>
                </a:lnTo>
                <a:lnTo>
                  <a:pt x="724377" y="1923216"/>
                </a:lnTo>
                <a:close/>
              </a:path>
              <a:path w="4197984" h="2640965">
                <a:moveTo>
                  <a:pt x="758058" y="1883006"/>
                </a:moveTo>
                <a:lnTo>
                  <a:pt x="750202" y="1880218"/>
                </a:lnTo>
                <a:lnTo>
                  <a:pt x="744897" y="1874792"/>
                </a:lnTo>
                <a:lnTo>
                  <a:pt x="745256" y="1864108"/>
                </a:lnTo>
                <a:lnTo>
                  <a:pt x="745267" y="1863775"/>
                </a:lnTo>
                <a:lnTo>
                  <a:pt x="752936" y="1864108"/>
                </a:lnTo>
                <a:lnTo>
                  <a:pt x="756555" y="1868499"/>
                </a:lnTo>
                <a:lnTo>
                  <a:pt x="757634" y="1874792"/>
                </a:lnTo>
                <a:lnTo>
                  <a:pt x="757727" y="1875336"/>
                </a:lnTo>
                <a:lnTo>
                  <a:pt x="757938" y="1880218"/>
                </a:lnTo>
                <a:lnTo>
                  <a:pt x="758058" y="1883006"/>
                </a:lnTo>
                <a:close/>
              </a:path>
              <a:path w="4197984" h="2640965">
                <a:moveTo>
                  <a:pt x="367667" y="799181"/>
                </a:moveTo>
                <a:lnTo>
                  <a:pt x="367546" y="787777"/>
                </a:lnTo>
                <a:lnTo>
                  <a:pt x="374779" y="792067"/>
                </a:lnTo>
                <a:lnTo>
                  <a:pt x="372449" y="798240"/>
                </a:lnTo>
                <a:lnTo>
                  <a:pt x="367667" y="799181"/>
                </a:lnTo>
                <a:close/>
              </a:path>
              <a:path w="4197984" h="2640965">
                <a:moveTo>
                  <a:pt x="418780" y="678900"/>
                </a:moveTo>
                <a:lnTo>
                  <a:pt x="397991" y="672474"/>
                </a:lnTo>
                <a:lnTo>
                  <a:pt x="387585" y="655661"/>
                </a:lnTo>
                <a:lnTo>
                  <a:pt x="376770" y="639261"/>
                </a:lnTo>
                <a:lnTo>
                  <a:pt x="354755" y="634078"/>
                </a:lnTo>
                <a:lnTo>
                  <a:pt x="372981" y="626013"/>
                </a:lnTo>
                <a:lnTo>
                  <a:pt x="391397" y="637035"/>
                </a:lnTo>
                <a:lnTo>
                  <a:pt x="407499" y="657784"/>
                </a:lnTo>
                <a:lnTo>
                  <a:pt x="418780" y="678900"/>
                </a:lnTo>
                <a:close/>
              </a:path>
              <a:path w="4197984" h="2640965">
                <a:moveTo>
                  <a:pt x="373950" y="1140051"/>
                </a:moveTo>
                <a:lnTo>
                  <a:pt x="376896" y="1133383"/>
                </a:lnTo>
                <a:lnTo>
                  <a:pt x="383835" y="1121066"/>
                </a:lnTo>
                <a:lnTo>
                  <a:pt x="386753" y="1114417"/>
                </a:lnTo>
                <a:lnTo>
                  <a:pt x="393607" y="1121066"/>
                </a:lnTo>
                <a:lnTo>
                  <a:pt x="392272" y="1131271"/>
                </a:lnTo>
                <a:lnTo>
                  <a:pt x="384976" y="1139458"/>
                </a:lnTo>
                <a:lnTo>
                  <a:pt x="373950" y="1140051"/>
                </a:lnTo>
                <a:close/>
              </a:path>
              <a:path w="4197984" h="2640965">
                <a:moveTo>
                  <a:pt x="369713" y="58108"/>
                </a:moveTo>
                <a:lnTo>
                  <a:pt x="363378" y="52653"/>
                </a:lnTo>
                <a:lnTo>
                  <a:pt x="367546" y="38430"/>
                </a:lnTo>
                <a:lnTo>
                  <a:pt x="374965" y="53725"/>
                </a:lnTo>
                <a:lnTo>
                  <a:pt x="369713" y="58108"/>
                </a:lnTo>
                <a:close/>
              </a:path>
              <a:path w="4197984" h="2640965">
                <a:moveTo>
                  <a:pt x="958698" y="45298"/>
                </a:moveTo>
                <a:lnTo>
                  <a:pt x="952363" y="39842"/>
                </a:lnTo>
                <a:lnTo>
                  <a:pt x="956531" y="25620"/>
                </a:lnTo>
                <a:lnTo>
                  <a:pt x="963950" y="40914"/>
                </a:lnTo>
                <a:lnTo>
                  <a:pt x="958698" y="45298"/>
                </a:lnTo>
                <a:close/>
              </a:path>
              <a:path w="4197984" h="2640965">
                <a:moveTo>
                  <a:pt x="918117" y="89658"/>
                </a:moveTo>
                <a:lnTo>
                  <a:pt x="921393" y="84714"/>
                </a:lnTo>
                <a:lnTo>
                  <a:pt x="923341" y="79244"/>
                </a:lnTo>
                <a:lnTo>
                  <a:pt x="923391" y="77563"/>
                </a:lnTo>
                <a:lnTo>
                  <a:pt x="922944" y="73432"/>
                </a:lnTo>
                <a:lnTo>
                  <a:pt x="918117" y="70457"/>
                </a:lnTo>
                <a:lnTo>
                  <a:pt x="929925" y="66476"/>
                </a:lnTo>
                <a:lnTo>
                  <a:pt x="939746" y="63267"/>
                </a:lnTo>
                <a:lnTo>
                  <a:pt x="951556" y="62052"/>
                </a:lnTo>
                <a:lnTo>
                  <a:pt x="969335" y="64052"/>
                </a:lnTo>
                <a:lnTo>
                  <a:pt x="972551" y="75327"/>
                </a:lnTo>
                <a:lnTo>
                  <a:pt x="972853" y="77563"/>
                </a:lnTo>
                <a:lnTo>
                  <a:pt x="955573" y="77563"/>
                </a:lnTo>
                <a:lnTo>
                  <a:pt x="944464" y="79244"/>
                </a:lnTo>
                <a:lnTo>
                  <a:pt x="932986" y="84531"/>
                </a:lnTo>
                <a:lnTo>
                  <a:pt x="918117" y="89658"/>
                </a:lnTo>
                <a:close/>
              </a:path>
              <a:path w="4197984" h="2640965">
                <a:moveTo>
                  <a:pt x="964708" y="108010"/>
                </a:moveTo>
                <a:lnTo>
                  <a:pt x="963166" y="100715"/>
                </a:lnTo>
                <a:lnTo>
                  <a:pt x="964686" y="89658"/>
                </a:lnTo>
                <a:lnTo>
                  <a:pt x="964708" y="89497"/>
                </a:lnTo>
                <a:lnTo>
                  <a:pt x="969335" y="83253"/>
                </a:lnTo>
                <a:lnTo>
                  <a:pt x="955573" y="77563"/>
                </a:lnTo>
                <a:lnTo>
                  <a:pt x="972853" y="77563"/>
                </a:lnTo>
                <a:lnTo>
                  <a:pt x="973622" y="83253"/>
                </a:lnTo>
                <a:lnTo>
                  <a:pt x="972551" y="91201"/>
                </a:lnTo>
                <a:lnTo>
                  <a:pt x="969335" y="102484"/>
                </a:lnTo>
                <a:lnTo>
                  <a:pt x="964708" y="108010"/>
                </a:lnTo>
                <a:close/>
              </a:path>
              <a:path w="4197984" h="2640965">
                <a:moveTo>
                  <a:pt x="1340625" y="1562770"/>
                </a:moveTo>
                <a:lnTo>
                  <a:pt x="1330319" y="1550432"/>
                </a:lnTo>
                <a:lnTo>
                  <a:pt x="1330581" y="1544736"/>
                </a:lnTo>
                <a:lnTo>
                  <a:pt x="1330682" y="1542522"/>
                </a:lnTo>
                <a:lnTo>
                  <a:pt x="1336017" y="1544736"/>
                </a:lnTo>
                <a:lnTo>
                  <a:pt x="1340625" y="1562770"/>
                </a:lnTo>
                <a:close/>
              </a:path>
              <a:path w="4197984" h="2640965">
                <a:moveTo>
                  <a:pt x="801232" y="342033"/>
                </a:moveTo>
                <a:lnTo>
                  <a:pt x="796288" y="342033"/>
                </a:lnTo>
                <a:lnTo>
                  <a:pt x="796384" y="334607"/>
                </a:lnTo>
                <a:lnTo>
                  <a:pt x="796486" y="326638"/>
                </a:lnTo>
                <a:lnTo>
                  <a:pt x="803712" y="334607"/>
                </a:lnTo>
                <a:lnTo>
                  <a:pt x="801232" y="342033"/>
                </a:lnTo>
                <a:close/>
              </a:path>
              <a:path w="4197984" h="2640965">
                <a:moveTo>
                  <a:pt x="815695" y="249776"/>
                </a:moveTo>
                <a:lnTo>
                  <a:pt x="805311" y="242405"/>
                </a:lnTo>
                <a:lnTo>
                  <a:pt x="799088" y="231021"/>
                </a:lnTo>
                <a:lnTo>
                  <a:pt x="801168" y="221009"/>
                </a:lnTo>
                <a:lnTo>
                  <a:pt x="815695" y="217751"/>
                </a:lnTo>
                <a:lnTo>
                  <a:pt x="815695" y="249776"/>
                </a:lnTo>
                <a:close/>
              </a:path>
              <a:path w="4197984" h="2640965">
                <a:moveTo>
                  <a:pt x="815805" y="11403"/>
                </a:moveTo>
                <a:lnTo>
                  <a:pt x="815695" y="0"/>
                </a:lnTo>
                <a:lnTo>
                  <a:pt x="822911" y="4284"/>
                </a:lnTo>
                <a:lnTo>
                  <a:pt x="820579" y="10458"/>
                </a:lnTo>
                <a:lnTo>
                  <a:pt x="815805" y="11403"/>
                </a:lnTo>
                <a:close/>
              </a:path>
              <a:path w="4197984" h="2640965">
                <a:moveTo>
                  <a:pt x="821385" y="306800"/>
                </a:moveTo>
                <a:lnTo>
                  <a:pt x="812258" y="302747"/>
                </a:lnTo>
                <a:lnTo>
                  <a:pt x="804845" y="293026"/>
                </a:lnTo>
                <a:lnTo>
                  <a:pt x="802891" y="281802"/>
                </a:lnTo>
                <a:lnTo>
                  <a:pt x="810558" y="285335"/>
                </a:lnTo>
                <a:lnTo>
                  <a:pt x="820817" y="297486"/>
                </a:lnTo>
                <a:lnTo>
                  <a:pt x="828483" y="301018"/>
                </a:lnTo>
                <a:lnTo>
                  <a:pt x="821385" y="306800"/>
                </a:lnTo>
                <a:close/>
              </a:path>
              <a:path w="4197984" h="2640965">
                <a:moveTo>
                  <a:pt x="815695" y="512377"/>
                </a:moveTo>
                <a:lnTo>
                  <a:pt x="819831" y="496967"/>
                </a:lnTo>
                <a:lnTo>
                  <a:pt x="827666" y="496967"/>
                </a:lnTo>
                <a:lnTo>
                  <a:pt x="837586" y="504727"/>
                </a:lnTo>
                <a:lnTo>
                  <a:pt x="841559" y="507735"/>
                </a:lnTo>
                <a:lnTo>
                  <a:pt x="827452" y="507735"/>
                </a:lnTo>
                <a:lnTo>
                  <a:pt x="815695" y="512377"/>
                </a:lnTo>
                <a:close/>
              </a:path>
              <a:path w="4197984" h="2640965">
                <a:moveTo>
                  <a:pt x="841860" y="515445"/>
                </a:moveTo>
                <a:lnTo>
                  <a:pt x="835644" y="511327"/>
                </a:lnTo>
                <a:lnTo>
                  <a:pt x="827452" y="507735"/>
                </a:lnTo>
                <a:lnTo>
                  <a:pt x="841559" y="507735"/>
                </a:lnTo>
                <a:lnTo>
                  <a:pt x="847692" y="512377"/>
                </a:lnTo>
                <a:lnTo>
                  <a:pt x="841860" y="515445"/>
                </a:lnTo>
                <a:close/>
              </a:path>
              <a:path w="4197984" h="2640965">
                <a:moveTo>
                  <a:pt x="815805" y="331640"/>
                </a:moveTo>
                <a:lnTo>
                  <a:pt x="815695" y="320235"/>
                </a:lnTo>
                <a:lnTo>
                  <a:pt x="822911" y="324526"/>
                </a:lnTo>
                <a:lnTo>
                  <a:pt x="820579" y="330699"/>
                </a:lnTo>
                <a:lnTo>
                  <a:pt x="815805" y="331640"/>
                </a:lnTo>
                <a:close/>
              </a:path>
              <a:path w="4197984" h="2640965">
                <a:moveTo>
                  <a:pt x="838804" y="371955"/>
                </a:moveTo>
                <a:lnTo>
                  <a:pt x="828882" y="369130"/>
                </a:lnTo>
                <a:lnTo>
                  <a:pt x="822081" y="365074"/>
                </a:lnTo>
                <a:lnTo>
                  <a:pt x="825574" y="360560"/>
                </a:lnTo>
                <a:lnTo>
                  <a:pt x="832520" y="358908"/>
                </a:lnTo>
                <a:lnTo>
                  <a:pt x="839930" y="358908"/>
                </a:lnTo>
                <a:lnTo>
                  <a:pt x="847692" y="358666"/>
                </a:lnTo>
                <a:lnTo>
                  <a:pt x="846819" y="369130"/>
                </a:lnTo>
                <a:lnTo>
                  <a:pt x="846768" y="369737"/>
                </a:lnTo>
                <a:lnTo>
                  <a:pt x="838804" y="371955"/>
                </a:lnTo>
                <a:close/>
              </a:path>
              <a:path w="4197984" h="2640965">
                <a:moveTo>
                  <a:pt x="820319" y="172284"/>
                </a:moveTo>
                <a:lnTo>
                  <a:pt x="814933" y="167273"/>
                </a:lnTo>
                <a:lnTo>
                  <a:pt x="809928" y="161888"/>
                </a:lnTo>
                <a:lnTo>
                  <a:pt x="815695" y="166522"/>
                </a:lnTo>
                <a:lnTo>
                  <a:pt x="820319" y="172284"/>
                </a:lnTo>
                <a:close/>
              </a:path>
              <a:path w="4197984" h="2640965">
                <a:moveTo>
                  <a:pt x="839642" y="252373"/>
                </a:moveTo>
                <a:lnTo>
                  <a:pt x="834700" y="252373"/>
                </a:lnTo>
                <a:lnTo>
                  <a:pt x="834790" y="244946"/>
                </a:lnTo>
                <a:lnTo>
                  <a:pt x="834887" y="236980"/>
                </a:lnTo>
                <a:lnTo>
                  <a:pt x="842116" y="244946"/>
                </a:lnTo>
                <a:lnTo>
                  <a:pt x="839642" y="252373"/>
                </a:lnTo>
                <a:close/>
              </a:path>
              <a:path w="4197984" h="2640965">
                <a:moveTo>
                  <a:pt x="821550" y="590299"/>
                </a:moveTo>
                <a:lnTo>
                  <a:pt x="809292" y="589242"/>
                </a:lnTo>
                <a:lnTo>
                  <a:pt x="811055" y="579797"/>
                </a:lnTo>
                <a:lnTo>
                  <a:pt x="813570" y="571105"/>
                </a:lnTo>
                <a:lnTo>
                  <a:pt x="818743" y="565075"/>
                </a:lnTo>
                <a:lnTo>
                  <a:pt x="828483" y="563619"/>
                </a:lnTo>
                <a:lnTo>
                  <a:pt x="829238" y="575582"/>
                </a:lnTo>
                <a:lnTo>
                  <a:pt x="827563" y="585111"/>
                </a:lnTo>
                <a:lnTo>
                  <a:pt x="821550" y="590299"/>
                </a:lnTo>
                <a:close/>
              </a:path>
              <a:path w="4197984" h="2640965">
                <a:moveTo>
                  <a:pt x="815696" y="83254"/>
                </a:moveTo>
                <a:lnTo>
                  <a:pt x="810494" y="82039"/>
                </a:lnTo>
                <a:lnTo>
                  <a:pt x="809292" y="76834"/>
                </a:lnTo>
                <a:lnTo>
                  <a:pt x="802891" y="76834"/>
                </a:lnTo>
                <a:lnTo>
                  <a:pt x="802892" y="64054"/>
                </a:lnTo>
                <a:lnTo>
                  <a:pt x="822083" y="64054"/>
                </a:lnTo>
                <a:lnTo>
                  <a:pt x="823891" y="74386"/>
                </a:lnTo>
                <a:lnTo>
                  <a:pt x="816022" y="75070"/>
                </a:lnTo>
                <a:lnTo>
                  <a:pt x="815744" y="82039"/>
                </a:lnTo>
                <a:lnTo>
                  <a:pt x="815696" y="83254"/>
                </a:lnTo>
                <a:close/>
              </a:path>
              <a:path w="4197984" h="2640965">
                <a:moveTo>
                  <a:pt x="836476" y="329209"/>
                </a:moveTo>
                <a:lnTo>
                  <a:pt x="830015" y="325669"/>
                </a:lnTo>
                <a:lnTo>
                  <a:pt x="834887" y="313831"/>
                </a:lnTo>
                <a:lnTo>
                  <a:pt x="842143" y="325060"/>
                </a:lnTo>
                <a:lnTo>
                  <a:pt x="836476" y="329209"/>
                </a:lnTo>
                <a:close/>
              </a:path>
              <a:path w="4197984" h="2640965">
                <a:moveTo>
                  <a:pt x="834887" y="230575"/>
                </a:moveTo>
                <a:lnTo>
                  <a:pt x="822081" y="230575"/>
                </a:lnTo>
                <a:lnTo>
                  <a:pt x="822081" y="217749"/>
                </a:lnTo>
                <a:lnTo>
                  <a:pt x="834887" y="217749"/>
                </a:lnTo>
                <a:lnTo>
                  <a:pt x="834887" y="230575"/>
                </a:lnTo>
                <a:close/>
              </a:path>
              <a:path w="4197984" h="2640965">
                <a:moveTo>
                  <a:pt x="834888" y="967109"/>
                </a:moveTo>
                <a:lnTo>
                  <a:pt x="843300" y="951636"/>
                </a:lnTo>
                <a:lnTo>
                  <a:pt x="842949" y="932588"/>
                </a:lnTo>
                <a:lnTo>
                  <a:pt x="846567" y="916392"/>
                </a:lnTo>
                <a:lnTo>
                  <a:pt x="866884" y="909478"/>
                </a:lnTo>
                <a:lnTo>
                  <a:pt x="860686" y="925690"/>
                </a:lnTo>
                <a:lnTo>
                  <a:pt x="856493" y="943902"/>
                </a:lnTo>
                <a:lnTo>
                  <a:pt x="849497" y="959310"/>
                </a:lnTo>
                <a:lnTo>
                  <a:pt x="834888" y="967109"/>
                </a:lnTo>
                <a:close/>
              </a:path>
              <a:path w="4197984" h="2640965">
                <a:moveTo>
                  <a:pt x="822081" y="1184874"/>
                </a:moveTo>
                <a:lnTo>
                  <a:pt x="814195" y="1182086"/>
                </a:lnTo>
                <a:lnTo>
                  <a:pt x="808951" y="1176676"/>
                </a:lnTo>
                <a:lnTo>
                  <a:pt x="809281" y="1165989"/>
                </a:lnTo>
                <a:lnTo>
                  <a:pt x="809291" y="1165674"/>
                </a:lnTo>
                <a:lnTo>
                  <a:pt x="821958" y="1182086"/>
                </a:lnTo>
                <a:lnTo>
                  <a:pt x="822081" y="1184874"/>
                </a:lnTo>
                <a:close/>
              </a:path>
              <a:path w="4197984" h="2640965">
                <a:moveTo>
                  <a:pt x="820675" y="1239196"/>
                </a:moveTo>
                <a:lnTo>
                  <a:pt x="814530" y="1237757"/>
                </a:lnTo>
                <a:lnTo>
                  <a:pt x="822081" y="1229727"/>
                </a:lnTo>
                <a:lnTo>
                  <a:pt x="827523" y="1235901"/>
                </a:lnTo>
                <a:lnTo>
                  <a:pt x="820675" y="1239196"/>
                </a:lnTo>
                <a:close/>
              </a:path>
              <a:path w="4197984" h="2640965">
                <a:moveTo>
                  <a:pt x="841288" y="845425"/>
                </a:moveTo>
                <a:lnTo>
                  <a:pt x="834433" y="838780"/>
                </a:lnTo>
                <a:lnTo>
                  <a:pt x="835769" y="828585"/>
                </a:lnTo>
                <a:lnTo>
                  <a:pt x="843066" y="820407"/>
                </a:lnTo>
                <a:lnTo>
                  <a:pt x="854094" y="819816"/>
                </a:lnTo>
                <a:lnTo>
                  <a:pt x="855573" y="830905"/>
                </a:lnTo>
                <a:lnTo>
                  <a:pt x="851469" y="836407"/>
                </a:lnTo>
                <a:lnTo>
                  <a:pt x="845476" y="840015"/>
                </a:lnTo>
                <a:lnTo>
                  <a:pt x="841288" y="845425"/>
                </a:lnTo>
                <a:close/>
              </a:path>
              <a:path w="4197984" h="2640965">
                <a:moveTo>
                  <a:pt x="918117" y="294612"/>
                </a:moveTo>
                <a:lnTo>
                  <a:pt x="905312" y="294612"/>
                </a:lnTo>
                <a:lnTo>
                  <a:pt x="905312" y="281804"/>
                </a:lnTo>
                <a:lnTo>
                  <a:pt x="918117" y="281804"/>
                </a:lnTo>
                <a:lnTo>
                  <a:pt x="918117" y="294612"/>
                </a:lnTo>
                <a:close/>
              </a:path>
              <a:path w="4197984" h="2640965">
                <a:moveTo>
                  <a:pt x="822081" y="1011946"/>
                </a:moveTo>
                <a:lnTo>
                  <a:pt x="816055" y="1008369"/>
                </a:lnTo>
                <a:lnTo>
                  <a:pt x="813481" y="1001340"/>
                </a:lnTo>
                <a:lnTo>
                  <a:pt x="810409" y="994814"/>
                </a:lnTo>
                <a:lnTo>
                  <a:pt x="802891" y="992746"/>
                </a:lnTo>
                <a:lnTo>
                  <a:pt x="806374" y="988231"/>
                </a:lnTo>
                <a:lnTo>
                  <a:pt x="813318" y="986575"/>
                </a:lnTo>
                <a:lnTo>
                  <a:pt x="820722" y="986575"/>
                </a:lnTo>
                <a:lnTo>
                  <a:pt x="828483" y="986338"/>
                </a:lnTo>
                <a:lnTo>
                  <a:pt x="827713" y="992746"/>
                </a:lnTo>
                <a:lnTo>
                  <a:pt x="827625" y="993480"/>
                </a:lnTo>
                <a:lnTo>
                  <a:pt x="825049" y="998909"/>
                </a:lnTo>
                <a:lnTo>
                  <a:pt x="822590" y="1004455"/>
                </a:lnTo>
                <a:lnTo>
                  <a:pt x="822081" y="1011946"/>
                </a:lnTo>
                <a:close/>
              </a:path>
              <a:path w="4197984" h="2640965">
                <a:moveTo>
                  <a:pt x="903894" y="387352"/>
                </a:moveTo>
                <a:lnTo>
                  <a:pt x="897756" y="385910"/>
                </a:lnTo>
                <a:lnTo>
                  <a:pt x="905312" y="377865"/>
                </a:lnTo>
                <a:lnTo>
                  <a:pt x="910740" y="384051"/>
                </a:lnTo>
                <a:lnTo>
                  <a:pt x="903894" y="387352"/>
                </a:lnTo>
                <a:close/>
              </a:path>
              <a:path w="4197984" h="2640965">
                <a:moveTo>
                  <a:pt x="886090" y="230577"/>
                </a:moveTo>
                <a:lnTo>
                  <a:pt x="886090" y="211346"/>
                </a:lnTo>
                <a:lnTo>
                  <a:pt x="898895" y="211346"/>
                </a:lnTo>
                <a:lnTo>
                  <a:pt x="899430" y="219888"/>
                </a:lnTo>
                <a:lnTo>
                  <a:pt x="897622" y="226086"/>
                </a:lnTo>
                <a:lnTo>
                  <a:pt x="893249" y="229722"/>
                </a:lnTo>
                <a:lnTo>
                  <a:pt x="886090" y="230577"/>
                </a:lnTo>
                <a:close/>
              </a:path>
              <a:path w="4197984" h="2640965">
                <a:moveTo>
                  <a:pt x="854094" y="672496"/>
                </a:moveTo>
                <a:lnTo>
                  <a:pt x="841075" y="672496"/>
                </a:lnTo>
                <a:lnTo>
                  <a:pt x="832652" y="668320"/>
                </a:lnTo>
                <a:lnTo>
                  <a:pt x="828409" y="659758"/>
                </a:lnTo>
                <a:lnTo>
                  <a:pt x="828483" y="646874"/>
                </a:lnTo>
                <a:lnTo>
                  <a:pt x="836384" y="652039"/>
                </a:lnTo>
                <a:lnTo>
                  <a:pt x="860747" y="652039"/>
                </a:lnTo>
                <a:lnTo>
                  <a:pt x="860916" y="655308"/>
                </a:lnTo>
                <a:lnTo>
                  <a:pt x="859065" y="661459"/>
                </a:lnTo>
                <a:lnTo>
                  <a:pt x="856325" y="666722"/>
                </a:lnTo>
                <a:lnTo>
                  <a:pt x="854094" y="672496"/>
                </a:lnTo>
                <a:close/>
              </a:path>
              <a:path w="4197984" h="2640965">
                <a:moveTo>
                  <a:pt x="860747" y="652039"/>
                </a:moveTo>
                <a:lnTo>
                  <a:pt x="836384" y="652039"/>
                </a:lnTo>
                <a:lnTo>
                  <a:pt x="843082" y="651640"/>
                </a:lnTo>
                <a:lnTo>
                  <a:pt x="850479" y="648858"/>
                </a:lnTo>
                <a:lnTo>
                  <a:pt x="860480" y="646874"/>
                </a:lnTo>
                <a:lnTo>
                  <a:pt x="860727" y="651640"/>
                </a:lnTo>
                <a:lnTo>
                  <a:pt x="860747" y="652039"/>
                </a:lnTo>
                <a:close/>
              </a:path>
              <a:path w="4197984" h="2640965">
                <a:moveTo>
                  <a:pt x="828605" y="1202685"/>
                </a:moveTo>
                <a:lnTo>
                  <a:pt x="828483" y="1191281"/>
                </a:lnTo>
                <a:lnTo>
                  <a:pt x="835715" y="1195571"/>
                </a:lnTo>
                <a:lnTo>
                  <a:pt x="833386" y="1201744"/>
                </a:lnTo>
                <a:lnTo>
                  <a:pt x="828605" y="1202685"/>
                </a:lnTo>
                <a:close/>
              </a:path>
              <a:path w="4197984" h="2640965">
                <a:moveTo>
                  <a:pt x="809291" y="762170"/>
                </a:moveTo>
                <a:lnTo>
                  <a:pt x="803766" y="752150"/>
                </a:lnTo>
                <a:lnTo>
                  <a:pt x="810008" y="746792"/>
                </a:lnTo>
                <a:lnTo>
                  <a:pt x="815891" y="749123"/>
                </a:lnTo>
                <a:lnTo>
                  <a:pt x="809291" y="762170"/>
                </a:lnTo>
                <a:close/>
              </a:path>
              <a:path w="4197984" h="2640965">
                <a:moveTo>
                  <a:pt x="801232" y="521366"/>
                </a:moveTo>
                <a:lnTo>
                  <a:pt x="796288" y="521366"/>
                </a:lnTo>
                <a:lnTo>
                  <a:pt x="796384" y="513939"/>
                </a:lnTo>
                <a:lnTo>
                  <a:pt x="796486" y="505973"/>
                </a:lnTo>
                <a:lnTo>
                  <a:pt x="803712" y="513939"/>
                </a:lnTo>
                <a:lnTo>
                  <a:pt x="801232" y="521366"/>
                </a:lnTo>
                <a:close/>
              </a:path>
              <a:path w="4197984" h="2640965">
                <a:moveTo>
                  <a:pt x="1622311" y="2119987"/>
                </a:moveTo>
                <a:lnTo>
                  <a:pt x="1614430" y="2117173"/>
                </a:lnTo>
                <a:lnTo>
                  <a:pt x="1609151" y="2111773"/>
                </a:lnTo>
                <a:lnTo>
                  <a:pt x="1609509" y="2101082"/>
                </a:lnTo>
                <a:lnTo>
                  <a:pt x="1609520" y="2100756"/>
                </a:lnTo>
                <a:lnTo>
                  <a:pt x="1617185" y="2101082"/>
                </a:lnTo>
                <a:lnTo>
                  <a:pt x="1622311" y="2119987"/>
                </a:lnTo>
                <a:close/>
              </a:path>
              <a:path w="4197984" h="2640965">
                <a:moveTo>
                  <a:pt x="3056296" y="723739"/>
                </a:moveTo>
                <a:lnTo>
                  <a:pt x="3039178" y="716460"/>
                </a:lnTo>
                <a:lnTo>
                  <a:pt x="3041681" y="704462"/>
                </a:lnTo>
                <a:lnTo>
                  <a:pt x="3053093" y="690892"/>
                </a:lnTo>
                <a:lnTo>
                  <a:pt x="3062701" y="678900"/>
                </a:lnTo>
                <a:lnTo>
                  <a:pt x="3066598" y="689474"/>
                </a:lnTo>
                <a:lnTo>
                  <a:pt x="3057999" y="698089"/>
                </a:lnTo>
                <a:lnTo>
                  <a:pt x="3050150" y="708319"/>
                </a:lnTo>
                <a:lnTo>
                  <a:pt x="3056296" y="723739"/>
                </a:lnTo>
                <a:close/>
              </a:path>
              <a:path w="4197984" h="2640965">
                <a:moveTo>
                  <a:pt x="3036854" y="670933"/>
                </a:moveTo>
                <a:lnTo>
                  <a:pt x="3030689" y="666103"/>
                </a:lnTo>
                <a:lnTo>
                  <a:pt x="3032389" y="655578"/>
                </a:lnTo>
                <a:lnTo>
                  <a:pt x="3041203" y="656828"/>
                </a:lnTo>
                <a:lnTo>
                  <a:pt x="3054364" y="661111"/>
                </a:lnTo>
                <a:lnTo>
                  <a:pt x="3066813" y="661111"/>
                </a:lnTo>
                <a:lnTo>
                  <a:pt x="3060988" y="664739"/>
                </a:lnTo>
                <a:lnTo>
                  <a:pt x="3048596" y="669484"/>
                </a:lnTo>
                <a:lnTo>
                  <a:pt x="3036854" y="670933"/>
                </a:lnTo>
                <a:close/>
              </a:path>
              <a:path w="4197984" h="2640965">
                <a:moveTo>
                  <a:pt x="3066813" y="661111"/>
                </a:moveTo>
                <a:lnTo>
                  <a:pt x="3054364" y="661111"/>
                </a:lnTo>
                <a:lnTo>
                  <a:pt x="3069102" y="659684"/>
                </a:lnTo>
                <a:lnTo>
                  <a:pt x="3066813" y="661111"/>
                </a:lnTo>
                <a:close/>
              </a:path>
              <a:path w="4197984" h="2640965">
                <a:moveTo>
                  <a:pt x="3062701" y="1146458"/>
                </a:moveTo>
                <a:lnTo>
                  <a:pt x="3049896" y="1146458"/>
                </a:lnTo>
                <a:lnTo>
                  <a:pt x="3049896" y="1133647"/>
                </a:lnTo>
                <a:lnTo>
                  <a:pt x="3062701" y="1133647"/>
                </a:lnTo>
                <a:lnTo>
                  <a:pt x="3062701" y="1146458"/>
                </a:lnTo>
                <a:close/>
              </a:path>
              <a:path w="4197984" h="2640965">
                <a:moveTo>
                  <a:pt x="2588989" y="2568299"/>
                </a:moveTo>
                <a:lnTo>
                  <a:pt x="2587459" y="2554373"/>
                </a:lnTo>
                <a:lnTo>
                  <a:pt x="2587409" y="2553919"/>
                </a:lnTo>
                <a:lnTo>
                  <a:pt x="2592478" y="2546189"/>
                </a:lnTo>
                <a:lnTo>
                  <a:pt x="2599004" y="2539910"/>
                </a:lnTo>
                <a:lnTo>
                  <a:pt x="2601791" y="2529883"/>
                </a:lnTo>
                <a:lnTo>
                  <a:pt x="2608573" y="2539539"/>
                </a:lnTo>
                <a:lnTo>
                  <a:pt x="2608579" y="2554373"/>
                </a:lnTo>
                <a:lnTo>
                  <a:pt x="2601991" y="2566567"/>
                </a:lnTo>
                <a:lnTo>
                  <a:pt x="2588989" y="2568299"/>
                </a:lnTo>
                <a:close/>
              </a:path>
              <a:path w="4197984" h="2640965">
                <a:moveTo>
                  <a:pt x="3044206" y="1921280"/>
                </a:moveTo>
                <a:lnTo>
                  <a:pt x="3036842" y="1918672"/>
                </a:lnTo>
                <a:lnTo>
                  <a:pt x="3030689" y="1915018"/>
                </a:lnTo>
                <a:lnTo>
                  <a:pt x="3031728" y="1907518"/>
                </a:lnTo>
                <a:lnTo>
                  <a:pt x="3042369" y="1909621"/>
                </a:lnTo>
                <a:lnTo>
                  <a:pt x="3049869" y="1909621"/>
                </a:lnTo>
                <a:lnTo>
                  <a:pt x="3049724" y="1915018"/>
                </a:lnTo>
                <a:lnTo>
                  <a:pt x="3049613" y="1919156"/>
                </a:lnTo>
                <a:lnTo>
                  <a:pt x="3044206" y="1921280"/>
                </a:lnTo>
                <a:close/>
              </a:path>
              <a:path w="4197984" h="2640965">
                <a:moveTo>
                  <a:pt x="3049869" y="1909621"/>
                </a:moveTo>
                <a:lnTo>
                  <a:pt x="3042369" y="1909621"/>
                </a:lnTo>
                <a:lnTo>
                  <a:pt x="3049896" y="1908614"/>
                </a:lnTo>
                <a:lnTo>
                  <a:pt x="3049869" y="1909621"/>
                </a:lnTo>
                <a:close/>
              </a:path>
              <a:path w="4197984" h="2640965">
                <a:moveTo>
                  <a:pt x="3043494" y="1838155"/>
                </a:moveTo>
                <a:lnTo>
                  <a:pt x="3037041" y="1834836"/>
                </a:lnTo>
                <a:lnTo>
                  <a:pt x="3036135" y="1825780"/>
                </a:lnTo>
                <a:lnTo>
                  <a:pt x="3040508" y="1818112"/>
                </a:lnTo>
                <a:lnTo>
                  <a:pt x="3049896" y="1818955"/>
                </a:lnTo>
                <a:lnTo>
                  <a:pt x="3051705" y="1829304"/>
                </a:lnTo>
                <a:lnTo>
                  <a:pt x="3043850" y="1829972"/>
                </a:lnTo>
                <a:lnTo>
                  <a:pt x="3043494" y="1838155"/>
                </a:lnTo>
                <a:close/>
              </a:path>
              <a:path w="4197984" h="2640965">
                <a:moveTo>
                  <a:pt x="3017914" y="429123"/>
                </a:moveTo>
                <a:lnTo>
                  <a:pt x="3005109" y="429123"/>
                </a:lnTo>
                <a:lnTo>
                  <a:pt x="3005109" y="403503"/>
                </a:lnTo>
                <a:lnTo>
                  <a:pt x="3013474" y="408357"/>
                </a:lnTo>
                <a:lnTo>
                  <a:pt x="3020125" y="414245"/>
                </a:lnTo>
                <a:lnTo>
                  <a:pt x="3022469" y="421168"/>
                </a:lnTo>
                <a:lnTo>
                  <a:pt x="3017914" y="429123"/>
                </a:lnTo>
                <a:close/>
              </a:path>
              <a:path w="4197984" h="2640965">
                <a:moveTo>
                  <a:pt x="3013087" y="686154"/>
                </a:moveTo>
                <a:lnTo>
                  <a:pt x="3008933" y="680485"/>
                </a:lnTo>
                <a:lnTo>
                  <a:pt x="3012470" y="674024"/>
                </a:lnTo>
                <a:lnTo>
                  <a:pt x="3024316" y="678900"/>
                </a:lnTo>
                <a:lnTo>
                  <a:pt x="3013087" y="686154"/>
                </a:lnTo>
                <a:close/>
              </a:path>
              <a:path w="4197984" h="2640965">
                <a:moveTo>
                  <a:pt x="3005109" y="108872"/>
                </a:moveTo>
                <a:lnTo>
                  <a:pt x="2999586" y="98865"/>
                </a:lnTo>
                <a:lnTo>
                  <a:pt x="3005831" y="93505"/>
                </a:lnTo>
                <a:lnTo>
                  <a:pt x="3011715" y="95829"/>
                </a:lnTo>
                <a:lnTo>
                  <a:pt x="3005109" y="108872"/>
                </a:lnTo>
                <a:close/>
              </a:path>
              <a:path w="4197984" h="2640965">
                <a:moveTo>
                  <a:pt x="1340625" y="1402906"/>
                </a:moveTo>
                <a:lnTo>
                  <a:pt x="1325968" y="1402906"/>
                </a:lnTo>
                <a:lnTo>
                  <a:pt x="1331598" y="1397881"/>
                </a:lnTo>
                <a:lnTo>
                  <a:pt x="1334221" y="1389843"/>
                </a:lnTo>
                <a:lnTo>
                  <a:pt x="1339660" y="1388659"/>
                </a:lnTo>
                <a:lnTo>
                  <a:pt x="1340271" y="1392321"/>
                </a:lnTo>
                <a:lnTo>
                  <a:pt x="1340625" y="1396250"/>
                </a:lnTo>
                <a:lnTo>
                  <a:pt x="1340625" y="1402906"/>
                </a:lnTo>
                <a:close/>
              </a:path>
              <a:path w="4197984" h="2640965">
                <a:moveTo>
                  <a:pt x="1331596" y="1425508"/>
                </a:moveTo>
                <a:lnTo>
                  <a:pt x="1327710" y="1424468"/>
                </a:lnTo>
                <a:lnTo>
                  <a:pt x="1322283" y="1422121"/>
                </a:lnTo>
                <a:lnTo>
                  <a:pt x="1315030" y="1421854"/>
                </a:lnTo>
                <a:lnTo>
                  <a:pt x="1315030" y="1402639"/>
                </a:lnTo>
                <a:lnTo>
                  <a:pt x="1325968" y="1402906"/>
                </a:lnTo>
                <a:lnTo>
                  <a:pt x="1340625" y="1402906"/>
                </a:lnTo>
                <a:lnTo>
                  <a:pt x="1340625" y="1403182"/>
                </a:lnTo>
                <a:lnTo>
                  <a:pt x="1333161" y="1403182"/>
                </a:lnTo>
                <a:lnTo>
                  <a:pt x="1327914" y="1407604"/>
                </a:lnTo>
                <a:lnTo>
                  <a:pt x="1327421" y="1415947"/>
                </a:lnTo>
                <a:lnTo>
                  <a:pt x="1334221" y="1421854"/>
                </a:lnTo>
                <a:lnTo>
                  <a:pt x="1331596" y="1425508"/>
                </a:lnTo>
                <a:close/>
              </a:path>
              <a:path w="4197984" h="2640965">
                <a:moveTo>
                  <a:pt x="1340625" y="1409043"/>
                </a:moveTo>
                <a:lnTo>
                  <a:pt x="1333161" y="1403182"/>
                </a:lnTo>
                <a:lnTo>
                  <a:pt x="1340625" y="1403182"/>
                </a:lnTo>
                <a:lnTo>
                  <a:pt x="1340625" y="1409043"/>
                </a:lnTo>
                <a:close/>
              </a:path>
              <a:path w="4197984" h="2640965">
                <a:moveTo>
                  <a:pt x="3030809" y="1529326"/>
                </a:moveTo>
                <a:lnTo>
                  <a:pt x="3030689" y="1517921"/>
                </a:lnTo>
                <a:lnTo>
                  <a:pt x="3037920" y="1522212"/>
                </a:lnTo>
                <a:lnTo>
                  <a:pt x="3035590" y="1528385"/>
                </a:lnTo>
                <a:lnTo>
                  <a:pt x="3030809" y="1529326"/>
                </a:lnTo>
                <a:close/>
              </a:path>
              <a:path w="4197984" h="2640965">
                <a:moveTo>
                  <a:pt x="3037090" y="1165674"/>
                </a:moveTo>
                <a:lnTo>
                  <a:pt x="3029413" y="1165343"/>
                </a:lnTo>
                <a:lnTo>
                  <a:pt x="3025802" y="1160958"/>
                </a:lnTo>
                <a:lnTo>
                  <a:pt x="3024729" y="1154642"/>
                </a:lnTo>
                <a:lnTo>
                  <a:pt x="3024641" y="1154126"/>
                </a:lnTo>
                <a:lnTo>
                  <a:pt x="3024434" y="1149246"/>
                </a:lnTo>
                <a:lnTo>
                  <a:pt x="3024316" y="1146458"/>
                </a:lnTo>
                <a:lnTo>
                  <a:pt x="3032170" y="1149246"/>
                </a:lnTo>
                <a:lnTo>
                  <a:pt x="3037446" y="1154642"/>
                </a:lnTo>
                <a:lnTo>
                  <a:pt x="3037101" y="1165343"/>
                </a:lnTo>
                <a:lnTo>
                  <a:pt x="3037090" y="1165674"/>
                </a:lnTo>
                <a:close/>
              </a:path>
              <a:path w="4197984" h="2640965">
                <a:moveTo>
                  <a:pt x="3037090" y="1588378"/>
                </a:moveTo>
                <a:lnTo>
                  <a:pt x="3026974" y="1578801"/>
                </a:lnTo>
                <a:lnTo>
                  <a:pt x="3029165" y="1563041"/>
                </a:lnTo>
                <a:lnTo>
                  <a:pt x="3040120" y="1548744"/>
                </a:lnTo>
                <a:lnTo>
                  <a:pt x="3056297" y="1543555"/>
                </a:lnTo>
                <a:lnTo>
                  <a:pt x="3056102" y="1559360"/>
                </a:lnTo>
                <a:lnTo>
                  <a:pt x="3047306" y="1566562"/>
                </a:lnTo>
                <a:lnTo>
                  <a:pt x="3038204" y="1573467"/>
                </a:lnTo>
                <a:lnTo>
                  <a:pt x="3037090" y="1588378"/>
                </a:lnTo>
                <a:close/>
              </a:path>
              <a:path w="4197984" h="2640965">
                <a:moveTo>
                  <a:pt x="3043494" y="960704"/>
                </a:moveTo>
                <a:lnTo>
                  <a:pt x="3036962" y="955248"/>
                </a:lnTo>
                <a:lnTo>
                  <a:pt x="3033301" y="948735"/>
                </a:lnTo>
                <a:lnTo>
                  <a:pt x="3033187" y="943975"/>
                </a:lnTo>
                <a:lnTo>
                  <a:pt x="3033135" y="941804"/>
                </a:lnTo>
                <a:lnTo>
                  <a:pt x="3037090" y="935096"/>
                </a:lnTo>
                <a:lnTo>
                  <a:pt x="3046069" y="939190"/>
                </a:lnTo>
                <a:lnTo>
                  <a:pt x="3047583" y="943975"/>
                </a:lnTo>
                <a:lnTo>
                  <a:pt x="3045452" y="950724"/>
                </a:lnTo>
                <a:lnTo>
                  <a:pt x="3043494" y="960704"/>
                </a:lnTo>
                <a:close/>
              </a:path>
              <a:path w="4197984" h="2640965">
                <a:moveTo>
                  <a:pt x="3034340" y="1503389"/>
                </a:moveTo>
                <a:lnTo>
                  <a:pt x="3031489" y="1494637"/>
                </a:lnTo>
                <a:lnTo>
                  <a:pt x="3034640" y="1487927"/>
                </a:lnTo>
                <a:lnTo>
                  <a:pt x="3043494" y="1498720"/>
                </a:lnTo>
                <a:lnTo>
                  <a:pt x="3034340" y="1503389"/>
                </a:lnTo>
                <a:close/>
              </a:path>
              <a:path w="4197984" h="2640965">
                <a:moveTo>
                  <a:pt x="3235563" y="211346"/>
                </a:moveTo>
                <a:lnTo>
                  <a:pt x="3227639" y="210201"/>
                </a:lnTo>
                <a:lnTo>
                  <a:pt x="3224814" y="202334"/>
                </a:lnTo>
                <a:lnTo>
                  <a:pt x="3227312" y="194337"/>
                </a:lnTo>
                <a:lnTo>
                  <a:pt x="3227364" y="194172"/>
                </a:lnTo>
                <a:lnTo>
                  <a:pt x="3235563" y="192142"/>
                </a:lnTo>
                <a:lnTo>
                  <a:pt x="3243300" y="194337"/>
                </a:lnTo>
                <a:lnTo>
                  <a:pt x="3240750" y="209181"/>
                </a:lnTo>
                <a:lnTo>
                  <a:pt x="3235563" y="211346"/>
                </a:lnTo>
                <a:close/>
              </a:path>
              <a:path w="4197984" h="2640965">
                <a:moveTo>
                  <a:pt x="2997039" y="162702"/>
                </a:moveTo>
                <a:lnTo>
                  <a:pt x="2992089" y="162702"/>
                </a:lnTo>
                <a:lnTo>
                  <a:pt x="2992179" y="155279"/>
                </a:lnTo>
                <a:lnTo>
                  <a:pt x="2992276" y="147307"/>
                </a:lnTo>
                <a:lnTo>
                  <a:pt x="2999516" y="155279"/>
                </a:lnTo>
                <a:lnTo>
                  <a:pt x="2997039" y="162702"/>
                </a:lnTo>
                <a:close/>
              </a:path>
              <a:path w="4197984" h="2640965">
                <a:moveTo>
                  <a:pt x="3030690" y="1344994"/>
                </a:moveTo>
                <a:lnTo>
                  <a:pt x="3025201" y="1340893"/>
                </a:lnTo>
                <a:lnTo>
                  <a:pt x="3021403" y="1335053"/>
                </a:lnTo>
                <a:lnTo>
                  <a:pt x="3019069" y="1327825"/>
                </a:lnTo>
                <a:lnTo>
                  <a:pt x="3017914" y="1319387"/>
                </a:lnTo>
                <a:lnTo>
                  <a:pt x="3024917" y="1321986"/>
                </a:lnTo>
                <a:lnTo>
                  <a:pt x="3029204" y="1327296"/>
                </a:lnTo>
                <a:lnTo>
                  <a:pt x="3031041" y="1335053"/>
                </a:lnTo>
                <a:lnTo>
                  <a:pt x="3030690" y="1344994"/>
                </a:lnTo>
                <a:close/>
              </a:path>
              <a:path w="4197984" h="2640965">
                <a:moveTo>
                  <a:pt x="2755448" y="2299306"/>
                </a:moveTo>
                <a:lnTo>
                  <a:pt x="2742615" y="2299306"/>
                </a:lnTo>
                <a:lnTo>
                  <a:pt x="2742615" y="2286509"/>
                </a:lnTo>
                <a:lnTo>
                  <a:pt x="2755448" y="2286509"/>
                </a:lnTo>
                <a:lnTo>
                  <a:pt x="2755448" y="2299306"/>
                </a:lnTo>
                <a:close/>
              </a:path>
              <a:path w="4197984" h="2640965">
                <a:moveTo>
                  <a:pt x="2757015" y="1597347"/>
                </a:moveTo>
                <a:lnTo>
                  <a:pt x="2750558" y="1593807"/>
                </a:lnTo>
                <a:lnTo>
                  <a:pt x="2755448" y="1581975"/>
                </a:lnTo>
                <a:lnTo>
                  <a:pt x="2762688" y="1593202"/>
                </a:lnTo>
                <a:lnTo>
                  <a:pt x="2757015" y="1597347"/>
                </a:lnTo>
                <a:close/>
              </a:path>
              <a:path w="4197984" h="2640965">
                <a:moveTo>
                  <a:pt x="2749137" y="1971272"/>
                </a:moveTo>
                <a:lnTo>
                  <a:pt x="2749016" y="1959871"/>
                </a:lnTo>
                <a:lnTo>
                  <a:pt x="2756249" y="1964149"/>
                </a:lnTo>
                <a:lnTo>
                  <a:pt x="2753918" y="1970324"/>
                </a:lnTo>
                <a:lnTo>
                  <a:pt x="2749137" y="1971272"/>
                </a:lnTo>
                <a:close/>
              </a:path>
              <a:path w="4197984" h="2640965">
                <a:moveTo>
                  <a:pt x="2739867" y="2143860"/>
                </a:moveTo>
                <a:lnTo>
                  <a:pt x="2737023" y="2135108"/>
                </a:lnTo>
                <a:lnTo>
                  <a:pt x="2740175" y="2128397"/>
                </a:lnTo>
                <a:lnTo>
                  <a:pt x="2749016" y="2139190"/>
                </a:lnTo>
                <a:lnTo>
                  <a:pt x="2739867" y="2143860"/>
                </a:lnTo>
                <a:close/>
              </a:path>
              <a:path w="4197984" h="2640965">
                <a:moveTo>
                  <a:pt x="2742736" y="2374761"/>
                </a:moveTo>
                <a:lnTo>
                  <a:pt x="2742615" y="2363359"/>
                </a:lnTo>
                <a:lnTo>
                  <a:pt x="2749846" y="2367638"/>
                </a:lnTo>
                <a:lnTo>
                  <a:pt x="2747516" y="2373813"/>
                </a:lnTo>
                <a:lnTo>
                  <a:pt x="2742736" y="2374761"/>
                </a:lnTo>
                <a:close/>
              </a:path>
              <a:path w="4197984" h="2640965">
                <a:moveTo>
                  <a:pt x="2761928" y="2317117"/>
                </a:moveTo>
                <a:lnTo>
                  <a:pt x="2761821" y="2305710"/>
                </a:lnTo>
                <a:lnTo>
                  <a:pt x="2769048" y="2310002"/>
                </a:lnTo>
                <a:lnTo>
                  <a:pt x="2766711" y="2316176"/>
                </a:lnTo>
                <a:lnTo>
                  <a:pt x="2761928" y="2317117"/>
                </a:lnTo>
                <a:close/>
              </a:path>
              <a:path w="4197984" h="2640965">
                <a:moveTo>
                  <a:pt x="2794489" y="2221186"/>
                </a:moveTo>
                <a:lnTo>
                  <a:pt x="2788202" y="2219601"/>
                </a:lnTo>
                <a:lnTo>
                  <a:pt x="2793833" y="2209649"/>
                </a:lnTo>
                <a:lnTo>
                  <a:pt x="2800448" y="2217003"/>
                </a:lnTo>
                <a:lnTo>
                  <a:pt x="2794489" y="2221186"/>
                </a:lnTo>
                <a:close/>
              </a:path>
              <a:path w="4197984" h="2640965">
                <a:moveTo>
                  <a:pt x="2813040" y="2164810"/>
                </a:moveTo>
                <a:lnTo>
                  <a:pt x="2800234" y="2164810"/>
                </a:lnTo>
                <a:lnTo>
                  <a:pt x="2800234" y="2151997"/>
                </a:lnTo>
                <a:lnTo>
                  <a:pt x="2813040" y="2151997"/>
                </a:lnTo>
                <a:lnTo>
                  <a:pt x="2813040" y="2164810"/>
                </a:lnTo>
                <a:close/>
              </a:path>
              <a:path w="4197984" h="2640965">
                <a:moveTo>
                  <a:pt x="2797338" y="2254956"/>
                </a:moveTo>
                <a:lnTo>
                  <a:pt x="2791576" y="2250321"/>
                </a:lnTo>
                <a:lnTo>
                  <a:pt x="2786943" y="2244556"/>
                </a:lnTo>
                <a:lnTo>
                  <a:pt x="2793833" y="2248063"/>
                </a:lnTo>
                <a:lnTo>
                  <a:pt x="2797338" y="2254956"/>
                </a:lnTo>
                <a:close/>
              </a:path>
              <a:path w="4197984" h="2640965">
                <a:moveTo>
                  <a:pt x="2768222" y="2158407"/>
                </a:moveTo>
                <a:lnTo>
                  <a:pt x="2771039" y="2150532"/>
                </a:lnTo>
                <a:lnTo>
                  <a:pt x="2776405" y="2145255"/>
                </a:lnTo>
                <a:lnTo>
                  <a:pt x="2787429" y="2145595"/>
                </a:lnTo>
                <a:lnTo>
                  <a:pt x="2768222" y="2158407"/>
                </a:lnTo>
                <a:close/>
              </a:path>
              <a:path w="4197984" h="2640965">
                <a:moveTo>
                  <a:pt x="2704203" y="2158406"/>
                </a:moveTo>
                <a:lnTo>
                  <a:pt x="2697320" y="2155694"/>
                </a:lnTo>
                <a:lnTo>
                  <a:pt x="2698307" y="2135494"/>
                </a:lnTo>
                <a:lnTo>
                  <a:pt x="2691427" y="2132783"/>
                </a:lnTo>
                <a:lnTo>
                  <a:pt x="2698512" y="2125482"/>
                </a:lnTo>
                <a:lnTo>
                  <a:pt x="2703249" y="2132272"/>
                </a:lnTo>
                <a:lnTo>
                  <a:pt x="2705269" y="2145724"/>
                </a:lnTo>
                <a:lnTo>
                  <a:pt x="2704203" y="2158406"/>
                </a:lnTo>
                <a:close/>
              </a:path>
              <a:path w="4197984" h="2640965">
                <a:moveTo>
                  <a:pt x="2702556" y="2487629"/>
                </a:moveTo>
                <a:lnTo>
                  <a:pt x="2697619" y="2487629"/>
                </a:lnTo>
                <a:lnTo>
                  <a:pt x="2697720" y="2480202"/>
                </a:lnTo>
                <a:lnTo>
                  <a:pt x="2697828" y="2472234"/>
                </a:lnTo>
                <a:lnTo>
                  <a:pt x="2705038" y="2480202"/>
                </a:lnTo>
                <a:lnTo>
                  <a:pt x="2702556" y="2487629"/>
                </a:lnTo>
                <a:close/>
              </a:path>
              <a:path w="4197984" h="2640965">
                <a:moveTo>
                  <a:pt x="2646580" y="2459437"/>
                </a:moveTo>
                <a:lnTo>
                  <a:pt x="2638724" y="2456638"/>
                </a:lnTo>
                <a:lnTo>
                  <a:pt x="2633448" y="2451223"/>
                </a:lnTo>
                <a:lnTo>
                  <a:pt x="2633794" y="2440540"/>
                </a:lnTo>
                <a:lnTo>
                  <a:pt x="2633804" y="2440222"/>
                </a:lnTo>
                <a:lnTo>
                  <a:pt x="2641482" y="2440540"/>
                </a:lnTo>
                <a:lnTo>
                  <a:pt x="2645094" y="2444926"/>
                </a:lnTo>
                <a:lnTo>
                  <a:pt x="2646164" y="2451223"/>
                </a:lnTo>
                <a:lnTo>
                  <a:pt x="2646255" y="2451765"/>
                </a:lnTo>
                <a:lnTo>
                  <a:pt x="2646461" y="2456638"/>
                </a:lnTo>
                <a:lnTo>
                  <a:pt x="2646580" y="2459437"/>
                </a:lnTo>
                <a:close/>
              </a:path>
              <a:path w="4197984" h="2640965">
                <a:moveTo>
                  <a:pt x="2653556" y="2587482"/>
                </a:moveTo>
                <a:lnTo>
                  <a:pt x="2652980" y="2587482"/>
                </a:lnTo>
                <a:lnTo>
                  <a:pt x="2652219" y="2581110"/>
                </a:lnTo>
                <a:lnTo>
                  <a:pt x="2652132" y="2580374"/>
                </a:lnTo>
                <a:lnTo>
                  <a:pt x="2649558" y="2574946"/>
                </a:lnTo>
                <a:lnTo>
                  <a:pt x="2647096" y="2569401"/>
                </a:lnTo>
                <a:lnTo>
                  <a:pt x="2646579" y="2561909"/>
                </a:lnTo>
                <a:lnTo>
                  <a:pt x="2667125" y="2570202"/>
                </a:lnTo>
                <a:lnTo>
                  <a:pt x="2676561" y="2574946"/>
                </a:lnTo>
                <a:lnTo>
                  <a:pt x="2685023" y="2581110"/>
                </a:lnTo>
                <a:lnTo>
                  <a:pt x="2682011" y="2586999"/>
                </a:lnTo>
                <a:lnTo>
                  <a:pt x="2662061" y="2586999"/>
                </a:lnTo>
                <a:lnTo>
                  <a:pt x="2653556" y="2587482"/>
                </a:lnTo>
                <a:close/>
              </a:path>
              <a:path w="4197984" h="2640965">
                <a:moveTo>
                  <a:pt x="2672882" y="2588216"/>
                </a:moveTo>
                <a:lnTo>
                  <a:pt x="2662061" y="2586999"/>
                </a:lnTo>
                <a:lnTo>
                  <a:pt x="2682011" y="2586999"/>
                </a:lnTo>
                <a:lnTo>
                  <a:pt x="2681763" y="2587482"/>
                </a:lnTo>
                <a:lnTo>
                  <a:pt x="2672882" y="2588216"/>
                </a:lnTo>
                <a:close/>
              </a:path>
              <a:path w="4197984" h="2640965">
                <a:moveTo>
                  <a:pt x="2640177" y="2542692"/>
                </a:moveTo>
                <a:lnTo>
                  <a:pt x="2627402" y="2542692"/>
                </a:lnTo>
                <a:lnTo>
                  <a:pt x="2627402" y="2529883"/>
                </a:lnTo>
                <a:lnTo>
                  <a:pt x="2640177" y="2529883"/>
                </a:lnTo>
                <a:lnTo>
                  <a:pt x="2640177" y="2542692"/>
                </a:lnTo>
                <a:close/>
              </a:path>
              <a:path w="4197984" h="2640965">
                <a:moveTo>
                  <a:pt x="2728398" y="2078210"/>
                </a:moveTo>
                <a:lnTo>
                  <a:pt x="2722253" y="2076768"/>
                </a:lnTo>
                <a:lnTo>
                  <a:pt x="2729808" y="2068730"/>
                </a:lnTo>
                <a:lnTo>
                  <a:pt x="2735248" y="2074913"/>
                </a:lnTo>
                <a:lnTo>
                  <a:pt x="2728398" y="2078210"/>
                </a:lnTo>
                <a:close/>
              </a:path>
              <a:path w="4197984" h="2640965">
                <a:moveTo>
                  <a:pt x="2633804" y="2581110"/>
                </a:moveTo>
                <a:lnTo>
                  <a:pt x="2620998" y="2581110"/>
                </a:lnTo>
                <a:lnTo>
                  <a:pt x="2620998" y="2568299"/>
                </a:lnTo>
                <a:lnTo>
                  <a:pt x="2633804" y="2568299"/>
                </a:lnTo>
                <a:lnTo>
                  <a:pt x="2633804" y="2581110"/>
                </a:lnTo>
                <a:close/>
              </a:path>
              <a:path w="4197984" h="2640965">
                <a:moveTo>
                  <a:pt x="2728398" y="2577779"/>
                </a:moveTo>
                <a:lnTo>
                  <a:pt x="2722253" y="2576337"/>
                </a:lnTo>
                <a:lnTo>
                  <a:pt x="2729808" y="2568299"/>
                </a:lnTo>
                <a:lnTo>
                  <a:pt x="2735248" y="2574481"/>
                </a:lnTo>
                <a:lnTo>
                  <a:pt x="2728398" y="2577779"/>
                </a:lnTo>
                <a:close/>
              </a:path>
              <a:path w="4197984" h="2640965">
                <a:moveTo>
                  <a:pt x="2723408" y="2517057"/>
                </a:moveTo>
                <a:lnTo>
                  <a:pt x="2710603" y="2517057"/>
                </a:lnTo>
                <a:lnTo>
                  <a:pt x="2710603" y="2504246"/>
                </a:lnTo>
                <a:lnTo>
                  <a:pt x="2723408" y="2504246"/>
                </a:lnTo>
                <a:lnTo>
                  <a:pt x="2723408" y="2517057"/>
                </a:lnTo>
                <a:close/>
              </a:path>
              <a:path w="4197984" h="2640965">
                <a:moveTo>
                  <a:pt x="2717004" y="2049529"/>
                </a:moveTo>
                <a:lnTo>
                  <a:pt x="2709149" y="2046742"/>
                </a:lnTo>
                <a:lnTo>
                  <a:pt x="2703874" y="2041315"/>
                </a:lnTo>
                <a:lnTo>
                  <a:pt x="2704192" y="2030624"/>
                </a:lnTo>
                <a:lnTo>
                  <a:pt x="2704201" y="2030298"/>
                </a:lnTo>
                <a:lnTo>
                  <a:pt x="2716885" y="2046742"/>
                </a:lnTo>
                <a:lnTo>
                  <a:pt x="2717004" y="2049529"/>
                </a:lnTo>
                <a:close/>
              </a:path>
              <a:path w="4197984" h="2640965">
                <a:moveTo>
                  <a:pt x="2807294" y="1900945"/>
                </a:moveTo>
                <a:lnTo>
                  <a:pt x="2801007" y="1899363"/>
                </a:lnTo>
                <a:lnTo>
                  <a:pt x="2806639" y="1889413"/>
                </a:lnTo>
                <a:lnTo>
                  <a:pt x="2813253" y="1896761"/>
                </a:lnTo>
                <a:lnTo>
                  <a:pt x="2807294" y="1900945"/>
                </a:lnTo>
                <a:close/>
              </a:path>
              <a:path w="4197984" h="2640965">
                <a:moveTo>
                  <a:pt x="2858512" y="2118709"/>
                </a:moveTo>
                <a:lnTo>
                  <a:pt x="2852226" y="2117118"/>
                </a:lnTo>
                <a:lnTo>
                  <a:pt x="2857858" y="2107148"/>
                </a:lnTo>
                <a:lnTo>
                  <a:pt x="2864471" y="2114520"/>
                </a:lnTo>
                <a:lnTo>
                  <a:pt x="2858512" y="2118709"/>
                </a:lnTo>
                <a:close/>
              </a:path>
              <a:path w="4197984" h="2640965">
                <a:moveTo>
                  <a:pt x="2984115" y="1683806"/>
                </a:moveTo>
                <a:lnTo>
                  <a:pt x="2978738" y="1678798"/>
                </a:lnTo>
                <a:lnTo>
                  <a:pt x="2973727" y="1673410"/>
                </a:lnTo>
                <a:lnTo>
                  <a:pt x="2979471" y="1678037"/>
                </a:lnTo>
                <a:lnTo>
                  <a:pt x="2984115" y="1683806"/>
                </a:lnTo>
                <a:close/>
              </a:path>
              <a:path w="4197984" h="2640965">
                <a:moveTo>
                  <a:pt x="2973552" y="1538308"/>
                </a:moveTo>
                <a:lnTo>
                  <a:pt x="2965718" y="1538308"/>
                </a:lnTo>
                <a:lnTo>
                  <a:pt x="2966310" y="1534646"/>
                </a:lnTo>
                <a:lnTo>
                  <a:pt x="2966665" y="1530732"/>
                </a:lnTo>
                <a:lnTo>
                  <a:pt x="2973123" y="1534064"/>
                </a:lnTo>
                <a:lnTo>
                  <a:pt x="2973433" y="1537137"/>
                </a:lnTo>
                <a:lnTo>
                  <a:pt x="2973552" y="1538308"/>
                </a:lnTo>
                <a:close/>
              </a:path>
              <a:path w="4197984" h="2640965">
                <a:moveTo>
                  <a:pt x="2969675" y="1550791"/>
                </a:moveTo>
                <a:lnTo>
                  <a:pt x="2960294" y="1549963"/>
                </a:lnTo>
                <a:lnTo>
                  <a:pt x="2960294" y="1537137"/>
                </a:lnTo>
                <a:lnTo>
                  <a:pt x="2965718" y="1538308"/>
                </a:lnTo>
                <a:lnTo>
                  <a:pt x="2973552" y="1538308"/>
                </a:lnTo>
                <a:lnTo>
                  <a:pt x="2974039" y="1543121"/>
                </a:lnTo>
                <a:lnTo>
                  <a:pt x="2969675" y="1550791"/>
                </a:lnTo>
                <a:close/>
              </a:path>
              <a:path w="4197984" h="2640965">
                <a:moveTo>
                  <a:pt x="2915477" y="1639621"/>
                </a:moveTo>
                <a:lnTo>
                  <a:pt x="2910459" y="1625990"/>
                </a:lnTo>
                <a:lnTo>
                  <a:pt x="2915789" y="1613115"/>
                </a:lnTo>
                <a:lnTo>
                  <a:pt x="2930566" y="1603885"/>
                </a:lnTo>
                <a:lnTo>
                  <a:pt x="2953891" y="1601190"/>
                </a:lnTo>
                <a:lnTo>
                  <a:pt x="2944216" y="1609464"/>
                </a:lnTo>
                <a:lnTo>
                  <a:pt x="2931071" y="1612688"/>
                </a:lnTo>
                <a:lnTo>
                  <a:pt x="2919733" y="1619772"/>
                </a:lnTo>
                <a:lnTo>
                  <a:pt x="2915477" y="1639621"/>
                </a:lnTo>
                <a:close/>
              </a:path>
              <a:path w="4197984" h="2640965">
                <a:moveTo>
                  <a:pt x="2954524" y="1625544"/>
                </a:moveTo>
                <a:lnTo>
                  <a:pt x="2948243" y="1623954"/>
                </a:lnTo>
                <a:lnTo>
                  <a:pt x="2953891" y="1613986"/>
                </a:lnTo>
                <a:lnTo>
                  <a:pt x="2960488" y="1621356"/>
                </a:lnTo>
                <a:lnTo>
                  <a:pt x="2954524" y="1625544"/>
                </a:lnTo>
                <a:close/>
              </a:path>
              <a:path w="4197984" h="2640965">
                <a:moveTo>
                  <a:pt x="2947489" y="1722890"/>
                </a:moveTo>
                <a:lnTo>
                  <a:pt x="2937180" y="1717323"/>
                </a:lnTo>
                <a:lnTo>
                  <a:pt x="2935441" y="1708269"/>
                </a:lnTo>
                <a:lnTo>
                  <a:pt x="2935316" y="1707620"/>
                </a:lnTo>
                <a:lnTo>
                  <a:pt x="2937938" y="1695941"/>
                </a:lnTo>
                <a:lnTo>
                  <a:pt x="2941084" y="1684444"/>
                </a:lnTo>
                <a:lnTo>
                  <a:pt x="2946244" y="1687839"/>
                </a:lnTo>
                <a:lnTo>
                  <a:pt x="2951489" y="1691130"/>
                </a:lnTo>
                <a:lnTo>
                  <a:pt x="2960260" y="1691130"/>
                </a:lnTo>
                <a:lnTo>
                  <a:pt x="2959089" y="1700862"/>
                </a:lnTo>
                <a:lnTo>
                  <a:pt x="2955280" y="1708269"/>
                </a:lnTo>
                <a:lnTo>
                  <a:pt x="2950777" y="1714976"/>
                </a:lnTo>
                <a:lnTo>
                  <a:pt x="2947489" y="1722890"/>
                </a:lnTo>
                <a:close/>
              </a:path>
              <a:path w="4197984" h="2640965">
                <a:moveTo>
                  <a:pt x="2960260" y="1691130"/>
                </a:moveTo>
                <a:lnTo>
                  <a:pt x="2951489" y="1691130"/>
                </a:lnTo>
                <a:lnTo>
                  <a:pt x="2960294" y="1690848"/>
                </a:lnTo>
                <a:lnTo>
                  <a:pt x="2960260" y="1691130"/>
                </a:lnTo>
                <a:close/>
              </a:path>
              <a:path w="4197984" h="2640965">
                <a:moveTo>
                  <a:pt x="2939663" y="1661912"/>
                </a:moveTo>
                <a:lnTo>
                  <a:pt x="2933524" y="1660470"/>
                </a:lnTo>
                <a:lnTo>
                  <a:pt x="2941084" y="1652433"/>
                </a:lnTo>
                <a:lnTo>
                  <a:pt x="2946513" y="1658614"/>
                </a:lnTo>
                <a:lnTo>
                  <a:pt x="2939663" y="1661912"/>
                </a:lnTo>
                <a:close/>
              </a:path>
              <a:path w="4197984" h="2640965">
                <a:moveTo>
                  <a:pt x="2813040" y="1261739"/>
                </a:moveTo>
                <a:lnTo>
                  <a:pt x="2805116" y="1260588"/>
                </a:lnTo>
                <a:lnTo>
                  <a:pt x="2802291" y="1252720"/>
                </a:lnTo>
                <a:lnTo>
                  <a:pt x="2804782" y="1244747"/>
                </a:lnTo>
                <a:lnTo>
                  <a:pt x="2804841" y="1244558"/>
                </a:lnTo>
                <a:lnTo>
                  <a:pt x="2813040" y="1242524"/>
                </a:lnTo>
                <a:lnTo>
                  <a:pt x="2820746" y="1244747"/>
                </a:lnTo>
                <a:lnTo>
                  <a:pt x="2818197" y="1259574"/>
                </a:lnTo>
                <a:lnTo>
                  <a:pt x="2813040" y="1261739"/>
                </a:lnTo>
                <a:close/>
              </a:path>
              <a:path w="4197984" h="2640965">
                <a:moveTo>
                  <a:pt x="2994120" y="2000195"/>
                </a:moveTo>
                <a:lnTo>
                  <a:pt x="2988065" y="1996134"/>
                </a:lnTo>
                <a:lnTo>
                  <a:pt x="2992276" y="1979072"/>
                </a:lnTo>
                <a:lnTo>
                  <a:pt x="2999253" y="1993695"/>
                </a:lnTo>
                <a:lnTo>
                  <a:pt x="2994120" y="2000195"/>
                </a:lnTo>
                <a:close/>
              </a:path>
              <a:path w="4197984" h="2640965">
                <a:moveTo>
                  <a:pt x="2985994" y="2150594"/>
                </a:moveTo>
                <a:lnTo>
                  <a:pt x="2985872" y="2139190"/>
                </a:lnTo>
                <a:lnTo>
                  <a:pt x="2993105" y="2143480"/>
                </a:lnTo>
                <a:lnTo>
                  <a:pt x="2990775" y="2149653"/>
                </a:lnTo>
                <a:lnTo>
                  <a:pt x="2985994" y="2150594"/>
                </a:lnTo>
                <a:close/>
              </a:path>
              <a:path w="4197984" h="2640965">
                <a:moveTo>
                  <a:pt x="2974848" y="2221807"/>
                </a:moveTo>
                <a:lnTo>
                  <a:pt x="2979471" y="2216052"/>
                </a:lnTo>
                <a:lnTo>
                  <a:pt x="2985244" y="2211415"/>
                </a:lnTo>
                <a:lnTo>
                  <a:pt x="2980237" y="2216797"/>
                </a:lnTo>
                <a:lnTo>
                  <a:pt x="2974848" y="2221807"/>
                </a:lnTo>
                <a:close/>
              </a:path>
              <a:path w="4197984" h="2640965">
                <a:moveTo>
                  <a:pt x="2990633" y="2308302"/>
                </a:moveTo>
                <a:lnTo>
                  <a:pt x="2985685" y="2308302"/>
                </a:lnTo>
                <a:lnTo>
                  <a:pt x="2985775" y="2300875"/>
                </a:lnTo>
                <a:lnTo>
                  <a:pt x="2985872" y="2292917"/>
                </a:lnTo>
                <a:lnTo>
                  <a:pt x="2993112" y="2300875"/>
                </a:lnTo>
                <a:lnTo>
                  <a:pt x="2990633" y="2308302"/>
                </a:lnTo>
                <a:close/>
              </a:path>
              <a:path w="4197984" h="2640965">
                <a:moveTo>
                  <a:pt x="2979591" y="1823954"/>
                </a:moveTo>
                <a:lnTo>
                  <a:pt x="2979471" y="1812548"/>
                </a:lnTo>
                <a:lnTo>
                  <a:pt x="2986702" y="1816840"/>
                </a:lnTo>
                <a:lnTo>
                  <a:pt x="2984372" y="1823013"/>
                </a:lnTo>
                <a:lnTo>
                  <a:pt x="2979591" y="1823954"/>
                </a:lnTo>
                <a:close/>
              </a:path>
              <a:path w="4197984" h="2640965">
                <a:moveTo>
                  <a:pt x="2858881" y="1798734"/>
                </a:moveTo>
                <a:lnTo>
                  <a:pt x="2846184" y="1793831"/>
                </a:lnTo>
                <a:lnTo>
                  <a:pt x="2834523" y="1785485"/>
                </a:lnTo>
                <a:lnTo>
                  <a:pt x="2845052" y="1786943"/>
                </a:lnTo>
                <a:lnTo>
                  <a:pt x="2846296" y="1787402"/>
                </a:lnTo>
                <a:lnTo>
                  <a:pt x="2851742" y="1787402"/>
                </a:lnTo>
                <a:lnTo>
                  <a:pt x="2858881" y="1798734"/>
                </a:lnTo>
                <a:close/>
              </a:path>
              <a:path w="4197984" h="2640965">
                <a:moveTo>
                  <a:pt x="2851742" y="1787402"/>
                </a:moveTo>
                <a:lnTo>
                  <a:pt x="2846296" y="1787402"/>
                </a:lnTo>
                <a:lnTo>
                  <a:pt x="2850564" y="1786024"/>
                </a:lnTo>
                <a:lnTo>
                  <a:pt x="2851454" y="1786943"/>
                </a:lnTo>
                <a:lnTo>
                  <a:pt x="2851742" y="1787402"/>
                </a:lnTo>
                <a:close/>
              </a:path>
              <a:path w="4197984" h="2640965">
                <a:moveTo>
                  <a:pt x="2820098" y="1881735"/>
                </a:moveTo>
                <a:lnTo>
                  <a:pt x="2813811" y="1880150"/>
                </a:lnTo>
                <a:lnTo>
                  <a:pt x="2819441" y="1870198"/>
                </a:lnTo>
                <a:lnTo>
                  <a:pt x="2826056" y="1877552"/>
                </a:lnTo>
                <a:lnTo>
                  <a:pt x="2820098" y="1881735"/>
                </a:lnTo>
                <a:close/>
              </a:path>
              <a:path w="4197984" h="2640965">
                <a:moveTo>
                  <a:pt x="2851454" y="1883006"/>
                </a:moveTo>
                <a:lnTo>
                  <a:pt x="2841146" y="1870670"/>
                </a:lnTo>
                <a:lnTo>
                  <a:pt x="2841405" y="1864978"/>
                </a:lnTo>
                <a:lnTo>
                  <a:pt x="2841505" y="1862763"/>
                </a:lnTo>
                <a:lnTo>
                  <a:pt x="2846839" y="1864978"/>
                </a:lnTo>
                <a:lnTo>
                  <a:pt x="2851454" y="1883006"/>
                </a:lnTo>
                <a:close/>
              </a:path>
              <a:path w="4197984" h="2640965">
                <a:moveTo>
                  <a:pt x="2841521" y="1566507"/>
                </a:moveTo>
                <a:lnTo>
                  <a:pt x="2831124" y="1565373"/>
                </a:lnTo>
                <a:lnTo>
                  <a:pt x="2821288" y="1559736"/>
                </a:lnTo>
                <a:lnTo>
                  <a:pt x="2819441" y="1549961"/>
                </a:lnTo>
                <a:lnTo>
                  <a:pt x="2826111" y="1552892"/>
                </a:lnTo>
                <a:lnTo>
                  <a:pt x="2838229" y="1559736"/>
                </a:lnTo>
                <a:lnTo>
                  <a:pt x="2845052" y="1562770"/>
                </a:lnTo>
                <a:lnTo>
                  <a:pt x="2841521" y="1566507"/>
                </a:lnTo>
                <a:close/>
              </a:path>
              <a:path w="4197984" h="2640965">
                <a:moveTo>
                  <a:pt x="2870661" y="1703660"/>
                </a:moveTo>
                <a:lnTo>
                  <a:pt x="2864213" y="1698901"/>
                </a:lnTo>
                <a:lnTo>
                  <a:pt x="2863537" y="1688371"/>
                </a:lnTo>
                <a:lnTo>
                  <a:pt x="2864716" y="1676911"/>
                </a:lnTo>
                <a:lnTo>
                  <a:pt x="2864822" y="1675880"/>
                </a:lnTo>
                <a:lnTo>
                  <a:pt x="2864313" y="1666264"/>
                </a:lnTo>
                <a:lnTo>
                  <a:pt x="2864259" y="1665240"/>
                </a:lnTo>
                <a:lnTo>
                  <a:pt x="2871759" y="1666264"/>
                </a:lnTo>
                <a:lnTo>
                  <a:pt x="2869653" y="1676911"/>
                </a:lnTo>
                <a:lnTo>
                  <a:pt x="2870661" y="1684444"/>
                </a:lnTo>
                <a:lnTo>
                  <a:pt x="2889866" y="1684444"/>
                </a:lnTo>
                <a:lnTo>
                  <a:pt x="2886286" y="1690480"/>
                </a:lnTo>
                <a:lnTo>
                  <a:pt x="2879252" y="1693056"/>
                </a:lnTo>
                <a:lnTo>
                  <a:pt x="2872724" y="1696130"/>
                </a:lnTo>
                <a:lnTo>
                  <a:pt x="2870661" y="1703660"/>
                </a:lnTo>
                <a:close/>
              </a:path>
              <a:path w="4197984" h="2640965">
                <a:moveTo>
                  <a:pt x="2883585" y="2054527"/>
                </a:moveTo>
                <a:lnTo>
                  <a:pt x="2883465" y="2043125"/>
                </a:lnTo>
                <a:lnTo>
                  <a:pt x="2890696" y="2047404"/>
                </a:lnTo>
                <a:lnTo>
                  <a:pt x="2888366" y="2053579"/>
                </a:lnTo>
                <a:lnTo>
                  <a:pt x="2883585" y="2054527"/>
                </a:lnTo>
                <a:close/>
              </a:path>
              <a:path w="4197984" h="2640965">
                <a:moveTo>
                  <a:pt x="2853943" y="1951993"/>
                </a:moveTo>
                <a:lnTo>
                  <a:pt x="2849331" y="1951675"/>
                </a:lnTo>
                <a:lnTo>
                  <a:pt x="2844180" y="1949050"/>
                </a:lnTo>
                <a:lnTo>
                  <a:pt x="2838648" y="1947060"/>
                </a:lnTo>
                <a:lnTo>
                  <a:pt x="2842559" y="1942112"/>
                </a:lnTo>
                <a:lnTo>
                  <a:pt x="2847164" y="1942428"/>
                </a:lnTo>
                <a:lnTo>
                  <a:pt x="2852314" y="1945060"/>
                </a:lnTo>
                <a:lnTo>
                  <a:pt x="2857858" y="1947060"/>
                </a:lnTo>
                <a:lnTo>
                  <a:pt x="2853943" y="1951993"/>
                </a:lnTo>
                <a:close/>
              </a:path>
              <a:path w="4197984" h="2640965">
                <a:moveTo>
                  <a:pt x="2896915" y="1926562"/>
                </a:moveTo>
                <a:lnTo>
                  <a:pt x="2890635" y="1924973"/>
                </a:lnTo>
                <a:lnTo>
                  <a:pt x="2896270" y="1915018"/>
                </a:lnTo>
                <a:lnTo>
                  <a:pt x="2902872" y="1922379"/>
                </a:lnTo>
                <a:lnTo>
                  <a:pt x="2896915" y="1926562"/>
                </a:lnTo>
                <a:close/>
              </a:path>
              <a:path w="4197984" h="2640965">
                <a:moveTo>
                  <a:pt x="3056297" y="1517921"/>
                </a:moveTo>
                <a:lnTo>
                  <a:pt x="3049319" y="1514063"/>
                </a:lnTo>
                <a:lnTo>
                  <a:pt x="3049628" y="1506223"/>
                </a:lnTo>
                <a:lnTo>
                  <a:pt x="3053271" y="1497830"/>
                </a:lnTo>
                <a:lnTo>
                  <a:pt x="3056297" y="1492314"/>
                </a:lnTo>
                <a:lnTo>
                  <a:pt x="3063287" y="1496170"/>
                </a:lnTo>
                <a:lnTo>
                  <a:pt x="3062978" y="1504006"/>
                </a:lnTo>
                <a:lnTo>
                  <a:pt x="3059328" y="1512398"/>
                </a:lnTo>
                <a:lnTo>
                  <a:pt x="3056297" y="1517921"/>
                </a:lnTo>
                <a:close/>
              </a:path>
              <a:path w="4197984" h="2640965">
                <a:moveTo>
                  <a:pt x="3157335" y="73527"/>
                </a:moveTo>
                <a:lnTo>
                  <a:pt x="3151191" y="72085"/>
                </a:lnTo>
                <a:lnTo>
                  <a:pt x="3158734" y="64054"/>
                </a:lnTo>
                <a:lnTo>
                  <a:pt x="3164179" y="70233"/>
                </a:lnTo>
                <a:lnTo>
                  <a:pt x="3157335" y="73527"/>
                </a:lnTo>
                <a:close/>
              </a:path>
              <a:path w="4197984" h="2640965">
                <a:moveTo>
                  <a:pt x="3107637" y="562213"/>
                </a:moveTo>
                <a:lnTo>
                  <a:pt x="3107515" y="550811"/>
                </a:lnTo>
                <a:lnTo>
                  <a:pt x="3114748" y="555095"/>
                </a:lnTo>
                <a:lnTo>
                  <a:pt x="3112418" y="561268"/>
                </a:lnTo>
                <a:lnTo>
                  <a:pt x="3107637" y="562213"/>
                </a:lnTo>
                <a:close/>
              </a:path>
              <a:path w="4197984" h="2640965">
                <a:moveTo>
                  <a:pt x="3099976" y="645428"/>
                </a:moveTo>
                <a:lnTo>
                  <a:pt x="3092411" y="644159"/>
                </a:lnTo>
                <a:lnTo>
                  <a:pt x="3092398" y="637850"/>
                </a:lnTo>
                <a:lnTo>
                  <a:pt x="3107515" y="634078"/>
                </a:lnTo>
                <a:lnTo>
                  <a:pt x="3099976" y="645428"/>
                </a:lnTo>
                <a:close/>
              </a:path>
              <a:path w="4197984" h="2640965">
                <a:moveTo>
                  <a:pt x="3101114" y="710927"/>
                </a:moveTo>
                <a:lnTo>
                  <a:pt x="3088339" y="710927"/>
                </a:lnTo>
                <a:lnTo>
                  <a:pt x="3088339" y="698116"/>
                </a:lnTo>
                <a:lnTo>
                  <a:pt x="3101114" y="698116"/>
                </a:lnTo>
                <a:lnTo>
                  <a:pt x="3101114" y="710927"/>
                </a:lnTo>
                <a:close/>
              </a:path>
              <a:path w="4197984" h="2640965">
                <a:moveTo>
                  <a:pt x="3101114" y="211346"/>
                </a:moveTo>
                <a:lnTo>
                  <a:pt x="3088664" y="206690"/>
                </a:lnTo>
                <a:lnTo>
                  <a:pt x="3085320" y="199042"/>
                </a:lnTo>
                <a:lnTo>
                  <a:pt x="3089873" y="194348"/>
                </a:lnTo>
                <a:lnTo>
                  <a:pt x="3101114" y="198550"/>
                </a:lnTo>
                <a:lnTo>
                  <a:pt x="3101114" y="211346"/>
                </a:lnTo>
                <a:close/>
              </a:path>
              <a:path w="4197984" h="2640965">
                <a:moveTo>
                  <a:pt x="3088448" y="792776"/>
                </a:moveTo>
                <a:lnTo>
                  <a:pt x="3088339" y="781370"/>
                </a:lnTo>
                <a:lnTo>
                  <a:pt x="3095566" y="785661"/>
                </a:lnTo>
                <a:lnTo>
                  <a:pt x="3093229" y="791835"/>
                </a:lnTo>
                <a:lnTo>
                  <a:pt x="3088448" y="792776"/>
                </a:lnTo>
                <a:close/>
              </a:path>
              <a:path w="4197984" h="2640965">
                <a:moveTo>
                  <a:pt x="3254961" y="480944"/>
                </a:moveTo>
                <a:lnTo>
                  <a:pt x="3261171" y="461136"/>
                </a:lnTo>
                <a:lnTo>
                  <a:pt x="3269850" y="468250"/>
                </a:lnTo>
                <a:lnTo>
                  <a:pt x="3262817" y="479085"/>
                </a:lnTo>
                <a:lnTo>
                  <a:pt x="3254961" y="480944"/>
                </a:lnTo>
                <a:close/>
              </a:path>
              <a:path w="4197984" h="2640965">
                <a:moveTo>
                  <a:pt x="3254878" y="446925"/>
                </a:moveTo>
                <a:lnTo>
                  <a:pt x="3254770" y="435530"/>
                </a:lnTo>
                <a:lnTo>
                  <a:pt x="3261997" y="439807"/>
                </a:lnTo>
                <a:lnTo>
                  <a:pt x="3259661" y="445978"/>
                </a:lnTo>
                <a:lnTo>
                  <a:pt x="3254878" y="446925"/>
                </a:lnTo>
                <a:close/>
              </a:path>
              <a:path w="4197984" h="2640965">
                <a:moveTo>
                  <a:pt x="3273977" y="416299"/>
                </a:moveTo>
                <a:lnTo>
                  <a:pt x="3264069" y="411137"/>
                </a:lnTo>
                <a:lnTo>
                  <a:pt x="3262028" y="401256"/>
                </a:lnTo>
                <a:lnTo>
                  <a:pt x="3267563" y="392494"/>
                </a:lnTo>
                <a:lnTo>
                  <a:pt x="3280381" y="390693"/>
                </a:lnTo>
                <a:lnTo>
                  <a:pt x="3280801" y="399126"/>
                </a:lnTo>
                <a:lnTo>
                  <a:pt x="3278945" y="405274"/>
                </a:lnTo>
                <a:lnTo>
                  <a:pt x="3276206" y="410534"/>
                </a:lnTo>
                <a:lnTo>
                  <a:pt x="3273977" y="416299"/>
                </a:lnTo>
                <a:close/>
              </a:path>
              <a:path w="4197984" h="2640965">
                <a:moveTo>
                  <a:pt x="3297924" y="79440"/>
                </a:moveTo>
                <a:lnTo>
                  <a:pt x="3292988" y="79440"/>
                </a:lnTo>
                <a:lnTo>
                  <a:pt x="3293081" y="72018"/>
                </a:lnTo>
                <a:lnTo>
                  <a:pt x="3293182" y="64054"/>
                </a:lnTo>
                <a:lnTo>
                  <a:pt x="3300399" y="72018"/>
                </a:lnTo>
                <a:lnTo>
                  <a:pt x="3297924" y="79440"/>
                </a:lnTo>
                <a:close/>
              </a:path>
              <a:path w="4197984" h="2640965">
                <a:moveTo>
                  <a:pt x="3274098" y="491754"/>
                </a:moveTo>
                <a:lnTo>
                  <a:pt x="3273977" y="480350"/>
                </a:lnTo>
                <a:lnTo>
                  <a:pt x="3281209" y="484635"/>
                </a:lnTo>
                <a:lnTo>
                  <a:pt x="3278879" y="490809"/>
                </a:lnTo>
                <a:lnTo>
                  <a:pt x="3274098" y="491754"/>
                </a:lnTo>
                <a:close/>
              </a:path>
              <a:path w="4197984" h="2640965">
                <a:moveTo>
                  <a:pt x="3291772" y="374547"/>
                </a:moveTo>
                <a:lnTo>
                  <a:pt x="3285626" y="373104"/>
                </a:lnTo>
                <a:lnTo>
                  <a:pt x="3293182" y="365073"/>
                </a:lnTo>
                <a:lnTo>
                  <a:pt x="3298622" y="371253"/>
                </a:lnTo>
                <a:lnTo>
                  <a:pt x="3291772" y="374547"/>
                </a:lnTo>
                <a:close/>
              </a:path>
              <a:path w="4197984" h="2640965">
                <a:moveTo>
                  <a:pt x="3274098" y="510970"/>
                </a:moveTo>
                <a:lnTo>
                  <a:pt x="3273977" y="499568"/>
                </a:lnTo>
                <a:lnTo>
                  <a:pt x="3281209" y="503852"/>
                </a:lnTo>
                <a:lnTo>
                  <a:pt x="3278879" y="510026"/>
                </a:lnTo>
                <a:lnTo>
                  <a:pt x="3274098" y="510970"/>
                </a:lnTo>
                <a:close/>
              </a:path>
              <a:path w="4197984" h="2640965">
                <a:moveTo>
                  <a:pt x="3241964" y="1204089"/>
                </a:moveTo>
                <a:lnTo>
                  <a:pt x="3234750" y="1192391"/>
                </a:lnTo>
                <a:lnTo>
                  <a:pt x="3237397" y="1183435"/>
                </a:lnTo>
                <a:lnTo>
                  <a:pt x="3242327" y="1184806"/>
                </a:lnTo>
                <a:lnTo>
                  <a:pt x="3241964" y="1204089"/>
                </a:lnTo>
                <a:close/>
              </a:path>
              <a:path w="4197984" h="2640965">
                <a:moveTo>
                  <a:pt x="3235667" y="1407644"/>
                </a:moveTo>
                <a:lnTo>
                  <a:pt x="3235563" y="1396250"/>
                </a:lnTo>
                <a:lnTo>
                  <a:pt x="3242779" y="1400525"/>
                </a:lnTo>
                <a:lnTo>
                  <a:pt x="3240443" y="1406696"/>
                </a:lnTo>
                <a:lnTo>
                  <a:pt x="3235667" y="1407644"/>
                </a:lnTo>
                <a:close/>
              </a:path>
              <a:path w="4197984" h="2640965">
                <a:moveTo>
                  <a:pt x="3241964" y="832626"/>
                </a:moveTo>
                <a:lnTo>
                  <a:pt x="3235692" y="825027"/>
                </a:lnTo>
                <a:lnTo>
                  <a:pt x="3237041" y="813182"/>
                </a:lnTo>
                <a:lnTo>
                  <a:pt x="3244054" y="803049"/>
                </a:lnTo>
                <a:lnTo>
                  <a:pt x="3254770" y="800586"/>
                </a:lnTo>
                <a:lnTo>
                  <a:pt x="3254110" y="811133"/>
                </a:lnTo>
                <a:lnTo>
                  <a:pt x="3242623" y="822073"/>
                </a:lnTo>
                <a:lnTo>
                  <a:pt x="3241964" y="832626"/>
                </a:lnTo>
                <a:close/>
              </a:path>
              <a:path w="4197984" h="2640965">
                <a:moveTo>
                  <a:pt x="3178051" y="1612593"/>
                </a:moveTo>
                <a:lnTo>
                  <a:pt x="3177944" y="1601190"/>
                </a:lnTo>
                <a:lnTo>
                  <a:pt x="3185170" y="1605475"/>
                </a:lnTo>
                <a:lnTo>
                  <a:pt x="3182833" y="1611649"/>
                </a:lnTo>
                <a:lnTo>
                  <a:pt x="3178051" y="1612593"/>
                </a:lnTo>
                <a:close/>
              </a:path>
              <a:path w="4197984" h="2640965">
                <a:moveTo>
                  <a:pt x="3235667" y="1029757"/>
                </a:moveTo>
                <a:lnTo>
                  <a:pt x="3235563" y="1018352"/>
                </a:lnTo>
                <a:lnTo>
                  <a:pt x="3242779" y="1022643"/>
                </a:lnTo>
                <a:lnTo>
                  <a:pt x="3240443" y="1028816"/>
                </a:lnTo>
                <a:lnTo>
                  <a:pt x="3235667" y="1029757"/>
                </a:lnTo>
                <a:close/>
              </a:path>
              <a:path w="4197984" h="2640965">
                <a:moveTo>
                  <a:pt x="3248368" y="877435"/>
                </a:moveTo>
                <a:lnTo>
                  <a:pt x="3235563" y="877435"/>
                </a:lnTo>
                <a:lnTo>
                  <a:pt x="3235563" y="864639"/>
                </a:lnTo>
                <a:lnTo>
                  <a:pt x="3248368" y="864639"/>
                </a:lnTo>
                <a:lnTo>
                  <a:pt x="3248368" y="877435"/>
                </a:lnTo>
                <a:close/>
              </a:path>
              <a:path w="4197984" h="2640965">
                <a:moveTo>
                  <a:pt x="3098221" y="288690"/>
                </a:moveTo>
                <a:lnTo>
                  <a:pt x="3092466" y="284055"/>
                </a:lnTo>
                <a:lnTo>
                  <a:pt x="3087834" y="278294"/>
                </a:lnTo>
                <a:lnTo>
                  <a:pt x="3094712" y="281804"/>
                </a:lnTo>
                <a:lnTo>
                  <a:pt x="3098221" y="288690"/>
                </a:lnTo>
                <a:close/>
              </a:path>
              <a:path w="4197984" h="2640965">
                <a:moveTo>
                  <a:pt x="1620656" y="963303"/>
                </a:moveTo>
                <a:lnTo>
                  <a:pt x="1615712" y="963303"/>
                </a:lnTo>
                <a:lnTo>
                  <a:pt x="1615807" y="955876"/>
                </a:lnTo>
                <a:lnTo>
                  <a:pt x="1615909" y="947893"/>
                </a:lnTo>
                <a:lnTo>
                  <a:pt x="1623135" y="955876"/>
                </a:lnTo>
                <a:lnTo>
                  <a:pt x="1620656" y="963303"/>
                </a:lnTo>
                <a:close/>
              </a:path>
              <a:path w="4197984" h="2640965">
                <a:moveTo>
                  <a:pt x="1635116" y="1197686"/>
                </a:moveTo>
                <a:lnTo>
                  <a:pt x="1622311" y="1197686"/>
                </a:lnTo>
                <a:lnTo>
                  <a:pt x="1622311" y="1184875"/>
                </a:lnTo>
                <a:lnTo>
                  <a:pt x="1635116" y="1184875"/>
                </a:lnTo>
                <a:lnTo>
                  <a:pt x="1635116" y="1197686"/>
                </a:lnTo>
                <a:close/>
              </a:path>
              <a:path w="4197984" h="2640965">
                <a:moveTo>
                  <a:pt x="1620654" y="1514105"/>
                </a:moveTo>
                <a:lnTo>
                  <a:pt x="1615712" y="1514105"/>
                </a:lnTo>
                <a:lnTo>
                  <a:pt x="1615807" y="1506678"/>
                </a:lnTo>
                <a:lnTo>
                  <a:pt x="1615909" y="1498720"/>
                </a:lnTo>
                <a:lnTo>
                  <a:pt x="1623135" y="1506678"/>
                </a:lnTo>
                <a:lnTo>
                  <a:pt x="1620654" y="1514105"/>
                </a:lnTo>
                <a:close/>
              </a:path>
              <a:path w="4197984" h="2640965">
                <a:moveTo>
                  <a:pt x="1027048" y="799181"/>
                </a:moveTo>
                <a:lnTo>
                  <a:pt x="1026926" y="787777"/>
                </a:lnTo>
                <a:lnTo>
                  <a:pt x="1034159" y="792067"/>
                </a:lnTo>
                <a:lnTo>
                  <a:pt x="1031829" y="798240"/>
                </a:lnTo>
                <a:lnTo>
                  <a:pt x="1027048" y="799181"/>
                </a:lnTo>
                <a:close/>
              </a:path>
              <a:path w="4197984" h="2640965">
                <a:moveTo>
                  <a:pt x="1686593" y="1498986"/>
                </a:moveTo>
                <a:lnTo>
                  <a:pt x="1672108" y="1498721"/>
                </a:lnTo>
                <a:lnTo>
                  <a:pt x="1667114" y="1498721"/>
                </a:lnTo>
                <a:lnTo>
                  <a:pt x="1669715" y="1491715"/>
                </a:lnTo>
                <a:lnTo>
                  <a:pt x="1675028" y="1487422"/>
                </a:lnTo>
                <a:lnTo>
                  <a:pt x="1682787" y="1485576"/>
                </a:lnTo>
                <a:lnTo>
                  <a:pt x="1692725" y="1485910"/>
                </a:lnTo>
                <a:lnTo>
                  <a:pt x="1693039" y="1495830"/>
                </a:lnTo>
                <a:lnTo>
                  <a:pt x="1686593" y="1498986"/>
                </a:lnTo>
                <a:close/>
              </a:path>
              <a:path w="4197984" h="2640965">
                <a:moveTo>
                  <a:pt x="1641518" y="1357803"/>
                </a:moveTo>
                <a:lnTo>
                  <a:pt x="1641518" y="1344994"/>
                </a:lnTo>
                <a:lnTo>
                  <a:pt x="1654308" y="1344994"/>
                </a:lnTo>
                <a:lnTo>
                  <a:pt x="1656681" y="1355904"/>
                </a:lnTo>
                <a:lnTo>
                  <a:pt x="1649315" y="1357075"/>
                </a:lnTo>
                <a:lnTo>
                  <a:pt x="1641518" y="1357803"/>
                </a:lnTo>
                <a:close/>
              </a:path>
              <a:path w="4197984" h="2640965">
                <a:moveTo>
                  <a:pt x="1667112" y="2356968"/>
                </a:moveTo>
                <a:lnTo>
                  <a:pt x="1660312" y="2351049"/>
                </a:lnTo>
                <a:lnTo>
                  <a:pt x="1660721" y="2344130"/>
                </a:lnTo>
                <a:lnTo>
                  <a:pt x="1660805" y="2342704"/>
                </a:lnTo>
                <a:lnTo>
                  <a:pt x="1666052" y="2338281"/>
                </a:lnTo>
                <a:lnTo>
                  <a:pt x="1673514" y="2344130"/>
                </a:lnTo>
                <a:lnTo>
                  <a:pt x="1672316" y="2349334"/>
                </a:lnTo>
                <a:lnTo>
                  <a:pt x="1667112" y="2350534"/>
                </a:lnTo>
                <a:lnTo>
                  <a:pt x="1667112" y="2356968"/>
                </a:lnTo>
                <a:close/>
              </a:path>
              <a:path w="4197984" h="2640965">
                <a:moveTo>
                  <a:pt x="1664221" y="2286982"/>
                </a:moveTo>
                <a:lnTo>
                  <a:pt x="1658465" y="2282341"/>
                </a:lnTo>
                <a:lnTo>
                  <a:pt x="1653834" y="2276582"/>
                </a:lnTo>
                <a:lnTo>
                  <a:pt x="1660712" y="2280107"/>
                </a:lnTo>
                <a:lnTo>
                  <a:pt x="1664221" y="2286982"/>
                </a:lnTo>
                <a:close/>
              </a:path>
              <a:path w="4197984" h="2640965">
                <a:moveTo>
                  <a:pt x="1654981" y="1484635"/>
                </a:moveTo>
                <a:lnTo>
                  <a:pt x="1648687" y="1483050"/>
                </a:lnTo>
                <a:lnTo>
                  <a:pt x="1654308" y="1473098"/>
                </a:lnTo>
                <a:lnTo>
                  <a:pt x="1660938" y="1480452"/>
                </a:lnTo>
                <a:lnTo>
                  <a:pt x="1654981" y="1484635"/>
                </a:lnTo>
                <a:close/>
              </a:path>
              <a:path w="4197984" h="2640965">
                <a:moveTo>
                  <a:pt x="1660712" y="1543556"/>
                </a:moveTo>
                <a:lnTo>
                  <a:pt x="1654354" y="1540312"/>
                </a:lnTo>
                <a:lnTo>
                  <a:pt x="1653630" y="1531434"/>
                </a:lnTo>
                <a:lnTo>
                  <a:pt x="1654846" y="1520606"/>
                </a:lnTo>
                <a:lnTo>
                  <a:pt x="1654308" y="1511514"/>
                </a:lnTo>
                <a:lnTo>
                  <a:pt x="1663411" y="1515650"/>
                </a:lnTo>
                <a:lnTo>
                  <a:pt x="1666891" y="1524723"/>
                </a:lnTo>
                <a:lnTo>
                  <a:pt x="1665680" y="1535202"/>
                </a:lnTo>
                <a:lnTo>
                  <a:pt x="1660712" y="1543556"/>
                </a:lnTo>
                <a:close/>
              </a:path>
              <a:path w="4197984" h="2640965">
                <a:moveTo>
                  <a:pt x="1654308" y="1447463"/>
                </a:moveTo>
                <a:lnTo>
                  <a:pt x="1647467" y="1442317"/>
                </a:lnTo>
                <a:lnTo>
                  <a:pt x="1647391" y="1437744"/>
                </a:lnTo>
                <a:lnTo>
                  <a:pt x="1647301" y="1432296"/>
                </a:lnTo>
                <a:lnTo>
                  <a:pt x="1650639" y="1421855"/>
                </a:lnTo>
                <a:lnTo>
                  <a:pt x="1654308" y="1415451"/>
                </a:lnTo>
                <a:lnTo>
                  <a:pt x="1664232" y="1420632"/>
                </a:lnTo>
                <a:lnTo>
                  <a:pt x="1664197" y="1428431"/>
                </a:lnTo>
                <a:lnTo>
                  <a:pt x="1659218" y="1437744"/>
                </a:lnTo>
                <a:lnTo>
                  <a:pt x="1654308" y="1447463"/>
                </a:lnTo>
                <a:close/>
              </a:path>
              <a:path w="4197984" h="2640965">
                <a:moveTo>
                  <a:pt x="1609625" y="1990477"/>
                </a:moveTo>
                <a:lnTo>
                  <a:pt x="1609520" y="1979072"/>
                </a:lnTo>
                <a:lnTo>
                  <a:pt x="1616736" y="1983363"/>
                </a:lnTo>
                <a:lnTo>
                  <a:pt x="1614401" y="1989536"/>
                </a:lnTo>
                <a:lnTo>
                  <a:pt x="1609625" y="1990477"/>
                </a:lnTo>
                <a:close/>
              </a:path>
              <a:path w="4197984" h="2640965">
                <a:moveTo>
                  <a:pt x="1528805" y="611680"/>
                </a:moveTo>
                <a:lnTo>
                  <a:pt x="1519872" y="608443"/>
                </a:lnTo>
                <a:lnTo>
                  <a:pt x="1521968" y="606474"/>
                </a:lnTo>
                <a:lnTo>
                  <a:pt x="1524157" y="599737"/>
                </a:lnTo>
                <a:lnTo>
                  <a:pt x="1525802" y="592552"/>
                </a:lnTo>
                <a:lnTo>
                  <a:pt x="1526263" y="589243"/>
                </a:lnTo>
                <a:lnTo>
                  <a:pt x="1531738" y="593643"/>
                </a:lnTo>
                <a:lnTo>
                  <a:pt x="1532673" y="603935"/>
                </a:lnTo>
                <a:lnTo>
                  <a:pt x="1528805" y="611680"/>
                </a:lnTo>
                <a:close/>
              </a:path>
              <a:path w="4197984" h="2640965">
                <a:moveTo>
                  <a:pt x="1558290" y="755766"/>
                </a:moveTo>
                <a:lnTo>
                  <a:pt x="1553387" y="749546"/>
                </a:lnTo>
                <a:lnTo>
                  <a:pt x="1554676" y="737644"/>
                </a:lnTo>
                <a:lnTo>
                  <a:pt x="1560972" y="726797"/>
                </a:lnTo>
                <a:lnTo>
                  <a:pt x="1571093" y="723739"/>
                </a:lnTo>
                <a:lnTo>
                  <a:pt x="1570426" y="734283"/>
                </a:lnTo>
                <a:lnTo>
                  <a:pt x="1558939" y="745213"/>
                </a:lnTo>
                <a:lnTo>
                  <a:pt x="1558290" y="755766"/>
                </a:lnTo>
                <a:close/>
              </a:path>
              <a:path w="4197984" h="2640965">
                <a:moveTo>
                  <a:pt x="1532790" y="1811138"/>
                </a:moveTo>
                <a:lnTo>
                  <a:pt x="1532664" y="1799737"/>
                </a:lnTo>
                <a:lnTo>
                  <a:pt x="1539909" y="1804015"/>
                </a:lnTo>
                <a:lnTo>
                  <a:pt x="1537578" y="1810190"/>
                </a:lnTo>
                <a:lnTo>
                  <a:pt x="1532790" y="1811138"/>
                </a:lnTo>
                <a:close/>
              </a:path>
              <a:path w="4197984" h="2640965">
                <a:moveTo>
                  <a:pt x="1514139" y="1446210"/>
                </a:moveTo>
                <a:lnTo>
                  <a:pt x="1507849" y="1444621"/>
                </a:lnTo>
                <a:lnTo>
                  <a:pt x="1513472" y="1434667"/>
                </a:lnTo>
                <a:lnTo>
                  <a:pt x="1520096" y="1442027"/>
                </a:lnTo>
                <a:lnTo>
                  <a:pt x="1514139" y="1446210"/>
                </a:lnTo>
                <a:close/>
              </a:path>
              <a:path w="4197984" h="2640965">
                <a:moveTo>
                  <a:pt x="1611045" y="1342490"/>
                </a:moveTo>
                <a:lnTo>
                  <a:pt x="1602992" y="1334775"/>
                </a:lnTo>
                <a:lnTo>
                  <a:pt x="1595003" y="1319361"/>
                </a:lnTo>
                <a:lnTo>
                  <a:pt x="1596717" y="1300169"/>
                </a:lnTo>
                <a:lnTo>
                  <a:pt x="1606613" y="1305745"/>
                </a:lnTo>
                <a:lnTo>
                  <a:pt x="1605699" y="1315581"/>
                </a:lnTo>
                <a:lnTo>
                  <a:pt x="1603494" y="1327315"/>
                </a:lnTo>
                <a:lnTo>
                  <a:pt x="1609520" y="1338586"/>
                </a:lnTo>
                <a:lnTo>
                  <a:pt x="1611045" y="1342490"/>
                </a:lnTo>
                <a:close/>
              </a:path>
              <a:path w="4197984" h="2640965">
                <a:moveTo>
                  <a:pt x="1571743" y="850557"/>
                </a:moveTo>
                <a:lnTo>
                  <a:pt x="1565456" y="848971"/>
                </a:lnTo>
                <a:lnTo>
                  <a:pt x="1571093" y="839019"/>
                </a:lnTo>
                <a:lnTo>
                  <a:pt x="1577706" y="846373"/>
                </a:lnTo>
                <a:lnTo>
                  <a:pt x="1571743" y="850557"/>
                </a:lnTo>
                <a:close/>
              </a:path>
              <a:path w="4197984" h="2640965">
                <a:moveTo>
                  <a:pt x="1588892" y="1252004"/>
                </a:moveTo>
                <a:lnTo>
                  <a:pt x="1582749" y="1250562"/>
                </a:lnTo>
                <a:lnTo>
                  <a:pt x="1590288" y="1242524"/>
                </a:lnTo>
                <a:lnTo>
                  <a:pt x="1595733" y="1248706"/>
                </a:lnTo>
                <a:lnTo>
                  <a:pt x="1588892" y="1252004"/>
                </a:lnTo>
                <a:close/>
              </a:path>
              <a:path w="4197984" h="2640965">
                <a:moveTo>
                  <a:pt x="1590288" y="1415451"/>
                </a:moveTo>
                <a:lnTo>
                  <a:pt x="1581225" y="1414901"/>
                </a:lnTo>
                <a:lnTo>
                  <a:pt x="1575005" y="1411516"/>
                </a:lnTo>
                <a:lnTo>
                  <a:pt x="1571628" y="1405299"/>
                </a:lnTo>
                <a:lnTo>
                  <a:pt x="1571094" y="1396251"/>
                </a:lnTo>
                <a:lnTo>
                  <a:pt x="1590288" y="1396251"/>
                </a:lnTo>
                <a:lnTo>
                  <a:pt x="1590288" y="1415451"/>
                </a:lnTo>
                <a:close/>
              </a:path>
              <a:path w="4197984" h="2640965">
                <a:moveTo>
                  <a:pt x="1571202" y="1337193"/>
                </a:moveTo>
                <a:lnTo>
                  <a:pt x="1571093" y="1325790"/>
                </a:lnTo>
                <a:lnTo>
                  <a:pt x="1578322" y="1330075"/>
                </a:lnTo>
                <a:lnTo>
                  <a:pt x="1575985" y="1336249"/>
                </a:lnTo>
                <a:lnTo>
                  <a:pt x="1571202" y="1337193"/>
                </a:lnTo>
                <a:close/>
              </a:path>
              <a:path w="4197984" h="2640965">
                <a:moveTo>
                  <a:pt x="1575843" y="918465"/>
                </a:moveTo>
                <a:lnTo>
                  <a:pt x="1570897" y="918465"/>
                </a:lnTo>
                <a:lnTo>
                  <a:pt x="1570991" y="911039"/>
                </a:lnTo>
                <a:lnTo>
                  <a:pt x="1571093" y="903070"/>
                </a:lnTo>
                <a:lnTo>
                  <a:pt x="1578324" y="911039"/>
                </a:lnTo>
                <a:lnTo>
                  <a:pt x="1575843" y="918465"/>
                </a:lnTo>
                <a:close/>
              </a:path>
              <a:path w="4197984" h="2640965">
                <a:moveTo>
                  <a:pt x="1524856" y="1617058"/>
                </a:moveTo>
                <a:lnTo>
                  <a:pt x="1518711" y="1615617"/>
                </a:lnTo>
                <a:lnTo>
                  <a:pt x="1526263" y="1607579"/>
                </a:lnTo>
                <a:lnTo>
                  <a:pt x="1531704" y="1613761"/>
                </a:lnTo>
                <a:lnTo>
                  <a:pt x="1524856" y="1617058"/>
                </a:lnTo>
                <a:close/>
              </a:path>
              <a:path w="4197984" h="2640965">
                <a:moveTo>
                  <a:pt x="1825994" y="1402378"/>
                </a:moveTo>
                <a:lnTo>
                  <a:pt x="1812645" y="1402378"/>
                </a:lnTo>
                <a:lnTo>
                  <a:pt x="1814367" y="1389844"/>
                </a:lnTo>
                <a:lnTo>
                  <a:pt x="1822794" y="1393396"/>
                </a:lnTo>
                <a:lnTo>
                  <a:pt x="1826246" y="1400117"/>
                </a:lnTo>
                <a:lnTo>
                  <a:pt x="1825994" y="1402378"/>
                </a:lnTo>
                <a:close/>
              </a:path>
              <a:path w="4197984" h="2640965">
                <a:moveTo>
                  <a:pt x="1820754" y="1415452"/>
                </a:moveTo>
                <a:lnTo>
                  <a:pt x="1810753" y="1414257"/>
                </a:lnTo>
                <a:lnTo>
                  <a:pt x="1803356" y="1410452"/>
                </a:lnTo>
                <a:lnTo>
                  <a:pt x="1796659" y="1405945"/>
                </a:lnTo>
                <a:lnTo>
                  <a:pt x="1788758" y="1402641"/>
                </a:lnTo>
                <a:lnTo>
                  <a:pt x="1794280" y="1396146"/>
                </a:lnTo>
                <a:lnTo>
                  <a:pt x="1804096" y="1400269"/>
                </a:lnTo>
                <a:lnTo>
                  <a:pt x="1812645" y="1402378"/>
                </a:lnTo>
                <a:lnTo>
                  <a:pt x="1825994" y="1402378"/>
                </a:lnTo>
                <a:lnTo>
                  <a:pt x="1825596" y="1405945"/>
                </a:lnTo>
                <a:lnTo>
                  <a:pt x="1825486" y="1406931"/>
                </a:lnTo>
                <a:lnTo>
                  <a:pt x="1825363" y="1408035"/>
                </a:lnTo>
                <a:lnTo>
                  <a:pt x="1824767" y="1409044"/>
                </a:lnTo>
                <a:lnTo>
                  <a:pt x="1820754" y="1415452"/>
                </a:lnTo>
                <a:close/>
              </a:path>
              <a:path w="4197984" h="2640965">
                <a:moveTo>
                  <a:pt x="1799235" y="1422702"/>
                </a:moveTo>
                <a:lnTo>
                  <a:pt x="1787453" y="1416741"/>
                </a:lnTo>
                <a:lnTo>
                  <a:pt x="1774722" y="1406931"/>
                </a:lnTo>
                <a:lnTo>
                  <a:pt x="1782356" y="1409044"/>
                </a:lnTo>
                <a:lnTo>
                  <a:pt x="1783662" y="1409742"/>
                </a:lnTo>
                <a:lnTo>
                  <a:pt x="1789293" y="1409742"/>
                </a:lnTo>
                <a:lnTo>
                  <a:pt x="1799235" y="1422702"/>
                </a:lnTo>
                <a:close/>
              </a:path>
              <a:path w="4197984" h="2640965">
                <a:moveTo>
                  <a:pt x="1789293" y="1409742"/>
                </a:moveTo>
                <a:lnTo>
                  <a:pt x="1783662" y="1409742"/>
                </a:lnTo>
                <a:lnTo>
                  <a:pt x="1787750" y="1408035"/>
                </a:lnTo>
                <a:lnTo>
                  <a:pt x="1788758" y="1409044"/>
                </a:lnTo>
                <a:lnTo>
                  <a:pt x="1789293" y="1409742"/>
                </a:lnTo>
                <a:close/>
              </a:path>
              <a:path w="4197984" h="2640965">
                <a:moveTo>
                  <a:pt x="1841367" y="1316054"/>
                </a:moveTo>
                <a:lnTo>
                  <a:pt x="1834519" y="1312756"/>
                </a:lnTo>
                <a:lnTo>
                  <a:pt x="1839959" y="1306574"/>
                </a:lnTo>
                <a:lnTo>
                  <a:pt x="1847511" y="1314612"/>
                </a:lnTo>
                <a:lnTo>
                  <a:pt x="1841367" y="1316054"/>
                </a:lnTo>
                <a:close/>
              </a:path>
              <a:path w="4197984" h="2640965">
                <a:moveTo>
                  <a:pt x="1846365" y="1415451"/>
                </a:moveTo>
                <a:lnTo>
                  <a:pt x="1840824" y="1406586"/>
                </a:lnTo>
                <a:lnTo>
                  <a:pt x="1835311" y="1397684"/>
                </a:lnTo>
                <a:lnTo>
                  <a:pt x="1830524" y="1388053"/>
                </a:lnTo>
                <a:lnTo>
                  <a:pt x="1827158" y="1377006"/>
                </a:lnTo>
                <a:lnTo>
                  <a:pt x="1838495" y="1380085"/>
                </a:lnTo>
                <a:lnTo>
                  <a:pt x="1844141" y="1388855"/>
                </a:lnTo>
                <a:lnTo>
                  <a:pt x="1846098" y="1401312"/>
                </a:lnTo>
                <a:lnTo>
                  <a:pt x="1846365" y="1415451"/>
                </a:lnTo>
                <a:close/>
              </a:path>
              <a:path w="4197984" h="2640965">
                <a:moveTo>
                  <a:pt x="1692840" y="1305168"/>
                </a:moveTo>
                <a:lnTo>
                  <a:pt x="1692725" y="1293750"/>
                </a:lnTo>
                <a:lnTo>
                  <a:pt x="1699960" y="1298045"/>
                </a:lnTo>
                <a:lnTo>
                  <a:pt x="1697625" y="1304225"/>
                </a:lnTo>
                <a:lnTo>
                  <a:pt x="1692840" y="1305168"/>
                </a:lnTo>
                <a:close/>
              </a:path>
              <a:path w="4197984" h="2640965">
                <a:moveTo>
                  <a:pt x="1820875" y="1209089"/>
                </a:moveTo>
                <a:lnTo>
                  <a:pt x="1820754" y="1197685"/>
                </a:lnTo>
                <a:lnTo>
                  <a:pt x="1827986" y="1201970"/>
                </a:lnTo>
                <a:lnTo>
                  <a:pt x="1825656" y="1208144"/>
                </a:lnTo>
                <a:lnTo>
                  <a:pt x="1820875" y="1209089"/>
                </a:lnTo>
                <a:close/>
              </a:path>
              <a:path w="4197984" h="2640965">
                <a:moveTo>
                  <a:pt x="1850069" y="1217955"/>
                </a:moveTo>
                <a:lnTo>
                  <a:pt x="1845296" y="1217955"/>
                </a:lnTo>
                <a:lnTo>
                  <a:pt x="1846365" y="1210482"/>
                </a:lnTo>
                <a:lnTo>
                  <a:pt x="1850977" y="1208144"/>
                </a:lnTo>
                <a:lnTo>
                  <a:pt x="1850800" y="1208144"/>
                </a:lnTo>
                <a:lnTo>
                  <a:pt x="1850149" y="1216886"/>
                </a:lnTo>
                <a:lnTo>
                  <a:pt x="1850069" y="1217955"/>
                </a:lnTo>
                <a:close/>
              </a:path>
              <a:path w="4197984" h="2640965">
                <a:moveTo>
                  <a:pt x="1827158" y="1236117"/>
                </a:moveTo>
                <a:lnTo>
                  <a:pt x="1827158" y="1216886"/>
                </a:lnTo>
                <a:lnTo>
                  <a:pt x="1845296" y="1217955"/>
                </a:lnTo>
                <a:lnTo>
                  <a:pt x="1850069" y="1217955"/>
                </a:lnTo>
                <a:lnTo>
                  <a:pt x="1849826" y="1221213"/>
                </a:lnTo>
                <a:lnTo>
                  <a:pt x="1842327" y="1235232"/>
                </a:lnTo>
                <a:lnTo>
                  <a:pt x="1827158" y="1236117"/>
                </a:lnTo>
                <a:close/>
              </a:path>
              <a:path w="4197984" h="2640965">
                <a:moveTo>
                  <a:pt x="1852765" y="544389"/>
                </a:moveTo>
                <a:lnTo>
                  <a:pt x="1845081" y="544074"/>
                </a:lnTo>
                <a:lnTo>
                  <a:pt x="1841466" y="539692"/>
                </a:lnTo>
                <a:lnTo>
                  <a:pt x="1840390" y="533387"/>
                </a:lnTo>
                <a:lnTo>
                  <a:pt x="1840299" y="532858"/>
                </a:lnTo>
                <a:lnTo>
                  <a:pt x="1840083" y="527975"/>
                </a:lnTo>
                <a:lnTo>
                  <a:pt x="1839959" y="525188"/>
                </a:lnTo>
                <a:lnTo>
                  <a:pt x="1847845" y="527975"/>
                </a:lnTo>
                <a:lnTo>
                  <a:pt x="1853094" y="533387"/>
                </a:lnTo>
                <a:lnTo>
                  <a:pt x="1852774" y="544074"/>
                </a:lnTo>
                <a:lnTo>
                  <a:pt x="1852765" y="544389"/>
                </a:lnTo>
                <a:close/>
              </a:path>
              <a:path w="4197984" h="2640965">
                <a:moveTo>
                  <a:pt x="1878388" y="1722890"/>
                </a:moveTo>
                <a:lnTo>
                  <a:pt x="1870348" y="1719716"/>
                </a:lnTo>
                <a:lnTo>
                  <a:pt x="1866381" y="1712468"/>
                </a:lnTo>
                <a:lnTo>
                  <a:pt x="1865210" y="1702421"/>
                </a:lnTo>
                <a:lnTo>
                  <a:pt x="1865556" y="1690848"/>
                </a:lnTo>
                <a:lnTo>
                  <a:pt x="1874335" y="1696633"/>
                </a:lnTo>
                <a:lnTo>
                  <a:pt x="1880543" y="1705151"/>
                </a:lnTo>
                <a:lnTo>
                  <a:pt x="1882466" y="1714529"/>
                </a:lnTo>
                <a:lnTo>
                  <a:pt x="1878388" y="1722890"/>
                </a:lnTo>
                <a:close/>
              </a:path>
              <a:path w="4197984" h="2640965">
                <a:moveTo>
                  <a:pt x="1897583" y="1453866"/>
                </a:moveTo>
                <a:lnTo>
                  <a:pt x="1902716" y="1434390"/>
                </a:lnTo>
                <a:lnTo>
                  <a:pt x="1902814" y="1434020"/>
                </a:lnTo>
                <a:lnTo>
                  <a:pt x="1911543" y="1434390"/>
                </a:lnTo>
                <a:lnTo>
                  <a:pt x="1913292" y="1444499"/>
                </a:lnTo>
                <a:lnTo>
                  <a:pt x="1897583" y="1453866"/>
                </a:lnTo>
                <a:close/>
              </a:path>
              <a:path w="4197984" h="2640965">
                <a:moveTo>
                  <a:pt x="1756745" y="1453866"/>
                </a:moveTo>
                <a:lnTo>
                  <a:pt x="1743943" y="1453866"/>
                </a:lnTo>
                <a:lnTo>
                  <a:pt x="1743943" y="1441056"/>
                </a:lnTo>
                <a:lnTo>
                  <a:pt x="1756745" y="1441056"/>
                </a:lnTo>
                <a:lnTo>
                  <a:pt x="1756745" y="1453866"/>
                </a:lnTo>
                <a:close/>
              </a:path>
              <a:path w="4197984" h="2640965">
                <a:moveTo>
                  <a:pt x="1782356" y="1466693"/>
                </a:moveTo>
                <a:lnTo>
                  <a:pt x="1774973" y="1460302"/>
                </a:lnTo>
                <a:lnTo>
                  <a:pt x="1771585" y="1452622"/>
                </a:lnTo>
                <a:lnTo>
                  <a:pt x="1771485" y="1452395"/>
                </a:lnTo>
                <a:lnTo>
                  <a:pt x="1775024" y="1446809"/>
                </a:lnTo>
                <a:lnTo>
                  <a:pt x="1788758" y="1447462"/>
                </a:lnTo>
                <a:lnTo>
                  <a:pt x="1785364" y="1452622"/>
                </a:lnTo>
                <a:lnTo>
                  <a:pt x="1782073" y="1457869"/>
                </a:lnTo>
                <a:lnTo>
                  <a:pt x="1782288" y="1464578"/>
                </a:lnTo>
                <a:lnTo>
                  <a:pt x="1782356" y="1466693"/>
                </a:lnTo>
                <a:close/>
              </a:path>
              <a:path w="4197984" h="2640965">
                <a:moveTo>
                  <a:pt x="1868913" y="1469251"/>
                </a:moveTo>
                <a:lnTo>
                  <a:pt x="1859118" y="1469251"/>
                </a:lnTo>
                <a:lnTo>
                  <a:pt x="1871957" y="1460302"/>
                </a:lnTo>
                <a:lnTo>
                  <a:pt x="1868913" y="1469251"/>
                </a:lnTo>
                <a:close/>
              </a:path>
              <a:path w="4197984" h="2640965">
                <a:moveTo>
                  <a:pt x="1942517" y="1471697"/>
                </a:moveTo>
                <a:lnTo>
                  <a:pt x="1942413" y="1460302"/>
                </a:lnTo>
                <a:lnTo>
                  <a:pt x="1949628" y="1464578"/>
                </a:lnTo>
                <a:lnTo>
                  <a:pt x="1947293" y="1470750"/>
                </a:lnTo>
                <a:lnTo>
                  <a:pt x="1942517" y="1471697"/>
                </a:lnTo>
                <a:close/>
              </a:path>
              <a:path w="4197984" h="2640965">
                <a:moveTo>
                  <a:pt x="1859156" y="1505111"/>
                </a:moveTo>
                <a:lnTo>
                  <a:pt x="1844133" y="1500947"/>
                </a:lnTo>
                <a:lnTo>
                  <a:pt x="1834914" y="1490962"/>
                </a:lnTo>
                <a:lnTo>
                  <a:pt x="1828215" y="1478446"/>
                </a:lnTo>
                <a:lnTo>
                  <a:pt x="1820764" y="1466693"/>
                </a:lnTo>
                <a:lnTo>
                  <a:pt x="1831510" y="1465342"/>
                </a:lnTo>
                <a:lnTo>
                  <a:pt x="1844967" y="1468563"/>
                </a:lnTo>
                <a:lnTo>
                  <a:pt x="1859118" y="1469251"/>
                </a:lnTo>
                <a:lnTo>
                  <a:pt x="1868913" y="1469251"/>
                </a:lnTo>
                <a:lnTo>
                  <a:pt x="1867902" y="1472222"/>
                </a:lnTo>
                <a:lnTo>
                  <a:pt x="1867778" y="1479505"/>
                </a:lnTo>
                <a:lnTo>
                  <a:pt x="1867725" y="1482577"/>
                </a:lnTo>
                <a:lnTo>
                  <a:pt x="1866810" y="1490282"/>
                </a:lnTo>
                <a:lnTo>
                  <a:pt x="1866729" y="1490962"/>
                </a:lnTo>
                <a:lnTo>
                  <a:pt x="1866656" y="1491567"/>
                </a:lnTo>
                <a:lnTo>
                  <a:pt x="1866531" y="1492600"/>
                </a:lnTo>
                <a:lnTo>
                  <a:pt x="1866461" y="1493183"/>
                </a:lnTo>
                <a:lnTo>
                  <a:pt x="1859156" y="1505111"/>
                </a:lnTo>
                <a:close/>
              </a:path>
              <a:path w="4197984" h="2640965">
                <a:moveTo>
                  <a:pt x="1915383" y="1482577"/>
                </a:moveTo>
                <a:lnTo>
                  <a:pt x="1909242" y="1481136"/>
                </a:lnTo>
                <a:lnTo>
                  <a:pt x="1916790" y="1473098"/>
                </a:lnTo>
                <a:lnTo>
                  <a:pt x="1922226" y="1479280"/>
                </a:lnTo>
                <a:lnTo>
                  <a:pt x="1915383" y="1482577"/>
                </a:lnTo>
                <a:close/>
              </a:path>
              <a:path w="4197984" h="2640965">
                <a:moveTo>
                  <a:pt x="1818716" y="1483731"/>
                </a:moveTo>
                <a:lnTo>
                  <a:pt x="1805047" y="1483731"/>
                </a:lnTo>
                <a:lnTo>
                  <a:pt x="1814367" y="1479505"/>
                </a:lnTo>
                <a:lnTo>
                  <a:pt x="1818716" y="1483731"/>
                </a:lnTo>
                <a:close/>
              </a:path>
              <a:path w="4197984" h="2640965">
                <a:moveTo>
                  <a:pt x="1929607" y="1498720"/>
                </a:moveTo>
                <a:lnTo>
                  <a:pt x="1931877" y="1490282"/>
                </a:lnTo>
                <a:lnTo>
                  <a:pt x="1940871" y="1488621"/>
                </a:lnTo>
                <a:lnTo>
                  <a:pt x="1942413" y="1479505"/>
                </a:lnTo>
                <a:lnTo>
                  <a:pt x="1948981" y="1484389"/>
                </a:lnTo>
                <a:lnTo>
                  <a:pt x="1946925" y="1492186"/>
                </a:lnTo>
                <a:lnTo>
                  <a:pt x="1939411" y="1498446"/>
                </a:lnTo>
                <a:lnTo>
                  <a:pt x="1929607" y="1498720"/>
                </a:lnTo>
                <a:close/>
              </a:path>
              <a:path w="4197984" h="2640965">
                <a:moveTo>
                  <a:pt x="1807963" y="1511514"/>
                </a:moveTo>
                <a:lnTo>
                  <a:pt x="1797578" y="1509357"/>
                </a:lnTo>
                <a:lnTo>
                  <a:pt x="1789186" y="1508187"/>
                </a:lnTo>
                <a:lnTo>
                  <a:pt x="1782184" y="1503881"/>
                </a:lnTo>
                <a:lnTo>
                  <a:pt x="1775976" y="1492186"/>
                </a:lnTo>
                <a:lnTo>
                  <a:pt x="1750663" y="1492186"/>
                </a:lnTo>
                <a:lnTo>
                  <a:pt x="1774646" y="1482577"/>
                </a:lnTo>
                <a:lnTo>
                  <a:pt x="1782822" y="1482577"/>
                </a:lnTo>
                <a:lnTo>
                  <a:pt x="1792014" y="1482368"/>
                </a:lnTo>
                <a:lnTo>
                  <a:pt x="1805047" y="1483731"/>
                </a:lnTo>
                <a:lnTo>
                  <a:pt x="1818716" y="1483731"/>
                </a:lnTo>
                <a:lnTo>
                  <a:pt x="1821184" y="1486129"/>
                </a:lnTo>
                <a:lnTo>
                  <a:pt x="1815095" y="1491567"/>
                </a:lnTo>
                <a:lnTo>
                  <a:pt x="1807078" y="1498941"/>
                </a:lnTo>
                <a:lnTo>
                  <a:pt x="1807186" y="1500947"/>
                </a:lnTo>
                <a:lnTo>
                  <a:pt x="1807718" y="1508187"/>
                </a:lnTo>
                <a:lnTo>
                  <a:pt x="1807805" y="1509357"/>
                </a:lnTo>
                <a:lnTo>
                  <a:pt x="1807903" y="1510690"/>
                </a:lnTo>
                <a:lnTo>
                  <a:pt x="1807963" y="1511514"/>
                </a:lnTo>
                <a:close/>
              </a:path>
              <a:path w="4197984" h="2640965">
                <a:moveTo>
                  <a:pt x="1782357" y="1537137"/>
                </a:moveTo>
                <a:lnTo>
                  <a:pt x="1767966" y="1532324"/>
                </a:lnTo>
                <a:lnTo>
                  <a:pt x="1757320" y="1523767"/>
                </a:lnTo>
                <a:lnTo>
                  <a:pt x="1751188" y="1510690"/>
                </a:lnTo>
                <a:lnTo>
                  <a:pt x="1750384" y="1493183"/>
                </a:lnTo>
                <a:lnTo>
                  <a:pt x="1750338" y="1492186"/>
                </a:lnTo>
                <a:lnTo>
                  <a:pt x="1776030" y="1492186"/>
                </a:lnTo>
                <a:lnTo>
                  <a:pt x="1770559" y="1503278"/>
                </a:lnTo>
                <a:lnTo>
                  <a:pt x="1778339" y="1514920"/>
                </a:lnTo>
                <a:lnTo>
                  <a:pt x="1786531" y="1526466"/>
                </a:lnTo>
                <a:lnTo>
                  <a:pt x="1782357" y="1537137"/>
                </a:lnTo>
                <a:close/>
              </a:path>
              <a:path w="4197984" h="2640965">
                <a:moveTo>
                  <a:pt x="1916790" y="1503569"/>
                </a:moveTo>
                <a:lnTo>
                  <a:pt x="1887490" y="1503569"/>
                </a:lnTo>
                <a:lnTo>
                  <a:pt x="1894155" y="1498941"/>
                </a:lnTo>
                <a:lnTo>
                  <a:pt x="1902537" y="1492600"/>
                </a:lnTo>
                <a:lnTo>
                  <a:pt x="1923066" y="1492186"/>
                </a:lnTo>
                <a:lnTo>
                  <a:pt x="1916790" y="1492186"/>
                </a:lnTo>
                <a:lnTo>
                  <a:pt x="1916790" y="1503569"/>
                </a:lnTo>
                <a:close/>
              </a:path>
              <a:path w="4197984" h="2640965">
                <a:moveTo>
                  <a:pt x="1916790" y="1530732"/>
                </a:moveTo>
                <a:lnTo>
                  <a:pt x="1905191" y="1516059"/>
                </a:lnTo>
                <a:lnTo>
                  <a:pt x="1895511" y="1513668"/>
                </a:lnTo>
                <a:lnTo>
                  <a:pt x="1886869" y="1511807"/>
                </a:lnTo>
                <a:lnTo>
                  <a:pt x="1878388" y="1498720"/>
                </a:lnTo>
                <a:lnTo>
                  <a:pt x="1887490" y="1503569"/>
                </a:lnTo>
                <a:lnTo>
                  <a:pt x="1916790" y="1503569"/>
                </a:lnTo>
                <a:lnTo>
                  <a:pt x="1916790" y="1530732"/>
                </a:lnTo>
                <a:close/>
              </a:path>
              <a:path w="4197984" h="2640965">
                <a:moveTo>
                  <a:pt x="1955203" y="1524325"/>
                </a:moveTo>
                <a:lnTo>
                  <a:pt x="1942413" y="1524325"/>
                </a:lnTo>
                <a:lnTo>
                  <a:pt x="1942413" y="1511514"/>
                </a:lnTo>
                <a:lnTo>
                  <a:pt x="1955203" y="1511514"/>
                </a:lnTo>
                <a:lnTo>
                  <a:pt x="1955203" y="1524325"/>
                </a:lnTo>
                <a:close/>
              </a:path>
              <a:path w="4197984" h="2640965">
                <a:moveTo>
                  <a:pt x="1878388" y="1549963"/>
                </a:moveTo>
                <a:lnTo>
                  <a:pt x="1872329" y="1543205"/>
                </a:lnTo>
                <a:lnTo>
                  <a:pt x="1866238" y="1536477"/>
                </a:lnTo>
                <a:lnTo>
                  <a:pt x="1861413" y="1528482"/>
                </a:lnTo>
                <a:lnTo>
                  <a:pt x="1859154" y="1517921"/>
                </a:lnTo>
                <a:lnTo>
                  <a:pt x="1869529" y="1520363"/>
                </a:lnTo>
                <a:lnTo>
                  <a:pt x="1873840" y="1528871"/>
                </a:lnTo>
                <a:lnTo>
                  <a:pt x="1875617" y="1539914"/>
                </a:lnTo>
                <a:lnTo>
                  <a:pt x="1878388" y="1549963"/>
                </a:lnTo>
                <a:close/>
              </a:path>
              <a:path w="4197984" h="2640965">
                <a:moveTo>
                  <a:pt x="1903984" y="1588378"/>
                </a:moveTo>
                <a:lnTo>
                  <a:pt x="1911296" y="1573112"/>
                </a:lnTo>
                <a:lnTo>
                  <a:pt x="1916691" y="1562280"/>
                </a:lnTo>
                <a:lnTo>
                  <a:pt x="1920538" y="1551686"/>
                </a:lnTo>
                <a:lnTo>
                  <a:pt x="1923206" y="1537137"/>
                </a:lnTo>
                <a:lnTo>
                  <a:pt x="1929696" y="1543441"/>
                </a:lnTo>
                <a:lnTo>
                  <a:pt x="1930036" y="1549963"/>
                </a:lnTo>
                <a:lnTo>
                  <a:pt x="1930126" y="1551686"/>
                </a:lnTo>
                <a:lnTo>
                  <a:pt x="1930260" y="1556367"/>
                </a:lnTo>
                <a:lnTo>
                  <a:pt x="1929333" y="1566258"/>
                </a:lnTo>
                <a:lnTo>
                  <a:pt x="1929246" y="1574667"/>
                </a:lnTo>
                <a:lnTo>
                  <a:pt x="1929432" y="1578428"/>
                </a:lnTo>
                <a:lnTo>
                  <a:pt x="1929550" y="1580806"/>
                </a:lnTo>
                <a:lnTo>
                  <a:pt x="1929607" y="1581974"/>
                </a:lnTo>
                <a:lnTo>
                  <a:pt x="1922454" y="1582832"/>
                </a:lnTo>
                <a:lnTo>
                  <a:pt x="1917023" y="1585409"/>
                </a:lnTo>
                <a:lnTo>
                  <a:pt x="1911478" y="1587870"/>
                </a:lnTo>
                <a:lnTo>
                  <a:pt x="1903984" y="1588378"/>
                </a:lnTo>
                <a:close/>
              </a:path>
              <a:path w="4197984" h="2640965">
                <a:moveTo>
                  <a:pt x="1891288" y="1567769"/>
                </a:moveTo>
                <a:lnTo>
                  <a:pt x="1891179" y="1556367"/>
                </a:lnTo>
                <a:lnTo>
                  <a:pt x="1898408" y="1560646"/>
                </a:lnTo>
                <a:lnTo>
                  <a:pt x="1896071" y="1566821"/>
                </a:lnTo>
                <a:lnTo>
                  <a:pt x="1891288" y="1567769"/>
                </a:lnTo>
                <a:close/>
              </a:path>
              <a:path w="4197984" h="2640965">
                <a:moveTo>
                  <a:pt x="1846365" y="1588378"/>
                </a:moveTo>
                <a:lnTo>
                  <a:pt x="1841856" y="1584893"/>
                </a:lnTo>
                <a:lnTo>
                  <a:pt x="1840323" y="1578428"/>
                </a:lnTo>
                <a:lnTo>
                  <a:pt x="1840268" y="1574667"/>
                </a:lnTo>
                <a:lnTo>
                  <a:pt x="1840165" y="1569162"/>
                </a:lnTo>
                <a:lnTo>
                  <a:pt x="1840071" y="1566258"/>
                </a:lnTo>
                <a:lnTo>
                  <a:pt x="1839959" y="1562770"/>
                </a:lnTo>
                <a:lnTo>
                  <a:pt x="1844485" y="1566258"/>
                </a:lnTo>
                <a:lnTo>
                  <a:pt x="1846024" y="1572723"/>
                </a:lnTo>
                <a:lnTo>
                  <a:pt x="1846138" y="1580806"/>
                </a:lnTo>
                <a:lnTo>
                  <a:pt x="1846261" y="1584893"/>
                </a:lnTo>
                <a:lnTo>
                  <a:pt x="1846365" y="1588378"/>
                </a:lnTo>
                <a:close/>
              </a:path>
              <a:path w="4197984" h="2640965">
                <a:moveTo>
                  <a:pt x="1807963" y="1633217"/>
                </a:moveTo>
                <a:lnTo>
                  <a:pt x="1790509" y="1629862"/>
                </a:lnTo>
                <a:lnTo>
                  <a:pt x="1783347" y="1616208"/>
                </a:lnTo>
                <a:lnTo>
                  <a:pt x="1780523" y="1598427"/>
                </a:lnTo>
                <a:lnTo>
                  <a:pt x="1780494" y="1598248"/>
                </a:lnTo>
                <a:lnTo>
                  <a:pt x="1775976" y="1581974"/>
                </a:lnTo>
                <a:lnTo>
                  <a:pt x="1784390" y="1580806"/>
                </a:lnTo>
                <a:lnTo>
                  <a:pt x="1791685" y="1578428"/>
                </a:lnTo>
                <a:lnTo>
                  <a:pt x="1797447" y="1574667"/>
                </a:lnTo>
                <a:lnTo>
                  <a:pt x="1801562" y="1569162"/>
                </a:lnTo>
                <a:lnTo>
                  <a:pt x="1800060" y="1581974"/>
                </a:lnTo>
                <a:lnTo>
                  <a:pt x="1799959" y="1582832"/>
                </a:lnTo>
                <a:lnTo>
                  <a:pt x="1799909" y="1583257"/>
                </a:lnTo>
                <a:lnTo>
                  <a:pt x="1793720" y="1600744"/>
                </a:lnTo>
                <a:lnTo>
                  <a:pt x="1793247" y="1613287"/>
                </a:lnTo>
                <a:lnTo>
                  <a:pt x="1793137" y="1616208"/>
                </a:lnTo>
                <a:lnTo>
                  <a:pt x="1793052" y="1618454"/>
                </a:lnTo>
                <a:lnTo>
                  <a:pt x="1807963" y="1633217"/>
                </a:lnTo>
                <a:close/>
              </a:path>
              <a:path w="4197984" h="2640965">
                <a:moveTo>
                  <a:pt x="1763150" y="1613287"/>
                </a:moveTo>
                <a:lnTo>
                  <a:pt x="1752928" y="1608661"/>
                </a:lnTo>
                <a:lnTo>
                  <a:pt x="1750344" y="1594783"/>
                </a:lnTo>
                <a:lnTo>
                  <a:pt x="1759919" y="1593529"/>
                </a:lnTo>
                <a:lnTo>
                  <a:pt x="1764918" y="1591003"/>
                </a:lnTo>
                <a:lnTo>
                  <a:pt x="1769036" y="1590368"/>
                </a:lnTo>
                <a:lnTo>
                  <a:pt x="1775967" y="1594783"/>
                </a:lnTo>
                <a:lnTo>
                  <a:pt x="1773375" y="1608661"/>
                </a:lnTo>
                <a:lnTo>
                  <a:pt x="1763150" y="1613287"/>
                </a:lnTo>
                <a:close/>
              </a:path>
              <a:path w="4197984" h="2640965">
                <a:moveTo>
                  <a:pt x="1873376" y="1034239"/>
                </a:moveTo>
                <a:lnTo>
                  <a:pt x="1866529" y="1030940"/>
                </a:lnTo>
                <a:lnTo>
                  <a:pt x="1871957" y="1024757"/>
                </a:lnTo>
                <a:lnTo>
                  <a:pt x="1879513" y="1032796"/>
                </a:lnTo>
                <a:lnTo>
                  <a:pt x="1873376" y="1034239"/>
                </a:lnTo>
                <a:close/>
              </a:path>
              <a:path w="4197984" h="2640965">
                <a:moveTo>
                  <a:pt x="1865556" y="1409044"/>
                </a:moveTo>
                <a:lnTo>
                  <a:pt x="1852765" y="1409044"/>
                </a:lnTo>
                <a:lnTo>
                  <a:pt x="1855054" y="1394216"/>
                </a:lnTo>
                <a:lnTo>
                  <a:pt x="1864735" y="1392909"/>
                </a:lnTo>
                <a:lnTo>
                  <a:pt x="1871629" y="1399670"/>
                </a:lnTo>
                <a:lnTo>
                  <a:pt x="1865556" y="1409044"/>
                </a:lnTo>
                <a:close/>
              </a:path>
              <a:path w="4197984" h="2640965">
                <a:moveTo>
                  <a:pt x="1820875" y="1349992"/>
                </a:moveTo>
                <a:lnTo>
                  <a:pt x="1820754" y="1338586"/>
                </a:lnTo>
                <a:lnTo>
                  <a:pt x="1827986" y="1342878"/>
                </a:lnTo>
                <a:lnTo>
                  <a:pt x="1825656" y="1349051"/>
                </a:lnTo>
                <a:lnTo>
                  <a:pt x="1820875" y="1349992"/>
                </a:lnTo>
                <a:close/>
              </a:path>
              <a:path w="4197984" h="2640965">
                <a:moveTo>
                  <a:pt x="1737648" y="1926423"/>
                </a:moveTo>
                <a:lnTo>
                  <a:pt x="1737539" y="1915018"/>
                </a:lnTo>
                <a:lnTo>
                  <a:pt x="1744767" y="1919310"/>
                </a:lnTo>
                <a:lnTo>
                  <a:pt x="1742431" y="1925483"/>
                </a:lnTo>
                <a:lnTo>
                  <a:pt x="1737648" y="1926423"/>
                </a:lnTo>
                <a:close/>
              </a:path>
              <a:path w="4197984" h="2640965">
                <a:moveTo>
                  <a:pt x="1705511" y="1492314"/>
                </a:moveTo>
                <a:lnTo>
                  <a:pt x="1704746" y="1485910"/>
                </a:lnTo>
                <a:lnTo>
                  <a:pt x="1704600" y="1485046"/>
                </a:lnTo>
                <a:lnTo>
                  <a:pt x="1702088" y="1479738"/>
                </a:lnTo>
                <a:lnTo>
                  <a:pt x="1699631" y="1474192"/>
                </a:lnTo>
                <a:lnTo>
                  <a:pt x="1699326" y="1469802"/>
                </a:lnTo>
                <a:lnTo>
                  <a:pt x="1699312" y="1469601"/>
                </a:lnTo>
                <a:lnTo>
                  <a:pt x="1699197" y="1467946"/>
                </a:lnTo>
                <a:lnTo>
                  <a:pt x="1699110" y="1466694"/>
                </a:lnTo>
                <a:lnTo>
                  <a:pt x="1710261" y="1469802"/>
                </a:lnTo>
                <a:lnTo>
                  <a:pt x="1737539" y="1469802"/>
                </a:lnTo>
                <a:lnTo>
                  <a:pt x="1737539" y="1485046"/>
                </a:lnTo>
                <a:lnTo>
                  <a:pt x="1727071" y="1485046"/>
                </a:lnTo>
                <a:lnTo>
                  <a:pt x="1720530" y="1488111"/>
                </a:lnTo>
                <a:lnTo>
                  <a:pt x="1714486" y="1491676"/>
                </a:lnTo>
                <a:lnTo>
                  <a:pt x="1705511" y="1492314"/>
                </a:lnTo>
                <a:close/>
              </a:path>
              <a:path w="4197984" h="2640965">
                <a:moveTo>
                  <a:pt x="1737539" y="1469802"/>
                </a:moveTo>
                <a:lnTo>
                  <a:pt x="1710261" y="1469802"/>
                </a:lnTo>
                <a:lnTo>
                  <a:pt x="1716918" y="1469601"/>
                </a:lnTo>
                <a:lnTo>
                  <a:pt x="1724279" y="1467946"/>
                </a:lnTo>
                <a:lnTo>
                  <a:pt x="1737539" y="1466694"/>
                </a:lnTo>
                <a:lnTo>
                  <a:pt x="1737539" y="1469802"/>
                </a:lnTo>
                <a:close/>
              </a:path>
              <a:path w="4197984" h="2640965">
                <a:moveTo>
                  <a:pt x="1737539" y="1485910"/>
                </a:moveTo>
                <a:lnTo>
                  <a:pt x="1727071" y="1485046"/>
                </a:lnTo>
                <a:lnTo>
                  <a:pt x="1737539" y="1485046"/>
                </a:lnTo>
                <a:lnTo>
                  <a:pt x="1737539" y="1485910"/>
                </a:lnTo>
                <a:close/>
              </a:path>
              <a:path w="4197984" h="2640965">
                <a:moveTo>
                  <a:pt x="1737648" y="1683038"/>
                </a:moveTo>
                <a:lnTo>
                  <a:pt x="1737539" y="1671632"/>
                </a:lnTo>
                <a:lnTo>
                  <a:pt x="1744767" y="1675924"/>
                </a:lnTo>
                <a:lnTo>
                  <a:pt x="1742431" y="1682097"/>
                </a:lnTo>
                <a:lnTo>
                  <a:pt x="1737648" y="1683038"/>
                </a:lnTo>
                <a:close/>
              </a:path>
              <a:path w="4197984" h="2640965">
                <a:moveTo>
                  <a:pt x="1718332" y="1575567"/>
                </a:moveTo>
                <a:lnTo>
                  <a:pt x="1702201" y="1572316"/>
                </a:lnTo>
                <a:lnTo>
                  <a:pt x="1696824" y="1565966"/>
                </a:lnTo>
                <a:lnTo>
                  <a:pt x="1702201" y="1559617"/>
                </a:lnTo>
                <a:lnTo>
                  <a:pt x="1718332" y="1556367"/>
                </a:lnTo>
                <a:lnTo>
                  <a:pt x="1718332" y="1575567"/>
                </a:lnTo>
                <a:close/>
              </a:path>
              <a:path w="4197984" h="2640965">
                <a:moveTo>
                  <a:pt x="1712038" y="1529326"/>
                </a:moveTo>
                <a:lnTo>
                  <a:pt x="1711915" y="1517921"/>
                </a:lnTo>
                <a:lnTo>
                  <a:pt x="1719153" y="1522212"/>
                </a:lnTo>
                <a:lnTo>
                  <a:pt x="1716822" y="1528385"/>
                </a:lnTo>
                <a:lnTo>
                  <a:pt x="1712038" y="1529326"/>
                </a:lnTo>
                <a:close/>
              </a:path>
              <a:path w="4197984" h="2640965">
                <a:moveTo>
                  <a:pt x="1774515" y="1351149"/>
                </a:moveTo>
                <a:lnTo>
                  <a:pt x="1767828" y="1343953"/>
                </a:lnTo>
                <a:lnTo>
                  <a:pt x="1768405" y="1334073"/>
                </a:lnTo>
                <a:lnTo>
                  <a:pt x="1782356" y="1338586"/>
                </a:lnTo>
                <a:lnTo>
                  <a:pt x="1774515" y="1351149"/>
                </a:lnTo>
                <a:close/>
              </a:path>
              <a:path w="4197984" h="2640965">
                <a:moveTo>
                  <a:pt x="1763164" y="922289"/>
                </a:moveTo>
                <a:lnTo>
                  <a:pt x="1762899" y="902781"/>
                </a:lnTo>
                <a:lnTo>
                  <a:pt x="1771871" y="892579"/>
                </a:lnTo>
                <a:lnTo>
                  <a:pt x="1784506" y="886000"/>
                </a:lnTo>
                <a:lnTo>
                  <a:pt x="1795162" y="877435"/>
                </a:lnTo>
                <a:lnTo>
                  <a:pt x="1797318" y="888749"/>
                </a:lnTo>
                <a:lnTo>
                  <a:pt x="1790021" y="902781"/>
                </a:lnTo>
                <a:lnTo>
                  <a:pt x="1777295" y="915353"/>
                </a:lnTo>
                <a:lnTo>
                  <a:pt x="1763164" y="922289"/>
                </a:lnTo>
                <a:close/>
              </a:path>
              <a:path w="4197984" h="2640965">
                <a:moveTo>
                  <a:pt x="1779832" y="759914"/>
                </a:moveTo>
                <a:lnTo>
                  <a:pt x="1756992" y="759914"/>
                </a:lnTo>
                <a:lnTo>
                  <a:pt x="1765062" y="756799"/>
                </a:lnTo>
                <a:lnTo>
                  <a:pt x="1770578" y="748363"/>
                </a:lnTo>
                <a:lnTo>
                  <a:pt x="1775967" y="736550"/>
                </a:lnTo>
                <a:lnTo>
                  <a:pt x="1783378" y="745285"/>
                </a:lnTo>
                <a:lnTo>
                  <a:pt x="1781332" y="755766"/>
                </a:lnTo>
                <a:lnTo>
                  <a:pt x="1781224" y="756318"/>
                </a:lnTo>
                <a:lnTo>
                  <a:pt x="1779832" y="759914"/>
                </a:lnTo>
                <a:close/>
              </a:path>
              <a:path w="4197984" h="2640965">
                <a:moveTo>
                  <a:pt x="1775967" y="781370"/>
                </a:moveTo>
                <a:lnTo>
                  <a:pt x="1766233" y="776703"/>
                </a:lnTo>
                <a:lnTo>
                  <a:pt x="1756398" y="772126"/>
                </a:lnTo>
                <a:lnTo>
                  <a:pt x="1748342" y="765771"/>
                </a:lnTo>
                <a:lnTo>
                  <a:pt x="1743943" y="755766"/>
                </a:lnTo>
                <a:lnTo>
                  <a:pt x="1756992" y="759914"/>
                </a:lnTo>
                <a:lnTo>
                  <a:pt x="1779832" y="759914"/>
                </a:lnTo>
                <a:lnTo>
                  <a:pt x="1776442" y="768672"/>
                </a:lnTo>
                <a:lnTo>
                  <a:pt x="1775967" y="781370"/>
                </a:lnTo>
                <a:close/>
              </a:path>
              <a:path w="4197984" h="2640965">
                <a:moveTo>
                  <a:pt x="1750458" y="940096"/>
                </a:moveTo>
                <a:lnTo>
                  <a:pt x="1750344" y="928692"/>
                </a:lnTo>
                <a:lnTo>
                  <a:pt x="1757573" y="932978"/>
                </a:lnTo>
                <a:lnTo>
                  <a:pt x="1755239" y="939152"/>
                </a:lnTo>
                <a:lnTo>
                  <a:pt x="1750458" y="940096"/>
                </a:lnTo>
                <a:close/>
              </a:path>
              <a:path w="4197984" h="2640965">
                <a:moveTo>
                  <a:pt x="1510586" y="58119"/>
                </a:moveTo>
                <a:lnTo>
                  <a:pt x="1504830" y="53483"/>
                </a:lnTo>
                <a:lnTo>
                  <a:pt x="1500194" y="47719"/>
                </a:lnTo>
                <a:lnTo>
                  <a:pt x="1507071" y="51226"/>
                </a:lnTo>
                <a:lnTo>
                  <a:pt x="1510586" y="58119"/>
                </a:lnTo>
                <a:close/>
              </a:path>
              <a:path w="4197984" h="2640965">
                <a:moveTo>
                  <a:pt x="1513472" y="19214"/>
                </a:moveTo>
                <a:lnTo>
                  <a:pt x="1505602" y="16412"/>
                </a:lnTo>
                <a:lnTo>
                  <a:pt x="1500327" y="11000"/>
                </a:lnTo>
                <a:lnTo>
                  <a:pt x="1500657" y="324"/>
                </a:lnTo>
                <a:lnTo>
                  <a:pt x="1500667" y="0"/>
                </a:lnTo>
                <a:lnTo>
                  <a:pt x="1513350" y="16412"/>
                </a:lnTo>
                <a:lnTo>
                  <a:pt x="1513472" y="19214"/>
                </a:lnTo>
                <a:close/>
              </a:path>
              <a:path w="4197984" h="2640965">
                <a:moveTo>
                  <a:pt x="1526388" y="101070"/>
                </a:moveTo>
                <a:lnTo>
                  <a:pt x="1526263" y="89658"/>
                </a:lnTo>
                <a:lnTo>
                  <a:pt x="1533507" y="93951"/>
                </a:lnTo>
                <a:lnTo>
                  <a:pt x="1531176" y="100128"/>
                </a:lnTo>
                <a:lnTo>
                  <a:pt x="1526388" y="101070"/>
                </a:lnTo>
                <a:close/>
              </a:path>
              <a:path w="4197984" h="2640965">
                <a:moveTo>
                  <a:pt x="1526263" y="128092"/>
                </a:moveTo>
                <a:lnTo>
                  <a:pt x="1517848" y="122104"/>
                </a:lnTo>
                <a:lnTo>
                  <a:pt x="1508325" y="117222"/>
                </a:lnTo>
                <a:lnTo>
                  <a:pt x="1501372" y="109771"/>
                </a:lnTo>
                <a:lnTo>
                  <a:pt x="1500667" y="96081"/>
                </a:lnTo>
                <a:lnTo>
                  <a:pt x="1508631" y="102516"/>
                </a:lnTo>
                <a:lnTo>
                  <a:pt x="1516099" y="109449"/>
                </a:lnTo>
                <a:lnTo>
                  <a:pt x="1522251" y="117702"/>
                </a:lnTo>
                <a:lnTo>
                  <a:pt x="1526263" y="128092"/>
                </a:lnTo>
                <a:close/>
              </a:path>
              <a:path w="4197984" h="2640965">
                <a:moveTo>
                  <a:pt x="1865556" y="1748495"/>
                </a:moveTo>
                <a:lnTo>
                  <a:pt x="1858356" y="1736799"/>
                </a:lnTo>
                <a:lnTo>
                  <a:pt x="1861009" y="1727846"/>
                </a:lnTo>
                <a:lnTo>
                  <a:pt x="1865934" y="1729218"/>
                </a:lnTo>
                <a:lnTo>
                  <a:pt x="1865556" y="1748495"/>
                </a:lnTo>
                <a:close/>
              </a:path>
              <a:path w="4197984" h="2640965">
                <a:moveTo>
                  <a:pt x="1512179" y="219245"/>
                </a:moveTo>
                <a:lnTo>
                  <a:pt x="1508861" y="211346"/>
                </a:lnTo>
                <a:lnTo>
                  <a:pt x="1508770" y="211129"/>
                </a:lnTo>
                <a:lnTo>
                  <a:pt x="1506112" y="198321"/>
                </a:lnTo>
                <a:lnTo>
                  <a:pt x="1500668" y="192142"/>
                </a:lnTo>
                <a:lnTo>
                  <a:pt x="1506376" y="186227"/>
                </a:lnTo>
                <a:lnTo>
                  <a:pt x="1510365" y="193770"/>
                </a:lnTo>
                <a:lnTo>
                  <a:pt x="1514307" y="205300"/>
                </a:lnTo>
                <a:lnTo>
                  <a:pt x="1519874" y="211346"/>
                </a:lnTo>
                <a:lnTo>
                  <a:pt x="1512179" y="219245"/>
                </a:lnTo>
                <a:close/>
              </a:path>
              <a:path w="4197984" h="2640965">
                <a:moveTo>
                  <a:pt x="1510586" y="282286"/>
                </a:moveTo>
                <a:lnTo>
                  <a:pt x="1504830" y="277655"/>
                </a:lnTo>
                <a:lnTo>
                  <a:pt x="1500194" y="271895"/>
                </a:lnTo>
                <a:lnTo>
                  <a:pt x="1507071" y="275397"/>
                </a:lnTo>
                <a:lnTo>
                  <a:pt x="1510586" y="282286"/>
                </a:lnTo>
                <a:close/>
              </a:path>
              <a:path w="4197984" h="2640965">
                <a:moveTo>
                  <a:pt x="1524856" y="342520"/>
                </a:moveTo>
                <a:lnTo>
                  <a:pt x="1518711" y="341077"/>
                </a:lnTo>
                <a:lnTo>
                  <a:pt x="1526263" y="333045"/>
                </a:lnTo>
                <a:lnTo>
                  <a:pt x="1531704" y="339225"/>
                </a:lnTo>
                <a:lnTo>
                  <a:pt x="1524856" y="342520"/>
                </a:lnTo>
                <a:close/>
              </a:path>
              <a:path w="4197984" h="2640965">
                <a:moveTo>
                  <a:pt x="1537432" y="412491"/>
                </a:moveTo>
                <a:lnTo>
                  <a:pt x="1532483" y="412491"/>
                </a:lnTo>
                <a:lnTo>
                  <a:pt x="1532571" y="405064"/>
                </a:lnTo>
                <a:lnTo>
                  <a:pt x="1532664" y="397096"/>
                </a:lnTo>
                <a:lnTo>
                  <a:pt x="1539907" y="405064"/>
                </a:lnTo>
                <a:lnTo>
                  <a:pt x="1537432" y="412491"/>
                </a:lnTo>
                <a:close/>
              </a:path>
              <a:path w="4197984" h="2640965">
                <a:moveTo>
                  <a:pt x="1532664" y="6404"/>
                </a:moveTo>
                <a:lnTo>
                  <a:pt x="1519874" y="6404"/>
                </a:lnTo>
                <a:lnTo>
                  <a:pt x="1519874" y="71"/>
                </a:lnTo>
                <a:lnTo>
                  <a:pt x="1532664" y="71"/>
                </a:lnTo>
                <a:lnTo>
                  <a:pt x="1532664" y="6404"/>
                </a:lnTo>
                <a:close/>
              </a:path>
              <a:path w="4197984" h="2640965">
                <a:moveTo>
                  <a:pt x="2339298" y="1825360"/>
                </a:moveTo>
                <a:lnTo>
                  <a:pt x="2332722" y="1820464"/>
                </a:lnTo>
                <a:lnTo>
                  <a:pt x="2334780" y="1812660"/>
                </a:lnTo>
                <a:lnTo>
                  <a:pt x="2342298" y="1806402"/>
                </a:lnTo>
                <a:lnTo>
                  <a:pt x="2352105" y="1806144"/>
                </a:lnTo>
                <a:lnTo>
                  <a:pt x="2349836" y="1814550"/>
                </a:lnTo>
                <a:lnTo>
                  <a:pt x="2340839" y="1816212"/>
                </a:lnTo>
                <a:lnTo>
                  <a:pt x="2339298" y="1825360"/>
                </a:lnTo>
                <a:close/>
              </a:path>
              <a:path w="4197984" h="2640965">
                <a:moveTo>
                  <a:pt x="2358505" y="1786943"/>
                </a:moveTo>
                <a:lnTo>
                  <a:pt x="2351292" y="1768306"/>
                </a:lnTo>
                <a:lnTo>
                  <a:pt x="2356243" y="1761566"/>
                </a:lnTo>
                <a:lnTo>
                  <a:pt x="2362325" y="1767514"/>
                </a:lnTo>
                <a:lnTo>
                  <a:pt x="2358505" y="1786943"/>
                </a:lnTo>
                <a:close/>
              </a:path>
              <a:path w="4197984" h="2640965">
                <a:moveTo>
                  <a:pt x="2332896" y="1549963"/>
                </a:moveTo>
                <a:lnTo>
                  <a:pt x="2325697" y="1538252"/>
                </a:lnTo>
                <a:lnTo>
                  <a:pt x="2328350" y="1529301"/>
                </a:lnTo>
                <a:lnTo>
                  <a:pt x="2333275" y="1530680"/>
                </a:lnTo>
                <a:lnTo>
                  <a:pt x="2332896" y="1549963"/>
                </a:lnTo>
                <a:close/>
              </a:path>
              <a:path w="4197984" h="2640965">
                <a:moveTo>
                  <a:pt x="2324788" y="1200460"/>
                </a:moveTo>
                <a:lnTo>
                  <a:pt x="2319906" y="1200278"/>
                </a:lnTo>
                <a:lnTo>
                  <a:pt x="2319996" y="1192850"/>
                </a:lnTo>
                <a:lnTo>
                  <a:pt x="2320092" y="1184875"/>
                </a:lnTo>
                <a:lnTo>
                  <a:pt x="2327321" y="1192850"/>
                </a:lnTo>
                <a:lnTo>
                  <a:pt x="2324848" y="1200278"/>
                </a:lnTo>
                <a:lnTo>
                  <a:pt x="2324788" y="1200460"/>
                </a:lnTo>
                <a:close/>
              </a:path>
              <a:path w="4197984" h="2640965">
                <a:moveTo>
                  <a:pt x="2326492" y="1223320"/>
                </a:moveTo>
                <a:lnTo>
                  <a:pt x="2326724" y="1213934"/>
                </a:lnTo>
                <a:lnTo>
                  <a:pt x="2326763" y="1212369"/>
                </a:lnTo>
                <a:lnTo>
                  <a:pt x="2333016" y="1207416"/>
                </a:lnTo>
                <a:lnTo>
                  <a:pt x="2340810" y="1204006"/>
                </a:lnTo>
                <a:lnTo>
                  <a:pt x="2345699" y="1197685"/>
                </a:lnTo>
                <a:lnTo>
                  <a:pt x="2351486" y="1204791"/>
                </a:lnTo>
                <a:lnTo>
                  <a:pt x="2347435" y="1213934"/>
                </a:lnTo>
                <a:lnTo>
                  <a:pt x="2337714" y="1221361"/>
                </a:lnTo>
                <a:lnTo>
                  <a:pt x="2326492" y="1223320"/>
                </a:lnTo>
                <a:close/>
              </a:path>
              <a:path w="4197984" h="2640965">
                <a:moveTo>
                  <a:pt x="2349893" y="1478540"/>
                </a:moveTo>
                <a:lnTo>
                  <a:pt x="2343311" y="1477134"/>
                </a:lnTo>
                <a:lnTo>
                  <a:pt x="2331520" y="1473710"/>
                </a:lnTo>
                <a:lnTo>
                  <a:pt x="2320091" y="1473098"/>
                </a:lnTo>
                <a:lnTo>
                  <a:pt x="2319676" y="1464671"/>
                </a:lnTo>
                <a:lnTo>
                  <a:pt x="2321529" y="1458518"/>
                </a:lnTo>
                <a:lnTo>
                  <a:pt x="2324264" y="1453247"/>
                </a:lnTo>
                <a:lnTo>
                  <a:pt x="2326492" y="1447463"/>
                </a:lnTo>
                <a:lnTo>
                  <a:pt x="2332587" y="1452597"/>
                </a:lnTo>
                <a:lnTo>
                  <a:pt x="2334429" y="1461966"/>
                </a:lnTo>
                <a:lnTo>
                  <a:pt x="2337105" y="1470492"/>
                </a:lnTo>
                <a:lnTo>
                  <a:pt x="2345699" y="1473098"/>
                </a:lnTo>
                <a:lnTo>
                  <a:pt x="2349893" y="1478540"/>
                </a:lnTo>
                <a:close/>
              </a:path>
              <a:path w="4197984" h="2640965">
                <a:moveTo>
                  <a:pt x="2365030" y="1868783"/>
                </a:moveTo>
                <a:lnTo>
                  <a:pt x="2364921" y="1857371"/>
                </a:lnTo>
                <a:lnTo>
                  <a:pt x="2372150" y="1861665"/>
                </a:lnTo>
                <a:lnTo>
                  <a:pt x="2369813" y="1867842"/>
                </a:lnTo>
                <a:lnTo>
                  <a:pt x="2365030" y="1868783"/>
                </a:lnTo>
                <a:close/>
              </a:path>
              <a:path w="4197984" h="2640965">
                <a:moveTo>
                  <a:pt x="2388749" y="1895167"/>
                </a:moveTo>
                <a:lnTo>
                  <a:pt x="2383369" y="1890158"/>
                </a:lnTo>
                <a:lnTo>
                  <a:pt x="2378362" y="1884776"/>
                </a:lnTo>
                <a:lnTo>
                  <a:pt x="2384116" y="1889413"/>
                </a:lnTo>
                <a:lnTo>
                  <a:pt x="2388749" y="1895167"/>
                </a:lnTo>
                <a:close/>
              </a:path>
              <a:path w="4197984" h="2640965">
                <a:moveTo>
                  <a:pt x="2378370" y="1804880"/>
                </a:moveTo>
                <a:lnTo>
                  <a:pt x="2372086" y="1803298"/>
                </a:lnTo>
                <a:lnTo>
                  <a:pt x="2377726" y="1793348"/>
                </a:lnTo>
                <a:lnTo>
                  <a:pt x="2384332" y="1800696"/>
                </a:lnTo>
                <a:lnTo>
                  <a:pt x="2378370" y="1804880"/>
                </a:lnTo>
                <a:close/>
              </a:path>
              <a:path w="4197984" h="2640965">
                <a:moveTo>
                  <a:pt x="2320092" y="646874"/>
                </a:moveTo>
                <a:lnTo>
                  <a:pt x="2312892" y="635170"/>
                </a:lnTo>
                <a:lnTo>
                  <a:pt x="2315544" y="626218"/>
                </a:lnTo>
                <a:lnTo>
                  <a:pt x="2320470" y="627593"/>
                </a:lnTo>
                <a:lnTo>
                  <a:pt x="2320092" y="646874"/>
                </a:lnTo>
                <a:close/>
              </a:path>
              <a:path w="4197984" h="2640965">
                <a:moveTo>
                  <a:pt x="2371325" y="1902209"/>
                </a:moveTo>
                <a:lnTo>
                  <a:pt x="2358503" y="1902209"/>
                </a:lnTo>
                <a:lnTo>
                  <a:pt x="2358503" y="1889413"/>
                </a:lnTo>
                <a:lnTo>
                  <a:pt x="2371325" y="1889413"/>
                </a:lnTo>
                <a:lnTo>
                  <a:pt x="2371325" y="1902209"/>
                </a:lnTo>
                <a:close/>
              </a:path>
              <a:path w="4197984" h="2640965">
                <a:moveTo>
                  <a:pt x="2377726" y="1844560"/>
                </a:moveTo>
                <a:lnTo>
                  <a:pt x="2358505" y="1825360"/>
                </a:lnTo>
                <a:lnTo>
                  <a:pt x="2367567" y="1825910"/>
                </a:lnTo>
                <a:lnTo>
                  <a:pt x="2373790" y="1829295"/>
                </a:lnTo>
                <a:lnTo>
                  <a:pt x="2377176" y="1835512"/>
                </a:lnTo>
                <a:lnTo>
                  <a:pt x="2377694" y="1844023"/>
                </a:lnTo>
                <a:lnTo>
                  <a:pt x="2377726" y="1844560"/>
                </a:lnTo>
                <a:close/>
              </a:path>
              <a:path w="4197984" h="2640965">
                <a:moveTo>
                  <a:pt x="2275304" y="1690848"/>
                </a:moveTo>
                <a:lnTo>
                  <a:pt x="2265213" y="1685011"/>
                </a:lnTo>
                <a:lnTo>
                  <a:pt x="2266321" y="1676128"/>
                </a:lnTo>
                <a:lnTo>
                  <a:pt x="2275118" y="1668203"/>
                </a:lnTo>
                <a:lnTo>
                  <a:pt x="2288095" y="1665240"/>
                </a:lnTo>
                <a:lnTo>
                  <a:pt x="2285402" y="1672151"/>
                </a:lnTo>
                <a:lnTo>
                  <a:pt x="2280092" y="1676128"/>
                </a:lnTo>
                <a:lnTo>
                  <a:pt x="2275321" y="1681261"/>
                </a:lnTo>
                <a:lnTo>
                  <a:pt x="2275304" y="1690848"/>
                </a:lnTo>
                <a:close/>
              </a:path>
              <a:path w="4197984" h="2640965">
                <a:moveTo>
                  <a:pt x="2267243" y="604636"/>
                </a:moveTo>
                <a:lnTo>
                  <a:pt x="2262301" y="604636"/>
                </a:lnTo>
                <a:lnTo>
                  <a:pt x="2262396" y="597209"/>
                </a:lnTo>
                <a:lnTo>
                  <a:pt x="2262499" y="589243"/>
                </a:lnTo>
                <a:lnTo>
                  <a:pt x="2269724" y="597209"/>
                </a:lnTo>
                <a:lnTo>
                  <a:pt x="2267243" y="604636"/>
                </a:lnTo>
                <a:close/>
              </a:path>
              <a:path w="4197984" h="2640965">
                <a:moveTo>
                  <a:pt x="2233040" y="1683079"/>
                </a:moveTo>
                <a:lnTo>
                  <a:pt x="2226883" y="1675834"/>
                </a:lnTo>
                <a:lnTo>
                  <a:pt x="2230471" y="1658836"/>
                </a:lnTo>
                <a:lnTo>
                  <a:pt x="2237912" y="1678202"/>
                </a:lnTo>
                <a:lnTo>
                  <a:pt x="2233040" y="1683079"/>
                </a:lnTo>
                <a:close/>
              </a:path>
              <a:path w="4197984" h="2640965">
                <a:moveTo>
                  <a:pt x="2250643" y="507145"/>
                </a:moveTo>
                <a:lnTo>
                  <a:pt x="2250037" y="503482"/>
                </a:lnTo>
                <a:lnTo>
                  <a:pt x="2249831" y="501140"/>
                </a:lnTo>
                <a:lnTo>
                  <a:pt x="2249781" y="500568"/>
                </a:lnTo>
                <a:lnTo>
                  <a:pt x="2249693" y="486757"/>
                </a:lnTo>
                <a:lnTo>
                  <a:pt x="2256488" y="491163"/>
                </a:lnTo>
                <a:lnTo>
                  <a:pt x="2266412" y="492444"/>
                </a:lnTo>
                <a:lnTo>
                  <a:pt x="2274379" y="495687"/>
                </a:lnTo>
                <a:lnTo>
                  <a:pt x="2274728" y="499568"/>
                </a:lnTo>
                <a:lnTo>
                  <a:pt x="2274818" y="500568"/>
                </a:lnTo>
                <a:lnTo>
                  <a:pt x="2264384" y="500568"/>
                </a:lnTo>
                <a:lnTo>
                  <a:pt x="2259072" y="501140"/>
                </a:lnTo>
                <a:lnTo>
                  <a:pt x="2256098" y="505973"/>
                </a:lnTo>
                <a:lnTo>
                  <a:pt x="2250643" y="507145"/>
                </a:lnTo>
                <a:close/>
              </a:path>
              <a:path w="4197984" h="2640965">
                <a:moveTo>
                  <a:pt x="2275304" y="505973"/>
                </a:moveTo>
                <a:lnTo>
                  <a:pt x="2270354" y="502699"/>
                </a:lnTo>
                <a:lnTo>
                  <a:pt x="2264384" y="500568"/>
                </a:lnTo>
                <a:lnTo>
                  <a:pt x="2274818" y="500568"/>
                </a:lnTo>
                <a:lnTo>
                  <a:pt x="2275304" y="505973"/>
                </a:lnTo>
                <a:close/>
              </a:path>
              <a:path w="4197984" h="2640965">
                <a:moveTo>
                  <a:pt x="2243277" y="192142"/>
                </a:moveTo>
                <a:lnTo>
                  <a:pt x="2230471" y="192142"/>
                </a:lnTo>
                <a:lnTo>
                  <a:pt x="2230471" y="179334"/>
                </a:lnTo>
                <a:lnTo>
                  <a:pt x="2243277" y="179334"/>
                </a:lnTo>
                <a:lnTo>
                  <a:pt x="2243277" y="192142"/>
                </a:lnTo>
                <a:close/>
              </a:path>
              <a:path w="4197984" h="2640965">
                <a:moveTo>
                  <a:pt x="2384771" y="1958597"/>
                </a:moveTo>
                <a:lnTo>
                  <a:pt x="2378484" y="1957012"/>
                </a:lnTo>
                <a:lnTo>
                  <a:pt x="2384116" y="1947060"/>
                </a:lnTo>
                <a:lnTo>
                  <a:pt x="2390730" y="1954414"/>
                </a:lnTo>
                <a:lnTo>
                  <a:pt x="2384771" y="1958597"/>
                </a:lnTo>
                <a:close/>
              </a:path>
              <a:path w="4197984" h="2640965">
                <a:moveTo>
                  <a:pt x="2301020" y="1228304"/>
                </a:moveTo>
                <a:lnTo>
                  <a:pt x="2300900" y="1216886"/>
                </a:lnTo>
                <a:lnTo>
                  <a:pt x="2308131" y="1221182"/>
                </a:lnTo>
                <a:lnTo>
                  <a:pt x="2305801" y="1227362"/>
                </a:lnTo>
                <a:lnTo>
                  <a:pt x="2301020" y="1228304"/>
                </a:lnTo>
                <a:close/>
              </a:path>
              <a:path w="4197984" h="2640965">
                <a:moveTo>
                  <a:pt x="2294616" y="927287"/>
                </a:moveTo>
                <a:lnTo>
                  <a:pt x="2294496" y="915882"/>
                </a:lnTo>
                <a:lnTo>
                  <a:pt x="2301728" y="920173"/>
                </a:lnTo>
                <a:lnTo>
                  <a:pt x="2299398" y="926346"/>
                </a:lnTo>
                <a:lnTo>
                  <a:pt x="2294616" y="927287"/>
                </a:lnTo>
                <a:close/>
              </a:path>
              <a:path w="4197984" h="2640965">
                <a:moveTo>
                  <a:pt x="2294495" y="1601190"/>
                </a:moveTo>
                <a:lnTo>
                  <a:pt x="2286961" y="1599122"/>
                </a:lnTo>
                <a:lnTo>
                  <a:pt x="2283888" y="1592594"/>
                </a:lnTo>
                <a:lnTo>
                  <a:pt x="2281320" y="1585561"/>
                </a:lnTo>
                <a:lnTo>
                  <a:pt x="2275304" y="1581975"/>
                </a:lnTo>
                <a:lnTo>
                  <a:pt x="2279402" y="1576477"/>
                </a:lnTo>
                <a:lnTo>
                  <a:pt x="2285207" y="1572687"/>
                </a:lnTo>
                <a:lnTo>
                  <a:pt x="2292460" y="1570338"/>
                </a:lnTo>
                <a:lnTo>
                  <a:pt x="2300900" y="1569162"/>
                </a:lnTo>
                <a:lnTo>
                  <a:pt x="2297348" y="1575218"/>
                </a:lnTo>
                <a:lnTo>
                  <a:pt x="2294918" y="1582396"/>
                </a:lnTo>
                <a:lnTo>
                  <a:pt x="2293878" y="1590964"/>
                </a:lnTo>
                <a:lnTo>
                  <a:pt x="2294370" y="1599122"/>
                </a:lnTo>
                <a:lnTo>
                  <a:pt x="2294495" y="1601190"/>
                </a:lnTo>
                <a:close/>
              </a:path>
              <a:path w="4197984" h="2640965">
                <a:moveTo>
                  <a:pt x="2288213" y="1215493"/>
                </a:moveTo>
                <a:lnTo>
                  <a:pt x="2288095" y="1204089"/>
                </a:lnTo>
                <a:lnTo>
                  <a:pt x="2295320" y="1208374"/>
                </a:lnTo>
                <a:lnTo>
                  <a:pt x="2292990" y="1214549"/>
                </a:lnTo>
                <a:lnTo>
                  <a:pt x="2288213" y="1215493"/>
                </a:lnTo>
                <a:close/>
              </a:path>
              <a:path w="4197984" h="2640965">
                <a:moveTo>
                  <a:pt x="2256748" y="850557"/>
                </a:moveTo>
                <a:lnTo>
                  <a:pt x="2250460" y="848971"/>
                </a:lnTo>
                <a:lnTo>
                  <a:pt x="2256099" y="839019"/>
                </a:lnTo>
                <a:lnTo>
                  <a:pt x="2262711" y="846373"/>
                </a:lnTo>
                <a:lnTo>
                  <a:pt x="2256748" y="850557"/>
                </a:lnTo>
                <a:close/>
              </a:path>
              <a:path w="4197984" h="2640965">
                <a:moveTo>
                  <a:pt x="2524966" y="2011083"/>
                </a:moveTo>
                <a:lnTo>
                  <a:pt x="2512161" y="2011083"/>
                </a:lnTo>
                <a:lnTo>
                  <a:pt x="2512161" y="1998286"/>
                </a:lnTo>
                <a:lnTo>
                  <a:pt x="2524966" y="1998286"/>
                </a:lnTo>
                <a:lnTo>
                  <a:pt x="2524966" y="2011083"/>
                </a:lnTo>
                <a:close/>
              </a:path>
              <a:path w="4197984" h="2640965">
                <a:moveTo>
                  <a:pt x="2531367" y="2587515"/>
                </a:moveTo>
                <a:lnTo>
                  <a:pt x="2518561" y="2587515"/>
                </a:lnTo>
                <a:lnTo>
                  <a:pt x="2518561" y="2574704"/>
                </a:lnTo>
                <a:lnTo>
                  <a:pt x="2531367" y="2574704"/>
                </a:lnTo>
                <a:lnTo>
                  <a:pt x="2531367" y="2587515"/>
                </a:lnTo>
                <a:close/>
              </a:path>
              <a:path w="4197984" h="2640965">
                <a:moveTo>
                  <a:pt x="2504337" y="2135863"/>
                </a:moveTo>
                <a:lnTo>
                  <a:pt x="2498192" y="2134423"/>
                </a:lnTo>
                <a:lnTo>
                  <a:pt x="2505743" y="2126394"/>
                </a:lnTo>
                <a:lnTo>
                  <a:pt x="2511185" y="2132568"/>
                </a:lnTo>
                <a:lnTo>
                  <a:pt x="2504337" y="2135863"/>
                </a:lnTo>
                <a:close/>
              </a:path>
              <a:path w="4197984" h="2640965">
                <a:moveTo>
                  <a:pt x="2505864" y="2041708"/>
                </a:moveTo>
                <a:lnTo>
                  <a:pt x="2505743" y="2030298"/>
                </a:lnTo>
                <a:lnTo>
                  <a:pt x="2512975" y="2034586"/>
                </a:lnTo>
                <a:lnTo>
                  <a:pt x="2510644" y="2040763"/>
                </a:lnTo>
                <a:lnTo>
                  <a:pt x="2505864" y="2041708"/>
                </a:lnTo>
                <a:close/>
              </a:path>
              <a:path w="4197984" h="2640965">
                <a:moveTo>
                  <a:pt x="2524966" y="2420991"/>
                </a:moveTo>
                <a:lnTo>
                  <a:pt x="2528400" y="2403287"/>
                </a:lnTo>
                <a:lnTo>
                  <a:pt x="2538304" y="2406151"/>
                </a:lnTo>
                <a:lnTo>
                  <a:pt x="2541539" y="2416435"/>
                </a:lnTo>
                <a:lnTo>
                  <a:pt x="2524966" y="2420991"/>
                </a:lnTo>
                <a:close/>
              </a:path>
              <a:path w="4197984" h="2640965">
                <a:moveTo>
                  <a:pt x="2576168" y="2164810"/>
                </a:moveTo>
                <a:lnTo>
                  <a:pt x="2563363" y="2164810"/>
                </a:lnTo>
                <a:lnTo>
                  <a:pt x="2563363" y="2151998"/>
                </a:lnTo>
                <a:lnTo>
                  <a:pt x="2576168" y="2151998"/>
                </a:lnTo>
                <a:lnTo>
                  <a:pt x="2576168" y="2164810"/>
                </a:lnTo>
                <a:close/>
              </a:path>
              <a:path w="4197984" h="2640965">
                <a:moveTo>
                  <a:pt x="2544816" y="2464565"/>
                </a:moveTo>
                <a:lnTo>
                  <a:pt x="2538532" y="2462983"/>
                </a:lnTo>
                <a:lnTo>
                  <a:pt x="2544172" y="2453034"/>
                </a:lnTo>
                <a:lnTo>
                  <a:pt x="2550779" y="2460381"/>
                </a:lnTo>
                <a:lnTo>
                  <a:pt x="2544816" y="2464565"/>
                </a:lnTo>
                <a:close/>
              </a:path>
              <a:path w="4197984" h="2640965">
                <a:moveTo>
                  <a:pt x="2580926" y="2135375"/>
                </a:moveTo>
                <a:lnTo>
                  <a:pt x="2575979" y="2135375"/>
                </a:lnTo>
                <a:lnTo>
                  <a:pt x="2576071" y="2127953"/>
                </a:lnTo>
                <a:lnTo>
                  <a:pt x="2576170" y="2119987"/>
                </a:lnTo>
                <a:lnTo>
                  <a:pt x="2583403" y="2127953"/>
                </a:lnTo>
                <a:lnTo>
                  <a:pt x="2580926" y="2135375"/>
                </a:lnTo>
                <a:close/>
              </a:path>
              <a:path w="4197984" h="2640965">
                <a:moveTo>
                  <a:pt x="2486553" y="2549099"/>
                </a:moveTo>
                <a:lnTo>
                  <a:pt x="2478983" y="2548661"/>
                </a:lnTo>
                <a:lnTo>
                  <a:pt x="2475415" y="2544228"/>
                </a:lnTo>
                <a:lnTo>
                  <a:pt x="2472613" y="2539028"/>
                </a:lnTo>
                <a:lnTo>
                  <a:pt x="2467343" y="2536288"/>
                </a:lnTo>
                <a:lnTo>
                  <a:pt x="2472229" y="2529703"/>
                </a:lnTo>
                <a:lnTo>
                  <a:pt x="2480026" y="2531762"/>
                </a:lnTo>
                <a:lnTo>
                  <a:pt x="2486285" y="2539286"/>
                </a:lnTo>
                <a:lnTo>
                  <a:pt x="2486420" y="2544228"/>
                </a:lnTo>
                <a:lnTo>
                  <a:pt x="2486541" y="2548661"/>
                </a:lnTo>
                <a:lnTo>
                  <a:pt x="2486553" y="2549099"/>
                </a:lnTo>
                <a:close/>
              </a:path>
              <a:path w="4197984" h="2640965">
                <a:moveTo>
                  <a:pt x="2556963" y="2510653"/>
                </a:moveTo>
                <a:lnTo>
                  <a:pt x="2541535" y="2501205"/>
                </a:lnTo>
                <a:lnTo>
                  <a:pt x="2545613" y="2485948"/>
                </a:lnTo>
                <a:lnTo>
                  <a:pt x="2555365" y="2483044"/>
                </a:lnTo>
                <a:lnTo>
                  <a:pt x="2556963" y="2510653"/>
                </a:lnTo>
                <a:close/>
              </a:path>
              <a:path w="4197984" h="2640965">
                <a:moveTo>
                  <a:pt x="2384771" y="1990609"/>
                </a:moveTo>
                <a:lnTo>
                  <a:pt x="2378484" y="1989024"/>
                </a:lnTo>
                <a:lnTo>
                  <a:pt x="2384116" y="1979072"/>
                </a:lnTo>
                <a:lnTo>
                  <a:pt x="2390730" y="1986426"/>
                </a:lnTo>
                <a:lnTo>
                  <a:pt x="2384771" y="1990609"/>
                </a:lnTo>
                <a:close/>
              </a:path>
              <a:path w="4197984" h="2640965">
                <a:moveTo>
                  <a:pt x="2556963" y="2356968"/>
                </a:moveTo>
                <a:lnTo>
                  <a:pt x="2551775" y="2355738"/>
                </a:lnTo>
                <a:lnTo>
                  <a:pt x="2550588" y="2350534"/>
                </a:lnTo>
                <a:lnTo>
                  <a:pt x="2544172" y="2350534"/>
                </a:lnTo>
                <a:lnTo>
                  <a:pt x="2544172" y="2337723"/>
                </a:lnTo>
                <a:lnTo>
                  <a:pt x="2563364" y="2337723"/>
                </a:lnTo>
                <a:lnTo>
                  <a:pt x="2565174" y="2348090"/>
                </a:lnTo>
                <a:lnTo>
                  <a:pt x="2557333" y="2348755"/>
                </a:lnTo>
                <a:lnTo>
                  <a:pt x="2557018" y="2355738"/>
                </a:lnTo>
                <a:lnTo>
                  <a:pt x="2556963" y="2356968"/>
                </a:lnTo>
                <a:close/>
              </a:path>
              <a:path w="4197984" h="2640965">
                <a:moveTo>
                  <a:pt x="2421137" y="1719559"/>
                </a:moveTo>
                <a:lnTo>
                  <a:pt x="2414993" y="1718117"/>
                </a:lnTo>
                <a:lnTo>
                  <a:pt x="2422544" y="1710079"/>
                </a:lnTo>
                <a:lnTo>
                  <a:pt x="2427985" y="1716261"/>
                </a:lnTo>
                <a:lnTo>
                  <a:pt x="2421137" y="1719559"/>
                </a:lnTo>
                <a:close/>
              </a:path>
              <a:path w="4197984" h="2640965">
                <a:moveTo>
                  <a:pt x="2416247" y="2253064"/>
                </a:moveTo>
                <a:lnTo>
                  <a:pt x="2416140" y="2241660"/>
                </a:lnTo>
                <a:lnTo>
                  <a:pt x="2423362" y="2245950"/>
                </a:lnTo>
                <a:lnTo>
                  <a:pt x="2421026" y="2252123"/>
                </a:lnTo>
                <a:lnTo>
                  <a:pt x="2416247" y="2253064"/>
                </a:lnTo>
                <a:close/>
              </a:path>
              <a:path w="4197984" h="2640965">
                <a:moveTo>
                  <a:pt x="2397507" y="1870776"/>
                </a:moveTo>
                <a:lnTo>
                  <a:pt x="2384116" y="1870197"/>
                </a:lnTo>
                <a:lnTo>
                  <a:pt x="2388484" y="1861750"/>
                </a:lnTo>
                <a:lnTo>
                  <a:pt x="2392231" y="1852686"/>
                </a:lnTo>
                <a:lnTo>
                  <a:pt x="2398326" y="1845968"/>
                </a:lnTo>
                <a:lnTo>
                  <a:pt x="2409739" y="1844560"/>
                </a:lnTo>
                <a:lnTo>
                  <a:pt x="2405491" y="1853129"/>
                </a:lnTo>
                <a:lnTo>
                  <a:pt x="2403023" y="1863478"/>
                </a:lnTo>
                <a:lnTo>
                  <a:pt x="2397507" y="1870776"/>
                </a:lnTo>
                <a:close/>
              </a:path>
              <a:path w="4197984" h="2640965">
                <a:moveTo>
                  <a:pt x="2429050" y="1644617"/>
                </a:moveTo>
                <a:lnTo>
                  <a:pt x="2428944" y="1633217"/>
                </a:lnTo>
                <a:lnTo>
                  <a:pt x="2436161" y="1637495"/>
                </a:lnTo>
                <a:lnTo>
                  <a:pt x="2433826" y="1643669"/>
                </a:lnTo>
                <a:lnTo>
                  <a:pt x="2429050" y="1644617"/>
                </a:lnTo>
                <a:close/>
              </a:path>
              <a:path w="4197984" h="2640965">
                <a:moveTo>
                  <a:pt x="2396918" y="2184010"/>
                </a:moveTo>
                <a:lnTo>
                  <a:pt x="2392764" y="2175593"/>
                </a:lnTo>
                <a:lnTo>
                  <a:pt x="2394532" y="2166070"/>
                </a:lnTo>
                <a:lnTo>
                  <a:pt x="2402298" y="2159116"/>
                </a:lnTo>
                <a:lnTo>
                  <a:pt x="2416140" y="2158406"/>
                </a:lnTo>
                <a:lnTo>
                  <a:pt x="2416258" y="2169750"/>
                </a:lnTo>
                <a:lnTo>
                  <a:pt x="2413521" y="2178225"/>
                </a:lnTo>
                <a:lnTo>
                  <a:pt x="2407287" y="2183192"/>
                </a:lnTo>
                <a:lnTo>
                  <a:pt x="2396918" y="2184010"/>
                </a:lnTo>
                <a:close/>
              </a:path>
              <a:path w="4197984" h="2640965">
                <a:moveTo>
                  <a:pt x="2473747" y="2395387"/>
                </a:moveTo>
                <a:lnTo>
                  <a:pt x="2466426" y="2387822"/>
                </a:lnTo>
                <a:lnTo>
                  <a:pt x="2476896" y="2382064"/>
                </a:lnTo>
                <a:lnTo>
                  <a:pt x="2490590" y="2382968"/>
                </a:lnTo>
                <a:lnTo>
                  <a:pt x="2492102" y="2390966"/>
                </a:lnTo>
                <a:lnTo>
                  <a:pt x="2476314" y="2390966"/>
                </a:lnTo>
                <a:lnTo>
                  <a:pt x="2473747" y="2395387"/>
                </a:lnTo>
                <a:close/>
              </a:path>
              <a:path w="4197984" h="2640965">
                <a:moveTo>
                  <a:pt x="2492938" y="2395387"/>
                </a:moveTo>
                <a:lnTo>
                  <a:pt x="2485695" y="2394419"/>
                </a:lnTo>
                <a:lnTo>
                  <a:pt x="2480225" y="2391794"/>
                </a:lnTo>
                <a:lnTo>
                  <a:pt x="2476314" y="2390966"/>
                </a:lnTo>
                <a:lnTo>
                  <a:pt x="2492102" y="2390966"/>
                </a:lnTo>
                <a:lnTo>
                  <a:pt x="2492938" y="2395387"/>
                </a:lnTo>
                <a:close/>
              </a:path>
              <a:path w="4197984" h="2640965">
                <a:moveTo>
                  <a:pt x="2486552" y="2581110"/>
                </a:moveTo>
                <a:lnTo>
                  <a:pt x="2486317" y="2571279"/>
                </a:lnTo>
                <a:lnTo>
                  <a:pt x="2499565" y="2565334"/>
                </a:lnTo>
                <a:lnTo>
                  <a:pt x="2499466" y="2561022"/>
                </a:lnTo>
                <a:lnTo>
                  <a:pt x="2499339" y="2555502"/>
                </a:lnTo>
                <a:lnTo>
                  <a:pt x="2505063" y="2561022"/>
                </a:lnTo>
                <a:lnTo>
                  <a:pt x="2503355" y="2570842"/>
                </a:lnTo>
                <a:lnTo>
                  <a:pt x="2496442" y="2579394"/>
                </a:lnTo>
                <a:lnTo>
                  <a:pt x="2486552" y="2581110"/>
                </a:lnTo>
                <a:close/>
              </a:path>
              <a:path w="4197984" h="2640965">
                <a:moveTo>
                  <a:pt x="2464423" y="2324887"/>
                </a:moveTo>
                <a:lnTo>
                  <a:pt x="2448135" y="2324887"/>
                </a:lnTo>
                <a:lnTo>
                  <a:pt x="2448257" y="2313365"/>
                </a:lnTo>
                <a:lnTo>
                  <a:pt x="2448285" y="2310672"/>
                </a:lnTo>
                <a:lnTo>
                  <a:pt x="2454316" y="2302294"/>
                </a:lnTo>
                <a:lnTo>
                  <a:pt x="2462058" y="2295628"/>
                </a:lnTo>
                <a:lnTo>
                  <a:pt x="2467342" y="2286509"/>
                </a:lnTo>
                <a:lnTo>
                  <a:pt x="2474440" y="2298020"/>
                </a:lnTo>
                <a:lnTo>
                  <a:pt x="2473329" y="2313365"/>
                </a:lnTo>
                <a:lnTo>
                  <a:pt x="2464423" y="2324887"/>
                </a:lnTo>
                <a:close/>
              </a:path>
              <a:path w="4197984" h="2640965">
                <a:moveTo>
                  <a:pt x="2435451" y="1676644"/>
                </a:moveTo>
                <a:lnTo>
                  <a:pt x="2435346" y="1665240"/>
                </a:lnTo>
                <a:lnTo>
                  <a:pt x="2442562" y="1669526"/>
                </a:lnTo>
                <a:lnTo>
                  <a:pt x="2440226" y="1675700"/>
                </a:lnTo>
                <a:lnTo>
                  <a:pt x="2435451" y="1676644"/>
                </a:lnTo>
                <a:close/>
              </a:path>
              <a:path w="4197984" h="2640965">
                <a:moveTo>
                  <a:pt x="2454540" y="1940625"/>
                </a:moveTo>
                <a:lnTo>
                  <a:pt x="2445366" y="1930314"/>
                </a:lnTo>
                <a:lnTo>
                  <a:pt x="2442480" y="1915042"/>
                </a:lnTo>
                <a:lnTo>
                  <a:pt x="2447224" y="1901360"/>
                </a:lnTo>
                <a:lnTo>
                  <a:pt x="2460940" y="1895817"/>
                </a:lnTo>
                <a:lnTo>
                  <a:pt x="2461665" y="1909350"/>
                </a:lnTo>
                <a:lnTo>
                  <a:pt x="2458491" y="1918979"/>
                </a:lnTo>
                <a:lnTo>
                  <a:pt x="2454942" y="1928228"/>
                </a:lnTo>
                <a:lnTo>
                  <a:pt x="2454540" y="1940625"/>
                </a:lnTo>
                <a:close/>
              </a:path>
              <a:path w="4197984" h="2640965">
                <a:moveTo>
                  <a:pt x="2454540" y="2151997"/>
                </a:moveTo>
                <a:lnTo>
                  <a:pt x="2447289" y="2140771"/>
                </a:lnTo>
                <a:lnTo>
                  <a:pt x="2452956" y="2136626"/>
                </a:lnTo>
                <a:lnTo>
                  <a:pt x="2459414" y="2140166"/>
                </a:lnTo>
                <a:lnTo>
                  <a:pt x="2454540" y="2151997"/>
                </a:lnTo>
                <a:close/>
              </a:path>
              <a:path w="4197984" h="2640965">
                <a:moveTo>
                  <a:pt x="1865680" y="1945636"/>
                </a:moveTo>
                <a:lnTo>
                  <a:pt x="1865556" y="1934233"/>
                </a:lnTo>
                <a:lnTo>
                  <a:pt x="1872800" y="1938518"/>
                </a:lnTo>
                <a:lnTo>
                  <a:pt x="1870468" y="1944692"/>
                </a:lnTo>
                <a:lnTo>
                  <a:pt x="1865680" y="1945636"/>
                </a:lnTo>
                <a:close/>
              </a:path>
              <a:path w="4197984" h="2640965">
                <a:moveTo>
                  <a:pt x="1993601" y="1959871"/>
                </a:moveTo>
                <a:lnTo>
                  <a:pt x="1993601" y="1940625"/>
                </a:lnTo>
                <a:lnTo>
                  <a:pt x="2006406" y="1940625"/>
                </a:lnTo>
                <a:lnTo>
                  <a:pt x="2006950" y="1949169"/>
                </a:lnTo>
                <a:lnTo>
                  <a:pt x="2005141" y="1955373"/>
                </a:lnTo>
                <a:lnTo>
                  <a:pt x="2000764" y="1959014"/>
                </a:lnTo>
                <a:lnTo>
                  <a:pt x="1993601" y="1959871"/>
                </a:lnTo>
                <a:close/>
              </a:path>
              <a:path w="4197984" h="2640965">
                <a:moveTo>
                  <a:pt x="1987200" y="2075137"/>
                </a:moveTo>
                <a:lnTo>
                  <a:pt x="1979314" y="2072349"/>
                </a:lnTo>
                <a:lnTo>
                  <a:pt x="1974069" y="2066938"/>
                </a:lnTo>
                <a:lnTo>
                  <a:pt x="1974323" y="2058725"/>
                </a:lnTo>
                <a:lnTo>
                  <a:pt x="1974409" y="2055937"/>
                </a:lnTo>
                <a:lnTo>
                  <a:pt x="1982294" y="2058725"/>
                </a:lnTo>
                <a:lnTo>
                  <a:pt x="1987541" y="2064137"/>
                </a:lnTo>
                <a:lnTo>
                  <a:pt x="1987286" y="2072349"/>
                </a:lnTo>
                <a:lnTo>
                  <a:pt x="1987200" y="2075137"/>
                </a:lnTo>
                <a:close/>
              </a:path>
              <a:path w="4197984" h="2640965">
                <a:moveTo>
                  <a:pt x="2000005" y="1863775"/>
                </a:moveTo>
                <a:lnTo>
                  <a:pt x="1987200" y="1863775"/>
                </a:lnTo>
                <a:lnTo>
                  <a:pt x="1987200" y="1850966"/>
                </a:lnTo>
                <a:lnTo>
                  <a:pt x="2000005" y="1850966"/>
                </a:lnTo>
                <a:lnTo>
                  <a:pt x="2000005" y="1863775"/>
                </a:lnTo>
                <a:close/>
              </a:path>
              <a:path w="4197984" h="2640965">
                <a:moveTo>
                  <a:pt x="1988565" y="1604501"/>
                </a:moveTo>
                <a:lnTo>
                  <a:pt x="1981027" y="1592907"/>
                </a:lnTo>
                <a:lnTo>
                  <a:pt x="1974978" y="1575849"/>
                </a:lnTo>
                <a:lnTo>
                  <a:pt x="1980813" y="1562770"/>
                </a:lnTo>
                <a:lnTo>
                  <a:pt x="1990662" y="1567872"/>
                </a:lnTo>
                <a:lnTo>
                  <a:pt x="1990469" y="1575515"/>
                </a:lnTo>
                <a:lnTo>
                  <a:pt x="1987045" y="1586390"/>
                </a:lnTo>
                <a:lnTo>
                  <a:pt x="1987113" y="1592907"/>
                </a:lnTo>
                <a:lnTo>
                  <a:pt x="1987200" y="1601190"/>
                </a:lnTo>
                <a:lnTo>
                  <a:pt x="1988565" y="1604501"/>
                </a:lnTo>
                <a:close/>
              </a:path>
              <a:path w="4197984" h="2640965">
                <a:moveTo>
                  <a:pt x="1984007" y="1435866"/>
                </a:moveTo>
                <a:lnTo>
                  <a:pt x="1974763" y="1432363"/>
                </a:lnTo>
                <a:lnTo>
                  <a:pt x="1974410" y="1421855"/>
                </a:lnTo>
                <a:lnTo>
                  <a:pt x="1993601" y="1421855"/>
                </a:lnTo>
                <a:lnTo>
                  <a:pt x="1993250" y="1432363"/>
                </a:lnTo>
                <a:lnTo>
                  <a:pt x="1984007" y="1435866"/>
                </a:lnTo>
                <a:close/>
              </a:path>
              <a:path w="4197984" h="2640965">
                <a:moveTo>
                  <a:pt x="1974409" y="1742091"/>
                </a:moveTo>
                <a:lnTo>
                  <a:pt x="1964421" y="1735687"/>
                </a:lnTo>
                <a:lnTo>
                  <a:pt x="1964585" y="1735687"/>
                </a:lnTo>
                <a:lnTo>
                  <a:pt x="1965299" y="1724417"/>
                </a:lnTo>
                <a:lnTo>
                  <a:pt x="1973772" y="1713880"/>
                </a:lnTo>
                <a:lnTo>
                  <a:pt x="1987200" y="1710079"/>
                </a:lnTo>
                <a:lnTo>
                  <a:pt x="1986005" y="1720076"/>
                </a:lnTo>
                <a:lnTo>
                  <a:pt x="1982205" y="1727475"/>
                </a:lnTo>
                <a:lnTo>
                  <a:pt x="1977705" y="1734179"/>
                </a:lnTo>
                <a:lnTo>
                  <a:pt x="1974409" y="1742091"/>
                </a:lnTo>
                <a:close/>
              </a:path>
              <a:path w="4197984" h="2640965">
                <a:moveTo>
                  <a:pt x="2000005" y="1735687"/>
                </a:moveTo>
                <a:lnTo>
                  <a:pt x="1987200" y="1735687"/>
                </a:lnTo>
                <a:lnTo>
                  <a:pt x="1987200" y="1722890"/>
                </a:lnTo>
                <a:lnTo>
                  <a:pt x="2000005" y="1722890"/>
                </a:lnTo>
                <a:lnTo>
                  <a:pt x="2000005" y="1735687"/>
                </a:lnTo>
                <a:close/>
              </a:path>
              <a:path w="4197984" h="2640965">
                <a:moveTo>
                  <a:pt x="2050064" y="1881548"/>
                </a:moveTo>
                <a:lnTo>
                  <a:pt x="2042497" y="1880283"/>
                </a:lnTo>
                <a:lnTo>
                  <a:pt x="2042494" y="1873975"/>
                </a:lnTo>
                <a:lnTo>
                  <a:pt x="2057626" y="1870198"/>
                </a:lnTo>
                <a:lnTo>
                  <a:pt x="2050064" y="1881548"/>
                </a:lnTo>
                <a:close/>
              </a:path>
              <a:path w="4197984" h="2640965">
                <a:moveTo>
                  <a:pt x="2057734" y="1971272"/>
                </a:moveTo>
                <a:lnTo>
                  <a:pt x="2057626" y="1959871"/>
                </a:lnTo>
                <a:lnTo>
                  <a:pt x="2064854" y="1964149"/>
                </a:lnTo>
                <a:lnTo>
                  <a:pt x="2062517" y="1970324"/>
                </a:lnTo>
                <a:lnTo>
                  <a:pt x="2057734" y="1971272"/>
                </a:lnTo>
                <a:close/>
              </a:path>
              <a:path w="4197984" h="2640965">
                <a:moveTo>
                  <a:pt x="2025613" y="2017487"/>
                </a:moveTo>
                <a:lnTo>
                  <a:pt x="2037801" y="1999569"/>
                </a:lnTo>
                <a:lnTo>
                  <a:pt x="2048054" y="1999785"/>
                </a:lnTo>
                <a:lnTo>
                  <a:pt x="2047087" y="2008852"/>
                </a:lnTo>
                <a:lnTo>
                  <a:pt x="2025613" y="2017487"/>
                </a:lnTo>
                <a:close/>
              </a:path>
              <a:path w="4197984" h="2640965">
                <a:moveTo>
                  <a:pt x="2224179" y="1759900"/>
                </a:moveTo>
                <a:lnTo>
                  <a:pt x="2224071" y="1748495"/>
                </a:lnTo>
                <a:lnTo>
                  <a:pt x="2231298" y="1752786"/>
                </a:lnTo>
                <a:lnTo>
                  <a:pt x="2228961" y="1758959"/>
                </a:lnTo>
                <a:lnTo>
                  <a:pt x="2224179" y="1759900"/>
                </a:lnTo>
                <a:close/>
              </a:path>
              <a:path w="4197984" h="2640965">
                <a:moveTo>
                  <a:pt x="2025613" y="1690848"/>
                </a:moveTo>
                <a:lnTo>
                  <a:pt x="2018131" y="1689809"/>
                </a:lnTo>
                <a:lnTo>
                  <a:pt x="2020220" y="1679179"/>
                </a:lnTo>
                <a:lnTo>
                  <a:pt x="2019212" y="1671632"/>
                </a:lnTo>
                <a:lnTo>
                  <a:pt x="2030151" y="1674333"/>
                </a:lnTo>
                <a:lnTo>
                  <a:pt x="2036034" y="1676698"/>
                </a:lnTo>
                <a:lnTo>
                  <a:pt x="2035107" y="1681334"/>
                </a:lnTo>
                <a:lnTo>
                  <a:pt x="2025613" y="1690848"/>
                </a:lnTo>
                <a:close/>
              </a:path>
              <a:path w="4197984" h="2640965">
                <a:moveTo>
                  <a:pt x="2064028" y="1908613"/>
                </a:moveTo>
                <a:lnTo>
                  <a:pt x="2064028" y="1889413"/>
                </a:lnTo>
                <a:lnTo>
                  <a:pt x="2076831" y="1889413"/>
                </a:lnTo>
                <a:lnTo>
                  <a:pt x="2077369" y="1897950"/>
                </a:lnTo>
                <a:lnTo>
                  <a:pt x="2075554" y="1904139"/>
                </a:lnTo>
                <a:lnTo>
                  <a:pt x="2071176" y="1907765"/>
                </a:lnTo>
                <a:lnTo>
                  <a:pt x="2064028" y="1908613"/>
                </a:lnTo>
                <a:close/>
              </a:path>
              <a:path w="4197984" h="2640965">
                <a:moveTo>
                  <a:pt x="1908736" y="2020090"/>
                </a:moveTo>
                <a:lnTo>
                  <a:pt x="1903788" y="2020090"/>
                </a:lnTo>
                <a:lnTo>
                  <a:pt x="1903883" y="2012663"/>
                </a:lnTo>
                <a:lnTo>
                  <a:pt x="1903984" y="2004680"/>
                </a:lnTo>
                <a:lnTo>
                  <a:pt x="1911216" y="2012663"/>
                </a:lnTo>
                <a:lnTo>
                  <a:pt x="1908736" y="2020090"/>
                </a:lnTo>
                <a:close/>
              </a:path>
              <a:path w="4197984" h="2640965">
                <a:moveTo>
                  <a:pt x="1878388" y="2184012"/>
                </a:moveTo>
                <a:lnTo>
                  <a:pt x="1865556" y="2184012"/>
                </a:lnTo>
                <a:lnTo>
                  <a:pt x="1865556" y="2171203"/>
                </a:lnTo>
                <a:lnTo>
                  <a:pt x="1878388" y="2171203"/>
                </a:lnTo>
                <a:lnTo>
                  <a:pt x="1878388" y="2184012"/>
                </a:lnTo>
                <a:close/>
              </a:path>
              <a:path w="4197984" h="2640965">
                <a:moveTo>
                  <a:pt x="1883125" y="2084125"/>
                </a:moveTo>
                <a:lnTo>
                  <a:pt x="1878184" y="2084125"/>
                </a:lnTo>
                <a:lnTo>
                  <a:pt x="1878282" y="2076698"/>
                </a:lnTo>
                <a:lnTo>
                  <a:pt x="1878388" y="2068730"/>
                </a:lnTo>
                <a:lnTo>
                  <a:pt x="1885607" y="2076698"/>
                </a:lnTo>
                <a:lnTo>
                  <a:pt x="1883125" y="2084125"/>
                </a:lnTo>
                <a:close/>
              </a:path>
              <a:path w="4197984" h="2640965">
                <a:moveTo>
                  <a:pt x="1977919" y="1403130"/>
                </a:moveTo>
                <a:lnTo>
                  <a:pt x="1972165" y="1398496"/>
                </a:lnTo>
                <a:lnTo>
                  <a:pt x="1967532" y="1392738"/>
                </a:lnTo>
                <a:lnTo>
                  <a:pt x="1974409" y="1396250"/>
                </a:lnTo>
                <a:lnTo>
                  <a:pt x="1977919" y="1403130"/>
                </a:lnTo>
                <a:close/>
              </a:path>
              <a:path w="4197984" h="2640965">
                <a:moveTo>
                  <a:pt x="1916790" y="1940625"/>
                </a:moveTo>
                <a:lnTo>
                  <a:pt x="1903984" y="1940625"/>
                </a:lnTo>
                <a:lnTo>
                  <a:pt x="1903984" y="1927829"/>
                </a:lnTo>
                <a:lnTo>
                  <a:pt x="1916790" y="1927829"/>
                </a:lnTo>
                <a:lnTo>
                  <a:pt x="1916790" y="1940625"/>
                </a:lnTo>
                <a:close/>
              </a:path>
              <a:path w="4197984" h="2640965">
                <a:moveTo>
                  <a:pt x="1929609" y="1229727"/>
                </a:moveTo>
                <a:lnTo>
                  <a:pt x="1925084" y="1226223"/>
                </a:lnTo>
                <a:lnTo>
                  <a:pt x="1923545" y="1219749"/>
                </a:lnTo>
                <a:lnTo>
                  <a:pt x="1923513" y="1217404"/>
                </a:lnTo>
                <a:lnTo>
                  <a:pt x="1923397" y="1210482"/>
                </a:lnTo>
                <a:lnTo>
                  <a:pt x="1923271" y="1206262"/>
                </a:lnTo>
                <a:lnTo>
                  <a:pt x="1923206" y="1204089"/>
                </a:lnTo>
                <a:lnTo>
                  <a:pt x="1934790" y="1203698"/>
                </a:lnTo>
                <a:lnTo>
                  <a:pt x="1942943" y="1204089"/>
                </a:lnTo>
                <a:lnTo>
                  <a:pt x="1944936" y="1204089"/>
                </a:lnTo>
                <a:lnTo>
                  <a:pt x="1954632" y="1206262"/>
                </a:lnTo>
                <a:lnTo>
                  <a:pt x="1961605" y="1210482"/>
                </a:lnTo>
                <a:lnTo>
                  <a:pt x="1961070" y="1211855"/>
                </a:lnTo>
                <a:lnTo>
                  <a:pt x="1960947" y="1212172"/>
                </a:lnTo>
                <a:lnTo>
                  <a:pt x="1932228" y="1212172"/>
                </a:lnTo>
                <a:lnTo>
                  <a:pt x="1929609" y="1229727"/>
                </a:lnTo>
                <a:close/>
              </a:path>
              <a:path w="4197984" h="2640965">
                <a:moveTo>
                  <a:pt x="1948802" y="1236117"/>
                </a:moveTo>
                <a:lnTo>
                  <a:pt x="1943765" y="1225314"/>
                </a:lnTo>
                <a:lnTo>
                  <a:pt x="1937594" y="1214017"/>
                </a:lnTo>
                <a:lnTo>
                  <a:pt x="1932228" y="1212172"/>
                </a:lnTo>
                <a:lnTo>
                  <a:pt x="1960947" y="1212172"/>
                </a:lnTo>
                <a:lnTo>
                  <a:pt x="1958910" y="1217404"/>
                </a:lnTo>
                <a:lnTo>
                  <a:pt x="1953419" y="1221525"/>
                </a:lnTo>
                <a:lnTo>
                  <a:pt x="1948820" y="1226533"/>
                </a:lnTo>
                <a:lnTo>
                  <a:pt x="1948802" y="1236117"/>
                </a:lnTo>
                <a:close/>
              </a:path>
              <a:path w="4197984" h="2640965">
                <a:moveTo>
                  <a:pt x="1961722" y="1490909"/>
                </a:moveTo>
                <a:lnTo>
                  <a:pt x="1961605" y="1479505"/>
                </a:lnTo>
                <a:lnTo>
                  <a:pt x="1968825" y="1483795"/>
                </a:lnTo>
                <a:lnTo>
                  <a:pt x="1966496" y="1489967"/>
                </a:lnTo>
                <a:lnTo>
                  <a:pt x="1961722" y="1490909"/>
                </a:lnTo>
                <a:close/>
              </a:path>
              <a:path w="4197984" h="2640965">
                <a:moveTo>
                  <a:pt x="2582642" y="2075067"/>
                </a:moveTo>
                <a:lnTo>
                  <a:pt x="2583010" y="2073696"/>
                </a:lnTo>
                <a:lnTo>
                  <a:pt x="2588866" y="2054468"/>
                </a:lnTo>
                <a:lnTo>
                  <a:pt x="2581505" y="2037122"/>
                </a:lnTo>
                <a:lnTo>
                  <a:pt x="2573077" y="2021169"/>
                </a:lnTo>
                <a:lnTo>
                  <a:pt x="2576170" y="2004680"/>
                </a:lnTo>
                <a:lnTo>
                  <a:pt x="2594932" y="2014230"/>
                </a:lnTo>
                <a:lnTo>
                  <a:pt x="2601516" y="2036699"/>
                </a:lnTo>
                <a:lnTo>
                  <a:pt x="2597028" y="2060772"/>
                </a:lnTo>
                <a:lnTo>
                  <a:pt x="2582642" y="2075067"/>
                </a:lnTo>
                <a:close/>
              </a:path>
              <a:path w="4197984" h="2640965">
                <a:moveTo>
                  <a:pt x="2608195" y="2094352"/>
                </a:moveTo>
                <a:lnTo>
                  <a:pt x="2600979" y="2082653"/>
                </a:lnTo>
                <a:lnTo>
                  <a:pt x="2603626" y="2073696"/>
                </a:lnTo>
                <a:lnTo>
                  <a:pt x="2608557" y="2075067"/>
                </a:lnTo>
                <a:lnTo>
                  <a:pt x="2608195" y="2094352"/>
                </a:lnTo>
                <a:close/>
              </a:path>
              <a:path w="4197984" h="2640965">
                <a:moveTo>
                  <a:pt x="2019212" y="1037566"/>
                </a:moveTo>
                <a:lnTo>
                  <a:pt x="2006406" y="1037566"/>
                </a:lnTo>
                <a:lnTo>
                  <a:pt x="2006406" y="1024757"/>
                </a:lnTo>
                <a:lnTo>
                  <a:pt x="2019212" y="1024757"/>
                </a:lnTo>
                <a:lnTo>
                  <a:pt x="2019212" y="1037566"/>
                </a:lnTo>
                <a:close/>
              </a:path>
              <a:path w="4197984" h="2640965">
                <a:moveTo>
                  <a:pt x="2192044" y="1095215"/>
                </a:moveTo>
                <a:lnTo>
                  <a:pt x="2181739" y="1082882"/>
                </a:lnTo>
                <a:lnTo>
                  <a:pt x="2182000" y="1077182"/>
                </a:lnTo>
                <a:lnTo>
                  <a:pt x="2182102" y="1074971"/>
                </a:lnTo>
                <a:lnTo>
                  <a:pt x="2187437" y="1077182"/>
                </a:lnTo>
                <a:lnTo>
                  <a:pt x="2192044" y="1095215"/>
                </a:lnTo>
                <a:close/>
              </a:path>
              <a:path w="4197984" h="2640965">
                <a:moveTo>
                  <a:pt x="2185658" y="845425"/>
                </a:moveTo>
                <a:lnTo>
                  <a:pt x="2178411" y="834198"/>
                </a:lnTo>
                <a:lnTo>
                  <a:pt x="2184073" y="830056"/>
                </a:lnTo>
                <a:lnTo>
                  <a:pt x="2190527" y="833597"/>
                </a:lnTo>
                <a:lnTo>
                  <a:pt x="2185658" y="845425"/>
                </a:lnTo>
                <a:close/>
              </a:path>
              <a:path w="4197984" h="2640965">
                <a:moveTo>
                  <a:pt x="2172852" y="1229727"/>
                </a:moveTo>
                <a:lnTo>
                  <a:pt x="2166578" y="1225129"/>
                </a:lnTo>
                <a:lnTo>
                  <a:pt x="2165137" y="1213817"/>
                </a:lnTo>
                <a:lnTo>
                  <a:pt x="2169154" y="1204051"/>
                </a:lnTo>
                <a:lnTo>
                  <a:pt x="2179252" y="1204051"/>
                </a:lnTo>
                <a:lnTo>
                  <a:pt x="2179681" y="1212518"/>
                </a:lnTo>
                <a:lnTo>
                  <a:pt x="2177826" y="1218671"/>
                </a:lnTo>
                <a:lnTo>
                  <a:pt x="2175084" y="1223942"/>
                </a:lnTo>
                <a:lnTo>
                  <a:pt x="2172852" y="1229727"/>
                </a:lnTo>
                <a:close/>
              </a:path>
              <a:path w="4197984" h="2640965">
                <a:moveTo>
                  <a:pt x="2185773" y="1522919"/>
                </a:moveTo>
                <a:lnTo>
                  <a:pt x="2185658" y="1511514"/>
                </a:lnTo>
                <a:lnTo>
                  <a:pt x="2192893" y="1515805"/>
                </a:lnTo>
                <a:lnTo>
                  <a:pt x="2190558" y="1521978"/>
                </a:lnTo>
                <a:lnTo>
                  <a:pt x="2185773" y="1522919"/>
                </a:lnTo>
                <a:close/>
              </a:path>
              <a:path w="4197984" h="2640965">
                <a:moveTo>
                  <a:pt x="2179254" y="2145595"/>
                </a:moveTo>
                <a:lnTo>
                  <a:pt x="2174746" y="2142110"/>
                </a:lnTo>
                <a:lnTo>
                  <a:pt x="2173213" y="2135645"/>
                </a:lnTo>
                <a:lnTo>
                  <a:pt x="2173100" y="2127753"/>
                </a:lnTo>
                <a:lnTo>
                  <a:pt x="2172965" y="2123541"/>
                </a:lnTo>
                <a:lnTo>
                  <a:pt x="2172852" y="2119988"/>
                </a:lnTo>
                <a:lnTo>
                  <a:pt x="2181289" y="2123541"/>
                </a:lnTo>
                <a:lnTo>
                  <a:pt x="2184746" y="2130261"/>
                </a:lnTo>
                <a:lnTo>
                  <a:pt x="2183856" y="2138247"/>
                </a:lnTo>
                <a:lnTo>
                  <a:pt x="2179254" y="2145595"/>
                </a:lnTo>
                <a:close/>
              </a:path>
              <a:path w="4197984" h="2640965">
                <a:moveTo>
                  <a:pt x="2172852" y="1722890"/>
                </a:moveTo>
                <a:lnTo>
                  <a:pt x="2164820" y="1721302"/>
                </a:lnTo>
                <a:lnTo>
                  <a:pt x="2166416" y="1710078"/>
                </a:lnTo>
                <a:lnTo>
                  <a:pt x="2172852" y="1710078"/>
                </a:lnTo>
                <a:lnTo>
                  <a:pt x="2169857" y="1699837"/>
                </a:lnTo>
                <a:lnTo>
                  <a:pt x="2163465" y="1693686"/>
                </a:lnTo>
                <a:lnTo>
                  <a:pt x="2160166" y="1687721"/>
                </a:lnTo>
                <a:lnTo>
                  <a:pt x="2166451" y="1678037"/>
                </a:lnTo>
                <a:lnTo>
                  <a:pt x="2173401" y="1679625"/>
                </a:lnTo>
                <a:lnTo>
                  <a:pt x="2170777" y="1690775"/>
                </a:lnTo>
                <a:lnTo>
                  <a:pt x="2179248" y="1690775"/>
                </a:lnTo>
                <a:lnTo>
                  <a:pt x="2179999" y="1699837"/>
                </a:lnTo>
                <a:lnTo>
                  <a:pt x="2180122" y="1701322"/>
                </a:lnTo>
                <a:lnTo>
                  <a:pt x="2177066" y="1707870"/>
                </a:lnTo>
                <a:lnTo>
                  <a:pt x="2173503" y="1713918"/>
                </a:lnTo>
                <a:lnTo>
                  <a:pt x="2172967" y="1721302"/>
                </a:lnTo>
                <a:lnTo>
                  <a:pt x="2172852" y="1722890"/>
                </a:lnTo>
                <a:close/>
              </a:path>
              <a:path w="4197984" h="2640965">
                <a:moveTo>
                  <a:pt x="2210595" y="1651653"/>
                </a:moveTo>
                <a:lnTo>
                  <a:pt x="2198447" y="1646025"/>
                </a:lnTo>
                <a:lnTo>
                  <a:pt x="2204896" y="1638058"/>
                </a:lnTo>
                <a:lnTo>
                  <a:pt x="2211836" y="1630583"/>
                </a:lnTo>
                <a:lnTo>
                  <a:pt x="2220087" y="1624421"/>
                </a:lnTo>
                <a:lnTo>
                  <a:pt x="2230471" y="1620389"/>
                </a:lnTo>
                <a:lnTo>
                  <a:pt x="2227427" y="1634696"/>
                </a:lnTo>
                <a:lnTo>
                  <a:pt x="2220529" y="1646497"/>
                </a:lnTo>
                <a:lnTo>
                  <a:pt x="2210595" y="1651653"/>
                </a:lnTo>
                <a:close/>
              </a:path>
              <a:path w="4197984" h="2640965">
                <a:moveTo>
                  <a:pt x="2211281" y="1742091"/>
                </a:moveTo>
                <a:lnTo>
                  <a:pt x="2204066" y="1732021"/>
                </a:lnTo>
                <a:lnTo>
                  <a:pt x="2206713" y="1719840"/>
                </a:lnTo>
                <a:lnTo>
                  <a:pt x="2211644" y="1705974"/>
                </a:lnTo>
                <a:lnTo>
                  <a:pt x="2211281" y="1690848"/>
                </a:lnTo>
                <a:lnTo>
                  <a:pt x="2223322" y="1702822"/>
                </a:lnTo>
                <a:lnTo>
                  <a:pt x="2226231" y="1715407"/>
                </a:lnTo>
                <a:lnTo>
                  <a:pt x="2221664" y="1728523"/>
                </a:lnTo>
                <a:lnTo>
                  <a:pt x="2211281" y="1742091"/>
                </a:lnTo>
                <a:close/>
              </a:path>
              <a:path w="4197984" h="2640965">
                <a:moveTo>
                  <a:pt x="2217670" y="1312982"/>
                </a:moveTo>
                <a:lnTo>
                  <a:pt x="2211392" y="1308386"/>
                </a:lnTo>
                <a:lnTo>
                  <a:pt x="2209943" y="1297077"/>
                </a:lnTo>
                <a:lnTo>
                  <a:pt x="2213959" y="1287311"/>
                </a:lnTo>
                <a:lnTo>
                  <a:pt x="2224093" y="1287311"/>
                </a:lnTo>
                <a:lnTo>
                  <a:pt x="2220903" y="1292189"/>
                </a:lnTo>
                <a:lnTo>
                  <a:pt x="2218824" y="1298117"/>
                </a:lnTo>
                <a:lnTo>
                  <a:pt x="2217768" y="1305069"/>
                </a:lnTo>
                <a:lnTo>
                  <a:pt x="2217670" y="1312982"/>
                </a:lnTo>
                <a:close/>
              </a:path>
              <a:path w="4197984" h="2640965">
                <a:moveTo>
                  <a:pt x="2083287" y="2310066"/>
                </a:moveTo>
                <a:lnTo>
                  <a:pt x="2074702" y="2307180"/>
                </a:lnTo>
                <a:lnTo>
                  <a:pt x="2073592" y="2300358"/>
                </a:lnTo>
                <a:lnTo>
                  <a:pt x="2089653" y="2299306"/>
                </a:lnTo>
                <a:lnTo>
                  <a:pt x="2083287" y="2310066"/>
                </a:lnTo>
                <a:close/>
              </a:path>
              <a:path w="4197984" h="2640965">
                <a:moveTo>
                  <a:pt x="2195599" y="1121167"/>
                </a:moveTo>
                <a:lnTo>
                  <a:pt x="2185658" y="1120820"/>
                </a:lnTo>
                <a:lnTo>
                  <a:pt x="2188257" y="1113815"/>
                </a:lnTo>
                <a:lnTo>
                  <a:pt x="2193568" y="1109523"/>
                </a:lnTo>
                <a:lnTo>
                  <a:pt x="2201330" y="1107678"/>
                </a:lnTo>
                <a:lnTo>
                  <a:pt x="2211281" y="1108011"/>
                </a:lnTo>
                <a:lnTo>
                  <a:pt x="2208668" y="1115021"/>
                </a:lnTo>
                <a:lnTo>
                  <a:pt x="2203355" y="1119320"/>
                </a:lnTo>
                <a:lnTo>
                  <a:pt x="2195599" y="1121167"/>
                </a:lnTo>
                <a:close/>
              </a:path>
              <a:path w="4197984" h="2640965">
                <a:moveTo>
                  <a:pt x="2108963" y="2131388"/>
                </a:moveTo>
                <a:lnTo>
                  <a:pt x="2108858" y="2119987"/>
                </a:lnTo>
                <a:lnTo>
                  <a:pt x="2116074" y="2124265"/>
                </a:lnTo>
                <a:lnTo>
                  <a:pt x="2113739" y="2130440"/>
                </a:lnTo>
                <a:lnTo>
                  <a:pt x="2108963" y="2131388"/>
                </a:lnTo>
                <a:close/>
              </a:path>
              <a:path w="4197984" h="2640965">
                <a:moveTo>
                  <a:pt x="2102458" y="1902210"/>
                </a:moveTo>
                <a:lnTo>
                  <a:pt x="2103316" y="1891748"/>
                </a:lnTo>
                <a:lnTo>
                  <a:pt x="2100245" y="1885209"/>
                </a:lnTo>
                <a:lnTo>
                  <a:pt x="2096679" y="1879168"/>
                </a:lnTo>
                <a:lnTo>
                  <a:pt x="2096053" y="1870198"/>
                </a:lnTo>
                <a:lnTo>
                  <a:pt x="2102956" y="1872886"/>
                </a:lnTo>
                <a:lnTo>
                  <a:pt x="2107068" y="1878381"/>
                </a:lnTo>
                <a:lnTo>
                  <a:pt x="2112070" y="1882986"/>
                </a:lnTo>
                <a:lnTo>
                  <a:pt x="2121661" y="1882986"/>
                </a:lnTo>
                <a:lnTo>
                  <a:pt x="2118188" y="1889149"/>
                </a:lnTo>
                <a:lnTo>
                  <a:pt x="2115944" y="1896506"/>
                </a:lnTo>
                <a:lnTo>
                  <a:pt x="2111755" y="1901914"/>
                </a:lnTo>
                <a:lnTo>
                  <a:pt x="2102458" y="1902210"/>
                </a:lnTo>
                <a:close/>
              </a:path>
              <a:path w="4197984" h="2640965">
                <a:moveTo>
                  <a:pt x="2111261" y="1962465"/>
                </a:moveTo>
                <a:lnTo>
                  <a:pt x="2100767" y="1962465"/>
                </a:lnTo>
                <a:lnTo>
                  <a:pt x="2102457" y="1953465"/>
                </a:lnTo>
                <a:lnTo>
                  <a:pt x="2110821" y="1960951"/>
                </a:lnTo>
                <a:lnTo>
                  <a:pt x="2111261" y="1962465"/>
                </a:lnTo>
                <a:close/>
              </a:path>
              <a:path w="4197984" h="2640965">
                <a:moveTo>
                  <a:pt x="2108858" y="1991883"/>
                </a:moveTo>
                <a:lnTo>
                  <a:pt x="2098081" y="1989846"/>
                </a:lnTo>
                <a:lnTo>
                  <a:pt x="2090221" y="1984894"/>
                </a:lnTo>
                <a:lnTo>
                  <a:pt x="2085275" y="1977031"/>
                </a:lnTo>
                <a:lnTo>
                  <a:pt x="2083235" y="1966261"/>
                </a:lnTo>
                <a:lnTo>
                  <a:pt x="2088408" y="1960762"/>
                </a:lnTo>
                <a:lnTo>
                  <a:pt x="2100767" y="1962465"/>
                </a:lnTo>
                <a:lnTo>
                  <a:pt x="2111261" y="1962465"/>
                </a:lnTo>
                <a:lnTo>
                  <a:pt x="2113422" y="1969900"/>
                </a:lnTo>
                <a:lnTo>
                  <a:pt x="2112142" y="1980235"/>
                </a:lnTo>
                <a:lnTo>
                  <a:pt x="2108858" y="1991883"/>
                </a:lnTo>
                <a:close/>
              </a:path>
              <a:path w="4197984" h="2640965">
                <a:moveTo>
                  <a:pt x="2115248" y="2235253"/>
                </a:moveTo>
                <a:lnTo>
                  <a:pt x="2089653" y="2235253"/>
                </a:lnTo>
                <a:lnTo>
                  <a:pt x="2091099" y="2225508"/>
                </a:lnTo>
                <a:lnTo>
                  <a:pt x="2097120" y="2220333"/>
                </a:lnTo>
                <a:lnTo>
                  <a:pt x="2105806" y="2217817"/>
                </a:lnTo>
                <a:lnTo>
                  <a:pt x="2115248" y="2216053"/>
                </a:lnTo>
                <a:lnTo>
                  <a:pt x="2115248" y="2235253"/>
                </a:lnTo>
                <a:close/>
              </a:path>
              <a:path w="4197984" h="2640965">
                <a:moveTo>
                  <a:pt x="2119918" y="1824474"/>
                </a:moveTo>
                <a:lnTo>
                  <a:pt x="2107589" y="1824474"/>
                </a:lnTo>
                <a:lnTo>
                  <a:pt x="2111531" y="1822651"/>
                </a:lnTo>
                <a:lnTo>
                  <a:pt x="2110936" y="1814176"/>
                </a:lnTo>
                <a:lnTo>
                  <a:pt x="2108858" y="1799737"/>
                </a:lnTo>
                <a:lnTo>
                  <a:pt x="2113587" y="1799416"/>
                </a:lnTo>
                <a:lnTo>
                  <a:pt x="2117777" y="1811679"/>
                </a:lnTo>
                <a:lnTo>
                  <a:pt x="2119918" y="1824474"/>
                </a:lnTo>
                <a:close/>
              </a:path>
              <a:path w="4197984" h="2640965">
                <a:moveTo>
                  <a:pt x="2121646" y="1844508"/>
                </a:moveTo>
                <a:lnTo>
                  <a:pt x="2108906" y="1844508"/>
                </a:lnTo>
                <a:lnTo>
                  <a:pt x="2101627" y="1838985"/>
                </a:lnTo>
                <a:lnTo>
                  <a:pt x="2097961" y="1829849"/>
                </a:lnTo>
                <a:lnTo>
                  <a:pt x="2096053" y="1818956"/>
                </a:lnTo>
                <a:lnTo>
                  <a:pt x="2107589" y="1824474"/>
                </a:lnTo>
                <a:lnTo>
                  <a:pt x="2119918" y="1824474"/>
                </a:lnTo>
                <a:lnTo>
                  <a:pt x="2120705" y="1829176"/>
                </a:lnTo>
                <a:lnTo>
                  <a:pt x="2121646" y="1844508"/>
                </a:lnTo>
                <a:close/>
              </a:path>
              <a:path w="4197984" h="2640965">
                <a:moveTo>
                  <a:pt x="2128049" y="1767713"/>
                </a:moveTo>
                <a:lnTo>
                  <a:pt x="2120835" y="1756013"/>
                </a:lnTo>
                <a:lnTo>
                  <a:pt x="2123482" y="1747057"/>
                </a:lnTo>
                <a:lnTo>
                  <a:pt x="2128413" y="1748428"/>
                </a:lnTo>
                <a:lnTo>
                  <a:pt x="2128049" y="1767713"/>
                </a:lnTo>
                <a:close/>
              </a:path>
              <a:path w="4197984" h="2640965">
                <a:moveTo>
                  <a:pt x="2166571" y="2240267"/>
                </a:moveTo>
                <a:lnTo>
                  <a:pt x="2166451" y="2228864"/>
                </a:lnTo>
                <a:lnTo>
                  <a:pt x="2173682" y="2233149"/>
                </a:lnTo>
                <a:lnTo>
                  <a:pt x="2171352" y="2239323"/>
                </a:lnTo>
                <a:lnTo>
                  <a:pt x="2166571" y="2240267"/>
                </a:lnTo>
                <a:close/>
              </a:path>
              <a:path w="4197984" h="2640965">
                <a:moveTo>
                  <a:pt x="2164424" y="2274119"/>
                </a:moveTo>
                <a:lnTo>
                  <a:pt x="2158282" y="2272258"/>
                </a:lnTo>
                <a:lnTo>
                  <a:pt x="2153025" y="2269513"/>
                </a:lnTo>
                <a:lnTo>
                  <a:pt x="2147256" y="2267280"/>
                </a:lnTo>
                <a:lnTo>
                  <a:pt x="2152420" y="2257378"/>
                </a:lnTo>
                <a:lnTo>
                  <a:pt x="2162294" y="2255333"/>
                </a:lnTo>
                <a:lnTo>
                  <a:pt x="2171047" y="2260866"/>
                </a:lnTo>
                <a:lnTo>
                  <a:pt x="2172852" y="2273699"/>
                </a:lnTo>
                <a:lnTo>
                  <a:pt x="2164424" y="2274119"/>
                </a:lnTo>
                <a:close/>
              </a:path>
              <a:path w="4197984" h="2640965">
                <a:moveTo>
                  <a:pt x="2134455" y="2043124"/>
                </a:moveTo>
                <a:lnTo>
                  <a:pt x="2133433" y="2031364"/>
                </a:lnTo>
                <a:lnTo>
                  <a:pt x="2140277" y="2015279"/>
                </a:lnTo>
                <a:lnTo>
                  <a:pt x="2152209" y="2000306"/>
                </a:lnTo>
                <a:lnTo>
                  <a:pt x="2166452" y="1991882"/>
                </a:lnTo>
                <a:lnTo>
                  <a:pt x="2167517" y="1999339"/>
                </a:lnTo>
                <a:lnTo>
                  <a:pt x="2165059" y="2003268"/>
                </a:lnTo>
                <a:lnTo>
                  <a:pt x="2160047" y="2004678"/>
                </a:lnTo>
                <a:lnTo>
                  <a:pt x="2162893" y="2010387"/>
                </a:lnTo>
                <a:lnTo>
                  <a:pt x="2165680" y="2016139"/>
                </a:lnTo>
                <a:lnTo>
                  <a:pt x="2172852" y="2017487"/>
                </a:lnTo>
                <a:lnTo>
                  <a:pt x="2166451" y="2017487"/>
                </a:lnTo>
                <a:lnTo>
                  <a:pt x="2154089" y="2019525"/>
                </a:lnTo>
                <a:lnTo>
                  <a:pt x="2145183" y="2025025"/>
                </a:lnTo>
                <a:lnTo>
                  <a:pt x="2138911" y="2033164"/>
                </a:lnTo>
                <a:lnTo>
                  <a:pt x="2134455" y="2043124"/>
                </a:lnTo>
                <a:close/>
              </a:path>
              <a:path w="4197984" h="2640965">
                <a:moveTo>
                  <a:pt x="2171653" y="2024753"/>
                </a:moveTo>
                <a:lnTo>
                  <a:pt x="2166451" y="2021045"/>
                </a:lnTo>
                <a:lnTo>
                  <a:pt x="2166451" y="2017487"/>
                </a:lnTo>
                <a:lnTo>
                  <a:pt x="2172852" y="2017487"/>
                </a:lnTo>
                <a:lnTo>
                  <a:pt x="2171653" y="2024753"/>
                </a:lnTo>
                <a:close/>
              </a:path>
              <a:path w="4197984" h="2640965">
                <a:moveTo>
                  <a:pt x="2115248" y="1690848"/>
                </a:moveTo>
                <a:lnTo>
                  <a:pt x="2116907" y="1681959"/>
                </a:lnTo>
                <a:lnTo>
                  <a:pt x="2117010" y="1681412"/>
                </a:lnTo>
                <a:lnTo>
                  <a:pt x="2119525" y="1672724"/>
                </a:lnTo>
                <a:lnTo>
                  <a:pt x="2124704" y="1666696"/>
                </a:lnTo>
                <a:lnTo>
                  <a:pt x="2134454" y="1665240"/>
                </a:lnTo>
                <a:lnTo>
                  <a:pt x="2130053" y="1672036"/>
                </a:lnTo>
                <a:lnTo>
                  <a:pt x="2128838" y="1681412"/>
                </a:lnTo>
                <a:lnTo>
                  <a:pt x="2128767" y="1681959"/>
                </a:lnTo>
                <a:lnTo>
                  <a:pt x="2125523" y="1689925"/>
                </a:lnTo>
                <a:lnTo>
                  <a:pt x="2115248" y="1690848"/>
                </a:lnTo>
                <a:close/>
              </a:path>
              <a:path w="4197984" h="2640965">
                <a:moveTo>
                  <a:pt x="3350913" y="344447"/>
                </a:moveTo>
                <a:lnTo>
                  <a:pt x="3350806" y="333045"/>
                </a:lnTo>
                <a:lnTo>
                  <a:pt x="3358032" y="337329"/>
                </a:lnTo>
                <a:lnTo>
                  <a:pt x="3355695" y="343502"/>
                </a:lnTo>
                <a:lnTo>
                  <a:pt x="3350913" y="344447"/>
                </a:lnTo>
                <a:close/>
              </a:path>
              <a:path w="4197984" h="2640965">
                <a:moveTo>
                  <a:pt x="3350913" y="254775"/>
                </a:moveTo>
                <a:lnTo>
                  <a:pt x="3350806" y="243369"/>
                </a:lnTo>
                <a:lnTo>
                  <a:pt x="3358032" y="247661"/>
                </a:lnTo>
                <a:lnTo>
                  <a:pt x="3355695" y="253834"/>
                </a:lnTo>
                <a:lnTo>
                  <a:pt x="3350913" y="254775"/>
                </a:lnTo>
                <a:close/>
              </a:path>
              <a:path w="4197984" h="2640965">
                <a:moveTo>
                  <a:pt x="3331599" y="128092"/>
                </a:moveTo>
                <a:lnTo>
                  <a:pt x="3321678" y="122916"/>
                </a:lnTo>
                <a:lnTo>
                  <a:pt x="3321706" y="115115"/>
                </a:lnTo>
                <a:lnTo>
                  <a:pt x="3326680" y="105800"/>
                </a:lnTo>
                <a:lnTo>
                  <a:pt x="3331599" y="96081"/>
                </a:lnTo>
                <a:lnTo>
                  <a:pt x="3338338" y="101143"/>
                </a:lnTo>
                <a:lnTo>
                  <a:pt x="3335499" y="108166"/>
                </a:lnTo>
                <a:lnTo>
                  <a:pt x="3330710" y="117149"/>
                </a:lnTo>
                <a:lnTo>
                  <a:pt x="3331599" y="128092"/>
                </a:lnTo>
                <a:close/>
              </a:path>
              <a:path w="4197984" h="2640965">
                <a:moveTo>
                  <a:pt x="3336340" y="540585"/>
                </a:moveTo>
                <a:lnTo>
                  <a:pt x="3331395" y="540585"/>
                </a:lnTo>
                <a:lnTo>
                  <a:pt x="3331493" y="533162"/>
                </a:lnTo>
                <a:lnTo>
                  <a:pt x="3331599" y="525188"/>
                </a:lnTo>
                <a:lnTo>
                  <a:pt x="3338822" y="533162"/>
                </a:lnTo>
                <a:lnTo>
                  <a:pt x="3336340" y="540585"/>
                </a:lnTo>
                <a:close/>
              </a:path>
              <a:path w="4197984" h="2640965">
                <a:moveTo>
                  <a:pt x="3357316" y="306024"/>
                </a:moveTo>
                <a:lnTo>
                  <a:pt x="3357207" y="294612"/>
                </a:lnTo>
                <a:lnTo>
                  <a:pt x="3364435" y="298906"/>
                </a:lnTo>
                <a:lnTo>
                  <a:pt x="3362098" y="305083"/>
                </a:lnTo>
                <a:lnTo>
                  <a:pt x="3357316" y="306024"/>
                </a:lnTo>
                <a:close/>
              </a:path>
              <a:path w="4197984" h="2640965">
                <a:moveTo>
                  <a:pt x="3358786" y="822371"/>
                </a:moveTo>
                <a:lnTo>
                  <a:pt x="3352331" y="818831"/>
                </a:lnTo>
                <a:lnTo>
                  <a:pt x="3357207" y="806993"/>
                </a:lnTo>
                <a:lnTo>
                  <a:pt x="3364451" y="818222"/>
                </a:lnTo>
                <a:lnTo>
                  <a:pt x="3358786" y="822371"/>
                </a:lnTo>
                <a:close/>
              </a:path>
              <a:path w="4197984" h="2640965">
                <a:moveTo>
                  <a:pt x="3331707" y="261187"/>
                </a:moveTo>
                <a:lnTo>
                  <a:pt x="3331599" y="249776"/>
                </a:lnTo>
                <a:lnTo>
                  <a:pt x="3338826" y="254068"/>
                </a:lnTo>
                <a:lnTo>
                  <a:pt x="3336489" y="260245"/>
                </a:lnTo>
                <a:lnTo>
                  <a:pt x="3331707" y="261187"/>
                </a:lnTo>
                <a:close/>
              </a:path>
              <a:path w="4197984" h="2640965">
                <a:moveTo>
                  <a:pt x="3440408" y="429123"/>
                </a:moveTo>
                <a:lnTo>
                  <a:pt x="3433405" y="426515"/>
                </a:lnTo>
                <a:lnTo>
                  <a:pt x="3429118" y="421201"/>
                </a:lnTo>
                <a:lnTo>
                  <a:pt x="3427281" y="413442"/>
                </a:lnTo>
                <a:lnTo>
                  <a:pt x="3427632" y="403503"/>
                </a:lnTo>
                <a:lnTo>
                  <a:pt x="3437540" y="403180"/>
                </a:lnTo>
                <a:lnTo>
                  <a:pt x="3440690" y="409625"/>
                </a:lnTo>
                <a:lnTo>
                  <a:pt x="3440487" y="421201"/>
                </a:lnTo>
                <a:lnTo>
                  <a:pt x="3440408" y="429123"/>
                </a:lnTo>
                <a:close/>
              </a:path>
              <a:path w="4197984" h="2640965">
                <a:moveTo>
                  <a:pt x="3434006" y="1319385"/>
                </a:moveTo>
                <a:lnTo>
                  <a:pt x="3421232" y="1319385"/>
                </a:lnTo>
                <a:lnTo>
                  <a:pt x="3421232" y="1306574"/>
                </a:lnTo>
                <a:lnTo>
                  <a:pt x="3434006" y="1306574"/>
                </a:lnTo>
                <a:lnTo>
                  <a:pt x="3434006" y="1319385"/>
                </a:lnTo>
                <a:close/>
              </a:path>
              <a:path w="4197984" h="2640965">
                <a:moveTo>
                  <a:pt x="3424951" y="1287343"/>
                </a:moveTo>
                <a:lnTo>
                  <a:pt x="3414828" y="1287343"/>
                </a:lnTo>
                <a:lnTo>
                  <a:pt x="3414390" y="1278912"/>
                </a:lnTo>
                <a:lnTo>
                  <a:pt x="3416240" y="1272767"/>
                </a:lnTo>
                <a:lnTo>
                  <a:pt x="3418985" y="1267509"/>
                </a:lnTo>
                <a:lnTo>
                  <a:pt x="3421232" y="1261739"/>
                </a:lnTo>
                <a:lnTo>
                  <a:pt x="3427500" y="1266322"/>
                </a:lnTo>
                <a:lnTo>
                  <a:pt x="3428944" y="1277628"/>
                </a:lnTo>
                <a:lnTo>
                  <a:pt x="3424951" y="1287343"/>
                </a:lnTo>
                <a:close/>
              </a:path>
              <a:path w="4197984" h="2640965">
                <a:moveTo>
                  <a:pt x="3421230" y="1421855"/>
                </a:moveTo>
                <a:lnTo>
                  <a:pt x="3409070" y="1408374"/>
                </a:lnTo>
                <a:lnTo>
                  <a:pt x="3404257" y="1400388"/>
                </a:lnTo>
                <a:lnTo>
                  <a:pt x="3402023" y="1389844"/>
                </a:lnTo>
                <a:lnTo>
                  <a:pt x="3412381" y="1392281"/>
                </a:lnTo>
                <a:lnTo>
                  <a:pt x="3416685" y="1400779"/>
                </a:lnTo>
                <a:lnTo>
                  <a:pt x="3418459" y="1411812"/>
                </a:lnTo>
                <a:lnTo>
                  <a:pt x="3421230" y="1421855"/>
                </a:lnTo>
                <a:close/>
              </a:path>
              <a:path w="4197984" h="2640965">
                <a:moveTo>
                  <a:pt x="3415849" y="1068590"/>
                </a:moveTo>
                <a:lnTo>
                  <a:pt x="3403145" y="1063688"/>
                </a:lnTo>
                <a:lnTo>
                  <a:pt x="3391481" y="1055340"/>
                </a:lnTo>
                <a:lnTo>
                  <a:pt x="3402023" y="1056797"/>
                </a:lnTo>
                <a:lnTo>
                  <a:pt x="3403239" y="1057258"/>
                </a:lnTo>
                <a:lnTo>
                  <a:pt x="3408716" y="1057258"/>
                </a:lnTo>
                <a:lnTo>
                  <a:pt x="3415849" y="1068590"/>
                </a:lnTo>
                <a:close/>
              </a:path>
              <a:path w="4197984" h="2640965">
                <a:moveTo>
                  <a:pt x="3408716" y="1057258"/>
                </a:moveTo>
                <a:lnTo>
                  <a:pt x="3403239" y="1057258"/>
                </a:lnTo>
                <a:lnTo>
                  <a:pt x="3407506" y="1055880"/>
                </a:lnTo>
                <a:lnTo>
                  <a:pt x="3408426" y="1056797"/>
                </a:lnTo>
                <a:lnTo>
                  <a:pt x="3408716" y="1057258"/>
                </a:lnTo>
                <a:close/>
              </a:path>
              <a:path w="4197984" h="2640965">
                <a:moveTo>
                  <a:pt x="3434127" y="24206"/>
                </a:moveTo>
                <a:lnTo>
                  <a:pt x="3434006" y="12796"/>
                </a:lnTo>
                <a:lnTo>
                  <a:pt x="3441237" y="17088"/>
                </a:lnTo>
                <a:lnTo>
                  <a:pt x="3438907" y="23264"/>
                </a:lnTo>
                <a:lnTo>
                  <a:pt x="3434127" y="24206"/>
                </a:lnTo>
                <a:close/>
              </a:path>
              <a:path w="4197984" h="2640965">
                <a:moveTo>
                  <a:pt x="3352204" y="1117492"/>
                </a:moveTo>
                <a:lnTo>
                  <a:pt x="3345361" y="1114194"/>
                </a:lnTo>
                <a:lnTo>
                  <a:pt x="3350806" y="1108013"/>
                </a:lnTo>
                <a:lnTo>
                  <a:pt x="3358349" y="1116050"/>
                </a:lnTo>
                <a:lnTo>
                  <a:pt x="3352204" y="1117492"/>
                </a:lnTo>
                <a:close/>
              </a:path>
              <a:path w="4197984" h="2640965">
                <a:moveTo>
                  <a:pt x="3336588" y="874119"/>
                </a:moveTo>
                <a:lnTo>
                  <a:pt x="3330442" y="872677"/>
                </a:lnTo>
                <a:lnTo>
                  <a:pt x="3338000" y="864639"/>
                </a:lnTo>
                <a:lnTo>
                  <a:pt x="3343439" y="870821"/>
                </a:lnTo>
                <a:lnTo>
                  <a:pt x="3336588" y="874119"/>
                </a:lnTo>
                <a:close/>
              </a:path>
              <a:path w="4197984" h="2640965">
                <a:moveTo>
                  <a:pt x="3318883" y="280402"/>
                </a:moveTo>
                <a:lnTo>
                  <a:pt x="3318764" y="269007"/>
                </a:lnTo>
                <a:lnTo>
                  <a:pt x="3325994" y="273284"/>
                </a:lnTo>
                <a:lnTo>
                  <a:pt x="3323664" y="279455"/>
                </a:lnTo>
                <a:lnTo>
                  <a:pt x="3318883" y="280402"/>
                </a:lnTo>
                <a:close/>
              </a:path>
              <a:path w="4197984" h="2640965">
                <a:moveTo>
                  <a:pt x="3312483" y="37023"/>
                </a:moveTo>
                <a:lnTo>
                  <a:pt x="3312362" y="25620"/>
                </a:lnTo>
                <a:lnTo>
                  <a:pt x="3319593" y="29905"/>
                </a:lnTo>
                <a:lnTo>
                  <a:pt x="3317263" y="36079"/>
                </a:lnTo>
                <a:lnTo>
                  <a:pt x="3312483" y="37023"/>
                </a:lnTo>
                <a:close/>
              </a:path>
              <a:path w="4197984" h="2640965">
                <a:moveTo>
                  <a:pt x="3389309" y="1343594"/>
                </a:moveTo>
                <a:lnTo>
                  <a:pt x="3389188" y="1332197"/>
                </a:lnTo>
                <a:lnTo>
                  <a:pt x="3396421" y="1336480"/>
                </a:lnTo>
                <a:lnTo>
                  <a:pt x="3394091" y="1342651"/>
                </a:lnTo>
                <a:lnTo>
                  <a:pt x="3389309" y="1343594"/>
                </a:lnTo>
                <a:close/>
              </a:path>
              <a:path w="4197984" h="2640965">
                <a:moveTo>
                  <a:pt x="3395592" y="813412"/>
                </a:moveTo>
                <a:lnTo>
                  <a:pt x="3382787" y="813412"/>
                </a:lnTo>
                <a:lnTo>
                  <a:pt x="3382787" y="800586"/>
                </a:lnTo>
                <a:lnTo>
                  <a:pt x="3395592" y="800586"/>
                </a:lnTo>
                <a:lnTo>
                  <a:pt x="3395592" y="813412"/>
                </a:lnTo>
                <a:close/>
              </a:path>
              <a:path w="4197984" h="2640965">
                <a:moveTo>
                  <a:pt x="3367243" y="1195951"/>
                </a:moveTo>
                <a:lnTo>
                  <a:pt x="3364391" y="1187199"/>
                </a:lnTo>
                <a:lnTo>
                  <a:pt x="3367536" y="1180488"/>
                </a:lnTo>
                <a:lnTo>
                  <a:pt x="3376384" y="1191281"/>
                </a:lnTo>
                <a:lnTo>
                  <a:pt x="3367243" y="1195951"/>
                </a:lnTo>
                <a:close/>
              </a:path>
              <a:path w="4197984" h="2640965">
                <a:moveTo>
                  <a:pt x="3381158" y="1283545"/>
                </a:moveTo>
                <a:lnTo>
                  <a:pt x="3376209" y="1283545"/>
                </a:lnTo>
                <a:lnTo>
                  <a:pt x="3376293" y="1276118"/>
                </a:lnTo>
                <a:lnTo>
                  <a:pt x="3376384" y="1268143"/>
                </a:lnTo>
                <a:lnTo>
                  <a:pt x="3383628" y="1276118"/>
                </a:lnTo>
                <a:lnTo>
                  <a:pt x="3381158" y="1283545"/>
                </a:lnTo>
                <a:close/>
              </a:path>
              <a:path w="4197984" h="2640965">
                <a:moveTo>
                  <a:pt x="3357208" y="992747"/>
                </a:moveTo>
                <a:lnTo>
                  <a:pt x="3358958" y="983293"/>
                </a:lnTo>
                <a:lnTo>
                  <a:pt x="3361473" y="974596"/>
                </a:lnTo>
                <a:lnTo>
                  <a:pt x="3366649" y="968565"/>
                </a:lnTo>
                <a:lnTo>
                  <a:pt x="3376384" y="967109"/>
                </a:lnTo>
                <a:lnTo>
                  <a:pt x="3376476" y="974596"/>
                </a:lnTo>
                <a:lnTo>
                  <a:pt x="3376523" y="978455"/>
                </a:lnTo>
                <a:lnTo>
                  <a:pt x="3373799" y="986933"/>
                </a:lnTo>
                <a:lnTo>
                  <a:pt x="3367574" y="991909"/>
                </a:lnTo>
                <a:lnTo>
                  <a:pt x="3357208" y="992747"/>
                </a:lnTo>
                <a:close/>
              </a:path>
              <a:path w="4197984" h="2640965">
                <a:moveTo>
                  <a:pt x="1385543" y="1702254"/>
                </a:moveTo>
                <a:lnTo>
                  <a:pt x="1385425" y="1690848"/>
                </a:lnTo>
                <a:lnTo>
                  <a:pt x="1392662" y="1695140"/>
                </a:lnTo>
                <a:lnTo>
                  <a:pt x="1390329" y="1701313"/>
                </a:lnTo>
                <a:lnTo>
                  <a:pt x="1385543" y="1702254"/>
                </a:lnTo>
                <a:close/>
              </a:path>
              <a:path w="4197984" h="2640965">
                <a:moveTo>
                  <a:pt x="3208542" y="707590"/>
                </a:moveTo>
                <a:lnTo>
                  <a:pt x="3202397" y="706147"/>
                </a:lnTo>
                <a:lnTo>
                  <a:pt x="3209953" y="698116"/>
                </a:lnTo>
                <a:lnTo>
                  <a:pt x="3215394" y="704296"/>
                </a:lnTo>
                <a:lnTo>
                  <a:pt x="3208542" y="707590"/>
                </a:lnTo>
                <a:close/>
              </a:path>
              <a:path w="4197984" h="2640965">
                <a:moveTo>
                  <a:pt x="3216477" y="639077"/>
                </a:moveTo>
                <a:lnTo>
                  <a:pt x="3216357" y="627673"/>
                </a:lnTo>
                <a:lnTo>
                  <a:pt x="3223588" y="631958"/>
                </a:lnTo>
                <a:lnTo>
                  <a:pt x="3221258" y="638132"/>
                </a:lnTo>
                <a:lnTo>
                  <a:pt x="3216477" y="639077"/>
                </a:lnTo>
                <a:close/>
              </a:path>
              <a:path w="4197984" h="2640965">
                <a:moveTo>
                  <a:pt x="3230561" y="707590"/>
                </a:moveTo>
                <a:lnTo>
                  <a:pt x="3223717" y="704296"/>
                </a:lnTo>
                <a:lnTo>
                  <a:pt x="3229162" y="698116"/>
                </a:lnTo>
                <a:lnTo>
                  <a:pt x="3236705" y="706147"/>
                </a:lnTo>
                <a:lnTo>
                  <a:pt x="3230561" y="707590"/>
                </a:lnTo>
                <a:close/>
              </a:path>
              <a:path w="4197984" h="2640965">
                <a:moveTo>
                  <a:pt x="3090966" y="1205797"/>
                </a:moveTo>
                <a:lnTo>
                  <a:pt x="3084220" y="1199977"/>
                </a:lnTo>
                <a:lnTo>
                  <a:pt x="3094712" y="1184875"/>
                </a:lnTo>
                <a:lnTo>
                  <a:pt x="3099584" y="1201157"/>
                </a:lnTo>
                <a:lnTo>
                  <a:pt x="3090966" y="1205797"/>
                </a:lnTo>
                <a:close/>
              </a:path>
              <a:path w="4197984" h="2640965">
                <a:moveTo>
                  <a:pt x="3088339" y="627673"/>
                </a:moveTo>
                <a:lnTo>
                  <a:pt x="3082833" y="623563"/>
                </a:lnTo>
                <a:lnTo>
                  <a:pt x="3079033" y="617748"/>
                </a:lnTo>
                <a:lnTo>
                  <a:pt x="3076678" y="610490"/>
                </a:lnTo>
                <a:lnTo>
                  <a:pt x="3075595" y="602690"/>
                </a:lnTo>
                <a:lnTo>
                  <a:pt x="3075506" y="602053"/>
                </a:lnTo>
                <a:lnTo>
                  <a:pt x="3084467" y="602690"/>
                </a:lnTo>
                <a:lnTo>
                  <a:pt x="3090510" y="606254"/>
                </a:lnTo>
                <a:lnTo>
                  <a:pt x="3097053" y="609314"/>
                </a:lnTo>
                <a:lnTo>
                  <a:pt x="3107275" y="609314"/>
                </a:lnTo>
                <a:lnTo>
                  <a:pt x="3105441" y="615976"/>
                </a:lnTo>
                <a:lnTo>
                  <a:pt x="3098917" y="619059"/>
                </a:lnTo>
                <a:lnTo>
                  <a:pt x="3091899" y="621641"/>
                </a:lnTo>
                <a:lnTo>
                  <a:pt x="3088339" y="627673"/>
                </a:lnTo>
                <a:close/>
              </a:path>
              <a:path w="4197984" h="2640965">
                <a:moveTo>
                  <a:pt x="3107275" y="609314"/>
                </a:moveTo>
                <a:lnTo>
                  <a:pt x="3097053" y="609314"/>
                </a:lnTo>
                <a:lnTo>
                  <a:pt x="3107515" y="608443"/>
                </a:lnTo>
                <a:lnTo>
                  <a:pt x="3107275" y="609314"/>
                </a:lnTo>
                <a:close/>
              </a:path>
              <a:path w="4197984" h="2640965">
                <a:moveTo>
                  <a:pt x="3113920" y="1716483"/>
                </a:moveTo>
                <a:lnTo>
                  <a:pt x="3106065" y="1713668"/>
                </a:lnTo>
                <a:lnTo>
                  <a:pt x="3100790" y="1708269"/>
                </a:lnTo>
                <a:lnTo>
                  <a:pt x="3101105" y="1697579"/>
                </a:lnTo>
                <a:lnTo>
                  <a:pt x="3101115" y="1697254"/>
                </a:lnTo>
                <a:lnTo>
                  <a:pt x="3108793" y="1697579"/>
                </a:lnTo>
                <a:lnTo>
                  <a:pt x="3112409" y="1701970"/>
                </a:lnTo>
                <a:lnTo>
                  <a:pt x="3113486" y="1708269"/>
                </a:lnTo>
                <a:lnTo>
                  <a:pt x="3113579" y="1708810"/>
                </a:lnTo>
                <a:lnTo>
                  <a:pt x="3113795" y="1713668"/>
                </a:lnTo>
                <a:lnTo>
                  <a:pt x="3113920" y="1716483"/>
                </a:lnTo>
                <a:close/>
              </a:path>
              <a:path w="4197984" h="2640965">
                <a:moveTo>
                  <a:pt x="3115331" y="1277612"/>
                </a:moveTo>
                <a:lnTo>
                  <a:pt x="3108480" y="1274317"/>
                </a:lnTo>
                <a:lnTo>
                  <a:pt x="3113920" y="1268143"/>
                </a:lnTo>
                <a:lnTo>
                  <a:pt x="3121477" y="1276173"/>
                </a:lnTo>
                <a:lnTo>
                  <a:pt x="3115331" y="1277612"/>
                </a:lnTo>
                <a:close/>
              </a:path>
              <a:path w="4197984" h="2640965">
                <a:moveTo>
                  <a:pt x="3105754" y="1132995"/>
                </a:moveTo>
                <a:lnTo>
                  <a:pt x="3100370" y="1127984"/>
                </a:lnTo>
                <a:lnTo>
                  <a:pt x="3095358" y="1122595"/>
                </a:lnTo>
                <a:lnTo>
                  <a:pt x="3101114" y="1127228"/>
                </a:lnTo>
                <a:lnTo>
                  <a:pt x="3105754" y="1132995"/>
                </a:lnTo>
                <a:close/>
              </a:path>
              <a:path w="4197984" h="2640965">
                <a:moveTo>
                  <a:pt x="3159620" y="582151"/>
                </a:moveTo>
                <a:lnTo>
                  <a:pt x="3149799" y="580444"/>
                </a:lnTo>
                <a:lnTo>
                  <a:pt x="3141245" y="573523"/>
                </a:lnTo>
                <a:lnTo>
                  <a:pt x="3139527" y="563619"/>
                </a:lnTo>
                <a:lnTo>
                  <a:pt x="3150606" y="562137"/>
                </a:lnTo>
                <a:lnTo>
                  <a:pt x="3156111" y="566237"/>
                </a:lnTo>
                <a:lnTo>
                  <a:pt x="3159727" y="572227"/>
                </a:lnTo>
                <a:lnTo>
                  <a:pt x="3165138" y="576415"/>
                </a:lnTo>
                <a:lnTo>
                  <a:pt x="3159620" y="582151"/>
                </a:lnTo>
                <a:close/>
              </a:path>
              <a:path w="4197984" h="2640965">
                <a:moveTo>
                  <a:pt x="3139527" y="499570"/>
                </a:moveTo>
                <a:lnTo>
                  <a:pt x="3137940" y="489957"/>
                </a:lnTo>
                <a:lnTo>
                  <a:pt x="3134648" y="482042"/>
                </a:lnTo>
                <a:lnTo>
                  <a:pt x="3132196" y="473283"/>
                </a:lnTo>
                <a:lnTo>
                  <a:pt x="3133126" y="461136"/>
                </a:lnTo>
                <a:lnTo>
                  <a:pt x="3144468" y="470102"/>
                </a:lnTo>
                <a:lnTo>
                  <a:pt x="3154723" y="482498"/>
                </a:lnTo>
                <a:lnTo>
                  <a:pt x="3155780" y="493822"/>
                </a:lnTo>
                <a:lnTo>
                  <a:pt x="3139527" y="499570"/>
                </a:lnTo>
                <a:close/>
              </a:path>
              <a:path w="4197984" h="2640965">
                <a:moveTo>
                  <a:pt x="3157084" y="662277"/>
                </a:moveTo>
                <a:lnTo>
                  <a:pt x="3152141" y="662277"/>
                </a:lnTo>
                <a:lnTo>
                  <a:pt x="3152233" y="654850"/>
                </a:lnTo>
                <a:lnTo>
                  <a:pt x="3152333" y="646874"/>
                </a:lnTo>
                <a:lnTo>
                  <a:pt x="3159560" y="654850"/>
                </a:lnTo>
                <a:lnTo>
                  <a:pt x="3157084" y="662277"/>
                </a:lnTo>
                <a:close/>
              </a:path>
              <a:path w="4197984" h="2640965">
                <a:moveTo>
                  <a:pt x="3137470" y="441651"/>
                </a:moveTo>
                <a:lnTo>
                  <a:pt x="3120337" y="441651"/>
                </a:lnTo>
                <a:lnTo>
                  <a:pt x="3120980" y="431376"/>
                </a:lnTo>
                <a:lnTo>
                  <a:pt x="3132467" y="420445"/>
                </a:lnTo>
                <a:lnTo>
                  <a:pt x="3133126" y="409892"/>
                </a:lnTo>
                <a:lnTo>
                  <a:pt x="3143246" y="417410"/>
                </a:lnTo>
                <a:lnTo>
                  <a:pt x="3140306" y="425144"/>
                </a:lnTo>
                <a:lnTo>
                  <a:pt x="3135377" y="434862"/>
                </a:lnTo>
                <a:lnTo>
                  <a:pt x="3137470" y="441651"/>
                </a:lnTo>
                <a:close/>
              </a:path>
              <a:path w="4197984" h="2640965">
                <a:moveTo>
                  <a:pt x="3129554" y="441919"/>
                </a:moveTo>
                <a:lnTo>
                  <a:pt x="3120320" y="441919"/>
                </a:lnTo>
                <a:lnTo>
                  <a:pt x="3129125" y="441651"/>
                </a:lnTo>
                <a:lnTo>
                  <a:pt x="3129554" y="441919"/>
                </a:lnTo>
                <a:close/>
              </a:path>
              <a:path w="4197984" h="2640965">
                <a:moveTo>
                  <a:pt x="3139527" y="448327"/>
                </a:moveTo>
                <a:lnTo>
                  <a:pt x="3134370" y="444929"/>
                </a:lnTo>
                <a:lnTo>
                  <a:pt x="3129554" y="441919"/>
                </a:lnTo>
                <a:lnTo>
                  <a:pt x="3137552" y="441919"/>
                </a:lnTo>
                <a:lnTo>
                  <a:pt x="3139527" y="448327"/>
                </a:lnTo>
                <a:close/>
              </a:path>
              <a:path w="4197984" h="2640965">
                <a:moveTo>
                  <a:pt x="3114041" y="831218"/>
                </a:moveTo>
                <a:lnTo>
                  <a:pt x="3113920" y="819816"/>
                </a:lnTo>
                <a:lnTo>
                  <a:pt x="3121151" y="824095"/>
                </a:lnTo>
                <a:lnTo>
                  <a:pt x="3118821" y="830270"/>
                </a:lnTo>
                <a:lnTo>
                  <a:pt x="3114041" y="831218"/>
                </a:lnTo>
                <a:close/>
              </a:path>
              <a:path w="4197984" h="2640965">
                <a:moveTo>
                  <a:pt x="3171540" y="723739"/>
                </a:moveTo>
                <a:lnTo>
                  <a:pt x="3166030" y="713723"/>
                </a:lnTo>
                <a:lnTo>
                  <a:pt x="3172273" y="708364"/>
                </a:lnTo>
                <a:lnTo>
                  <a:pt x="3178150" y="710692"/>
                </a:lnTo>
                <a:lnTo>
                  <a:pt x="3171540" y="723739"/>
                </a:lnTo>
                <a:close/>
              </a:path>
              <a:path w="4197984" h="2640965">
                <a:moveTo>
                  <a:pt x="3171649" y="1132226"/>
                </a:moveTo>
                <a:lnTo>
                  <a:pt x="3171540" y="1120820"/>
                </a:lnTo>
                <a:lnTo>
                  <a:pt x="3178768" y="1125112"/>
                </a:lnTo>
                <a:lnTo>
                  <a:pt x="3176431" y="1131285"/>
                </a:lnTo>
                <a:lnTo>
                  <a:pt x="3171649" y="1132226"/>
                </a:lnTo>
                <a:close/>
              </a:path>
              <a:path w="4197984" h="2640965">
                <a:moveTo>
                  <a:pt x="3152453" y="754356"/>
                </a:moveTo>
                <a:lnTo>
                  <a:pt x="3152333" y="742955"/>
                </a:lnTo>
                <a:lnTo>
                  <a:pt x="3159564" y="747233"/>
                </a:lnTo>
                <a:lnTo>
                  <a:pt x="3157234" y="753407"/>
                </a:lnTo>
                <a:lnTo>
                  <a:pt x="3152453" y="754356"/>
                </a:lnTo>
                <a:close/>
              </a:path>
              <a:path w="4197984" h="2640965">
                <a:moveTo>
                  <a:pt x="3133127" y="922289"/>
                </a:moveTo>
                <a:lnTo>
                  <a:pt x="3132647" y="910433"/>
                </a:lnTo>
                <a:lnTo>
                  <a:pt x="3132608" y="909478"/>
                </a:lnTo>
                <a:lnTo>
                  <a:pt x="3132519" y="907262"/>
                </a:lnTo>
                <a:lnTo>
                  <a:pt x="3137240" y="897565"/>
                </a:lnTo>
                <a:lnTo>
                  <a:pt x="3146306" y="892218"/>
                </a:lnTo>
                <a:lnTo>
                  <a:pt x="3158734" y="890247"/>
                </a:lnTo>
                <a:lnTo>
                  <a:pt x="3158734" y="903580"/>
                </a:lnTo>
                <a:lnTo>
                  <a:pt x="3149472" y="903580"/>
                </a:lnTo>
                <a:lnTo>
                  <a:pt x="3147064" y="910433"/>
                </a:lnTo>
                <a:lnTo>
                  <a:pt x="3144088" y="920011"/>
                </a:lnTo>
                <a:lnTo>
                  <a:pt x="3133127" y="922289"/>
                </a:lnTo>
                <a:close/>
              </a:path>
              <a:path w="4197984" h="2640965">
                <a:moveTo>
                  <a:pt x="3158734" y="909478"/>
                </a:moveTo>
                <a:lnTo>
                  <a:pt x="3149472" y="903580"/>
                </a:lnTo>
                <a:lnTo>
                  <a:pt x="3158734" y="903580"/>
                </a:lnTo>
                <a:lnTo>
                  <a:pt x="3158734" y="909478"/>
                </a:lnTo>
                <a:close/>
              </a:path>
              <a:path w="4197984" h="2640965">
                <a:moveTo>
                  <a:pt x="3163982" y="933650"/>
                </a:moveTo>
                <a:lnTo>
                  <a:pt x="3156412" y="932380"/>
                </a:lnTo>
                <a:lnTo>
                  <a:pt x="3156405" y="926064"/>
                </a:lnTo>
                <a:lnTo>
                  <a:pt x="3171540" y="922289"/>
                </a:lnTo>
                <a:lnTo>
                  <a:pt x="3163982" y="933650"/>
                </a:lnTo>
                <a:close/>
              </a:path>
              <a:path w="4197984" h="2640965">
                <a:moveTo>
                  <a:pt x="3090966" y="116990"/>
                </a:moveTo>
                <a:lnTo>
                  <a:pt x="3084220" y="111169"/>
                </a:lnTo>
                <a:lnTo>
                  <a:pt x="3094712" y="96081"/>
                </a:lnTo>
                <a:lnTo>
                  <a:pt x="3099584" y="112357"/>
                </a:lnTo>
                <a:lnTo>
                  <a:pt x="3090966" y="116990"/>
                </a:lnTo>
                <a:close/>
              </a:path>
              <a:path w="4197984" h="2640965">
                <a:moveTo>
                  <a:pt x="3088337" y="371477"/>
                </a:moveTo>
                <a:lnTo>
                  <a:pt x="3082053" y="366894"/>
                </a:lnTo>
                <a:lnTo>
                  <a:pt x="3080600" y="355586"/>
                </a:lnTo>
                <a:lnTo>
                  <a:pt x="3084609" y="345818"/>
                </a:lnTo>
                <a:lnTo>
                  <a:pt x="3094710" y="345818"/>
                </a:lnTo>
                <a:lnTo>
                  <a:pt x="3095133" y="354289"/>
                </a:lnTo>
                <a:lnTo>
                  <a:pt x="3093281" y="360440"/>
                </a:lnTo>
                <a:lnTo>
                  <a:pt x="3090551" y="365703"/>
                </a:lnTo>
                <a:lnTo>
                  <a:pt x="3088337" y="371477"/>
                </a:lnTo>
                <a:close/>
              </a:path>
              <a:path w="4197984" h="2640965">
                <a:moveTo>
                  <a:pt x="3109105" y="386849"/>
                </a:moveTo>
                <a:lnTo>
                  <a:pt x="3102643" y="383308"/>
                </a:lnTo>
                <a:lnTo>
                  <a:pt x="3107515" y="371477"/>
                </a:lnTo>
                <a:lnTo>
                  <a:pt x="3114772" y="382704"/>
                </a:lnTo>
                <a:lnTo>
                  <a:pt x="3109105" y="386849"/>
                </a:lnTo>
                <a:close/>
              </a:path>
              <a:path w="4197984" h="2640965">
                <a:moveTo>
                  <a:pt x="3113920" y="236980"/>
                </a:moveTo>
                <a:lnTo>
                  <a:pt x="3106242" y="236650"/>
                </a:lnTo>
                <a:lnTo>
                  <a:pt x="3102627" y="232262"/>
                </a:lnTo>
                <a:lnTo>
                  <a:pt x="3101546" y="225948"/>
                </a:lnTo>
                <a:lnTo>
                  <a:pt x="3101457" y="225426"/>
                </a:lnTo>
                <a:lnTo>
                  <a:pt x="3101240" y="220552"/>
                </a:lnTo>
                <a:lnTo>
                  <a:pt x="3101115" y="217749"/>
                </a:lnTo>
                <a:lnTo>
                  <a:pt x="3109000" y="220552"/>
                </a:lnTo>
                <a:lnTo>
                  <a:pt x="3114275" y="225948"/>
                </a:lnTo>
                <a:lnTo>
                  <a:pt x="3113931" y="236650"/>
                </a:lnTo>
                <a:lnTo>
                  <a:pt x="3113920" y="236980"/>
                </a:lnTo>
                <a:close/>
              </a:path>
              <a:path w="4197984" h="2640965">
                <a:moveTo>
                  <a:pt x="3088812" y="443106"/>
                </a:moveTo>
                <a:lnTo>
                  <a:pt x="3080956" y="443106"/>
                </a:lnTo>
                <a:lnTo>
                  <a:pt x="3081553" y="439429"/>
                </a:lnTo>
                <a:lnTo>
                  <a:pt x="3081937" y="435530"/>
                </a:lnTo>
                <a:lnTo>
                  <a:pt x="3088389" y="438855"/>
                </a:lnTo>
                <a:lnTo>
                  <a:pt x="3088694" y="441920"/>
                </a:lnTo>
                <a:lnTo>
                  <a:pt x="3088812" y="443106"/>
                </a:lnTo>
                <a:close/>
              </a:path>
              <a:path w="4197984" h="2640965">
                <a:moveTo>
                  <a:pt x="3084909" y="455575"/>
                </a:moveTo>
                <a:lnTo>
                  <a:pt x="3075506" y="454731"/>
                </a:lnTo>
                <a:lnTo>
                  <a:pt x="3075506" y="441920"/>
                </a:lnTo>
                <a:lnTo>
                  <a:pt x="3080956" y="443106"/>
                </a:lnTo>
                <a:lnTo>
                  <a:pt x="3088812" y="443106"/>
                </a:lnTo>
                <a:lnTo>
                  <a:pt x="3089291" y="447910"/>
                </a:lnTo>
                <a:lnTo>
                  <a:pt x="3084909" y="455575"/>
                </a:lnTo>
                <a:close/>
              </a:path>
              <a:path w="4197984" h="2640965">
                <a:moveTo>
                  <a:pt x="3126724" y="954300"/>
                </a:moveTo>
                <a:lnTo>
                  <a:pt x="3113919" y="954300"/>
                </a:lnTo>
                <a:lnTo>
                  <a:pt x="3113919" y="941489"/>
                </a:lnTo>
                <a:lnTo>
                  <a:pt x="3126724" y="941489"/>
                </a:lnTo>
                <a:lnTo>
                  <a:pt x="3126724" y="954300"/>
                </a:lnTo>
                <a:close/>
              </a:path>
              <a:path w="4197984" h="2640965">
                <a:moveTo>
                  <a:pt x="3094833" y="594234"/>
                </a:moveTo>
                <a:lnTo>
                  <a:pt x="3094712" y="582824"/>
                </a:lnTo>
                <a:lnTo>
                  <a:pt x="3101944" y="587115"/>
                </a:lnTo>
                <a:lnTo>
                  <a:pt x="3099614" y="593291"/>
                </a:lnTo>
                <a:lnTo>
                  <a:pt x="3094833" y="594234"/>
                </a:lnTo>
                <a:close/>
              </a:path>
              <a:path w="4197984" h="2640965">
                <a:moveTo>
                  <a:pt x="3209952" y="621254"/>
                </a:moveTo>
                <a:lnTo>
                  <a:pt x="3198945" y="619457"/>
                </a:lnTo>
                <a:lnTo>
                  <a:pt x="3196404" y="609190"/>
                </a:lnTo>
                <a:lnTo>
                  <a:pt x="3195835" y="596952"/>
                </a:lnTo>
                <a:lnTo>
                  <a:pt x="3190745" y="589243"/>
                </a:lnTo>
                <a:lnTo>
                  <a:pt x="3195460" y="587395"/>
                </a:lnTo>
                <a:lnTo>
                  <a:pt x="3202739" y="594945"/>
                </a:lnTo>
                <a:lnTo>
                  <a:pt x="3208823" y="607647"/>
                </a:lnTo>
                <a:lnTo>
                  <a:pt x="3209952" y="621254"/>
                </a:lnTo>
                <a:close/>
              </a:path>
              <a:path w="4197984" h="2640965">
                <a:moveTo>
                  <a:pt x="3208174" y="192486"/>
                </a:moveTo>
                <a:lnTo>
                  <a:pt x="3197149" y="192143"/>
                </a:lnTo>
                <a:lnTo>
                  <a:pt x="3198370" y="181375"/>
                </a:lnTo>
                <a:lnTo>
                  <a:pt x="3202828" y="175651"/>
                </a:lnTo>
                <a:lnTo>
                  <a:pt x="3209249" y="174971"/>
                </a:lnTo>
                <a:lnTo>
                  <a:pt x="3216356" y="179334"/>
                </a:lnTo>
                <a:lnTo>
                  <a:pt x="3213571" y="187205"/>
                </a:lnTo>
                <a:lnTo>
                  <a:pt x="3208174" y="192486"/>
                </a:lnTo>
                <a:close/>
              </a:path>
              <a:path w="4197984" h="2640965">
                <a:moveTo>
                  <a:pt x="3216357" y="538000"/>
                </a:moveTo>
                <a:lnTo>
                  <a:pt x="3204899" y="530071"/>
                </a:lnTo>
                <a:lnTo>
                  <a:pt x="3204958" y="526085"/>
                </a:lnTo>
                <a:lnTo>
                  <a:pt x="3205075" y="518156"/>
                </a:lnTo>
                <a:lnTo>
                  <a:pt x="3214093" y="508157"/>
                </a:lnTo>
                <a:lnTo>
                  <a:pt x="3229163" y="505973"/>
                </a:lnTo>
                <a:lnTo>
                  <a:pt x="3225239" y="513249"/>
                </a:lnTo>
                <a:lnTo>
                  <a:pt x="3219680" y="518894"/>
                </a:lnTo>
                <a:lnTo>
                  <a:pt x="3215660" y="526085"/>
                </a:lnTo>
                <a:lnTo>
                  <a:pt x="3216357" y="538000"/>
                </a:lnTo>
                <a:close/>
              </a:path>
              <a:path w="4197984" h="2640965">
                <a:moveTo>
                  <a:pt x="3229270" y="613449"/>
                </a:moveTo>
                <a:lnTo>
                  <a:pt x="3229162" y="602053"/>
                </a:lnTo>
                <a:lnTo>
                  <a:pt x="3236389" y="606334"/>
                </a:lnTo>
                <a:lnTo>
                  <a:pt x="3234052" y="612504"/>
                </a:lnTo>
                <a:lnTo>
                  <a:pt x="3229270" y="613449"/>
                </a:lnTo>
                <a:close/>
              </a:path>
              <a:path w="4197984" h="2640965">
                <a:moveTo>
                  <a:pt x="3229270" y="248375"/>
                </a:moveTo>
                <a:lnTo>
                  <a:pt x="3229162" y="236980"/>
                </a:lnTo>
                <a:lnTo>
                  <a:pt x="3236389" y="241256"/>
                </a:lnTo>
                <a:lnTo>
                  <a:pt x="3234052" y="247428"/>
                </a:lnTo>
                <a:lnTo>
                  <a:pt x="3229270" y="248375"/>
                </a:lnTo>
                <a:close/>
              </a:path>
              <a:path w="4197984" h="2640965">
                <a:moveTo>
                  <a:pt x="3204207" y="49967"/>
                </a:moveTo>
                <a:lnTo>
                  <a:pt x="3197919" y="48382"/>
                </a:lnTo>
                <a:lnTo>
                  <a:pt x="3203550" y="38430"/>
                </a:lnTo>
                <a:lnTo>
                  <a:pt x="3210166" y="45784"/>
                </a:lnTo>
                <a:lnTo>
                  <a:pt x="3204207" y="49967"/>
                </a:lnTo>
                <a:close/>
              </a:path>
              <a:path w="4197984" h="2640965">
                <a:moveTo>
                  <a:pt x="3178051" y="1183469"/>
                </a:moveTo>
                <a:lnTo>
                  <a:pt x="3177944" y="1172063"/>
                </a:lnTo>
                <a:lnTo>
                  <a:pt x="3185170" y="1176354"/>
                </a:lnTo>
                <a:lnTo>
                  <a:pt x="3182833" y="1182528"/>
                </a:lnTo>
                <a:lnTo>
                  <a:pt x="3178051" y="1183469"/>
                </a:lnTo>
                <a:close/>
              </a:path>
              <a:path w="4197984" h="2640965">
                <a:moveTo>
                  <a:pt x="3165138" y="1248928"/>
                </a:moveTo>
                <a:lnTo>
                  <a:pt x="3157894" y="1237697"/>
                </a:lnTo>
                <a:lnTo>
                  <a:pt x="3163559" y="1233548"/>
                </a:lnTo>
                <a:lnTo>
                  <a:pt x="3170014" y="1237089"/>
                </a:lnTo>
                <a:lnTo>
                  <a:pt x="3165138" y="1248928"/>
                </a:lnTo>
                <a:close/>
              </a:path>
              <a:path w="4197984" h="2640965">
                <a:moveTo>
                  <a:pt x="3165246" y="1458868"/>
                </a:moveTo>
                <a:lnTo>
                  <a:pt x="3165138" y="1447463"/>
                </a:lnTo>
                <a:lnTo>
                  <a:pt x="3172365" y="1451753"/>
                </a:lnTo>
                <a:lnTo>
                  <a:pt x="3170028" y="1457927"/>
                </a:lnTo>
                <a:lnTo>
                  <a:pt x="3165246" y="1458868"/>
                </a:lnTo>
                <a:close/>
              </a:path>
              <a:path w="4197984" h="2640965">
                <a:moveTo>
                  <a:pt x="3171649" y="286800"/>
                </a:moveTo>
                <a:lnTo>
                  <a:pt x="3171540" y="275397"/>
                </a:lnTo>
                <a:lnTo>
                  <a:pt x="3178768" y="279682"/>
                </a:lnTo>
                <a:lnTo>
                  <a:pt x="3176431" y="285856"/>
                </a:lnTo>
                <a:lnTo>
                  <a:pt x="3171649" y="286800"/>
                </a:lnTo>
                <a:close/>
              </a:path>
              <a:path w="4197984" h="2640965">
                <a:moveTo>
                  <a:pt x="3419191" y="980354"/>
                </a:moveTo>
                <a:lnTo>
                  <a:pt x="3413038" y="978495"/>
                </a:lnTo>
                <a:lnTo>
                  <a:pt x="3407779" y="975755"/>
                </a:lnTo>
                <a:lnTo>
                  <a:pt x="3402023" y="973531"/>
                </a:lnTo>
                <a:lnTo>
                  <a:pt x="3404608" y="966522"/>
                </a:lnTo>
                <a:lnTo>
                  <a:pt x="3409915" y="962224"/>
                </a:lnTo>
                <a:lnTo>
                  <a:pt x="3417679" y="960373"/>
                </a:lnTo>
                <a:lnTo>
                  <a:pt x="3427632" y="960704"/>
                </a:lnTo>
                <a:lnTo>
                  <a:pt x="3427632" y="979935"/>
                </a:lnTo>
                <a:lnTo>
                  <a:pt x="3419191" y="980354"/>
                </a:lnTo>
                <a:close/>
              </a:path>
              <a:path w="4197984" h="2640965">
                <a:moveTo>
                  <a:pt x="3400353" y="579014"/>
                </a:moveTo>
                <a:lnTo>
                  <a:pt x="3395403" y="579014"/>
                </a:lnTo>
                <a:lnTo>
                  <a:pt x="3395494" y="571588"/>
                </a:lnTo>
                <a:lnTo>
                  <a:pt x="3395592" y="563619"/>
                </a:lnTo>
                <a:lnTo>
                  <a:pt x="3402832" y="571588"/>
                </a:lnTo>
                <a:lnTo>
                  <a:pt x="3400353" y="579014"/>
                </a:lnTo>
                <a:close/>
              </a:path>
              <a:path w="4197984" h="2640965">
                <a:moveTo>
                  <a:pt x="3126845" y="811989"/>
                </a:moveTo>
                <a:lnTo>
                  <a:pt x="3126724" y="800586"/>
                </a:lnTo>
                <a:lnTo>
                  <a:pt x="3133956" y="804871"/>
                </a:lnTo>
                <a:lnTo>
                  <a:pt x="3131626" y="811045"/>
                </a:lnTo>
                <a:lnTo>
                  <a:pt x="3126845" y="811989"/>
                </a:lnTo>
                <a:close/>
              </a:path>
              <a:path w="4197984" h="2640965">
                <a:moveTo>
                  <a:pt x="3414937" y="799181"/>
                </a:moveTo>
                <a:lnTo>
                  <a:pt x="3414828" y="787777"/>
                </a:lnTo>
                <a:lnTo>
                  <a:pt x="3422056" y="792067"/>
                </a:lnTo>
                <a:lnTo>
                  <a:pt x="3419719" y="798240"/>
                </a:lnTo>
                <a:lnTo>
                  <a:pt x="3414937" y="799181"/>
                </a:lnTo>
                <a:close/>
              </a:path>
              <a:path w="4197984" h="2640965">
                <a:moveTo>
                  <a:pt x="3408426" y="416299"/>
                </a:moveTo>
                <a:lnTo>
                  <a:pt x="3401956" y="412974"/>
                </a:lnTo>
                <a:lnTo>
                  <a:pt x="3401045" y="403918"/>
                </a:lnTo>
                <a:lnTo>
                  <a:pt x="3405424" y="396252"/>
                </a:lnTo>
                <a:lnTo>
                  <a:pt x="3414828" y="397096"/>
                </a:lnTo>
                <a:lnTo>
                  <a:pt x="3416605" y="407433"/>
                </a:lnTo>
                <a:lnTo>
                  <a:pt x="3408751" y="408113"/>
                </a:lnTo>
                <a:lnTo>
                  <a:pt x="3408426" y="416299"/>
                </a:lnTo>
                <a:close/>
              </a:path>
              <a:path w="4197984" h="2640965">
                <a:moveTo>
                  <a:pt x="3409071" y="235707"/>
                </a:moveTo>
                <a:lnTo>
                  <a:pt x="3402783" y="234121"/>
                </a:lnTo>
                <a:lnTo>
                  <a:pt x="3408426" y="224170"/>
                </a:lnTo>
                <a:lnTo>
                  <a:pt x="3415037" y="231524"/>
                </a:lnTo>
                <a:lnTo>
                  <a:pt x="3409071" y="235707"/>
                </a:lnTo>
                <a:close/>
              </a:path>
              <a:path w="4197984" h="2640965">
                <a:moveTo>
                  <a:pt x="3404891" y="660007"/>
                </a:moveTo>
                <a:lnTo>
                  <a:pt x="3401734" y="653560"/>
                </a:lnTo>
                <a:lnTo>
                  <a:pt x="3401923" y="643774"/>
                </a:lnTo>
                <a:lnTo>
                  <a:pt x="3402025" y="634078"/>
                </a:lnTo>
                <a:lnTo>
                  <a:pt x="3414828" y="634078"/>
                </a:lnTo>
                <a:lnTo>
                  <a:pt x="3414828" y="659684"/>
                </a:lnTo>
                <a:lnTo>
                  <a:pt x="3404891" y="660007"/>
                </a:lnTo>
                <a:close/>
              </a:path>
              <a:path w="4197984" h="2640965">
                <a:moveTo>
                  <a:pt x="3422252" y="152699"/>
                </a:moveTo>
                <a:lnTo>
                  <a:pt x="3409550" y="147800"/>
                </a:lnTo>
                <a:lnTo>
                  <a:pt x="3397886" y="139451"/>
                </a:lnTo>
                <a:lnTo>
                  <a:pt x="3408426" y="140899"/>
                </a:lnTo>
                <a:lnTo>
                  <a:pt x="3409640" y="141360"/>
                </a:lnTo>
                <a:lnTo>
                  <a:pt x="3415118" y="141360"/>
                </a:lnTo>
                <a:lnTo>
                  <a:pt x="3422252" y="152699"/>
                </a:lnTo>
                <a:close/>
              </a:path>
              <a:path w="4197984" h="2640965">
                <a:moveTo>
                  <a:pt x="3415118" y="141360"/>
                </a:moveTo>
                <a:lnTo>
                  <a:pt x="3409640" y="141360"/>
                </a:lnTo>
                <a:lnTo>
                  <a:pt x="3413911" y="140010"/>
                </a:lnTo>
                <a:lnTo>
                  <a:pt x="3414828" y="140899"/>
                </a:lnTo>
                <a:lnTo>
                  <a:pt x="3415118" y="141360"/>
                </a:lnTo>
                <a:close/>
              </a:path>
              <a:path w="4197984" h="2640965">
                <a:moveTo>
                  <a:pt x="3331707" y="754356"/>
                </a:moveTo>
                <a:lnTo>
                  <a:pt x="3331599" y="742955"/>
                </a:lnTo>
                <a:lnTo>
                  <a:pt x="3338826" y="747233"/>
                </a:lnTo>
                <a:lnTo>
                  <a:pt x="3336489" y="753407"/>
                </a:lnTo>
                <a:lnTo>
                  <a:pt x="3331707" y="754356"/>
                </a:lnTo>
                <a:close/>
              </a:path>
              <a:path w="4197984" h="2640965">
                <a:moveTo>
                  <a:pt x="3333166" y="617426"/>
                </a:moveTo>
                <a:lnTo>
                  <a:pt x="3326710" y="613885"/>
                </a:lnTo>
                <a:lnTo>
                  <a:pt x="3331599" y="602053"/>
                </a:lnTo>
                <a:lnTo>
                  <a:pt x="3338839" y="613280"/>
                </a:lnTo>
                <a:lnTo>
                  <a:pt x="3333166" y="617426"/>
                </a:lnTo>
                <a:close/>
              </a:path>
              <a:path w="4197984" h="2640965">
                <a:moveTo>
                  <a:pt x="3350806" y="858235"/>
                </a:moveTo>
                <a:lnTo>
                  <a:pt x="3350806" y="839019"/>
                </a:lnTo>
                <a:lnTo>
                  <a:pt x="3356495" y="842976"/>
                </a:lnTo>
                <a:lnTo>
                  <a:pt x="3362245" y="846771"/>
                </a:lnTo>
                <a:lnTo>
                  <a:pt x="3367193" y="846771"/>
                </a:lnTo>
                <a:lnTo>
                  <a:pt x="3366443" y="850028"/>
                </a:lnTo>
                <a:lnTo>
                  <a:pt x="3359979" y="857342"/>
                </a:lnTo>
                <a:lnTo>
                  <a:pt x="3350806" y="858235"/>
                </a:lnTo>
                <a:close/>
              </a:path>
              <a:path w="4197984" h="2640965">
                <a:moveTo>
                  <a:pt x="3367193" y="846771"/>
                </a:moveTo>
                <a:lnTo>
                  <a:pt x="3362245" y="846771"/>
                </a:lnTo>
                <a:lnTo>
                  <a:pt x="3363608" y="839019"/>
                </a:lnTo>
                <a:lnTo>
                  <a:pt x="3368289" y="842013"/>
                </a:lnTo>
                <a:lnTo>
                  <a:pt x="3367193" y="846771"/>
                </a:lnTo>
                <a:close/>
              </a:path>
              <a:path w="4197984" h="2640965">
                <a:moveTo>
                  <a:pt x="3421339" y="1106619"/>
                </a:moveTo>
                <a:lnTo>
                  <a:pt x="3421232" y="1095215"/>
                </a:lnTo>
                <a:lnTo>
                  <a:pt x="3428458" y="1099501"/>
                </a:lnTo>
                <a:lnTo>
                  <a:pt x="3426121" y="1105675"/>
                </a:lnTo>
                <a:lnTo>
                  <a:pt x="3421339" y="1106619"/>
                </a:lnTo>
                <a:close/>
              </a:path>
              <a:path w="4197984" h="2640965">
                <a:moveTo>
                  <a:pt x="3427632" y="44823"/>
                </a:moveTo>
                <a:lnTo>
                  <a:pt x="3414826" y="44823"/>
                </a:lnTo>
                <a:lnTo>
                  <a:pt x="3414826" y="32027"/>
                </a:lnTo>
                <a:lnTo>
                  <a:pt x="3427632" y="32027"/>
                </a:lnTo>
                <a:lnTo>
                  <a:pt x="3427632" y="44823"/>
                </a:lnTo>
                <a:close/>
              </a:path>
              <a:path w="4197984" h="2640965">
                <a:moveTo>
                  <a:pt x="3427633" y="819521"/>
                </a:moveTo>
                <a:lnTo>
                  <a:pt x="3408530" y="819521"/>
                </a:lnTo>
                <a:lnTo>
                  <a:pt x="3411212" y="811915"/>
                </a:lnTo>
                <a:lnTo>
                  <a:pt x="3416605" y="806649"/>
                </a:lnTo>
                <a:lnTo>
                  <a:pt x="3427633" y="806993"/>
                </a:lnTo>
                <a:lnTo>
                  <a:pt x="3427633" y="819521"/>
                </a:lnTo>
                <a:close/>
              </a:path>
              <a:path w="4197984" h="2640965">
                <a:moveTo>
                  <a:pt x="3417696" y="819816"/>
                </a:moveTo>
                <a:lnTo>
                  <a:pt x="3408426" y="819816"/>
                </a:lnTo>
                <a:lnTo>
                  <a:pt x="3417228" y="819521"/>
                </a:lnTo>
                <a:lnTo>
                  <a:pt x="3417696" y="819816"/>
                </a:lnTo>
                <a:close/>
              </a:path>
              <a:path w="4197984" h="2640965">
                <a:moveTo>
                  <a:pt x="3427633" y="826223"/>
                </a:moveTo>
                <a:lnTo>
                  <a:pt x="3422475" y="822828"/>
                </a:lnTo>
                <a:lnTo>
                  <a:pt x="3417696" y="819816"/>
                </a:lnTo>
                <a:lnTo>
                  <a:pt x="3427633" y="819816"/>
                </a:lnTo>
                <a:lnTo>
                  <a:pt x="3427633" y="826223"/>
                </a:lnTo>
                <a:close/>
              </a:path>
              <a:path w="4197984" h="2640965">
                <a:moveTo>
                  <a:pt x="3424853" y="203217"/>
                </a:moveTo>
                <a:lnTo>
                  <a:pt x="3422001" y="194461"/>
                </a:lnTo>
                <a:lnTo>
                  <a:pt x="3425152" y="187750"/>
                </a:lnTo>
                <a:lnTo>
                  <a:pt x="3434006" y="198550"/>
                </a:lnTo>
                <a:lnTo>
                  <a:pt x="3424853" y="203217"/>
                </a:lnTo>
                <a:close/>
              </a:path>
              <a:path w="4197984" h="2640965">
                <a:moveTo>
                  <a:pt x="3414937" y="382880"/>
                </a:moveTo>
                <a:lnTo>
                  <a:pt x="3414828" y="371477"/>
                </a:lnTo>
                <a:lnTo>
                  <a:pt x="3422056" y="375762"/>
                </a:lnTo>
                <a:lnTo>
                  <a:pt x="3419719" y="381936"/>
                </a:lnTo>
                <a:lnTo>
                  <a:pt x="3414937" y="382880"/>
                </a:lnTo>
                <a:close/>
              </a:path>
              <a:path w="4197984" h="2640965">
                <a:moveTo>
                  <a:pt x="3254878" y="914472"/>
                </a:moveTo>
                <a:lnTo>
                  <a:pt x="3254770" y="903070"/>
                </a:lnTo>
                <a:lnTo>
                  <a:pt x="3261997" y="907349"/>
                </a:lnTo>
                <a:lnTo>
                  <a:pt x="3259661" y="913523"/>
                </a:lnTo>
                <a:lnTo>
                  <a:pt x="3254878" y="914472"/>
                </a:lnTo>
                <a:close/>
              </a:path>
              <a:path w="4197984" h="2640965">
                <a:moveTo>
                  <a:pt x="3216357" y="909478"/>
                </a:moveTo>
                <a:lnTo>
                  <a:pt x="3219954" y="901043"/>
                </a:lnTo>
                <a:lnTo>
                  <a:pt x="3226105" y="891977"/>
                </a:lnTo>
                <a:lnTo>
                  <a:pt x="3227382" y="885252"/>
                </a:lnTo>
                <a:lnTo>
                  <a:pt x="3216357" y="883840"/>
                </a:lnTo>
                <a:lnTo>
                  <a:pt x="3227631" y="878373"/>
                </a:lnTo>
                <a:lnTo>
                  <a:pt x="3234618" y="890459"/>
                </a:lnTo>
                <a:lnTo>
                  <a:pt x="3232475" y="905645"/>
                </a:lnTo>
                <a:lnTo>
                  <a:pt x="3216357" y="909478"/>
                </a:lnTo>
                <a:close/>
              </a:path>
              <a:path w="4197984" h="2640965">
                <a:moveTo>
                  <a:pt x="3249024" y="1061923"/>
                </a:moveTo>
                <a:lnTo>
                  <a:pt x="3242737" y="1060332"/>
                </a:lnTo>
                <a:lnTo>
                  <a:pt x="3248368" y="1050363"/>
                </a:lnTo>
                <a:lnTo>
                  <a:pt x="3254983" y="1057734"/>
                </a:lnTo>
                <a:lnTo>
                  <a:pt x="3249024" y="1061923"/>
                </a:lnTo>
                <a:close/>
              </a:path>
              <a:path w="4197984" h="2640965">
                <a:moveTo>
                  <a:pt x="3222759" y="1223320"/>
                </a:moveTo>
                <a:lnTo>
                  <a:pt x="3216223" y="1217851"/>
                </a:lnTo>
                <a:lnTo>
                  <a:pt x="3212556" y="1211336"/>
                </a:lnTo>
                <a:lnTo>
                  <a:pt x="3212475" y="1207985"/>
                </a:lnTo>
                <a:lnTo>
                  <a:pt x="3212389" y="1204404"/>
                </a:lnTo>
                <a:lnTo>
                  <a:pt x="3216357" y="1197685"/>
                </a:lnTo>
                <a:lnTo>
                  <a:pt x="3224792" y="1201256"/>
                </a:lnTo>
                <a:lnTo>
                  <a:pt x="3228249" y="1207985"/>
                </a:lnTo>
                <a:lnTo>
                  <a:pt x="3227360" y="1215974"/>
                </a:lnTo>
                <a:lnTo>
                  <a:pt x="3222759" y="1223320"/>
                </a:lnTo>
                <a:close/>
              </a:path>
              <a:path w="4197984" h="2640965">
                <a:moveTo>
                  <a:pt x="3267575" y="826223"/>
                </a:moveTo>
                <a:lnTo>
                  <a:pt x="3254770" y="826223"/>
                </a:lnTo>
                <a:lnTo>
                  <a:pt x="3254770" y="813412"/>
                </a:lnTo>
                <a:lnTo>
                  <a:pt x="3267575" y="813412"/>
                </a:lnTo>
                <a:lnTo>
                  <a:pt x="3267575" y="826223"/>
                </a:lnTo>
                <a:close/>
              </a:path>
              <a:path w="4197984" h="2640965">
                <a:moveTo>
                  <a:pt x="3293184" y="1146458"/>
                </a:moveTo>
                <a:lnTo>
                  <a:pt x="3280381" y="1146458"/>
                </a:lnTo>
                <a:lnTo>
                  <a:pt x="3280381" y="1133647"/>
                </a:lnTo>
                <a:lnTo>
                  <a:pt x="3293184" y="1133647"/>
                </a:lnTo>
                <a:lnTo>
                  <a:pt x="3293184" y="1146458"/>
                </a:lnTo>
                <a:close/>
              </a:path>
              <a:path w="4197984" h="2640965">
                <a:moveTo>
                  <a:pt x="3293182" y="1184875"/>
                </a:moveTo>
                <a:lnTo>
                  <a:pt x="3286180" y="1182274"/>
                </a:lnTo>
                <a:lnTo>
                  <a:pt x="3281890" y="1176964"/>
                </a:lnTo>
                <a:lnTo>
                  <a:pt x="3280047" y="1169186"/>
                </a:lnTo>
                <a:lnTo>
                  <a:pt x="3280380" y="1159271"/>
                </a:lnTo>
                <a:lnTo>
                  <a:pt x="3285882" y="1163372"/>
                </a:lnTo>
                <a:lnTo>
                  <a:pt x="3289671" y="1169186"/>
                </a:lnTo>
                <a:lnTo>
                  <a:pt x="3292016" y="1176443"/>
                </a:lnTo>
                <a:lnTo>
                  <a:pt x="3293182" y="1184875"/>
                </a:lnTo>
                <a:close/>
              </a:path>
              <a:path w="4197984" h="2640965">
                <a:moveTo>
                  <a:pt x="3273977" y="685308"/>
                </a:moveTo>
                <a:lnTo>
                  <a:pt x="3266899" y="676366"/>
                </a:lnTo>
                <a:lnTo>
                  <a:pt x="3262283" y="664968"/>
                </a:lnTo>
                <a:lnTo>
                  <a:pt x="3260313" y="650933"/>
                </a:lnTo>
                <a:lnTo>
                  <a:pt x="3261171" y="634078"/>
                </a:lnTo>
                <a:lnTo>
                  <a:pt x="3269587" y="646461"/>
                </a:lnTo>
                <a:lnTo>
                  <a:pt x="3277141" y="659715"/>
                </a:lnTo>
                <a:lnTo>
                  <a:pt x="3287907" y="669754"/>
                </a:lnTo>
                <a:lnTo>
                  <a:pt x="3305958" y="672496"/>
                </a:lnTo>
                <a:lnTo>
                  <a:pt x="3300908" y="678642"/>
                </a:lnTo>
                <a:lnTo>
                  <a:pt x="3293892" y="682827"/>
                </a:lnTo>
                <a:lnTo>
                  <a:pt x="3284914" y="685049"/>
                </a:lnTo>
                <a:lnTo>
                  <a:pt x="3273977" y="685308"/>
                </a:lnTo>
                <a:close/>
              </a:path>
              <a:path w="4197984" h="2640965">
                <a:moveTo>
                  <a:pt x="3210075" y="1183469"/>
                </a:moveTo>
                <a:lnTo>
                  <a:pt x="3209953" y="1172063"/>
                </a:lnTo>
                <a:lnTo>
                  <a:pt x="3217186" y="1176354"/>
                </a:lnTo>
                <a:lnTo>
                  <a:pt x="3214856" y="1182528"/>
                </a:lnTo>
                <a:lnTo>
                  <a:pt x="3210075" y="1183469"/>
                </a:lnTo>
                <a:close/>
              </a:path>
              <a:path w="4197984" h="2640965">
                <a:moveTo>
                  <a:pt x="3197149" y="915882"/>
                </a:moveTo>
                <a:lnTo>
                  <a:pt x="3190935" y="908776"/>
                </a:lnTo>
                <a:lnTo>
                  <a:pt x="3182622" y="899633"/>
                </a:lnTo>
                <a:lnTo>
                  <a:pt x="3179972" y="892207"/>
                </a:lnTo>
                <a:lnTo>
                  <a:pt x="3190745" y="890247"/>
                </a:lnTo>
                <a:lnTo>
                  <a:pt x="3191601" y="897403"/>
                </a:lnTo>
                <a:lnTo>
                  <a:pt x="3194181" y="902837"/>
                </a:lnTo>
                <a:lnTo>
                  <a:pt x="3196645" y="908384"/>
                </a:lnTo>
                <a:lnTo>
                  <a:pt x="3197149" y="915882"/>
                </a:lnTo>
                <a:close/>
              </a:path>
              <a:path w="4197984" h="2640965">
                <a:moveTo>
                  <a:pt x="3222759" y="1127229"/>
                </a:moveTo>
                <a:lnTo>
                  <a:pt x="3216612" y="1123767"/>
                </a:lnTo>
                <a:lnTo>
                  <a:pt x="3209255" y="1121523"/>
                </a:lnTo>
                <a:lnTo>
                  <a:pt x="3203848" y="1117328"/>
                </a:lnTo>
                <a:lnTo>
                  <a:pt x="3203799" y="1115766"/>
                </a:lnTo>
                <a:lnTo>
                  <a:pt x="3203678" y="1111969"/>
                </a:lnTo>
                <a:lnTo>
                  <a:pt x="3203552" y="1108013"/>
                </a:lnTo>
                <a:lnTo>
                  <a:pt x="3209242" y="1111969"/>
                </a:lnTo>
                <a:lnTo>
                  <a:pt x="3214994" y="1115766"/>
                </a:lnTo>
                <a:lnTo>
                  <a:pt x="3222527" y="1115766"/>
                </a:lnTo>
                <a:lnTo>
                  <a:pt x="3221751" y="1119693"/>
                </a:lnTo>
                <a:lnTo>
                  <a:pt x="3222759" y="1127229"/>
                </a:lnTo>
                <a:close/>
              </a:path>
              <a:path w="4197984" h="2640965">
                <a:moveTo>
                  <a:pt x="3222527" y="1115766"/>
                </a:moveTo>
                <a:lnTo>
                  <a:pt x="3214994" y="1115766"/>
                </a:lnTo>
                <a:lnTo>
                  <a:pt x="3216357" y="1108013"/>
                </a:lnTo>
                <a:lnTo>
                  <a:pt x="3223854" y="1109049"/>
                </a:lnTo>
                <a:lnTo>
                  <a:pt x="3222527" y="1115766"/>
                </a:lnTo>
                <a:close/>
              </a:path>
              <a:path w="4197984" h="2640965">
                <a:moveTo>
                  <a:pt x="3190855" y="1151452"/>
                </a:moveTo>
                <a:lnTo>
                  <a:pt x="3190745" y="1140051"/>
                </a:lnTo>
                <a:lnTo>
                  <a:pt x="3197974" y="1144330"/>
                </a:lnTo>
                <a:lnTo>
                  <a:pt x="3195638" y="1150504"/>
                </a:lnTo>
                <a:lnTo>
                  <a:pt x="3190855" y="1151452"/>
                </a:lnTo>
                <a:close/>
              </a:path>
              <a:path w="4197984" h="2640965">
                <a:moveTo>
                  <a:pt x="3214580" y="864003"/>
                </a:moveTo>
                <a:lnTo>
                  <a:pt x="3209197" y="858992"/>
                </a:lnTo>
                <a:lnTo>
                  <a:pt x="3204193" y="853603"/>
                </a:lnTo>
                <a:lnTo>
                  <a:pt x="3209953" y="858236"/>
                </a:lnTo>
                <a:lnTo>
                  <a:pt x="3214580" y="864003"/>
                </a:lnTo>
                <a:close/>
              </a:path>
              <a:path w="4197984" h="2640965">
                <a:moveTo>
                  <a:pt x="3190746" y="800586"/>
                </a:moveTo>
                <a:lnTo>
                  <a:pt x="3191472" y="783701"/>
                </a:lnTo>
                <a:lnTo>
                  <a:pt x="3200595" y="775222"/>
                </a:lnTo>
                <a:lnTo>
                  <a:pt x="3211196" y="768220"/>
                </a:lnTo>
                <a:lnTo>
                  <a:pt x="3216357" y="755766"/>
                </a:lnTo>
                <a:lnTo>
                  <a:pt x="3222442" y="769418"/>
                </a:lnTo>
                <a:lnTo>
                  <a:pt x="3215222" y="781896"/>
                </a:lnTo>
                <a:lnTo>
                  <a:pt x="3202168" y="792513"/>
                </a:lnTo>
                <a:lnTo>
                  <a:pt x="3190746" y="800586"/>
                </a:lnTo>
                <a:close/>
              </a:path>
              <a:path w="4197984" h="2640965">
                <a:moveTo>
                  <a:pt x="3389190" y="999151"/>
                </a:moveTo>
                <a:lnTo>
                  <a:pt x="3392005" y="991247"/>
                </a:lnTo>
                <a:lnTo>
                  <a:pt x="3397398" y="985985"/>
                </a:lnTo>
                <a:lnTo>
                  <a:pt x="3408426" y="986340"/>
                </a:lnTo>
                <a:lnTo>
                  <a:pt x="3408207" y="991247"/>
                </a:lnTo>
                <a:lnTo>
                  <a:pt x="3408084" y="994006"/>
                </a:lnTo>
                <a:lnTo>
                  <a:pt x="3403688" y="997621"/>
                </a:lnTo>
                <a:lnTo>
                  <a:pt x="3396851" y="998798"/>
                </a:lnTo>
                <a:lnTo>
                  <a:pt x="3389190" y="999151"/>
                </a:lnTo>
                <a:close/>
              </a:path>
              <a:path w="4197984" h="2640965">
                <a:moveTo>
                  <a:pt x="3280381" y="1248928"/>
                </a:moveTo>
                <a:lnTo>
                  <a:pt x="3273561" y="1243015"/>
                </a:lnTo>
                <a:lnTo>
                  <a:pt x="3273961" y="1236117"/>
                </a:lnTo>
                <a:lnTo>
                  <a:pt x="3274045" y="1234671"/>
                </a:lnTo>
                <a:lnTo>
                  <a:pt x="3279297" y="1230253"/>
                </a:lnTo>
                <a:lnTo>
                  <a:pt x="3286782" y="1236117"/>
                </a:lnTo>
                <a:lnTo>
                  <a:pt x="3285568" y="1241291"/>
                </a:lnTo>
                <a:lnTo>
                  <a:pt x="3280351" y="1242509"/>
                </a:lnTo>
                <a:lnTo>
                  <a:pt x="3280381" y="1248928"/>
                </a:lnTo>
                <a:close/>
              </a:path>
              <a:path w="4197984" h="2640965">
                <a:moveTo>
                  <a:pt x="1257776" y="282111"/>
                </a:moveTo>
                <a:lnTo>
                  <a:pt x="1257301" y="281728"/>
                </a:lnTo>
                <a:lnTo>
                  <a:pt x="1257853" y="281728"/>
                </a:lnTo>
                <a:lnTo>
                  <a:pt x="1257776" y="282111"/>
                </a:lnTo>
                <a:close/>
              </a:path>
              <a:path w="4197984" h="2640965">
                <a:moveTo>
                  <a:pt x="1259920" y="304250"/>
                </a:moveTo>
                <a:lnTo>
                  <a:pt x="1253775" y="302023"/>
                </a:lnTo>
                <a:lnTo>
                  <a:pt x="1257776" y="282111"/>
                </a:lnTo>
                <a:lnTo>
                  <a:pt x="1262853" y="286211"/>
                </a:lnTo>
                <a:lnTo>
                  <a:pt x="1263782" y="296504"/>
                </a:lnTo>
                <a:lnTo>
                  <a:pt x="1259920" y="304250"/>
                </a:lnTo>
                <a:close/>
              </a:path>
              <a:path w="4197984" h="2640965">
                <a:moveTo>
                  <a:pt x="1253483" y="303479"/>
                </a:moveTo>
                <a:lnTo>
                  <a:pt x="1251006" y="301019"/>
                </a:lnTo>
                <a:lnTo>
                  <a:pt x="1253775" y="302023"/>
                </a:lnTo>
                <a:lnTo>
                  <a:pt x="1253483" y="303479"/>
                </a:lnTo>
                <a:close/>
              </a:path>
              <a:path w="4197984" h="2640965">
                <a:moveTo>
                  <a:pt x="1027048" y="747952"/>
                </a:moveTo>
                <a:lnTo>
                  <a:pt x="1026926" y="736550"/>
                </a:lnTo>
                <a:lnTo>
                  <a:pt x="1034159" y="740834"/>
                </a:lnTo>
                <a:lnTo>
                  <a:pt x="1031829" y="747007"/>
                </a:lnTo>
                <a:lnTo>
                  <a:pt x="1027048" y="747952"/>
                </a:lnTo>
                <a:close/>
              </a:path>
              <a:path w="4197984" h="2640965">
                <a:moveTo>
                  <a:pt x="4125518" y="1631808"/>
                </a:moveTo>
                <a:lnTo>
                  <a:pt x="4125397" y="1620389"/>
                </a:lnTo>
                <a:lnTo>
                  <a:pt x="4132628" y="1624686"/>
                </a:lnTo>
                <a:lnTo>
                  <a:pt x="4130298" y="1630866"/>
                </a:lnTo>
                <a:lnTo>
                  <a:pt x="4125518" y="1631808"/>
                </a:lnTo>
                <a:close/>
              </a:path>
              <a:path w="4197984" h="2640965">
                <a:moveTo>
                  <a:pt x="4055104" y="1317976"/>
                </a:moveTo>
                <a:lnTo>
                  <a:pt x="4054999" y="1306574"/>
                </a:lnTo>
                <a:lnTo>
                  <a:pt x="4062215" y="1310853"/>
                </a:lnTo>
                <a:lnTo>
                  <a:pt x="4059880" y="1317028"/>
                </a:lnTo>
                <a:lnTo>
                  <a:pt x="4055104" y="1317976"/>
                </a:lnTo>
                <a:close/>
              </a:path>
              <a:path w="4197984" h="2640965">
                <a:moveTo>
                  <a:pt x="4041183" y="228706"/>
                </a:moveTo>
                <a:lnTo>
                  <a:pt x="4034011" y="221055"/>
                </a:lnTo>
                <a:lnTo>
                  <a:pt x="4027859" y="208824"/>
                </a:lnTo>
                <a:lnTo>
                  <a:pt x="4022991" y="198550"/>
                </a:lnTo>
                <a:lnTo>
                  <a:pt x="4034064" y="200267"/>
                </a:lnTo>
                <a:lnTo>
                  <a:pt x="4038314" y="208824"/>
                </a:lnTo>
                <a:lnTo>
                  <a:pt x="4041296" y="218649"/>
                </a:lnTo>
                <a:lnTo>
                  <a:pt x="4048568" y="224170"/>
                </a:lnTo>
                <a:lnTo>
                  <a:pt x="4041183" y="228706"/>
                </a:lnTo>
                <a:close/>
              </a:path>
              <a:path w="4197984" h="2640965">
                <a:moveTo>
                  <a:pt x="4061511" y="1285940"/>
                </a:moveTo>
                <a:lnTo>
                  <a:pt x="4061403" y="1274536"/>
                </a:lnTo>
                <a:lnTo>
                  <a:pt x="4068631" y="1278826"/>
                </a:lnTo>
                <a:lnTo>
                  <a:pt x="4066293" y="1284998"/>
                </a:lnTo>
                <a:lnTo>
                  <a:pt x="4061511" y="1285940"/>
                </a:lnTo>
                <a:close/>
              </a:path>
              <a:path w="4197984" h="2640965">
                <a:moveTo>
                  <a:pt x="4087656" y="1407781"/>
                </a:moveTo>
                <a:lnTo>
                  <a:pt x="4081376" y="1406199"/>
                </a:lnTo>
                <a:lnTo>
                  <a:pt x="4087011" y="1396250"/>
                </a:lnTo>
                <a:lnTo>
                  <a:pt x="4093614" y="1403598"/>
                </a:lnTo>
                <a:lnTo>
                  <a:pt x="4087656" y="1407781"/>
                </a:lnTo>
                <a:close/>
              </a:path>
              <a:path w="4197984" h="2640965">
                <a:moveTo>
                  <a:pt x="4112593" y="70457"/>
                </a:moveTo>
                <a:lnTo>
                  <a:pt x="4105760" y="65298"/>
                </a:lnTo>
                <a:lnTo>
                  <a:pt x="4105677" y="60059"/>
                </a:lnTo>
                <a:lnTo>
                  <a:pt x="4105600" y="55277"/>
                </a:lnTo>
                <a:lnTo>
                  <a:pt x="4108937" y="44839"/>
                </a:lnTo>
                <a:lnTo>
                  <a:pt x="4112593" y="38430"/>
                </a:lnTo>
                <a:lnTo>
                  <a:pt x="4123731" y="44839"/>
                </a:lnTo>
                <a:lnTo>
                  <a:pt x="4122885" y="51803"/>
                </a:lnTo>
                <a:lnTo>
                  <a:pt x="4116844" y="60059"/>
                </a:lnTo>
                <a:lnTo>
                  <a:pt x="4112593" y="70457"/>
                </a:lnTo>
                <a:close/>
              </a:path>
              <a:path w="4197984" h="2640965">
                <a:moveTo>
                  <a:pt x="4079198" y="1098291"/>
                </a:moveTo>
                <a:lnTo>
                  <a:pt x="4073052" y="1096848"/>
                </a:lnTo>
                <a:lnTo>
                  <a:pt x="4080610" y="1088809"/>
                </a:lnTo>
                <a:lnTo>
                  <a:pt x="4086049" y="1094993"/>
                </a:lnTo>
                <a:lnTo>
                  <a:pt x="4079198" y="1098291"/>
                </a:lnTo>
                <a:close/>
              </a:path>
              <a:path w="4197984" h="2640965">
                <a:moveTo>
                  <a:pt x="4087121" y="1279541"/>
                </a:moveTo>
                <a:lnTo>
                  <a:pt x="4087011" y="1268143"/>
                </a:lnTo>
                <a:lnTo>
                  <a:pt x="4094240" y="1272426"/>
                </a:lnTo>
                <a:lnTo>
                  <a:pt x="4091904" y="1278597"/>
                </a:lnTo>
                <a:lnTo>
                  <a:pt x="4087121" y="1279541"/>
                </a:lnTo>
                <a:close/>
              </a:path>
              <a:path w="4197984" h="2640965">
                <a:moveTo>
                  <a:pt x="3683803" y="2227458"/>
                </a:moveTo>
                <a:lnTo>
                  <a:pt x="3683694" y="2216052"/>
                </a:lnTo>
                <a:lnTo>
                  <a:pt x="3690923" y="2220344"/>
                </a:lnTo>
                <a:lnTo>
                  <a:pt x="3688586" y="2226517"/>
                </a:lnTo>
                <a:lnTo>
                  <a:pt x="3683803" y="2227458"/>
                </a:lnTo>
                <a:close/>
              </a:path>
              <a:path w="4197984" h="2640965">
                <a:moveTo>
                  <a:pt x="3829519" y="1565841"/>
                </a:moveTo>
                <a:lnTo>
                  <a:pt x="3823375" y="1564398"/>
                </a:lnTo>
                <a:lnTo>
                  <a:pt x="3830918" y="1556367"/>
                </a:lnTo>
                <a:lnTo>
                  <a:pt x="3836362" y="1562547"/>
                </a:lnTo>
                <a:lnTo>
                  <a:pt x="3829519" y="1565841"/>
                </a:lnTo>
                <a:close/>
              </a:path>
              <a:path w="4197984" h="2640965">
                <a:moveTo>
                  <a:pt x="3875734" y="6404"/>
                </a:moveTo>
                <a:lnTo>
                  <a:pt x="3860300" y="3060"/>
                </a:lnTo>
                <a:lnTo>
                  <a:pt x="3857392" y="71"/>
                </a:lnTo>
                <a:lnTo>
                  <a:pt x="3875946" y="71"/>
                </a:lnTo>
                <a:lnTo>
                  <a:pt x="3875846" y="3060"/>
                </a:lnTo>
                <a:lnTo>
                  <a:pt x="3875734" y="6404"/>
                </a:lnTo>
                <a:close/>
              </a:path>
              <a:path w="4197984" h="2640965">
                <a:moveTo>
                  <a:pt x="3818144" y="2145593"/>
                </a:moveTo>
                <a:lnTo>
                  <a:pt x="3808685" y="2143829"/>
                </a:lnTo>
                <a:lnTo>
                  <a:pt x="3799989" y="2141313"/>
                </a:lnTo>
                <a:lnTo>
                  <a:pt x="3793960" y="2136138"/>
                </a:lnTo>
                <a:lnTo>
                  <a:pt x="3792506" y="2126394"/>
                </a:lnTo>
                <a:lnTo>
                  <a:pt x="3803848" y="2126257"/>
                </a:lnTo>
                <a:lnTo>
                  <a:pt x="3812328" y="2128987"/>
                </a:lnTo>
                <a:lnTo>
                  <a:pt x="3817306" y="2135220"/>
                </a:lnTo>
                <a:lnTo>
                  <a:pt x="3818144" y="2145593"/>
                </a:lnTo>
                <a:close/>
              </a:path>
              <a:path w="4197984" h="2640965">
                <a:moveTo>
                  <a:pt x="3824517" y="1018352"/>
                </a:moveTo>
                <a:lnTo>
                  <a:pt x="3811742" y="1018352"/>
                </a:lnTo>
                <a:lnTo>
                  <a:pt x="3811742" y="1005543"/>
                </a:lnTo>
                <a:lnTo>
                  <a:pt x="3824517" y="1005543"/>
                </a:lnTo>
                <a:lnTo>
                  <a:pt x="3824517" y="1018352"/>
                </a:lnTo>
                <a:close/>
              </a:path>
              <a:path w="4197984" h="2640965">
                <a:moveTo>
                  <a:pt x="3850247" y="2041708"/>
                </a:moveTo>
                <a:lnTo>
                  <a:pt x="3850125" y="2030298"/>
                </a:lnTo>
                <a:lnTo>
                  <a:pt x="3857358" y="2034586"/>
                </a:lnTo>
                <a:lnTo>
                  <a:pt x="3855029" y="2040763"/>
                </a:lnTo>
                <a:lnTo>
                  <a:pt x="3850247" y="2041708"/>
                </a:lnTo>
                <a:close/>
              </a:path>
              <a:path w="4197984" h="2640965">
                <a:moveTo>
                  <a:pt x="3835670" y="1821538"/>
                </a:moveTo>
                <a:lnTo>
                  <a:pt x="3830727" y="1821538"/>
                </a:lnTo>
                <a:lnTo>
                  <a:pt x="3830819" y="1814111"/>
                </a:lnTo>
                <a:lnTo>
                  <a:pt x="3830918" y="1806144"/>
                </a:lnTo>
                <a:lnTo>
                  <a:pt x="3838147" y="1814111"/>
                </a:lnTo>
                <a:lnTo>
                  <a:pt x="3835670" y="1821538"/>
                </a:lnTo>
                <a:close/>
              </a:path>
              <a:path w="4197984" h="2640965">
                <a:moveTo>
                  <a:pt x="3856529" y="1197685"/>
                </a:moveTo>
                <a:lnTo>
                  <a:pt x="3849106" y="1190578"/>
                </a:lnTo>
                <a:lnTo>
                  <a:pt x="3841446" y="1183526"/>
                </a:lnTo>
                <a:lnTo>
                  <a:pt x="3838126" y="1175550"/>
                </a:lnTo>
                <a:lnTo>
                  <a:pt x="3843724" y="1165674"/>
                </a:lnTo>
                <a:lnTo>
                  <a:pt x="3849243" y="1171357"/>
                </a:lnTo>
                <a:lnTo>
                  <a:pt x="3852372" y="1179438"/>
                </a:lnTo>
                <a:lnTo>
                  <a:pt x="3854379" y="1188640"/>
                </a:lnTo>
                <a:lnTo>
                  <a:pt x="3856529" y="1197685"/>
                </a:lnTo>
                <a:close/>
              </a:path>
              <a:path w="4197984" h="2640965">
                <a:moveTo>
                  <a:pt x="3850792" y="1439803"/>
                </a:moveTo>
                <a:lnTo>
                  <a:pt x="3844507" y="1438215"/>
                </a:lnTo>
                <a:lnTo>
                  <a:pt x="3850125" y="1428262"/>
                </a:lnTo>
                <a:lnTo>
                  <a:pt x="3856744" y="1435621"/>
                </a:lnTo>
                <a:lnTo>
                  <a:pt x="3850792" y="1439803"/>
                </a:lnTo>
                <a:close/>
              </a:path>
              <a:path w="4197984" h="2640965">
                <a:moveTo>
                  <a:pt x="3783210" y="672989"/>
                </a:moveTo>
                <a:lnTo>
                  <a:pt x="3777455" y="668351"/>
                </a:lnTo>
                <a:lnTo>
                  <a:pt x="3772823" y="662589"/>
                </a:lnTo>
                <a:lnTo>
                  <a:pt x="3779700" y="666103"/>
                </a:lnTo>
                <a:lnTo>
                  <a:pt x="3783210" y="672989"/>
                </a:lnTo>
                <a:close/>
              </a:path>
              <a:path w="4197984" h="2640965">
                <a:moveTo>
                  <a:pt x="3690206" y="1407644"/>
                </a:moveTo>
                <a:lnTo>
                  <a:pt x="3690098" y="1396250"/>
                </a:lnTo>
                <a:lnTo>
                  <a:pt x="3697326" y="1400525"/>
                </a:lnTo>
                <a:lnTo>
                  <a:pt x="3694988" y="1406696"/>
                </a:lnTo>
                <a:lnTo>
                  <a:pt x="3690206" y="1407644"/>
                </a:lnTo>
                <a:close/>
              </a:path>
              <a:path w="4197984" h="2640965">
                <a:moveTo>
                  <a:pt x="3767018" y="1958462"/>
                </a:moveTo>
                <a:lnTo>
                  <a:pt x="3766897" y="1947060"/>
                </a:lnTo>
                <a:lnTo>
                  <a:pt x="3774129" y="1951339"/>
                </a:lnTo>
                <a:lnTo>
                  <a:pt x="3771799" y="1957513"/>
                </a:lnTo>
                <a:lnTo>
                  <a:pt x="3767018" y="1958462"/>
                </a:lnTo>
                <a:close/>
              </a:path>
              <a:path w="4197984" h="2640965">
                <a:moveTo>
                  <a:pt x="3715678" y="710927"/>
                </a:moveTo>
                <a:lnTo>
                  <a:pt x="3709541" y="704879"/>
                </a:lnTo>
                <a:lnTo>
                  <a:pt x="3707720" y="691633"/>
                </a:lnTo>
                <a:lnTo>
                  <a:pt x="3711460" y="679897"/>
                </a:lnTo>
                <a:lnTo>
                  <a:pt x="3722080" y="678900"/>
                </a:lnTo>
                <a:lnTo>
                  <a:pt x="3722702" y="689128"/>
                </a:lnTo>
                <a:lnTo>
                  <a:pt x="3721670" y="697700"/>
                </a:lnTo>
                <a:lnTo>
                  <a:pt x="3719242" y="704879"/>
                </a:lnTo>
                <a:lnTo>
                  <a:pt x="3715678" y="710927"/>
                </a:lnTo>
                <a:close/>
              </a:path>
              <a:path w="4197984" h="2640965">
                <a:moveTo>
                  <a:pt x="3658195" y="1907221"/>
                </a:moveTo>
                <a:lnTo>
                  <a:pt x="3658087" y="1895817"/>
                </a:lnTo>
                <a:lnTo>
                  <a:pt x="3665314" y="1900102"/>
                </a:lnTo>
                <a:lnTo>
                  <a:pt x="3662977" y="1906276"/>
                </a:lnTo>
                <a:lnTo>
                  <a:pt x="3658195" y="1907221"/>
                </a:lnTo>
                <a:close/>
              </a:path>
              <a:path w="4197984" h="2640965">
                <a:moveTo>
                  <a:pt x="3767379" y="2255641"/>
                </a:moveTo>
                <a:lnTo>
                  <a:pt x="3759548" y="2255641"/>
                </a:lnTo>
                <a:lnTo>
                  <a:pt x="3760138" y="2251993"/>
                </a:lnTo>
                <a:lnTo>
                  <a:pt x="3760494" y="2248063"/>
                </a:lnTo>
                <a:lnTo>
                  <a:pt x="3766951" y="2251404"/>
                </a:lnTo>
                <a:lnTo>
                  <a:pt x="3767261" y="2254467"/>
                </a:lnTo>
                <a:lnTo>
                  <a:pt x="3767379" y="2255641"/>
                </a:lnTo>
                <a:close/>
              </a:path>
              <a:path w="4197984" h="2640965">
                <a:moveTo>
                  <a:pt x="3763504" y="2268126"/>
                </a:moveTo>
                <a:lnTo>
                  <a:pt x="3754123" y="2267279"/>
                </a:lnTo>
                <a:lnTo>
                  <a:pt x="3754123" y="2254467"/>
                </a:lnTo>
                <a:lnTo>
                  <a:pt x="3759548" y="2255641"/>
                </a:lnTo>
                <a:lnTo>
                  <a:pt x="3767379" y="2255641"/>
                </a:lnTo>
                <a:lnTo>
                  <a:pt x="3767867" y="2260463"/>
                </a:lnTo>
                <a:lnTo>
                  <a:pt x="3763504" y="2268126"/>
                </a:lnTo>
                <a:close/>
              </a:path>
              <a:path w="4197984" h="2640965">
                <a:moveTo>
                  <a:pt x="4022991" y="819816"/>
                </a:moveTo>
                <a:lnTo>
                  <a:pt x="4010186" y="819816"/>
                </a:lnTo>
                <a:lnTo>
                  <a:pt x="4012461" y="804975"/>
                </a:lnTo>
                <a:lnTo>
                  <a:pt x="4022145" y="803670"/>
                </a:lnTo>
                <a:lnTo>
                  <a:pt x="4029050" y="810439"/>
                </a:lnTo>
                <a:lnTo>
                  <a:pt x="4022991" y="819816"/>
                </a:lnTo>
                <a:close/>
              </a:path>
              <a:path w="4197984" h="2640965">
                <a:moveTo>
                  <a:pt x="3722159" y="1016305"/>
                </a:moveTo>
                <a:lnTo>
                  <a:pt x="3713573" y="1013426"/>
                </a:lnTo>
                <a:lnTo>
                  <a:pt x="3712456" y="1006605"/>
                </a:lnTo>
                <a:lnTo>
                  <a:pt x="3728512" y="1005543"/>
                </a:lnTo>
                <a:lnTo>
                  <a:pt x="3722159" y="1016305"/>
                </a:lnTo>
                <a:close/>
              </a:path>
              <a:path w="4197984" h="2640965">
                <a:moveTo>
                  <a:pt x="3722080" y="1613986"/>
                </a:moveTo>
                <a:lnTo>
                  <a:pt x="3714882" y="1608481"/>
                </a:lnTo>
                <a:lnTo>
                  <a:pt x="3715892" y="1599630"/>
                </a:lnTo>
                <a:lnTo>
                  <a:pt x="3723204" y="1593156"/>
                </a:lnTo>
                <a:lnTo>
                  <a:pt x="3734914" y="1594783"/>
                </a:lnTo>
                <a:lnTo>
                  <a:pt x="3734468" y="1602358"/>
                </a:lnTo>
                <a:lnTo>
                  <a:pt x="3730031" y="1605930"/>
                </a:lnTo>
                <a:lnTo>
                  <a:pt x="3724827" y="1608729"/>
                </a:lnTo>
                <a:lnTo>
                  <a:pt x="3722080" y="1613986"/>
                </a:lnTo>
                <a:close/>
              </a:path>
              <a:path w="4197984" h="2640965">
                <a:moveTo>
                  <a:pt x="3939759" y="1101619"/>
                </a:moveTo>
                <a:lnTo>
                  <a:pt x="3931789" y="1094522"/>
                </a:lnTo>
                <a:lnTo>
                  <a:pt x="3928999" y="1085385"/>
                </a:lnTo>
                <a:lnTo>
                  <a:pt x="3933189" y="1077960"/>
                </a:lnTo>
                <a:lnTo>
                  <a:pt x="3946161" y="1076001"/>
                </a:lnTo>
                <a:lnTo>
                  <a:pt x="3946594" y="1084432"/>
                </a:lnTo>
                <a:lnTo>
                  <a:pt x="3944738" y="1090579"/>
                </a:lnTo>
                <a:lnTo>
                  <a:pt x="3941993" y="1095841"/>
                </a:lnTo>
                <a:lnTo>
                  <a:pt x="3939759" y="1101619"/>
                </a:lnTo>
                <a:close/>
              </a:path>
              <a:path w="4197984" h="2640965">
                <a:moveTo>
                  <a:pt x="3927074" y="1791925"/>
                </a:moveTo>
                <a:lnTo>
                  <a:pt x="3926954" y="1780506"/>
                </a:lnTo>
                <a:lnTo>
                  <a:pt x="3934185" y="1784802"/>
                </a:lnTo>
                <a:lnTo>
                  <a:pt x="3931855" y="1790983"/>
                </a:lnTo>
                <a:lnTo>
                  <a:pt x="3927074" y="1791925"/>
                </a:lnTo>
                <a:close/>
              </a:path>
              <a:path w="4197984" h="2640965">
                <a:moveTo>
                  <a:pt x="3933478" y="1631808"/>
                </a:moveTo>
                <a:lnTo>
                  <a:pt x="3933355" y="1620389"/>
                </a:lnTo>
                <a:lnTo>
                  <a:pt x="3940588" y="1624686"/>
                </a:lnTo>
                <a:lnTo>
                  <a:pt x="3938259" y="1630866"/>
                </a:lnTo>
                <a:lnTo>
                  <a:pt x="3933478" y="1631808"/>
                </a:lnTo>
                <a:close/>
              </a:path>
              <a:path w="4197984" h="2640965">
                <a:moveTo>
                  <a:pt x="3867693" y="514962"/>
                </a:moveTo>
                <a:lnTo>
                  <a:pt x="3862743" y="514962"/>
                </a:lnTo>
                <a:lnTo>
                  <a:pt x="3862834" y="507535"/>
                </a:lnTo>
                <a:lnTo>
                  <a:pt x="3862931" y="499568"/>
                </a:lnTo>
                <a:lnTo>
                  <a:pt x="3870171" y="507535"/>
                </a:lnTo>
                <a:lnTo>
                  <a:pt x="3867693" y="514962"/>
                </a:lnTo>
                <a:close/>
              </a:path>
              <a:path w="4197984" h="2640965">
                <a:moveTo>
                  <a:pt x="4016587" y="1966260"/>
                </a:moveTo>
                <a:lnTo>
                  <a:pt x="4010221" y="1955405"/>
                </a:lnTo>
                <a:lnTo>
                  <a:pt x="4015375" y="1948957"/>
                </a:lnTo>
                <a:lnTo>
                  <a:pt x="4021134" y="1951160"/>
                </a:lnTo>
                <a:lnTo>
                  <a:pt x="4016587" y="1966260"/>
                </a:lnTo>
                <a:close/>
              </a:path>
              <a:path w="4197984" h="2640965">
                <a:moveTo>
                  <a:pt x="4016587" y="1870198"/>
                </a:moveTo>
                <a:lnTo>
                  <a:pt x="4009329" y="1858967"/>
                </a:lnTo>
                <a:lnTo>
                  <a:pt x="4014996" y="1854817"/>
                </a:lnTo>
                <a:lnTo>
                  <a:pt x="4021459" y="1858358"/>
                </a:lnTo>
                <a:lnTo>
                  <a:pt x="4016587" y="1870198"/>
                </a:lnTo>
                <a:close/>
              </a:path>
              <a:path w="4197984" h="2640965">
                <a:moveTo>
                  <a:pt x="3933356" y="2062341"/>
                </a:moveTo>
                <a:lnTo>
                  <a:pt x="3920553" y="2062341"/>
                </a:lnTo>
                <a:lnTo>
                  <a:pt x="3920553" y="2049528"/>
                </a:lnTo>
                <a:lnTo>
                  <a:pt x="3933356" y="2049528"/>
                </a:lnTo>
                <a:lnTo>
                  <a:pt x="3933356" y="2062341"/>
                </a:lnTo>
                <a:close/>
              </a:path>
              <a:path w="4197984" h="2640965">
                <a:moveTo>
                  <a:pt x="3952562" y="1242524"/>
                </a:moveTo>
                <a:lnTo>
                  <a:pt x="3952449" y="1239011"/>
                </a:lnTo>
                <a:lnTo>
                  <a:pt x="3952326" y="1235223"/>
                </a:lnTo>
                <a:lnTo>
                  <a:pt x="3952242" y="1232594"/>
                </a:lnTo>
                <a:lnTo>
                  <a:pt x="3958688" y="1229435"/>
                </a:lnTo>
                <a:lnTo>
                  <a:pt x="3968474" y="1229622"/>
                </a:lnTo>
                <a:lnTo>
                  <a:pt x="3978252" y="1229622"/>
                </a:lnTo>
                <a:lnTo>
                  <a:pt x="3974059" y="1235223"/>
                </a:lnTo>
                <a:lnTo>
                  <a:pt x="3968246" y="1239011"/>
                </a:lnTo>
                <a:lnTo>
                  <a:pt x="3960995" y="1241356"/>
                </a:lnTo>
                <a:lnTo>
                  <a:pt x="3952562" y="1242524"/>
                </a:lnTo>
                <a:close/>
              </a:path>
              <a:path w="4197984" h="2640965">
                <a:moveTo>
                  <a:pt x="3888661" y="1407644"/>
                </a:moveTo>
                <a:lnTo>
                  <a:pt x="3888541" y="1396250"/>
                </a:lnTo>
                <a:lnTo>
                  <a:pt x="3895772" y="1400525"/>
                </a:lnTo>
                <a:lnTo>
                  <a:pt x="3893442" y="1406696"/>
                </a:lnTo>
                <a:lnTo>
                  <a:pt x="3888661" y="1407644"/>
                </a:lnTo>
                <a:close/>
              </a:path>
              <a:path w="4197984" h="2640965">
                <a:moveTo>
                  <a:pt x="3882793" y="1772849"/>
                </a:moveTo>
                <a:lnTo>
                  <a:pt x="3876506" y="1771260"/>
                </a:lnTo>
                <a:lnTo>
                  <a:pt x="3882138" y="1761305"/>
                </a:lnTo>
                <a:lnTo>
                  <a:pt x="3888752" y="1768666"/>
                </a:lnTo>
                <a:lnTo>
                  <a:pt x="3882793" y="1772849"/>
                </a:lnTo>
                <a:close/>
              </a:path>
              <a:path w="4197984" h="2640965">
                <a:moveTo>
                  <a:pt x="3914258" y="1708662"/>
                </a:moveTo>
                <a:lnTo>
                  <a:pt x="3914150" y="1697252"/>
                </a:lnTo>
                <a:lnTo>
                  <a:pt x="3921377" y="1701539"/>
                </a:lnTo>
                <a:lnTo>
                  <a:pt x="3919040" y="1707717"/>
                </a:lnTo>
                <a:lnTo>
                  <a:pt x="3914258" y="1708662"/>
                </a:lnTo>
                <a:close/>
              </a:path>
              <a:path w="4197984" h="2640965">
                <a:moveTo>
                  <a:pt x="3869455" y="1683038"/>
                </a:moveTo>
                <a:lnTo>
                  <a:pt x="3869335" y="1671632"/>
                </a:lnTo>
                <a:lnTo>
                  <a:pt x="3876566" y="1675924"/>
                </a:lnTo>
                <a:lnTo>
                  <a:pt x="3874236" y="1682097"/>
                </a:lnTo>
                <a:lnTo>
                  <a:pt x="3869455" y="1683038"/>
                </a:lnTo>
                <a:close/>
              </a:path>
              <a:path w="4197984" h="2640965">
                <a:moveTo>
                  <a:pt x="3926954" y="1409044"/>
                </a:moveTo>
                <a:lnTo>
                  <a:pt x="3915993" y="1407200"/>
                </a:lnTo>
                <a:lnTo>
                  <a:pt x="3913017" y="1397365"/>
                </a:lnTo>
                <a:lnTo>
                  <a:pt x="3910607" y="1386969"/>
                </a:lnTo>
                <a:lnTo>
                  <a:pt x="3901343" y="1383440"/>
                </a:lnTo>
                <a:lnTo>
                  <a:pt x="3909609" y="1378034"/>
                </a:lnTo>
                <a:lnTo>
                  <a:pt x="3919295" y="1383169"/>
                </a:lnTo>
                <a:lnTo>
                  <a:pt x="3926408" y="1394841"/>
                </a:lnTo>
                <a:lnTo>
                  <a:pt x="3926883" y="1407200"/>
                </a:lnTo>
                <a:lnTo>
                  <a:pt x="3926954" y="1409044"/>
                </a:lnTo>
                <a:close/>
              </a:path>
              <a:path w="4197984" h="2640965">
                <a:moveTo>
                  <a:pt x="3894943" y="1063204"/>
                </a:moveTo>
                <a:lnTo>
                  <a:pt x="3888490" y="1059863"/>
                </a:lnTo>
                <a:lnTo>
                  <a:pt x="3887584" y="1050801"/>
                </a:lnTo>
                <a:lnTo>
                  <a:pt x="3891958" y="1043128"/>
                </a:lnTo>
                <a:lnTo>
                  <a:pt x="3901345" y="1043957"/>
                </a:lnTo>
                <a:lnTo>
                  <a:pt x="3903122" y="1054321"/>
                </a:lnTo>
                <a:lnTo>
                  <a:pt x="3895298" y="1054990"/>
                </a:lnTo>
                <a:lnTo>
                  <a:pt x="3894943" y="1063204"/>
                </a:lnTo>
                <a:close/>
              </a:path>
              <a:path w="4197984" h="2640965">
                <a:moveTo>
                  <a:pt x="4197574" y="138600"/>
                </a:moveTo>
                <a:lnTo>
                  <a:pt x="4196185" y="138600"/>
                </a:lnTo>
                <a:lnTo>
                  <a:pt x="4195823" y="128092"/>
                </a:lnTo>
                <a:lnTo>
                  <a:pt x="4197574" y="128092"/>
                </a:lnTo>
                <a:lnTo>
                  <a:pt x="4197574" y="138600"/>
                </a:lnTo>
                <a:close/>
              </a:path>
              <a:path w="4197984" h="2640965">
                <a:moveTo>
                  <a:pt x="4189091" y="35881"/>
                </a:moveTo>
                <a:lnTo>
                  <a:pt x="4179405" y="33477"/>
                </a:lnTo>
                <a:lnTo>
                  <a:pt x="4171525" y="22340"/>
                </a:lnTo>
                <a:lnTo>
                  <a:pt x="4170211" y="6404"/>
                </a:lnTo>
                <a:lnTo>
                  <a:pt x="4175998" y="11836"/>
                </a:lnTo>
                <a:lnTo>
                  <a:pt x="4181350" y="17697"/>
                </a:lnTo>
                <a:lnTo>
                  <a:pt x="4187536" y="22715"/>
                </a:lnTo>
                <a:lnTo>
                  <a:pt x="4195822" y="25620"/>
                </a:lnTo>
                <a:lnTo>
                  <a:pt x="4189091" y="35881"/>
                </a:lnTo>
                <a:close/>
              </a:path>
              <a:path w="4197984" h="2640965">
                <a:moveTo>
                  <a:pt x="4187801" y="94314"/>
                </a:moveTo>
                <a:lnTo>
                  <a:pt x="4180686" y="94314"/>
                </a:lnTo>
                <a:lnTo>
                  <a:pt x="4183016" y="89658"/>
                </a:lnTo>
                <a:lnTo>
                  <a:pt x="4187801" y="94314"/>
                </a:lnTo>
                <a:close/>
              </a:path>
              <a:path w="4197984" h="2640965">
                <a:moveTo>
                  <a:pt x="4183016" y="128092"/>
                </a:moveTo>
                <a:lnTo>
                  <a:pt x="4176314" y="119839"/>
                </a:lnTo>
                <a:lnTo>
                  <a:pt x="4179126" y="109577"/>
                </a:lnTo>
                <a:lnTo>
                  <a:pt x="4180682" y="100571"/>
                </a:lnTo>
                <a:lnTo>
                  <a:pt x="4170211" y="96081"/>
                </a:lnTo>
                <a:lnTo>
                  <a:pt x="4172958" y="92525"/>
                </a:lnTo>
                <a:lnTo>
                  <a:pt x="4176892" y="93603"/>
                </a:lnTo>
                <a:lnTo>
                  <a:pt x="4180686" y="94314"/>
                </a:lnTo>
                <a:lnTo>
                  <a:pt x="4187801" y="94314"/>
                </a:lnTo>
                <a:lnTo>
                  <a:pt x="4190374" y="96818"/>
                </a:lnTo>
                <a:lnTo>
                  <a:pt x="4189120" y="107095"/>
                </a:lnTo>
                <a:lnTo>
                  <a:pt x="4184814" y="118261"/>
                </a:lnTo>
                <a:lnTo>
                  <a:pt x="4183016" y="128092"/>
                </a:lnTo>
                <a:close/>
              </a:path>
              <a:path w="4197984" h="2640965">
                <a:moveTo>
                  <a:pt x="4185013" y="1081822"/>
                </a:moveTo>
                <a:lnTo>
                  <a:pt x="4185651" y="1079171"/>
                </a:lnTo>
                <a:lnTo>
                  <a:pt x="4188173" y="1071735"/>
                </a:lnTo>
                <a:lnTo>
                  <a:pt x="4189418" y="1063204"/>
                </a:lnTo>
                <a:lnTo>
                  <a:pt x="4192446" y="1055989"/>
                </a:lnTo>
                <a:lnTo>
                  <a:pt x="4196089" y="1062924"/>
                </a:lnTo>
                <a:lnTo>
                  <a:pt x="4196353" y="1071735"/>
                </a:lnTo>
                <a:lnTo>
                  <a:pt x="4196397" y="1073198"/>
                </a:lnTo>
                <a:lnTo>
                  <a:pt x="4189418" y="1076001"/>
                </a:lnTo>
                <a:lnTo>
                  <a:pt x="4185013" y="1081822"/>
                </a:lnTo>
                <a:close/>
              </a:path>
              <a:path w="4197984" h="2640965">
                <a:moveTo>
                  <a:pt x="4181616" y="1687518"/>
                </a:moveTo>
                <a:lnTo>
                  <a:pt x="4175472" y="1686075"/>
                </a:lnTo>
                <a:lnTo>
                  <a:pt x="4183016" y="1678037"/>
                </a:lnTo>
                <a:lnTo>
                  <a:pt x="4188460" y="1684220"/>
                </a:lnTo>
                <a:lnTo>
                  <a:pt x="4181616" y="1687518"/>
                </a:lnTo>
                <a:close/>
              </a:path>
              <a:path w="4197984" h="2640965">
                <a:moveTo>
                  <a:pt x="4197574" y="1916093"/>
                </a:moveTo>
                <a:lnTo>
                  <a:pt x="4196260" y="1914587"/>
                </a:lnTo>
                <a:lnTo>
                  <a:pt x="4188764" y="1909277"/>
                </a:lnTo>
                <a:lnTo>
                  <a:pt x="4181597" y="1903638"/>
                </a:lnTo>
                <a:lnTo>
                  <a:pt x="4176616" y="1895817"/>
                </a:lnTo>
                <a:lnTo>
                  <a:pt x="4180987" y="1894302"/>
                </a:lnTo>
                <a:lnTo>
                  <a:pt x="4190186" y="1899926"/>
                </a:lnTo>
                <a:lnTo>
                  <a:pt x="4197574" y="1908282"/>
                </a:lnTo>
                <a:lnTo>
                  <a:pt x="4197574" y="1916093"/>
                </a:lnTo>
                <a:close/>
              </a:path>
              <a:path w="4197984" h="2640965">
                <a:moveTo>
                  <a:pt x="4183016" y="819816"/>
                </a:moveTo>
                <a:lnTo>
                  <a:pt x="4163811" y="819816"/>
                </a:lnTo>
                <a:lnTo>
                  <a:pt x="4164360" y="810751"/>
                </a:lnTo>
                <a:lnTo>
                  <a:pt x="4167745" y="804526"/>
                </a:lnTo>
                <a:lnTo>
                  <a:pt x="4173964" y="801138"/>
                </a:lnTo>
                <a:lnTo>
                  <a:pt x="4183016" y="800586"/>
                </a:lnTo>
                <a:lnTo>
                  <a:pt x="4183016" y="819816"/>
                </a:lnTo>
                <a:close/>
              </a:path>
              <a:path w="4197984" h="2640965">
                <a:moveTo>
                  <a:pt x="4152544" y="70629"/>
                </a:moveTo>
                <a:lnTo>
                  <a:pt x="4144744" y="68566"/>
                </a:lnTo>
                <a:lnTo>
                  <a:pt x="4138489" y="61040"/>
                </a:lnTo>
                <a:lnTo>
                  <a:pt x="4138289" y="53495"/>
                </a:lnTo>
                <a:lnTo>
                  <a:pt x="4138229" y="51226"/>
                </a:lnTo>
                <a:lnTo>
                  <a:pt x="4146619" y="53495"/>
                </a:lnTo>
                <a:lnTo>
                  <a:pt x="4148279" y="62510"/>
                </a:lnTo>
                <a:lnTo>
                  <a:pt x="4157436" y="64054"/>
                </a:lnTo>
                <a:lnTo>
                  <a:pt x="4152544" y="70629"/>
                </a:lnTo>
                <a:close/>
              </a:path>
              <a:path w="4197984" h="2640965">
                <a:moveTo>
                  <a:pt x="4131919" y="856830"/>
                </a:moveTo>
                <a:lnTo>
                  <a:pt x="4131798" y="845425"/>
                </a:lnTo>
                <a:lnTo>
                  <a:pt x="4139030" y="849716"/>
                </a:lnTo>
                <a:lnTo>
                  <a:pt x="4136700" y="855889"/>
                </a:lnTo>
                <a:lnTo>
                  <a:pt x="4131919" y="856830"/>
                </a:lnTo>
                <a:close/>
              </a:path>
              <a:path w="4197984" h="2640965">
                <a:moveTo>
                  <a:pt x="4144635" y="1095215"/>
                </a:moveTo>
                <a:lnTo>
                  <a:pt x="4137418" y="1083516"/>
                </a:lnTo>
                <a:lnTo>
                  <a:pt x="4140064" y="1074560"/>
                </a:lnTo>
                <a:lnTo>
                  <a:pt x="4144996" y="1075931"/>
                </a:lnTo>
                <a:lnTo>
                  <a:pt x="4144635" y="1095215"/>
                </a:lnTo>
                <a:close/>
              </a:path>
              <a:path w="4197984" h="2640965">
                <a:moveTo>
                  <a:pt x="2800234" y="2618118"/>
                </a:moveTo>
                <a:lnTo>
                  <a:pt x="2800234" y="2613152"/>
                </a:lnTo>
                <a:lnTo>
                  <a:pt x="2806218" y="2612106"/>
                </a:lnTo>
                <a:lnTo>
                  <a:pt x="2808970" y="2614289"/>
                </a:lnTo>
                <a:lnTo>
                  <a:pt x="2811810" y="2616388"/>
                </a:lnTo>
                <a:lnTo>
                  <a:pt x="2807942" y="2616935"/>
                </a:lnTo>
                <a:lnTo>
                  <a:pt x="2804108" y="2617588"/>
                </a:lnTo>
                <a:lnTo>
                  <a:pt x="2800234" y="2618118"/>
                </a:lnTo>
                <a:close/>
              </a:path>
              <a:path w="4197984" h="2640965">
                <a:moveTo>
                  <a:pt x="2049213" y="2606089"/>
                </a:moveTo>
                <a:lnTo>
                  <a:pt x="2045344" y="2605432"/>
                </a:lnTo>
                <a:lnTo>
                  <a:pt x="2041459" y="2604835"/>
                </a:lnTo>
                <a:lnTo>
                  <a:pt x="2037597" y="2604162"/>
                </a:lnTo>
                <a:lnTo>
                  <a:pt x="2041385" y="2600375"/>
                </a:lnTo>
                <a:lnTo>
                  <a:pt x="2044504" y="2595920"/>
                </a:lnTo>
                <a:lnTo>
                  <a:pt x="2045978" y="2589823"/>
                </a:lnTo>
                <a:lnTo>
                  <a:pt x="2044834" y="2581110"/>
                </a:lnTo>
                <a:lnTo>
                  <a:pt x="2049856" y="2585022"/>
                </a:lnTo>
                <a:lnTo>
                  <a:pt x="2052093" y="2591403"/>
                </a:lnTo>
                <a:lnTo>
                  <a:pt x="2051913" y="2595920"/>
                </a:lnTo>
                <a:lnTo>
                  <a:pt x="2051795" y="2598882"/>
                </a:lnTo>
                <a:lnTo>
                  <a:pt x="2049213" y="2606089"/>
                </a:lnTo>
                <a:close/>
              </a:path>
              <a:path w="4197984" h="2640965">
                <a:moveTo>
                  <a:pt x="802461" y="1997622"/>
                </a:moveTo>
                <a:lnTo>
                  <a:pt x="798205" y="1993742"/>
                </a:lnTo>
                <a:lnTo>
                  <a:pt x="794050" y="1989758"/>
                </a:lnTo>
                <a:lnTo>
                  <a:pt x="789821" y="1985850"/>
                </a:lnTo>
                <a:lnTo>
                  <a:pt x="797065" y="1986745"/>
                </a:lnTo>
                <a:lnTo>
                  <a:pt x="801323" y="1990626"/>
                </a:lnTo>
                <a:lnTo>
                  <a:pt x="802461" y="1997622"/>
                </a:lnTo>
                <a:close/>
              </a:path>
              <a:path w="4197984" h="2640965">
                <a:moveTo>
                  <a:pt x="4138339" y="658280"/>
                </a:moveTo>
                <a:lnTo>
                  <a:pt x="4138229" y="646874"/>
                </a:lnTo>
                <a:lnTo>
                  <a:pt x="4145458" y="651165"/>
                </a:lnTo>
                <a:lnTo>
                  <a:pt x="4143122" y="657339"/>
                </a:lnTo>
                <a:lnTo>
                  <a:pt x="4138339" y="658280"/>
                </a:lnTo>
                <a:close/>
              </a:path>
              <a:path w="4197984" h="2640965">
                <a:moveTo>
                  <a:pt x="4151036" y="307422"/>
                </a:moveTo>
                <a:lnTo>
                  <a:pt x="4157400" y="292655"/>
                </a:lnTo>
                <a:lnTo>
                  <a:pt x="4165674" y="293885"/>
                </a:lnTo>
                <a:lnTo>
                  <a:pt x="4166629" y="301883"/>
                </a:lnTo>
                <a:lnTo>
                  <a:pt x="4151036" y="307422"/>
                </a:lnTo>
                <a:close/>
              </a:path>
              <a:path w="4197984" h="2640965">
                <a:moveTo>
                  <a:pt x="4138229" y="44822"/>
                </a:moveTo>
                <a:lnTo>
                  <a:pt x="4138229" y="25620"/>
                </a:lnTo>
                <a:lnTo>
                  <a:pt x="4151036" y="25620"/>
                </a:lnTo>
                <a:lnTo>
                  <a:pt x="4151561" y="34160"/>
                </a:lnTo>
                <a:lnTo>
                  <a:pt x="4149746" y="40352"/>
                </a:lnTo>
                <a:lnTo>
                  <a:pt x="4145375" y="43979"/>
                </a:lnTo>
                <a:lnTo>
                  <a:pt x="4138229" y="44822"/>
                </a:lnTo>
                <a:close/>
              </a:path>
              <a:path w="4197984" h="2640965">
                <a:moveTo>
                  <a:pt x="3658742" y="1644754"/>
                </a:moveTo>
                <a:lnTo>
                  <a:pt x="3652455" y="1643169"/>
                </a:lnTo>
                <a:lnTo>
                  <a:pt x="3658087" y="1633217"/>
                </a:lnTo>
                <a:lnTo>
                  <a:pt x="3664702" y="1640570"/>
                </a:lnTo>
                <a:lnTo>
                  <a:pt x="3658742" y="1644754"/>
                </a:lnTo>
                <a:close/>
              </a:path>
              <a:path w="4197984" h="2640965">
                <a:moveTo>
                  <a:pt x="124945" y="222892"/>
                </a:moveTo>
                <a:lnTo>
                  <a:pt x="118658" y="221305"/>
                </a:lnTo>
                <a:lnTo>
                  <a:pt x="124289" y="211346"/>
                </a:lnTo>
                <a:lnTo>
                  <a:pt x="130904" y="218707"/>
                </a:lnTo>
                <a:lnTo>
                  <a:pt x="124945" y="222892"/>
                </a:lnTo>
                <a:close/>
              </a:path>
              <a:path w="4197984" h="2640965">
                <a:moveTo>
                  <a:pt x="149896" y="326638"/>
                </a:moveTo>
                <a:lnTo>
                  <a:pt x="140981" y="319560"/>
                </a:lnTo>
                <a:lnTo>
                  <a:pt x="139738" y="310142"/>
                </a:lnTo>
                <a:lnTo>
                  <a:pt x="140372" y="297763"/>
                </a:lnTo>
                <a:lnTo>
                  <a:pt x="137090" y="281802"/>
                </a:lnTo>
                <a:lnTo>
                  <a:pt x="148832" y="287397"/>
                </a:lnTo>
                <a:lnTo>
                  <a:pt x="154675" y="300257"/>
                </a:lnTo>
                <a:lnTo>
                  <a:pt x="154842" y="310142"/>
                </a:lnTo>
                <a:lnTo>
                  <a:pt x="154926" y="315098"/>
                </a:lnTo>
                <a:lnTo>
                  <a:pt x="149896" y="326638"/>
                </a:lnTo>
                <a:close/>
              </a:path>
              <a:path w="4197984" h="2640965">
                <a:moveTo>
                  <a:pt x="137092" y="480350"/>
                </a:moveTo>
                <a:lnTo>
                  <a:pt x="124289" y="480350"/>
                </a:lnTo>
                <a:lnTo>
                  <a:pt x="124289" y="467557"/>
                </a:lnTo>
                <a:lnTo>
                  <a:pt x="137092" y="467557"/>
                </a:lnTo>
                <a:lnTo>
                  <a:pt x="137092" y="480350"/>
                </a:lnTo>
                <a:close/>
              </a:path>
              <a:path w="4197984" h="2640965">
                <a:moveTo>
                  <a:pt x="156301" y="723739"/>
                </a:moveTo>
                <a:lnTo>
                  <a:pt x="143496" y="723739"/>
                </a:lnTo>
                <a:lnTo>
                  <a:pt x="143496" y="710927"/>
                </a:lnTo>
                <a:lnTo>
                  <a:pt x="156301" y="710927"/>
                </a:lnTo>
                <a:lnTo>
                  <a:pt x="156301" y="723739"/>
                </a:lnTo>
                <a:close/>
              </a:path>
              <a:path w="4197984" h="2640965">
                <a:moveTo>
                  <a:pt x="137092" y="896681"/>
                </a:moveTo>
                <a:lnTo>
                  <a:pt x="130087" y="894066"/>
                </a:lnTo>
                <a:lnTo>
                  <a:pt x="125794" y="888750"/>
                </a:lnTo>
                <a:lnTo>
                  <a:pt x="123950" y="880960"/>
                </a:lnTo>
                <a:lnTo>
                  <a:pt x="124289" y="871046"/>
                </a:lnTo>
                <a:lnTo>
                  <a:pt x="129784" y="875147"/>
                </a:lnTo>
                <a:lnTo>
                  <a:pt x="133575" y="880960"/>
                </a:lnTo>
                <a:lnTo>
                  <a:pt x="135923" y="888226"/>
                </a:lnTo>
                <a:lnTo>
                  <a:pt x="137092" y="896681"/>
                </a:lnTo>
                <a:close/>
              </a:path>
              <a:path w="4197984" h="2640965">
                <a:moveTo>
                  <a:pt x="126122" y="815315"/>
                </a:moveTo>
                <a:lnTo>
                  <a:pt x="120066" y="811247"/>
                </a:lnTo>
                <a:lnTo>
                  <a:pt x="124289" y="794182"/>
                </a:lnTo>
                <a:lnTo>
                  <a:pt x="131262" y="808816"/>
                </a:lnTo>
                <a:lnTo>
                  <a:pt x="126122" y="815315"/>
                </a:lnTo>
                <a:close/>
              </a:path>
              <a:path w="4197984" h="2640965">
                <a:moveTo>
                  <a:pt x="131044" y="749656"/>
                </a:moveTo>
                <a:lnTo>
                  <a:pt x="130567" y="749271"/>
                </a:lnTo>
                <a:lnTo>
                  <a:pt x="131122" y="749271"/>
                </a:lnTo>
                <a:lnTo>
                  <a:pt x="131044" y="749656"/>
                </a:lnTo>
                <a:close/>
              </a:path>
              <a:path w="4197984" h="2640965">
                <a:moveTo>
                  <a:pt x="133204" y="771805"/>
                </a:moveTo>
                <a:lnTo>
                  <a:pt x="127040" y="769572"/>
                </a:lnTo>
                <a:lnTo>
                  <a:pt x="131044" y="749656"/>
                </a:lnTo>
                <a:lnTo>
                  <a:pt x="136141" y="753761"/>
                </a:lnTo>
                <a:lnTo>
                  <a:pt x="137069" y="764055"/>
                </a:lnTo>
                <a:lnTo>
                  <a:pt x="133204" y="771805"/>
                </a:lnTo>
                <a:close/>
              </a:path>
              <a:path w="4197984" h="2640965">
                <a:moveTo>
                  <a:pt x="126748" y="771022"/>
                </a:moveTo>
                <a:lnTo>
                  <a:pt x="124289" y="768575"/>
                </a:lnTo>
                <a:lnTo>
                  <a:pt x="127040" y="769572"/>
                </a:lnTo>
                <a:lnTo>
                  <a:pt x="126748" y="771022"/>
                </a:lnTo>
                <a:close/>
              </a:path>
              <a:path w="4197984" h="2640965">
                <a:moveTo>
                  <a:pt x="117886" y="64054"/>
                </a:moveTo>
                <a:lnTo>
                  <a:pt x="105083" y="64054"/>
                </a:lnTo>
                <a:lnTo>
                  <a:pt x="105083" y="51226"/>
                </a:lnTo>
                <a:lnTo>
                  <a:pt x="117886" y="51226"/>
                </a:lnTo>
                <a:lnTo>
                  <a:pt x="117886" y="64054"/>
                </a:lnTo>
                <a:close/>
              </a:path>
              <a:path w="4197984" h="2640965">
                <a:moveTo>
                  <a:pt x="89381" y="621735"/>
                </a:moveTo>
                <a:lnTo>
                  <a:pt x="83623" y="617100"/>
                </a:lnTo>
                <a:lnTo>
                  <a:pt x="78989" y="611338"/>
                </a:lnTo>
                <a:lnTo>
                  <a:pt x="85873" y="614847"/>
                </a:lnTo>
                <a:lnTo>
                  <a:pt x="89381" y="621735"/>
                </a:lnTo>
                <a:close/>
              </a:path>
              <a:path w="4197984" h="2640965">
                <a:moveTo>
                  <a:pt x="135937" y="49785"/>
                </a:moveTo>
                <a:lnTo>
                  <a:pt x="128362" y="48516"/>
                </a:lnTo>
                <a:lnTo>
                  <a:pt x="128355" y="42204"/>
                </a:lnTo>
                <a:lnTo>
                  <a:pt x="143496" y="38430"/>
                </a:lnTo>
                <a:lnTo>
                  <a:pt x="135937" y="49785"/>
                </a:lnTo>
                <a:close/>
              </a:path>
              <a:path w="4197984" h="2640965">
                <a:moveTo>
                  <a:pt x="90625" y="92251"/>
                </a:moveTo>
                <a:lnTo>
                  <a:pt x="85681" y="92251"/>
                </a:lnTo>
                <a:lnTo>
                  <a:pt x="85774" y="84824"/>
                </a:lnTo>
                <a:lnTo>
                  <a:pt x="85873" y="76849"/>
                </a:lnTo>
                <a:lnTo>
                  <a:pt x="93101" y="84824"/>
                </a:lnTo>
                <a:lnTo>
                  <a:pt x="90625" y="92251"/>
                </a:lnTo>
                <a:close/>
              </a:path>
              <a:path w="4197984" h="2640965">
                <a:moveTo>
                  <a:pt x="90483" y="467882"/>
                </a:moveTo>
                <a:lnTo>
                  <a:pt x="79471" y="467557"/>
                </a:lnTo>
                <a:lnTo>
                  <a:pt x="80699" y="456781"/>
                </a:lnTo>
                <a:lnTo>
                  <a:pt x="85157" y="451051"/>
                </a:lnTo>
                <a:lnTo>
                  <a:pt x="91574" y="450368"/>
                </a:lnTo>
                <a:lnTo>
                  <a:pt x="98678" y="454730"/>
                </a:lnTo>
                <a:lnTo>
                  <a:pt x="95892" y="462620"/>
                </a:lnTo>
                <a:lnTo>
                  <a:pt x="90483" y="467882"/>
                </a:lnTo>
                <a:close/>
              </a:path>
              <a:path w="4197984" h="2640965">
                <a:moveTo>
                  <a:pt x="182023" y="357258"/>
                </a:moveTo>
                <a:lnTo>
                  <a:pt x="181908" y="345854"/>
                </a:lnTo>
                <a:lnTo>
                  <a:pt x="189138" y="350139"/>
                </a:lnTo>
                <a:lnTo>
                  <a:pt x="186804" y="356313"/>
                </a:lnTo>
                <a:lnTo>
                  <a:pt x="182023" y="357258"/>
                </a:lnTo>
                <a:close/>
              </a:path>
              <a:path w="4197984" h="2640965">
                <a:moveTo>
                  <a:pt x="220429" y="229162"/>
                </a:moveTo>
                <a:lnTo>
                  <a:pt x="220322" y="217751"/>
                </a:lnTo>
                <a:lnTo>
                  <a:pt x="227544" y="222044"/>
                </a:lnTo>
                <a:lnTo>
                  <a:pt x="225208" y="228221"/>
                </a:lnTo>
                <a:lnTo>
                  <a:pt x="220429" y="229162"/>
                </a:lnTo>
                <a:close/>
              </a:path>
              <a:path w="4197984" h="2640965">
                <a:moveTo>
                  <a:pt x="189439" y="436524"/>
                </a:moveTo>
                <a:lnTo>
                  <a:pt x="181908" y="435530"/>
                </a:lnTo>
                <a:lnTo>
                  <a:pt x="185372" y="429385"/>
                </a:lnTo>
                <a:lnTo>
                  <a:pt x="187620" y="422022"/>
                </a:lnTo>
                <a:lnTo>
                  <a:pt x="191809" y="416605"/>
                </a:lnTo>
                <a:lnTo>
                  <a:pt x="201099" y="416299"/>
                </a:lnTo>
                <a:lnTo>
                  <a:pt x="202689" y="425920"/>
                </a:lnTo>
                <a:lnTo>
                  <a:pt x="205985" y="433836"/>
                </a:lnTo>
                <a:lnTo>
                  <a:pt x="206148" y="434416"/>
                </a:lnTo>
                <a:lnTo>
                  <a:pt x="200061" y="434416"/>
                </a:lnTo>
                <a:lnTo>
                  <a:pt x="189439" y="436524"/>
                </a:lnTo>
                <a:close/>
              </a:path>
              <a:path w="4197984" h="2640965">
                <a:moveTo>
                  <a:pt x="207504" y="454731"/>
                </a:moveTo>
                <a:lnTo>
                  <a:pt x="201278" y="454567"/>
                </a:lnTo>
                <a:lnTo>
                  <a:pt x="202538" y="446903"/>
                </a:lnTo>
                <a:lnTo>
                  <a:pt x="201099" y="441920"/>
                </a:lnTo>
                <a:lnTo>
                  <a:pt x="200061" y="434416"/>
                </a:lnTo>
                <a:lnTo>
                  <a:pt x="206148" y="434416"/>
                </a:lnTo>
                <a:lnTo>
                  <a:pt x="208439" y="442592"/>
                </a:lnTo>
                <a:lnTo>
                  <a:pt x="207517" y="454567"/>
                </a:lnTo>
                <a:lnTo>
                  <a:pt x="207504" y="454731"/>
                </a:lnTo>
                <a:close/>
              </a:path>
              <a:path w="4197984" h="2640965">
                <a:moveTo>
                  <a:pt x="220322" y="345854"/>
                </a:moveTo>
                <a:lnTo>
                  <a:pt x="207504" y="345854"/>
                </a:lnTo>
                <a:lnTo>
                  <a:pt x="207504" y="333045"/>
                </a:lnTo>
                <a:lnTo>
                  <a:pt x="220322" y="333045"/>
                </a:lnTo>
                <a:lnTo>
                  <a:pt x="220322" y="345854"/>
                </a:lnTo>
                <a:close/>
              </a:path>
              <a:path w="4197984" h="2640965">
                <a:moveTo>
                  <a:pt x="220322" y="403503"/>
                </a:moveTo>
                <a:lnTo>
                  <a:pt x="203963" y="385994"/>
                </a:lnTo>
                <a:lnTo>
                  <a:pt x="203699" y="378384"/>
                </a:lnTo>
                <a:lnTo>
                  <a:pt x="203584" y="375084"/>
                </a:lnTo>
                <a:lnTo>
                  <a:pt x="211574" y="378384"/>
                </a:lnTo>
                <a:lnTo>
                  <a:pt x="220322" y="403503"/>
                </a:lnTo>
                <a:close/>
              </a:path>
              <a:path w="4197984" h="2640965">
                <a:moveTo>
                  <a:pt x="194699" y="179334"/>
                </a:moveTo>
                <a:lnTo>
                  <a:pt x="188124" y="174439"/>
                </a:lnTo>
                <a:lnTo>
                  <a:pt x="190181" y="166638"/>
                </a:lnTo>
                <a:lnTo>
                  <a:pt x="197698" y="160381"/>
                </a:lnTo>
                <a:lnTo>
                  <a:pt x="207504" y="160115"/>
                </a:lnTo>
                <a:lnTo>
                  <a:pt x="205250" y="168523"/>
                </a:lnTo>
                <a:lnTo>
                  <a:pt x="196241" y="170184"/>
                </a:lnTo>
                <a:lnTo>
                  <a:pt x="194699" y="179334"/>
                </a:lnTo>
                <a:close/>
              </a:path>
              <a:path w="4197984" h="2640965">
                <a:moveTo>
                  <a:pt x="207504" y="204953"/>
                </a:moveTo>
                <a:lnTo>
                  <a:pt x="200527" y="201097"/>
                </a:lnTo>
                <a:lnTo>
                  <a:pt x="200835" y="193256"/>
                </a:lnTo>
                <a:lnTo>
                  <a:pt x="204478" y="184859"/>
                </a:lnTo>
                <a:lnTo>
                  <a:pt x="207504" y="179334"/>
                </a:lnTo>
                <a:lnTo>
                  <a:pt x="214735" y="183433"/>
                </a:lnTo>
                <a:lnTo>
                  <a:pt x="212405" y="189245"/>
                </a:lnTo>
                <a:lnTo>
                  <a:pt x="207624" y="196506"/>
                </a:lnTo>
                <a:lnTo>
                  <a:pt x="207504" y="204953"/>
                </a:lnTo>
                <a:close/>
              </a:path>
              <a:path w="4197984" h="2640965">
                <a:moveTo>
                  <a:pt x="212145" y="18565"/>
                </a:moveTo>
                <a:lnTo>
                  <a:pt x="206765" y="13557"/>
                </a:lnTo>
                <a:lnTo>
                  <a:pt x="201755" y="8169"/>
                </a:lnTo>
                <a:lnTo>
                  <a:pt x="207504" y="12796"/>
                </a:lnTo>
                <a:lnTo>
                  <a:pt x="212145" y="18565"/>
                </a:lnTo>
                <a:close/>
              </a:path>
              <a:path w="4197984" h="2640965">
                <a:moveTo>
                  <a:pt x="188991" y="1096389"/>
                </a:moveTo>
                <a:lnTo>
                  <a:pt x="180946" y="1096389"/>
                </a:lnTo>
                <a:lnTo>
                  <a:pt x="181538" y="1092711"/>
                </a:lnTo>
                <a:lnTo>
                  <a:pt x="181908" y="1088809"/>
                </a:lnTo>
                <a:lnTo>
                  <a:pt x="187874" y="1091287"/>
                </a:lnTo>
                <a:lnTo>
                  <a:pt x="188991" y="1096389"/>
                </a:lnTo>
                <a:close/>
              </a:path>
              <a:path w="4197984" h="2640965">
                <a:moveTo>
                  <a:pt x="180640" y="1109913"/>
                </a:moveTo>
                <a:lnTo>
                  <a:pt x="175507" y="1097343"/>
                </a:lnTo>
                <a:lnTo>
                  <a:pt x="175507" y="1095216"/>
                </a:lnTo>
                <a:lnTo>
                  <a:pt x="180946" y="1096389"/>
                </a:lnTo>
                <a:lnTo>
                  <a:pt x="188991" y="1096389"/>
                </a:lnTo>
                <a:lnTo>
                  <a:pt x="189531" y="1098854"/>
                </a:lnTo>
                <a:lnTo>
                  <a:pt x="187060" y="1106675"/>
                </a:lnTo>
                <a:lnTo>
                  <a:pt x="180640" y="1109913"/>
                </a:lnTo>
                <a:close/>
              </a:path>
              <a:path w="4197984" h="2640965">
                <a:moveTo>
                  <a:pt x="177086" y="271561"/>
                </a:moveTo>
                <a:lnTo>
                  <a:pt x="170627" y="268021"/>
                </a:lnTo>
                <a:lnTo>
                  <a:pt x="175508" y="256181"/>
                </a:lnTo>
                <a:lnTo>
                  <a:pt x="182757" y="267412"/>
                </a:lnTo>
                <a:lnTo>
                  <a:pt x="177086" y="271561"/>
                </a:lnTo>
                <a:close/>
              </a:path>
              <a:path w="4197984" h="2640965">
                <a:moveTo>
                  <a:pt x="208164" y="600780"/>
                </a:moveTo>
                <a:lnTo>
                  <a:pt x="201875" y="599195"/>
                </a:lnTo>
                <a:lnTo>
                  <a:pt x="207504" y="589243"/>
                </a:lnTo>
                <a:lnTo>
                  <a:pt x="214124" y="596597"/>
                </a:lnTo>
                <a:lnTo>
                  <a:pt x="208164" y="600780"/>
                </a:lnTo>
                <a:close/>
              </a:path>
              <a:path w="4197984" h="2640965">
                <a:moveTo>
                  <a:pt x="188310" y="525189"/>
                </a:moveTo>
                <a:lnTo>
                  <a:pt x="183073" y="515803"/>
                </a:lnTo>
                <a:lnTo>
                  <a:pt x="190217" y="505399"/>
                </a:lnTo>
                <a:lnTo>
                  <a:pt x="202810" y="500086"/>
                </a:lnTo>
                <a:lnTo>
                  <a:pt x="213921" y="505973"/>
                </a:lnTo>
                <a:lnTo>
                  <a:pt x="211313" y="514580"/>
                </a:lnTo>
                <a:lnTo>
                  <a:pt x="202789" y="517259"/>
                </a:lnTo>
                <a:lnTo>
                  <a:pt x="193428" y="519100"/>
                </a:lnTo>
                <a:lnTo>
                  <a:pt x="188310" y="525189"/>
                </a:lnTo>
                <a:close/>
              </a:path>
              <a:path w="4197984" h="2640965">
                <a:moveTo>
                  <a:pt x="201216" y="997741"/>
                </a:moveTo>
                <a:lnTo>
                  <a:pt x="201100" y="986340"/>
                </a:lnTo>
                <a:lnTo>
                  <a:pt x="208331" y="990618"/>
                </a:lnTo>
                <a:lnTo>
                  <a:pt x="205998" y="996793"/>
                </a:lnTo>
                <a:lnTo>
                  <a:pt x="201216" y="997741"/>
                </a:lnTo>
                <a:close/>
              </a:path>
              <a:path w="4197984" h="2640965">
                <a:moveTo>
                  <a:pt x="186894" y="611522"/>
                </a:moveTo>
                <a:lnTo>
                  <a:pt x="180752" y="610083"/>
                </a:lnTo>
                <a:lnTo>
                  <a:pt x="188310" y="602053"/>
                </a:lnTo>
                <a:lnTo>
                  <a:pt x="193744" y="608227"/>
                </a:lnTo>
                <a:lnTo>
                  <a:pt x="186894" y="611522"/>
                </a:lnTo>
                <a:close/>
              </a:path>
              <a:path w="4197984" h="2640965">
                <a:moveTo>
                  <a:pt x="182023" y="767169"/>
                </a:moveTo>
                <a:lnTo>
                  <a:pt x="181908" y="755766"/>
                </a:lnTo>
                <a:lnTo>
                  <a:pt x="189138" y="760055"/>
                </a:lnTo>
                <a:lnTo>
                  <a:pt x="186804" y="766228"/>
                </a:lnTo>
                <a:lnTo>
                  <a:pt x="182023" y="767169"/>
                </a:lnTo>
                <a:close/>
              </a:path>
              <a:path w="4197984" h="2640965">
                <a:moveTo>
                  <a:pt x="183475" y="1019208"/>
                </a:moveTo>
                <a:lnTo>
                  <a:pt x="179331" y="1013538"/>
                </a:lnTo>
                <a:lnTo>
                  <a:pt x="182871" y="1007073"/>
                </a:lnTo>
                <a:lnTo>
                  <a:pt x="194699" y="1011947"/>
                </a:lnTo>
                <a:lnTo>
                  <a:pt x="183475" y="1019208"/>
                </a:lnTo>
                <a:close/>
              </a:path>
              <a:path w="4197984" h="2640965">
                <a:moveTo>
                  <a:pt x="261088" y="240758"/>
                </a:moveTo>
                <a:lnTo>
                  <a:pt x="258724" y="230575"/>
                </a:lnTo>
                <a:lnTo>
                  <a:pt x="267689" y="229931"/>
                </a:lnTo>
                <a:lnTo>
                  <a:pt x="273729" y="226366"/>
                </a:lnTo>
                <a:lnTo>
                  <a:pt x="280269" y="223304"/>
                </a:lnTo>
                <a:lnTo>
                  <a:pt x="290736" y="224168"/>
                </a:lnTo>
                <a:lnTo>
                  <a:pt x="281342" y="229431"/>
                </a:lnTo>
                <a:lnTo>
                  <a:pt x="270043" y="237669"/>
                </a:lnTo>
                <a:lnTo>
                  <a:pt x="261088" y="240758"/>
                </a:lnTo>
                <a:close/>
              </a:path>
              <a:path w="4197984" h="2640965">
                <a:moveTo>
                  <a:pt x="277929" y="160115"/>
                </a:moveTo>
                <a:lnTo>
                  <a:pt x="273417" y="156623"/>
                </a:lnTo>
                <a:lnTo>
                  <a:pt x="271877" y="150158"/>
                </a:lnTo>
                <a:lnTo>
                  <a:pt x="271762" y="142267"/>
                </a:lnTo>
                <a:lnTo>
                  <a:pt x="271634" y="138060"/>
                </a:lnTo>
                <a:lnTo>
                  <a:pt x="271525" y="134496"/>
                </a:lnTo>
                <a:lnTo>
                  <a:pt x="279957" y="138060"/>
                </a:lnTo>
                <a:lnTo>
                  <a:pt x="283407" y="144788"/>
                </a:lnTo>
                <a:lnTo>
                  <a:pt x="282517" y="152775"/>
                </a:lnTo>
                <a:lnTo>
                  <a:pt x="277929" y="160115"/>
                </a:lnTo>
                <a:close/>
              </a:path>
              <a:path w="4197984" h="2640965">
                <a:moveTo>
                  <a:pt x="343358" y="1015022"/>
                </a:moveTo>
                <a:lnTo>
                  <a:pt x="336511" y="1011725"/>
                </a:lnTo>
                <a:lnTo>
                  <a:pt x="341954" y="1005543"/>
                </a:lnTo>
                <a:lnTo>
                  <a:pt x="349503" y="1013580"/>
                </a:lnTo>
                <a:lnTo>
                  <a:pt x="343358" y="1015022"/>
                </a:lnTo>
                <a:close/>
              </a:path>
              <a:path w="4197984" h="2640965">
                <a:moveTo>
                  <a:pt x="323401" y="248518"/>
                </a:moveTo>
                <a:lnTo>
                  <a:pt x="317114" y="246932"/>
                </a:lnTo>
                <a:lnTo>
                  <a:pt x="322744" y="236980"/>
                </a:lnTo>
                <a:lnTo>
                  <a:pt x="329359" y="244334"/>
                </a:lnTo>
                <a:lnTo>
                  <a:pt x="323401" y="248518"/>
                </a:lnTo>
                <a:close/>
              </a:path>
              <a:path w="4197984" h="2640965">
                <a:moveTo>
                  <a:pt x="362312" y="1239653"/>
                </a:moveTo>
                <a:lnTo>
                  <a:pt x="354520" y="1239653"/>
                </a:lnTo>
                <a:lnTo>
                  <a:pt x="348495" y="1231381"/>
                </a:lnTo>
                <a:lnTo>
                  <a:pt x="348479" y="1229728"/>
                </a:lnTo>
                <a:lnTo>
                  <a:pt x="348354" y="1216886"/>
                </a:lnTo>
                <a:lnTo>
                  <a:pt x="356771" y="1219170"/>
                </a:lnTo>
                <a:lnTo>
                  <a:pt x="358401" y="1228186"/>
                </a:lnTo>
                <a:lnTo>
                  <a:pt x="367545" y="1229728"/>
                </a:lnTo>
                <a:lnTo>
                  <a:pt x="362312" y="1239653"/>
                </a:lnTo>
                <a:close/>
              </a:path>
              <a:path w="4197984" h="2640965">
                <a:moveTo>
                  <a:pt x="348354" y="672496"/>
                </a:moveTo>
                <a:lnTo>
                  <a:pt x="338049" y="660164"/>
                </a:lnTo>
                <a:lnTo>
                  <a:pt x="338311" y="654468"/>
                </a:lnTo>
                <a:lnTo>
                  <a:pt x="338413" y="652257"/>
                </a:lnTo>
                <a:lnTo>
                  <a:pt x="343747" y="654468"/>
                </a:lnTo>
                <a:lnTo>
                  <a:pt x="348354" y="672496"/>
                </a:lnTo>
                <a:close/>
              </a:path>
              <a:path w="4197984" h="2640965">
                <a:moveTo>
                  <a:pt x="278618" y="89508"/>
                </a:moveTo>
                <a:lnTo>
                  <a:pt x="271265" y="86900"/>
                </a:lnTo>
                <a:lnTo>
                  <a:pt x="265125" y="83253"/>
                </a:lnTo>
                <a:lnTo>
                  <a:pt x="266163" y="75765"/>
                </a:lnTo>
                <a:lnTo>
                  <a:pt x="276804" y="77858"/>
                </a:lnTo>
                <a:lnTo>
                  <a:pt x="284303" y="77858"/>
                </a:lnTo>
                <a:lnTo>
                  <a:pt x="284147" y="83253"/>
                </a:lnTo>
                <a:lnTo>
                  <a:pt x="284027" y="87388"/>
                </a:lnTo>
                <a:lnTo>
                  <a:pt x="278618" y="89508"/>
                </a:lnTo>
                <a:close/>
              </a:path>
              <a:path w="4197984" h="2640965">
                <a:moveTo>
                  <a:pt x="284303" y="77858"/>
                </a:moveTo>
                <a:lnTo>
                  <a:pt x="276804" y="77858"/>
                </a:lnTo>
                <a:lnTo>
                  <a:pt x="284332" y="76849"/>
                </a:lnTo>
                <a:lnTo>
                  <a:pt x="284303" y="77858"/>
                </a:lnTo>
                <a:close/>
              </a:path>
              <a:path w="4197984" h="2640965">
                <a:moveTo>
                  <a:pt x="299423" y="260740"/>
                </a:moveTo>
                <a:lnTo>
                  <a:pt x="284331" y="256181"/>
                </a:lnTo>
                <a:lnTo>
                  <a:pt x="295180" y="249827"/>
                </a:lnTo>
                <a:lnTo>
                  <a:pt x="301625" y="254985"/>
                </a:lnTo>
                <a:lnTo>
                  <a:pt x="299423" y="260740"/>
                </a:lnTo>
                <a:close/>
              </a:path>
              <a:path w="4197984" h="2640965">
                <a:moveTo>
                  <a:pt x="15579" y="286800"/>
                </a:moveTo>
                <a:lnTo>
                  <a:pt x="15463" y="275397"/>
                </a:lnTo>
                <a:lnTo>
                  <a:pt x="22694" y="279682"/>
                </a:lnTo>
                <a:lnTo>
                  <a:pt x="20361" y="285856"/>
                </a:lnTo>
                <a:lnTo>
                  <a:pt x="15579" y="286800"/>
                </a:lnTo>
                <a:close/>
              </a:path>
              <a:path w="4197984" h="2640965">
                <a:moveTo>
                  <a:pt x="73071" y="115281"/>
                </a:moveTo>
                <a:lnTo>
                  <a:pt x="65185" y="112493"/>
                </a:lnTo>
                <a:lnTo>
                  <a:pt x="59925" y="107082"/>
                </a:lnTo>
                <a:lnTo>
                  <a:pt x="60179" y="98866"/>
                </a:lnTo>
                <a:lnTo>
                  <a:pt x="60266" y="96081"/>
                </a:lnTo>
                <a:lnTo>
                  <a:pt x="68151" y="98866"/>
                </a:lnTo>
                <a:lnTo>
                  <a:pt x="73427" y="104264"/>
                </a:lnTo>
                <a:lnTo>
                  <a:pt x="73161" y="112493"/>
                </a:lnTo>
                <a:lnTo>
                  <a:pt x="73071" y="115281"/>
                </a:lnTo>
                <a:close/>
              </a:path>
              <a:path w="4197984" h="2640965">
                <a:moveTo>
                  <a:pt x="66667" y="441920"/>
                </a:moveTo>
                <a:lnTo>
                  <a:pt x="60214" y="438594"/>
                </a:lnTo>
                <a:lnTo>
                  <a:pt x="59308" y="429540"/>
                </a:lnTo>
                <a:lnTo>
                  <a:pt x="63683" y="421875"/>
                </a:lnTo>
                <a:lnTo>
                  <a:pt x="73071" y="422720"/>
                </a:lnTo>
                <a:lnTo>
                  <a:pt x="74877" y="433052"/>
                </a:lnTo>
                <a:lnTo>
                  <a:pt x="67021" y="433736"/>
                </a:lnTo>
                <a:lnTo>
                  <a:pt x="66667" y="441920"/>
                </a:lnTo>
                <a:close/>
              </a:path>
              <a:path w="4197984" h="2640965">
                <a:moveTo>
                  <a:pt x="55278" y="175996"/>
                </a:moveTo>
                <a:lnTo>
                  <a:pt x="48433" y="172702"/>
                </a:lnTo>
                <a:lnTo>
                  <a:pt x="53876" y="166522"/>
                </a:lnTo>
                <a:lnTo>
                  <a:pt x="61421" y="174554"/>
                </a:lnTo>
                <a:lnTo>
                  <a:pt x="55278" y="175996"/>
                </a:lnTo>
                <a:close/>
              </a:path>
              <a:path w="4197984" h="2640965">
                <a:moveTo>
                  <a:pt x="66667" y="269008"/>
                </a:moveTo>
                <a:lnTo>
                  <a:pt x="53876" y="269008"/>
                </a:lnTo>
                <a:lnTo>
                  <a:pt x="53876" y="256181"/>
                </a:lnTo>
                <a:lnTo>
                  <a:pt x="66667" y="256181"/>
                </a:lnTo>
                <a:lnTo>
                  <a:pt x="66667" y="269008"/>
                </a:lnTo>
                <a:close/>
              </a:path>
              <a:path w="4197984" h="2640965">
                <a:moveTo>
                  <a:pt x="20208" y="53824"/>
                </a:moveTo>
                <a:lnTo>
                  <a:pt x="15265" y="53824"/>
                </a:lnTo>
                <a:lnTo>
                  <a:pt x="15360" y="46397"/>
                </a:lnTo>
                <a:lnTo>
                  <a:pt x="15463" y="38430"/>
                </a:lnTo>
                <a:lnTo>
                  <a:pt x="22688" y="46397"/>
                </a:lnTo>
                <a:lnTo>
                  <a:pt x="20208" y="53824"/>
                </a:lnTo>
                <a:close/>
              </a:path>
              <a:path w="4197984" h="2640965">
                <a:moveTo>
                  <a:pt x="15463" y="422720"/>
                </a:moveTo>
                <a:lnTo>
                  <a:pt x="7592" y="408648"/>
                </a:lnTo>
                <a:lnTo>
                  <a:pt x="7123" y="403417"/>
                </a:lnTo>
                <a:lnTo>
                  <a:pt x="9910" y="405572"/>
                </a:lnTo>
                <a:lnTo>
                  <a:pt x="14326" y="406101"/>
                </a:lnTo>
                <a:lnTo>
                  <a:pt x="20152" y="406101"/>
                </a:lnTo>
                <a:lnTo>
                  <a:pt x="18471" y="408648"/>
                </a:lnTo>
                <a:lnTo>
                  <a:pt x="15180" y="413898"/>
                </a:lnTo>
                <a:lnTo>
                  <a:pt x="15253" y="416182"/>
                </a:lnTo>
                <a:lnTo>
                  <a:pt x="15325" y="418446"/>
                </a:lnTo>
                <a:lnTo>
                  <a:pt x="15397" y="420679"/>
                </a:lnTo>
                <a:lnTo>
                  <a:pt x="15463" y="422720"/>
                </a:lnTo>
                <a:close/>
              </a:path>
              <a:path w="4197984" h="2640965">
                <a:moveTo>
                  <a:pt x="20152" y="406101"/>
                </a:moveTo>
                <a:lnTo>
                  <a:pt x="14326" y="406101"/>
                </a:lnTo>
                <a:lnTo>
                  <a:pt x="22120" y="403417"/>
                </a:lnTo>
                <a:lnTo>
                  <a:pt x="21924" y="403417"/>
                </a:lnTo>
                <a:lnTo>
                  <a:pt x="20152" y="406101"/>
                </a:lnTo>
                <a:close/>
              </a:path>
              <a:path w="4197984" h="2640965">
                <a:moveTo>
                  <a:pt x="9063" y="320234"/>
                </a:moveTo>
                <a:lnTo>
                  <a:pt x="811" y="320234"/>
                </a:lnTo>
                <a:lnTo>
                  <a:pt x="559" y="315958"/>
                </a:lnTo>
                <a:lnTo>
                  <a:pt x="230" y="311705"/>
                </a:lnTo>
                <a:lnTo>
                  <a:pt x="0" y="307422"/>
                </a:lnTo>
                <a:lnTo>
                  <a:pt x="9063" y="307422"/>
                </a:lnTo>
                <a:lnTo>
                  <a:pt x="9063" y="320234"/>
                </a:lnTo>
                <a:close/>
              </a:path>
              <a:path w="4197984" h="2640965">
                <a:moveTo>
                  <a:pt x="256930" y="45178"/>
                </a:moveTo>
                <a:lnTo>
                  <a:pt x="245918" y="44823"/>
                </a:lnTo>
                <a:lnTo>
                  <a:pt x="247145" y="34062"/>
                </a:lnTo>
                <a:lnTo>
                  <a:pt x="251603" y="28338"/>
                </a:lnTo>
                <a:lnTo>
                  <a:pt x="258020" y="27658"/>
                </a:lnTo>
                <a:lnTo>
                  <a:pt x="265125" y="32027"/>
                </a:lnTo>
                <a:lnTo>
                  <a:pt x="262338" y="39901"/>
                </a:lnTo>
                <a:lnTo>
                  <a:pt x="256930" y="45178"/>
                </a:lnTo>
                <a:close/>
              </a:path>
              <a:path w="4197984" h="2640965">
                <a:moveTo>
                  <a:pt x="277930" y="1300171"/>
                </a:moveTo>
                <a:lnTo>
                  <a:pt x="268300" y="1300171"/>
                </a:lnTo>
                <a:lnTo>
                  <a:pt x="265021" y="1293795"/>
                </a:lnTo>
                <a:lnTo>
                  <a:pt x="261854" y="1287353"/>
                </a:lnTo>
                <a:lnTo>
                  <a:pt x="258629" y="1280944"/>
                </a:lnTo>
                <a:lnTo>
                  <a:pt x="264960" y="1276045"/>
                </a:lnTo>
                <a:lnTo>
                  <a:pt x="272654" y="1278006"/>
                </a:lnTo>
                <a:lnTo>
                  <a:pt x="278161" y="1286242"/>
                </a:lnTo>
                <a:lnTo>
                  <a:pt x="278036" y="1293795"/>
                </a:lnTo>
                <a:lnTo>
                  <a:pt x="277930" y="1300171"/>
                </a:lnTo>
                <a:close/>
              </a:path>
              <a:path w="4197984" h="2640965">
                <a:moveTo>
                  <a:pt x="1257502" y="1036162"/>
                </a:moveTo>
                <a:lnTo>
                  <a:pt x="1257395" y="1024757"/>
                </a:lnTo>
                <a:lnTo>
                  <a:pt x="1264622" y="1029048"/>
                </a:lnTo>
                <a:lnTo>
                  <a:pt x="1262284" y="1035221"/>
                </a:lnTo>
                <a:lnTo>
                  <a:pt x="1257502" y="1036162"/>
                </a:lnTo>
                <a:close/>
              </a:path>
              <a:path w="4197984" h="2640965">
                <a:moveTo>
                  <a:pt x="1284425" y="560291"/>
                </a:moveTo>
                <a:lnTo>
                  <a:pt x="1277581" y="556994"/>
                </a:lnTo>
                <a:lnTo>
                  <a:pt x="1283018" y="550811"/>
                </a:lnTo>
                <a:lnTo>
                  <a:pt x="1290565" y="558849"/>
                </a:lnTo>
                <a:lnTo>
                  <a:pt x="1284425" y="560291"/>
                </a:lnTo>
                <a:close/>
              </a:path>
              <a:path w="4197984" h="2640965">
                <a:moveTo>
                  <a:pt x="1257395" y="973531"/>
                </a:moveTo>
                <a:lnTo>
                  <a:pt x="1252479" y="964330"/>
                </a:lnTo>
                <a:lnTo>
                  <a:pt x="1256949" y="957503"/>
                </a:lnTo>
                <a:lnTo>
                  <a:pt x="1264850" y="950679"/>
                </a:lnTo>
                <a:lnTo>
                  <a:pt x="1270229" y="941489"/>
                </a:lnTo>
                <a:lnTo>
                  <a:pt x="1277091" y="949691"/>
                </a:lnTo>
                <a:lnTo>
                  <a:pt x="1276455" y="962252"/>
                </a:lnTo>
                <a:lnTo>
                  <a:pt x="1269497" y="972441"/>
                </a:lnTo>
                <a:lnTo>
                  <a:pt x="1257395" y="973531"/>
                </a:lnTo>
                <a:close/>
              </a:path>
              <a:path w="4197984" h="2640965">
                <a:moveTo>
                  <a:pt x="1289422" y="281804"/>
                </a:moveTo>
                <a:lnTo>
                  <a:pt x="1282197" y="270100"/>
                </a:lnTo>
                <a:lnTo>
                  <a:pt x="1284841" y="261147"/>
                </a:lnTo>
                <a:lnTo>
                  <a:pt x="1289775" y="262523"/>
                </a:lnTo>
                <a:lnTo>
                  <a:pt x="1289422" y="281804"/>
                </a:lnTo>
                <a:close/>
              </a:path>
              <a:path w="4197984" h="2640965">
                <a:moveTo>
                  <a:pt x="1278028" y="1002221"/>
                </a:moveTo>
                <a:lnTo>
                  <a:pt x="1271187" y="998927"/>
                </a:lnTo>
                <a:lnTo>
                  <a:pt x="1276631" y="992746"/>
                </a:lnTo>
                <a:lnTo>
                  <a:pt x="1284171" y="1000778"/>
                </a:lnTo>
                <a:lnTo>
                  <a:pt x="1278028" y="1002221"/>
                </a:lnTo>
                <a:close/>
              </a:path>
              <a:path w="4197984" h="2640965">
                <a:moveTo>
                  <a:pt x="1283125" y="747952"/>
                </a:moveTo>
                <a:lnTo>
                  <a:pt x="1283018" y="736550"/>
                </a:lnTo>
                <a:lnTo>
                  <a:pt x="1290240" y="740834"/>
                </a:lnTo>
                <a:lnTo>
                  <a:pt x="1287904" y="747007"/>
                </a:lnTo>
                <a:lnTo>
                  <a:pt x="1283125" y="747952"/>
                </a:lnTo>
                <a:close/>
              </a:path>
              <a:path w="4197984" h="2640965">
                <a:moveTo>
                  <a:pt x="1270229" y="19215"/>
                </a:moveTo>
                <a:lnTo>
                  <a:pt x="1270229" y="71"/>
                </a:lnTo>
                <a:lnTo>
                  <a:pt x="1285218" y="71"/>
                </a:lnTo>
                <a:lnTo>
                  <a:pt x="1287463" y="5292"/>
                </a:lnTo>
                <a:lnTo>
                  <a:pt x="1284136" y="16554"/>
                </a:lnTo>
                <a:lnTo>
                  <a:pt x="1270229" y="19215"/>
                </a:lnTo>
                <a:close/>
              </a:path>
              <a:path w="4197984" h="2640965">
                <a:moveTo>
                  <a:pt x="1269371" y="543253"/>
                </a:moveTo>
                <a:lnTo>
                  <a:pt x="1260481" y="540668"/>
                </a:lnTo>
                <a:lnTo>
                  <a:pt x="1259667" y="533545"/>
                </a:lnTo>
                <a:lnTo>
                  <a:pt x="1276631" y="531593"/>
                </a:lnTo>
                <a:lnTo>
                  <a:pt x="1269371" y="543253"/>
                </a:lnTo>
                <a:close/>
              </a:path>
              <a:path w="4197984" h="2640965">
                <a:moveTo>
                  <a:pt x="1257395" y="461136"/>
                </a:moveTo>
                <a:lnTo>
                  <a:pt x="1257395" y="441920"/>
                </a:lnTo>
                <a:lnTo>
                  <a:pt x="1264970" y="442358"/>
                </a:lnTo>
                <a:lnTo>
                  <a:pt x="1268548" y="446790"/>
                </a:lnTo>
                <a:lnTo>
                  <a:pt x="1271359" y="451991"/>
                </a:lnTo>
                <a:lnTo>
                  <a:pt x="1276633" y="454731"/>
                </a:lnTo>
                <a:lnTo>
                  <a:pt x="1275864" y="460142"/>
                </a:lnTo>
                <a:lnTo>
                  <a:pt x="1264938" y="460142"/>
                </a:lnTo>
                <a:lnTo>
                  <a:pt x="1257395" y="461136"/>
                </a:lnTo>
                <a:close/>
              </a:path>
              <a:path w="4197984" h="2640965">
                <a:moveTo>
                  <a:pt x="1275564" y="462249"/>
                </a:moveTo>
                <a:lnTo>
                  <a:pt x="1264938" y="460142"/>
                </a:lnTo>
                <a:lnTo>
                  <a:pt x="1275864" y="460142"/>
                </a:lnTo>
                <a:lnTo>
                  <a:pt x="1275564" y="462249"/>
                </a:lnTo>
                <a:close/>
              </a:path>
              <a:path w="4197984" h="2640965">
                <a:moveTo>
                  <a:pt x="1289422" y="147307"/>
                </a:moveTo>
                <a:lnTo>
                  <a:pt x="1282970" y="142545"/>
                </a:lnTo>
                <a:lnTo>
                  <a:pt x="1282290" y="132009"/>
                </a:lnTo>
                <a:lnTo>
                  <a:pt x="1283574" y="119513"/>
                </a:lnTo>
                <a:lnTo>
                  <a:pt x="1283018" y="108872"/>
                </a:lnTo>
                <a:lnTo>
                  <a:pt x="1288709" y="112817"/>
                </a:lnTo>
                <a:lnTo>
                  <a:pt x="1294476" y="116613"/>
                </a:lnTo>
                <a:lnTo>
                  <a:pt x="1299275" y="116613"/>
                </a:lnTo>
                <a:lnTo>
                  <a:pt x="1296568" y="124137"/>
                </a:lnTo>
                <a:lnTo>
                  <a:pt x="1291105" y="135811"/>
                </a:lnTo>
                <a:lnTo>
                  <a:pt x="1289422" y="147307"/>
                </a:lnTo>
                <a:close/>
              </a:path>
              <a:path w="4197984" h="2640965">
                <a:moveTo>
                  <a:pt x="1299275" y="116613"/>
                </a:moveTo>
                <a:lnTo>
                  <a:pt x="1294476" y="116613"/>
                </a:lnTo>
                <a:lnTo>
                  <a:pt x="1295823" y="108872"/>
                </a:lnTo>
                <a:lnTo>
                  <a:pt x="1300058" y="114439"/>
                </a:lnTo>
                <a:lnTo>
                  <a:pt x="1299275" y="116613"/>
                </a:lnTo>
                <a:close/>
              </a:path>
              <a:path w="4197984" h="2640965">
                <a:moveTo>
                  <a:pt x="1404756" y="671097"/>
                </a:moveTo>
                <a:lnTo>
                  <a:pt x="1404646" y="659684"/>
                </a:lnTo>
                <a:lnTo>
                  <a:pt x="1411875" y="663978"/>
                </a:lnTo>
                <a:lnTo>
                  <a:pt x="1409539" y="670155"/>
                </a:lnTo>
                <a:lnTo>
                  <a:pt x="1404756" y="671097"/>
                </a:lnTo>
                <a:close/>
              </a:path>
              <a:path w="4197984" h="2640965">
                <a:moveTo>
                  <a:pt x="1411158" y="696712"/>
                </a:moveTo>
                <a:lnTo>
                  <a:pt x="1411050" y="685308"/>
                </a:lnTo>
                <a:lnTo>
                  <a:pt x="1418277" y="689598"/>
                </a:lnTo>
                <a:lnTo>
                  <a:pt x="1415940" y="695771"/>
                </a:lnTo>
                <a:lnTo>
                  <a:pt x="1411158" y="696712"/>
                </a:lnTo>
                <a:close/>
              </a:path>
              <a:path w="4197984" h="2640965">
                <a:moveTo>
                  <a:pt x="1402165" y="763182"/>
                </a:moveTo>
                <a:lnTo>
                  <a:pt x="1397780" y="757928"/>
                </a:lnTo>
                <a:lnTo>
                  <a:pt x="1403232" y="751593"/>
                </a:lnTo>
                <a:lnTo>
                  <a:pt x="1417453" y="755766"/>
                </a:lnTo>
                <a:lnTo>
                  <a:pt x="1402165" y="763182"/>
                </a:lnTo>
                <a:close/>
              </a:path>
              <a:path w="4197984" h="2640965">
                <a:moveTo>
                  <a:pt x="1385543" y="1458868"/>
                </a:moveTo>
                <a:lnTo>
                  <a:pt x="1385425" y="1447463"/>
                </a:lnTo>
                <a:lnTo>
                  <a:pt x="1392662" y="1451753"/>
                </a:lnTo>
                <a:lnTo>
                  <a:pt x="1390329" y="1457927"/>
                </a:lnTo>
                <a:lnTo>
                  <a:pt x="1385543" y="1458868"/>
                </a:lnTo>
                <a:close/>
              </a:path>
              <a:path w="4197984" h="2640965">
                <a:moveTo>
                  <a:pt x="1257395" y="883840"/>
                </a:moveTo>
                <a:lnTo>
                  <a:pt x="1252937" y="878058"/>
                </a:lnTo>
                <a:lnTo>
                  <a:pt x="1257615" y="869546"/>
                </a:lnTo>
                <a:lnTo>
                  <a:pt x="1265391" y="860179"/>
                </a:lnTo>
                <a:lnTo>
                  <a:pt x="1270229" y="851829"/>
                </a:lnTo>
                <a:lnTo>
                  <a:pt x="1281994" y="863718"/>
                </a:lnTo>
                <a:lnTo>
                  <a:pt x="1277312" y="870509"/>
                </a:lnTo>
                <a:lnTo>
                  <a:pt x="1265880" y="875963"/>
                </a:lnTo>
                <a:lnTo>
                  <a:pt x="1257395" y="883840"/>
                </a:lnTo>
                <a:close/>
              </a:path>
              <a:path w="4197984" h="2640965">
                <a:moveTo>
                  <a:pt x="1315030" y="1088808"/>
                </a:moveTo>
                <a:lnTo>
                  <a:pt x="1316225" y="1078794"/>
                </a:lnTo>
                <a:lnTo>
                  <a:pt x="1320026" y="1071391"/>
                </a:lnTo>
                <a:lnTo>
                  <a:pt x="1324527" y="1064693"/>
                </a:lnTo>
                <a:lnTo>
                  <a:pt x="1327821" y="1056797"/>
                </a:lnTo>
                <a:lnTo>
                  <a:pt x="1337272" y="1062703"/>
                </a:lnTo>
                <a:lnTo>
                  <a:pt x="1337809" y="1075323"/>
                </a:lnTo>
                <a:lnTo>
                  <a:pt x="1330155" y="1086683"/>
                </a:lnTo>
                <a:lnTo>
                  <a:pt x="1315030" y="1088808"/>
                </a:lnTo>
                <a:close/>
              </a:path>
              <a:path w="4197984" h="2640965">
                <a:moveTo>
                  <a:pt x="1385543" y="1093811"/>
                </a:moveTo>
                <a:lnTo>
                  <a:pt x="1385425" y="1082405"/>
                </a:lnTo>
                <a:lnTo>
                  <a:pt x="1392662" y="1086696"/>
                </a:lnTo>
                <a:lnTo>
                  <a:pt x="1390329" y="1092870"/>
                </a:lnTo>
                <a:lnTo>
                  <a:pt x="1385543" y="1093811"/>
                </a:lnTo>
                <a:close/>
              </a:path>
              <a:path w="4197984" h="2640965">
                <a:moveTo>
                  <a:pt x="1404646" y="557216"/>
                </a:moveTo>
                <a:lnTo>
                  <a:pt x="1392516" y="553427"/>
                </a:lnTo>
                <a:lnTo>
                  <a:pt x="1386624" y="542565"/>
                </a:lnTo>
                <a:lnTo>
                  <a:pt x="1386543" y="529420"/>
                </a:lnTo>
                <a:lnTo>
                  <a:pt x="1391843" y="518784"/>
                </a:lnTo>
                <a:lnTo>
                  <a:pt x="1395192" y="527979"/>
                </a:lnTo>
                <a:lnTo>
                  <a:pt x="1395938" y="536799"/>
                </a:lnTo>
                <a:lnTo>
                  <a:pt x="1397838" y="546220"/>
                </a:lnTo>
                <a:lnTo>
                  <a:pt x="1404646" y="557216"/>
                </a:lnTo>
                <a:close/>
              </a:path>
              <a:path w="4197984" h="2640965">
                <a:moveTo>
                  <a:pt x="1029425" y="1119363"/>
                </a:moveTo>
                <a:lnTo>
                  <a:pt x="1024817" y="1119043"/>
                </a:lnTo>
                <a:lnTo>
                  <a:pt x="1019668" y="1116411"/>
                </a:lnTo>
                <a:lnTo>
                  <a:pt x="1014137" y="1114417"/>
                </a:lnTo>
                <a:lnTo>
                  <a:pt x="1018050" y="1109486"/>
                </a:lnTo>
                <a:lnTo>
                  <a:pt x="1022660" y="1109807"/>
                </a:lnTo>
                <a:lnTo>
                  <a:pt x="1027806" y="1112434"/>
                </a:lnTo>
                <a:lnTo>
                  <a:pt x="1033330" y="1114417"/>
                </a:lnTo>
                <a:lnTo>
                  <a:pt x="1029425" y="1119363"/>
                </a:lnTo>
                <a:close/>
              </a:path>
              <a:path w="4197984" h="2640965">
                <a:moveTo>
                  <a:pt x="1249596" y="521857"/>
                </a:moveTo>
                <a:lnTo>
                  <a:pt x="1243454" y="520415"/>
                </a:lnTo>
                <a:lnTo>
                  <a:pt x="1251006" y="512377"/>
                </a:lnTo>
                <a:lnTo>
                  <a:pt x="1256442" y="518559"/>
                </a:lnTo>
                <a:lnTo>
                  <a:pt x="1249596" y="521857"/>
                </a:lnTo>
                <a:close/>
              </a:path>
              <a:path w="4197984" h="2640965">
                <a:moveTo>
                  <a:pt x="1084563" y="1575567"/>
                </a:moveTo>
                <a:lnTo>
                  <a:pt x="1077975" y="1570682"/>
                </a:lnTo>
                <a:lnTo>
                  <a:pt x="1080032" y="1562883"/>
                </a:lnTo>
                <a:lnTo>
                  <a:pt x="1087551" y="1556626"/>
                </a:lnTo>
                <a:lnTo>
                  <a:pt x="1097351" y="1556367"/>
                </a:lnTo>
                <a:lnTo>
                  <a:pt x="1096987" y="1562883"/>
                </a:lnTo>
                <a:lnTo>
                  <a:pt x="1096928" y="1563942"/>
                </a:lnTo>
                <a:lnTo>
                  <a:pt x="1092501" y="1567513"/>
                </a:lnTo>
                <a:lnTo>
                  <a:pt x="1087302" y="1570311"/>
                </a:lnTo>
                <a:lnTo>
                  <a:pt x="1084563" y="1575567"/>
                </a:lnTo>
                <a:close/>
              </a:path>
              <a:path w="4197984" h="2640965">
                <a:moveTo>
                  <a:pt x="1067116" y="1325141"/>
                </a:moveTo>
                <a:lnTo>
                  <a:pt x="1071757" y="1319387"/>
                </a:lnTo>
                <a:lnTo>
                  <a:pt x="1077507" y="1314749"/>
                </a:lnTo>
                <a:lnTo>
                  <a:pt x="1072497" y="1320131"/>
                </a:lnTo>
                <a:lnTo>
                  <a:pt x="1067116" y="1325141"/>
                </a:lnTo>
                <a:close/>
              </a:path>
              <a:path w="4197984" h="2640965">
                <a:moveTo>
                  <a:pt x="1086145" y="1988039"/>
                </a:moveTo>
                <a:lnTo>
                  <a:pt x="1079687" y="1984499"/>
                </a:lnTo>
                <a:lnTo>
                  <a:pt x="1084563" y="1972667"/>
                </a:lnTo>
                <a:lnTo>
                  <a:pt x="1091812" y="1983894"/>
                </a:lnTo>
                <a:lnTo>
                  <a:pt x="1086145" y="1988039"/>
                </a:lnTo>
                <a:close/>
              </a:path>
              <a:path w="4197984" h="2640965">
                <a:moveTo>
                  <a:pt x="1078570" y="1832721"/>
                </a:moveTo>
                <a:lnTo>
                  <a:pt x="1070912" y="1828350"/>
                </a:lnTo>
                <a:lnTo>
                  <a:pt x="1071758" y="1818956"/>
                </a:lnTo>
                <a:lnTo>
                  <a:pt x="1082071" y="1817147"/>
                </a:lnTo>
                <a:lnTo>
                  <a:pt x="1082785" y="1824991"/>
                </a:lnTo>
                <a:lnTo>
                  <a:pt x="1090949" y="1825360"/>
                </a:lnTo>
                <a:lnTo>
                  <a:pt x="1087620" y="1831811"/>
                </a:lnTo>
                <a:lnTo>
                  <a:pt x="1078570" y="1832721"/>
                </a:lnTo>
                <a:close/>
              </a:path>
              <a:path w="4197984" h="2640965">
                <a:moveTo>
                  <a:pt x="1093838" y="1300485"/>
                </a:moveTo>
                <a:lnTo>
                  <a:pt x="1090683" y="1294037"/>
                </a:lnTo>
                <a:lnTo>
                  <a:pt x="1090752" y="1290219"/>
                </a:lnTo>
                <a:lnTo>
                  <a:pt x="1090861" y="1284246"/>
                </a:lnTo>
                <a:lnTo>
                  <a:pt x="1090949" y="1274536"/>
                </a:lnTo>
                <a:lnTo>
                  <a:pt x="1097956" y="1277137"/>
                </a:lnTo>
                <a:lnTo>
                  <a:pt x="1102253" y="1282453"/>
                </a:lnTo>
                <a:lnTo>
                  <a:pt x="1104100" y="1290219"/>
                </a:lnTo>
                <a:lnTo>
                  <a:pt x="1103755" y="1300170"/>
                </a:lnTo>
                <a:lnTo>
                  <a:pt x="1093838" y="1300485"/>
                </a:lnTo>
                <a:close/>
              </a:path>
              <a:path w="4197984" h="2640965">
                <a:moveTo>
                  <a:pt x="1105488" y="1078839"/>
                </a:moveTo>
                <a:lnTo>
                  <a:pt x="1098798" y="1077987"/>
                </a:lnTo>
                <a:lnTo>
                  <a:pt x="1090949" y="1063204"/>
                </a:lnTo>
                <a:lnTo>
                  <a:pt x="1104909" y="1071873"/>
                </a:lnTo>
                <a:lnTo>
                  <a:pt x="1105417" y="1077987"/>
                </a:lnTo>
                <a:lnTo>
                  <a:pt x="1105488" y="1078839"/>
                </a:lnTo>
                <a:close/>
              </a:path>
              <a:path w="4197984" h="2640965">
                <a:moveTo>
                  <a:pt x="1090949" y="768575"/>
                </a:moveTo>
                <a:lnTo>
                  <a:pt x="1083998" y="766974"/>
                </a:lnTo>
                <a:lnTo>
                  <a:pt x="1086638" y="755766"/>
                </a:lnTo>
                <a:lnTo>
                  <a:pt x="1078159" y="755766"/>
                </a:lnTo>
                <a:lnTo>
                  <a:pt x="1110186" y="736550"/>
                </a:lnTo>
                <a:lnTo>
                  <a:pt x="1108753" y="747721"/>
                </a:lnTo>
                <a:lnTo>
                  <a:pt x="1108728" y="747914"/>
                </a:lnTo>
                <a:lnTo>
                  <a:pt x="1102440" y="754442"/>
                </a:lnTo>
                <a:lnTo>
                  <a:pt x="1095215" y="760031"/>
                </a:lnTo>
                <a:lnTo>
                  <a:pt x="1090949" y="768575"/>
                </a:lnTo>
                <a:close/>
              </a:path>
              <a:path w="4197984" h="2640965">
                <a:moveTo>
                  <a:pt x="1122976" y="627673"/>
                </a:moveTo>
                <a:lnTo>
                  <a:pt x="1117466" y="623563"/>
                </a:lnTo>
                <a:lnTo>
                  <a:pt x="1113675" y="617748"/>
                </a:lnTo>
                <a:lnTo>
                  <a:pt x="1111337" y="610490"/>
                </a:lnTo>
                <a:lnTo>
                  <a:pt x="1110187" y="602053"/>
                </a:lnTo>
                <a:lnTo>
                  <a:pt x="1120000" y="601819"/>
                </a:lnTo>
                <a:lnTo>
                  <a:pt x="1125849" y="614847"/>
                </a:lnTo>
                <a:lnTo>
                  <a:pt x="1125950" y="615073"/>
                </a:lnTo>
                <a:lnTo>
                  <a:pt x="1135730" y="615073"/>
                </a:lnTo>
                <a:lnTo>
                  <a:pt x="1134790" y="619192"/>
                </a:lnTo>
                <a:lnTo>
                  <a:pt x="1123034" y="619192"/>
                </a:lnTo>
                <a:lnTo>
                  <a:pt x="1122976" y="627673"/>
                </a:lnTo>
                <a:close/>
              </a:path>
              <a:path w="4197984" h="2640965">
                <a:moveTo>
                  <a:pt x="1135730" y="615073"/>
                </a:moveTo>
                <a:lnTo>
                  <a:pt x="1125950" y="615073"/>
                </a:lnTo>
                <a:lnTo>
                  <a:pt x="1135782" y="614847"/>
                </a:lnTo>
                <a:lnTo>
                  <a:pt x="1135730" y="615073"/>
                </a:lnTo>
                <a:close/>
              </a:path>
              <a:path w="4197984" h="2640965">
                <a:moveTo>
                  <a:pt x="1134194" y="621801"/>
                </a:moveTo>
                <a:lnTo>
                  <a:pt x="1123034" y="619192"/>
                </a:lnTo>
                <a:lnTo>
                  <a:pt x="1134790" y="619192"/>
                </a:lnTo>
                <a:lnTo>
                  <a:pt x="1134194" y="621801"/>
                </a:lnTo>
                <a:close/>
              </a:path>
              <a:path w="4197984" h="2640965">
                <a:moveTo>
                  <a:pt x="1092366" y="1367283"/>
                </a:moveTo>
                <a:lnTo>
                  <a:pt x="1085516" y="1363985"/>
                </a:lnTo>
                <a:lnTo>
                  <a:pt x="1090949" y="1357801"/>
                </a:lnTo>
                <a:lnTo>
                  <a:pt x="1098508" y="1365840"/>
                </a:lnTo>
                <a:lnTo>
                  <a:pt x="1092366" y="1367283"/>
                </a:lnTo>
                <a:close/>
              </a:path>
              <a:path w="4197984" h="2640965">
                <a:moveTo>
                  <a:pt x="1039731" y="678900"/>
                </a:moveTo>
                <a:lnTo>
                  <a:pt x="1026926" y="678900"/>
                </a:lnTo>
                <a:lnTo>
                  <a:pt x="1026926" y="666104"/>
                </a:lnTo>
                <a:lnTo>
                  <a:pt x="1039731" y="666104"/>
                </a:lnTo>
                <a:lnTo>
                  <a:pt x="1039731" y="678900"/>
                </a:lnTo>
                <a:close/>
              </a:path>
              <a:path w="4197984" h="2640965">
                <a:moveTo>
                  <a:pt x="1023744" y="724938"/>
                </a:moveTo>
                <a:lnTo>
                  <a:pt x="1014493" y="721435"/>
                </a:lnTo>
                <a:lnTo>
                  <a:pt x="1014137" y="710927"/>
                </a:lnTo>
                <a:lnTo>
                  <a:pt x="1033330" y="710927"/>
                </a:lnTo>
                <a:lnTo>
                  <a:pt x="1032990" y="721435"/>
                </a:lnTo>
                <a:lnTo>
                  <a:pt x="1023744" y="724938"/>
                </a:lnTo>
                <a:close/>
              </a:path>
              <a:path w="4197984" h="2640965">
                <a:moveTo>
                  <a:pt x="1027599" y="645615"/>
                </a:moveTo>
                <a:lnTo>
                  <a:pt x="1021305" y="644030"/>
                </a:lnTo>
                <a:lnTo>
                  <a:pt x="1026926" y="634078"/>
                </a:lnTo>
                <a:lnTo>
                  <a:pt x="1033556" y="641432"/>
                </a:lnTo>
                <a:lnTo>
                  <a:pt x="1027599" y="645615"/>
                </a:lnTo>
                <a:close/>
              </a:path>
              <a:path w="4197984" h="2640965">
                <a:moveTo>
                  <a:pt x="1039730" y="826223"/>
                </a:moveTo>
                <a:lnTo>
                  <a:pt x="1026924" y="826223"/>
                </a:lnTo>
                <a:lnTo>
                  <a:pt x="1026924" y="813412"/>
                </a:lnTo>
                <a:lnTo>
                  <a:pt x="1039730" y="813412"/>
                </a:lnTo>
                <a:lnTo>
                  <a:pt x="1039730" y="826223"/>
                </a:lnTo>
                <a:close/>
              </a:path>
              <a:path w="4197984" h="2640965">
                <a:moveTo>
                  <a:pt x="1033454" y="1157860"/>
                </a:moveTo>
                <a:lnTo>
                  <a:pt x="1033330" y="1146458"/>
                </a:lnTo>
                <a:lnTo>
                  <a:pt x="1040574" y="1150737"/>
                </a:lnTo>
                <a:lnTo>
                  <a:pt x="1038242" y="1156912"/>
                </a:lnTo>
                <a:lnTo>
                  <a:pt x="1033454" y="1157860"/>
                </a:lnTo>
                <a:close/>
              </a:path>
              <a:path w="4197984" h="2640965">
                <a:moveTo>
                  <a:pt x="1053019" y="609629"/>
                </a:moveTo>
                <a:lnTo>
                  <a:pt x="1045200" y="609629"/>
                </a:lnTo>
                <a:lnTo>
                  <a:pt x="1045792" y="605952"/>
                </a:lnTo>
                <a:lnTo>
                  <a:pt x="1046131" y="602053"/>
                </a:lnTo>
                <a:lnTo>
                  <a:pt x="1052593" y="605379"/>
                </a:lnTo>
                <a:lnTo>
                  <a:pt x="1052900" y="608443"/>
                </a:lnTo>
                <a:lnTo>
                  <a:pt x="1053019" y="609629"/>
                </a:lnTo>
                <a:close/>
              </a:path>
              <a:path w="4197984" h="2640965">
                <a:moveTo>
                  <a:pt x="1049125" y="622098"/>
                </a:moveTo>
                <a:lnTo>
                  <a:pt x="1039730" y="621254"/>
                </a:lnTo>
                <a:lnTo>
                  <a:pt x="1039730" y="608443"/>
                </a:lnTo>
                <a:lnTo>
                  <a:pt x="1045200" y="609629"/>
                </a:lnTo>
                <a:lnTo>
                  <a:pt x="1053019" y="609629"/>
                </a:lnTo>
                <a:lnTo>
                  <a:pt x="1053502" y="614433"/>
                </a:lnTo>
                <a:lnTo>
                  <a:pt x="1049125" y="622098"/>
                </a:lnTo>
                <a:close/>
              </a:path>
              <a:path w="4197984" h="2640965">
                <a:moveTo>
                  <a:pt x="1044727" y="1296824"/>
                </a:moveTo>
                <a:lnTo>
                  <a:pt x="1038582" y="1295382"/>
                </a:lnTo>
                <a:lnTo>
                  <a:pt x="1046131" y="1287345"/>
                </a:lnTo>
                <a:lnTo>
                  <a:pt x="1051575" y="1293526"/>
                </a:lnTo>
                <a:lnTo>
                  <a:pt x="1044727" y="1296824"/>
                </a:lnTo>
                <a:close/>
              </a:path>
              <a:path w="4197984" h="2640965">
                <a:moveTo>
                  <a:pt x="1058938" y="1204089"/>
                </a:moveTo>
                <a:lnTo>
                  <a:pt x="1052586" y="1197505"/>
                </a:lnTo>
                <a:lnTo>
                  <a:pt x="1056062" y="1189712"/>
                </a:lnTo>
                <a:lnTo>
                  <a:pt x="1064181" y="1185905"/>
                </a:lnTo>
                <a:lnTo>
                  <a:pt x="1071759" y="1191280"/>
                </a:lnTo>
                <a:lnTo>
                  <a:pt x="1070764" y="1195639"/>
                </a:lnTo>
                <a:lnTo>
                  <a:pt x="1059026" y="1195639"/>
                </a:lnTo>
                <a:lnTo>
                  <a:pt x="1058938" y="1204089"/>
                </a:lnTo>
                <a:close/>
              </a:path>
              <a:path w="4197984" h="2640965">
                <a:moveTo>
                  <a:pt x="1070171" y="1198235"/>
                </a:moveTo>
                <a:lnTo>
                  <a:pt x="1059026" y="1195639"/>
                </a:lnTo>
                <a:lnTo>
                  <a:pt x="1070764" y="1195639"/>
                </a:lnTo>
                <a:lnTo>
                  <a:pt x="1070171" y="1198235"/>
                </a:lnTo>
                <a:close/>
              </a:path>
              <a:path w="4197984" h="2640965">
                <a:moveTo>
                  <a:pt x="1014135" y="704523"/>
                </a:moveTo>
                <a:lnTo>
                  <a:pt x="1006237" y="701721"/>
                </a:lnTo>
                <a:lnTo>
                  <a:pt x="1000989" y="696321"/>
                </a:lnTo>
                <a:lnTo>
                  <a:pt x="1001322" y="685630"/>
                </a:lnTo>
                <a:lnTo>
                  <a:pt x="1001332" y="685308"/>
                </a:lnTo>
                <a:lnTo>
                  <a:pt x="1009011" y="685630"/>
                </a:lnTo>
                <a:lnTo>
                  <a:pt x="1014135" y="704523"/>
                </a:lnTo>
                <a:close/>
              </a:path>
              <a:path w="4197984" h="2640965">
                <a:moveTo>
                  <a:pt x="1038581" y="1497258"/>
                </a:moveTo>
                <a:lnTo>
                  <a:pt x="1031010" y="1495989"/>
                </a:lnTo>
                <a:lnTo>
                  <a:pt x="1030999" y="1489681"/>
                </a:lnTo>
                <a:lnTo>
                  <a:pt x="1046131" y="1485910"/>
                </a:lnTo>
                <a:lnTo>
                  <a:pt x="1038581" y="1497258"/>
                </a:lnTo>
                <a:close/>
              </a:path>
              <a:path w="4197984" h="2640965">
                <a:moveTo>
                  <a:pt x="1327941" y="1170671"/>
                </a:moveTo>
                <a:lnTo>
                  <a:pt x="1327821" y="1159269"/>
                </a:lnTo>
                <a:lnTo>
                  <a:pt x="1335052" y="1163553"/>
                </a:lnTo>
                <a:lnTo>
                  <a:pt x="1332722" y="1169726"/>
                </a:lnTo>
                <a:lnTo>
                  <a:pt x="1327941" y="1170671"/>
                </a:lnTo>
                <a:close/>
              </a:path>
              <a:path w="4197984" h="2640965">
                <a:moveTo>
                  <a:pt x="1136256" y="686491"/>
                </a:moveTo>
                <a:lnTo>
                  <a:pt x="1128416" y="686491"/>
                </a:lnTo>
                <a:lnTo>
                  <a:pt x="1128992" y="682816"/>
                </a:lnTo>
                <a:lnTo>
                  <a:pt x="1129378" y="678900"/>
                </a:lnTo>
                <a:lnTo>
                  <a:pt x="1135830" y="682235"/>
                </a:lnTo>
                <a:lnTo>
                  <a:pt x="1136138" y="685308"/>
                </a:lnTo>
                <a:lnTo>
                  <a:pt x="1136256" y="686491"/>
                </a:lnTo>
                <a:close/>
              </a:path>
              <a:path w="4197984" h="2640965">
                <a:moveTo>
                  <a:pt x="1132363" y="698962"/>
                </a:moveTo>
                <a:lnTo>
                  <a:pt x="1122976" y="698117"/>
                </a:lnTo>
                <a:lnTo>
                  <a:pt x="1122976" y="685308"/>
                </a:lnTo>
                <a:lnTo>
                  <a:pt x="1128416" y="686491"/>
                </a:lnTo>
                <a:lnTo>
                  <a:pt x="1136256" y="686491"/>
                </a:lnTo>
                <a:lnTo>
                  <a:pt x="1136736" y="691295"/>
                </a:lnTo>
                <a:lnTo>
                  <a:pt x="1132363" y="698962"/>
                </a:lnTo>
                <a:close/>
              </a:path>
              <a:path w="4197984" h="2640965">
                <a:moveTo>
                  <a:pt x="1263795" y="377865"/>
                </a:moveTo>
                <a:lnTo>
                  <a:pt x="1254062" y="376419"/>
                </a:lnTo>
                <a:lnTo>
                  <a:pt x="1248888" y="370396"/>
                </a:lnTo>
                <a:lnTo>
                  <a:pt x="1246370" y="361706"/>
                </a:lnTo>
                <a:lnTo>
                  <a:pt x="1244604" y="352261"/>
                </a:lnTo>
                <a:lnTo>
                  <a:pt x="1251701" y="356354"/>
                </a:lnTo>
                <a:lnTo>
                  <a:pt x="1258114" y="361138"/>
                </a:lnTo>
                <a:lnTo>
                  <a:pt x="1262569" y="367885"/>
                </a:lnTo>
                <a:lnTo>
                  <a:pt x="1263795" y="377865"/>
                </a:lnTo>
                <a:close/>
              </a:path>
              <a:path w="4197984" h="2640965">
                <a:moveTo>
                  <a:pt x="1537637" y="505720"/>
                </a:moveTo>
                <a:lnTo>
                  <a:pt x="1530953" y="498527"/>
                </a:lnTo>
                <a:lnTo>
                  <a:pt x="1531527" y="488652"/>
                </a:lnTo>
                <a:lnTo>
                  <a:pt x="1545470" y="493161"/>
                </a:lnTo>
                <a:lnTo>
                  <a:pt x="1537637" y="505720"/>
                </a:lnTo>
                <a:close/>
              </a:path>
              <a:path w="4197984" h="2640965">
                <a:moveTo>
                  <a:pt x="1270229" y="96081"/>
                </a:moveTo>
                <a:lnTo>
                  <a:pt x="1265700" y="92585"/>
                </a:lnTo>
                <a:lnTo>
                  <a:pt x="1264151" y="86115"/>
                </a:lnTo>
                <a:lnTo>
                  <a:pt x="1264033" y="78222"/>
                </a:lnTo>
                <a:lnTo>
                  <a:pt x="1263905" y="74013"/>
                </a:lnTo>
                <a:lnTo>
                  <a:pt x="1263796" y="70458"/>
                </a:lnTo>
                <a:lnTo>
                  <a:pt x="1272234" y="74013"/>
                </a:lnTo>
                <a:lnTo>
                  <a:pt x="1275695" y="80739"/>
                </a:lnTo>
                <a:lnTo>
                  <a:pt x="1274814" y="88730"/>
                </a:lnTo>
                <a:lnTo>
                  <a:pt x="1270229" y="96081"/>
                </a:lnTo>
                <a:close/>
              </a:path>
              <a:path w="4197984" h="2640965">
                <a:moveTo>
                  <a:pt x="1257395" y="128092"/>
                </a:moveTo>
                <a:lnTo>
                  <a:pt x="1249006" y="125820"/>
                </a:lnTo>
                <a:lnTo>
                  <a:pt x="1247320" y="116823"/>
                </a:lnTo>
                <a:lnTo>
                  <a:pt x="1238204" y="115281"/>
                </a:lnTo>
                <a:lnTo>
                  <a:pt x="1241687" y="110765"/>
                </a:lnTo>
                <a:lnTo>
                  <a:pt x="1248630" y="109109"/>
                </a:lnTo>
                <a:lnTo>
                  <a:pt x="1256036" y="109109"/>
                </a:lnTo>
                <a:lnTo>
                  <a:pt x="1263796" y="108873"/>
                </a:lnTo>
                <a:lnTo>
                  <a:pt x="1263796" y="120513"/>
                </a:lnTo>
                <a:lnTo>
                  <a:pt x="1258357" y="120513"/>
                </a:lnTo>
                <a:lnTo>
                  <a:pt x="1257766" y="124190"/>
                </a:lnTo>
                <a:lnTo>
                  <a:pt x="1257395" y="128092"/>
                </a:lnTo>
                <a:close/>
              </a:path>
              <a:path w="4197984" h="2640965">
                <a:moveTo>
                  <a:pt x="1263796" y="121685"/>
                </a:moveTo>
                <a:lnTo>
                  <a:pt x="1258357" y="120513"/>
                </a:lnTo>
                <a:lnTo>
                  <a:pt x="1263796" y="120513"/>
                </a:lnTo>
                <a:lnTo>
                  <a:pt x="1263796" y="121685"/>
                </a:lnTo>
                <a:close/>
              </a:path>
              <a:path w="4197984" h="2640965">
                <a:moveTo>
                  <a:pt x="1263796" y="198550"/>
                </a:moveTo>
                <a:lnTo>
                  <a:pt x="1256130" y="198225"/>
                </a:lnTo>
                <a:lnTo>
                  <a:pt x="1252512" y="193839"/>
                </a:lnTo>
                <a:lnTo>
                  <a:pt x="1251429" y="187533"/>
                </a:lnTo>
                <a:lnTo>
                  <a:pt x="1251338" y="187004"/>
                </a:lnTo>
                <a:lnTo>
                  <a:pt x="1251127" y="182134"/>
                </a:lnTo>
                <a:lnTo>
                  <a:pt x="1251006" y="179334"/>
                </a:lnTo>
                <a:lnTo>
                  <a:pt x="1258876" y="182134"/>
                </a:lnTo>
                <a:lnTo>
                  <a:pt x="1264167" y="187533"/>
                </a:lnTo>
                <a:lnTo>
                  <a:pt x="1263807" y="198225"/>
                </a:lnTo>
                <a:lnTo>
                  <a:pt x="1263796" y="198550"/>
                </a:lnTo>
                <a:close/>
              </a:path>
              <a:path w="4197984" h="2640965">
                <a:moveTo>
                  <a:pt x="1206301" y="43430"/>
                </a:moveTo>
                <a:lnTo>
                  <a:pt x="1206176" y="32027"/>
                </a:lnTo>
                <a:lnTo>
                  <a:pt x="1213420" y="36312"/>
                </a:lnTo>
                <a:lnTo>
                  <a:pt x="1211089" y="42486"/>
                </a:lnTo>
                <a:lnTo>
                  <a:pt x="1206301" y="43430"/>
                </a:lnTo>
                <a:close/>
              </a:path>
              <a:path w="4197984" h="2640965">
                <a:moveTo>
                  <a:pt x="1220398" y="662761"/>
                </a:moveTo>
                <a:lnTo>
                  <a:pt x="1213552" y="659463"/>
                </a:lnTo>
                <a:lnTo>
                  <a:pt x="1218983" y="653281"/>
                </a:lnTo>
                <a:lnTo>
                  <a:pt x="1226536" y="661319"/>
                </a:lnTo>
                <a:lnTo>
                  <a:pt x="1220398" y="662761"/>
                </a:lnTo>
                <a:close/>
              </a:path>
              <a:path w="4197984" h="2640965">
                <a:moveTo>
                  <a:pt x="1174300" y="1202685"/>
                </a:moveTo>
                <a:lnTo>
                  <a:pt x="1174179" y="1191281"/>
                </a:lnTo>
                <a:lnTo>
                  <a:pt x="1181411" y="1195571"/>
                </a:lnTo>
                <a:lnTo>
                  <a:pt x="1179081" y="1201744"/>
                </a:lnTo>
                <a:lnTo>
                  <a:pt x="1174300" y="1202685"/>
                </a:lnTo>
                <a:close/>
              </a:path>
              <a:path w="4197984" h="2640965">
                <a:moveTo>
                  <a:pt x="1180697" y="254775"/>
                </a:moveTo>
                <a:lnTo>
                  <a:pt x="1180581" y="243369"/>
                </a:lnTo>
                <a:lnTo>
                  <a:pt x="1187811" y="247661"/>
                </a:lnTo>
                <a:lnTo>
                  <a:pt x="1185478" y="253834"/>
                </a:lnTo>
                <a:lnTo>
                  <a:pt x="1180697" y="254775"/>
                </a:lnTo>
                <a:close/>
              </a:path>
              <a:path w="4197984" h="2640965">
                <a:moveTo>
                  <a:pt x="1186985" y="582823"/>
                </a:moveTo>
                <a:lnTo>
                  <a:pt x="1186985" y="563619"/>
                </a:lnTo>
                <a:lnTo>
                  <a:pt x="1199773" y="563619"/>
                </a:lnTo>
                <a:lnTo>
                  <a:pt x="1200318" y="572160"/>
                </a:lnTo>
                <a:lnTo>
                  <a:pt x="1198514" y="578353"/>
                </a:lnTo>
                <a:lnTo>
                  <a:pt x="1194143" y="581980"/>
                </a:lnTo>
                <a:lnTo>
                  <a:pt x="1186985" y="582823"/>
                </a:lnTo>
                <a:close/>
              </a:path>
              <a:path w="4197984" h="2640965">
                <a:moveTo>
                  <a:pt x="1377623" y="944566"/>
                </a:moveTo>
                <a:lnTo>
                  <a:pt x="1371479" y="943126"/>
                </a:lnTo>
                <a:lnTo>
                  <a:pt x="1379024" y="935096"/>
                </a:lnTo>
                <a:lnTo>
                  <a:pt x="1384467" y="941271"/>
                </a:lnTo>
                <a:lnTo>
                  <a:pt x="1377623" y="944566"/>
                </a:lnTo>
                <a:close/>
              </a:path>
              <a:path w="4197984" h="2640965">
                <a:moveTo>
                  <a:pt x="1391952" y="274003"/>
                </a:moveTo>
                <a:lnTo>
                  <a:pt x="1391844" y="262600"/>
                </a:lnTo>
                <a:lnTo>
                  <a:pt x="1399071" y="266885"/>
                </a:lnTo>
                <a:lnTo>
                  <a:pt x="1396734" y="273059"/>
                </a:lnTo>
                <a:lnTo>
                  <a:pt x="1391952" y="274003"/>
                </a:lnTo>
                <a:close/>
              </a:path>
              <a:path w="4197984" h="2640965">
                <a:moveTo>
                  <a:pt x="1385425" y="403503"/>
                </a:moveTo>
                <a:lnTo>
                  <a:pt x="1379913" y="393488"/>
                </a:lnTo>
                <a:lnTo>
                  <a:pt x="1386154" y="388128"/>
                </a:lnTo>
                <a:lnTo>
                  <a:pt x="1392030" y="390456"/>
                </a:lnTo>
                <a:lnTo>
                  <a:pt x="1385425" y="403503"/>
                </a:lnTo>
                <a:close/>
              </a:path>
              <a:path w="4197984" h="2640965">
                <a:moveTo>
                  <a:pt x="1371782" y="793038"/>
                </a:moveTo>
                <a:lnTo>
                  <a:pt x="1362901" y="790456"/>
                </a:lnTo>
                <a:lnTo>
                  <a:pt x="1362082" y="783330"/>
                </a:lnTo>
                <a:lnTo>
                  <a:pt x="1379024" y="781370"/>
                </a:lnTo>
                <a:lnTo>
                  <a:pt x="1371782" y="793038"/>
                </a:lnTo>
                <a:close/>
              </a:path>
              <a:path w="4197984" h="2640965">
                <a:moveTo>
                  <a:pt x="1315030" y="166522"/>
                </a:moveTo>
                <a:lnTo>
                  <a:pt x="1308442" y="161628"/>
                </a:lnTo>
                <a:lnTo>
                  <a:pt x="1310499" y="153828"/>
                </a:lnTo>
                <a:lnTo>
                  <a:pt x="1318019" y="147571"/>
                </a:lnTo>
                <a:lnTo>
                  <a:pt x="1327821" y="147307"/>
                </a:lnTo>
                <a:lnTo>
                  <a:pt x="1327446" y="153828"/>
                </a:lnTo>
                <a:lnTo>
                  <a:pt x="1327385" y="154881"/>
                </a:lnTo>
                <a:lnTo>
                  <a:pt x="1322959" y="158454"/>
                </a:lnTo>
                <a:lnTo>
                  <a:pt x="1317767" y="161258"/>
                </a:lnTo>
                <a:lnTo>
                  <a:pt x="1315030" y="166522"/>
                </a:lnTo>
                <a:close/>
              </a:path>
              <a:path w="4197984" h="2640965">
                <a:moveTo>
                  <a:pt x="1366219" y="1742091"/>
                </a:moveTo>
                <a:lnTo>
                  <a:pt x="1355913" y="1729766"/>
                </a:lnTo>
                <a:lnTo>
                  <a:pt x="1356175" y="1724065"/>
                </a:lnTo>
                <a:lnTo>
                  <a:pt x="1356276" y="1721857"/>
                </a:lnTo>
                <a:lnTo>
                  <a:pt x="1361611" y="1724065"/>
                </a:lnTo>
                <a:lnTo>
                  <a:pt x="1366219" y="1742091"/>
                </a:lnTo>
                <a:close/>
              </a:path>
              <a:path w="4197984" h="2640965">
                <a:moveTo>
                  <a:pt x="1417939" y="910661"/>
                </a:moveTo>
                <a:lnTo>
                  <a:pt x="1410085" y="910661"/>
                </a:lnTo>
                <a:lnTo>
                  <a:pt x="1410681" y="906972"/>
                </a:lnTo>
                <a:lnTo>
                  <a:pt x="1411050" y="903070"/>
                </a:lnTo>
                <a:lnTo>
                  <a:pt x="1417512" y="906399"/>
                </a:lnTo>
                <a:lnTo>
                  <a:pt x="1417820" y="909478"/>
                </a:lnTo>
                <a:lnTo>
                  <a:pt x="1417939" y="910661"/>
                </a:lnTo>
                <a:close/>
              </a:path>
              <a:path w="4197984" h="2640965">
                <a:moveTo>
                  <a:pt x="1414043" y="923131"/>
                </a:moveTo>
                <a:lnTo>
                  <a:pt x="1404646" y="922289"/>
                </a:lnTo>
                <a:lnTo>
                  <a:pt x="1404646" y="909478"/>
                </a:lnTo>
                <a:lnTo>
                  <a:pt x="1410085" y="910661"/>
                </a:lnTo>
                <a:lnTo>
                  <a:pt x="1417939" y="910661"/>
                </a:lnTo>
                <a:lnTo>
                  <a:pt x="1418420" y="915460"/>
                </a:lnTo>
                <a:lnTo>
                  <a:pt x="1414043" y="923131"/>
                </a:lnTo>
                <a:close/>
              </a:path>
              <a:path w="4197984" h="2640965">
                <a:moveTo>
                  <a:pt x="1404423" y="340488"/>
                </a:moveTo>
                <a:lnTo>
                  <a:pt x="1399283" y="340488"/>
                </a:lnTo>
                <a:lnTo>
                  <a:pt x="1403225" y="338041"/>
                </a:lnTo>
                <a:lnTo>
                  <a:pt x="1404646" y="333045"/>
                </a:lnTo>
                <a:lnTo>
                  <a:pt x="1411910" y="334260"/>
                </a:lnTo>
                <a:lnTo>
                  <a:pt x="1408199" y="339450"/>
                </a:lnTo>
                <a:lnTo>
                  <a:pt x="1404647" y="339450"/>
                </a:lnTo>
                <a:lnTo>
                  <a:pt x="1404423" y="340488"/>
                </a:lnTo>
                <a:close/>
              </a:path>
              <a:path w="4197984" h="2640965">
                <a:moveTo>
                  <a:pt x="1411050" y="371477"/>
                </a:moveTo>
                <a:lnTo>
                  <a:pt x="1391843" y="339450"/>
                </a:lnTo>
                <a:lnTo>
                  <a:pt x="1399283" y="340488"/>
                </a:lnTo>
                <a:lnTo>
                  <a:pt x="1404423" y="340488"/>
                </a:lnTo>
                <a:lnTo>
                  <a:pt x="1402337" y="350136"/>
                </a:lnTo>
                <a:lnTo>
                  <a:pt x="1402291" y="350348"/>
                </a:lnTo>
                <a:lnTo>
                  <a:pt x="1409627" y="351536"/>
                </a:lnTo>
                <a:lnTo>
                  <a:pt x="1417453" y="352261"/>
                </a:lnTo>
                <a:lnTo>
                  <a:pt x="1414059" y="357421"/>
                </a:lnTo>
                <a:lnTo>
                  <a:pt x="1410783" y="362655"/>
                </a:lnTo>
                <a:lnTo>
                  <a:pt x="1411050" y="371477"/>
                </a:lnTo>
                <a:close/>
              </a:path>
              <a:path w="4197984" h="2640965">
                <a:moveTo>
                  <a:pt x="1404647" y="1537137"/>
                </a:moveTo>
                <a:lnTo>
                  <a:pt x="1394279" y="1536309"/>
                </a:lnTo>
                <a:lnTo>
                  <a:pt x="1388046" y="1531337"/>
                </a:lnTo>
                <a:lnTo>
                  <a:pt x="1385308" y="1522860"/>
                </a:lnTo>
                <a:lnTo>
                  <a:pt x="1385425" y="1511514"/>
                </a:lnTo>
                <a:lnTo>
                  <a:pt x="1395171" y="1512979"/>
                </a:lnTo>
                <a:lnTo>
                  <a:pt x="1400355" y="1519011"/>
                </a:lnTo>
                <a:lnTo>
                  <a:pt x="1402880" y="1527700"/>
                </a:lnTo>
                <a:lnTo>
                  <a:pt x="1404647" y="1537137"/>
                </a:lnTo>
                <a:close/>
              </a:path>
              <a:path w="4197984" h="2640965">
                <a:moveTo>
                  <a:pt x="1411051" y="1063204"/>
                </a:moveTo>
                <a:lnTo>
                  <a:pt x="1405511" y="1054334"/>
                </a:lnTo>
                <a:lnTo>
                  <a:pt x="1400002" y="1045431"/>
                </a:lnTo>
                <a:lnTo>
                  <a:pt x="1395216" y="1035803"/>
                </a:lnTo>
                <a:lnTo>
                  <a:pt x="1391844" y="1024757"/>
                </a:lnTo>
                <a:lnTo>
                  <a:pt x="1404554" y="1026448"/>
                </a:lnTo>
                <a:lnTo>
                  <a:pt x="1410145" y="1035273"/>
                </a:lnTo>
                <a:lnTo>
                  <a:pt x="1411387" y="1048452"/>
                </a:lnTo>
                <a:lnTo>
                  <a:pt x="1411051" y="1063204"/>
                </a:lnTo>
                <a:close/>
              </a:path>
              <a:path w="4197984" h="2640965">
                <a:moveTo>
                  <a:pt x="1379024" y="1204089"/>
                </a:moveTo>
                <a:lnTo>
                  <a:pt x="1372571" y="1200762"/>
                </a:lnTo>
                <a:lnTo>
                  <a:pt x="1371665" y="1191702"/>
                </a:lnTo>
                <a:lnTo>
                  <a:pt x="1376039" y="1184032"/>
                </a:lnTo>
                <a:lnTo>
                  <a:pt x="1385425" y="1184873"/>
                </a:lnTo>
                <a:lnTo>
                  <a:pt x="1387249" y="1195223"/>
                </a:lnTo>
                <a:lnTo>
                  <a:pt x="1379378" y="1195905"/>
                </a:lnTo>
                <a:lnTo>
                  <a:pt x="1379024" y="1204089"/>
                </a:lnTo>
                <a:close/>
              </a:path>
              <a:path w="4197984" h="2640965">
                <a:moveTo>
                  <a:pt x="1364452" y="1594133"/>
                </a:moveTo>
                <a:lnTo>
                  <a:pt x="1359073" y="1589124"/>
                </a:lnTo>
                <a:lnTo>
                  <a:pt x="1354066" y="1583741"/>
                </a:lnTo>
                <a:lnTo>
                  <a:pt x="1359817" y="1588378"/>
                </a:lnTo>
                <a:lnTo>
                  <a:pt x="1364452" y="1594133"/>
                </a:lnTo>
                <a:close/>
              </a:path>
              <a:path w="4197984" h="2640965">
                <a:moveTo>
                  <a:pt x="1315030" y="1312982"/>
                </a:moveTo>
                <a:lnTo>
                  <a:pt x="1307771" y="1301751"/>
                </a:lnTo>
                <a:lnTo>
                  <a:pt x="1313434" y="1297601"/>
                </a:lnTo>
                <a:lnTo>
                  <a:pt x="1319896" y="1301142"/>
                </a:lnTo>
                <a:lnTo>
                  <a:pt x="1315030" y="1312982"/>
                </a:lnTo>
                <a:close/>
              </a:path>
              <a:path w="4197984" h="2640965">
                <a:moveTo>
                  <a:pt x="1308629" y="1242524"/>
                </a:moveTo>
                <a:lnTo>
                  <a:pt x="1308629" y="1216884"/>
                </a:lnTo>
                <a:lnTo>
                  <a:pt x="1317435" y="1220886"/>
                </a:lnTo>
                <a:lnTo>
                  <a:pt x="1325287" y="1225842"/>
                </a:lnTo>
                <a:lnTo>
                  <a:pt x="1334409" y="1229531"/>
                </a:lnTo>
                <a:lnTo>
                  <a:pt x="1347027" y="1229727"/>
                </a:lnTo>
                <a:lnTo>
                  <a:pt x="1340002" y="1235498"/>
                </a:lnTo>
                <a:lnTo>
                  <a:pt x="1331018" y="1239310"/>
                </a:lnTo>
                <a:lnTo>
                  <a:pt x="1320439" y="1241530"/>
                </a:lnTo>
                <a:lnTo>
                  <a:pt x="1308629" y="1242524"/>
                </a:lnTo>
                <a:close/>
              </a:path>
              <a:path w="4197984" h="2640965">
                <a:moveTo>
                  <a:pt x="1302342" y="338044"/>
                </a:moveTo>
                <a:lnTo>
                  <a:pt x="1302225" y="326638"/>
                </a:lnTo>
                <a:lnTo>
                  <a:pt x="1309445" y="330930"/>
                </a:lnTo>
                <a:lnTo>
                  <a:pt x="1307116" y="337103"/>
                </a:lnTo>
                <a:lnTo>
                  <a:pt x="1302342" y="338044"/>
                </a:lnTo>
                <a:close/>
              </a:path>
              <a:path w="4197984" h="2640965">
                <a:moveTo>
                  <a:pt x="1327821" y="416299"/>
                </a:moveTo>
                <a:lnTo>
                  <a:pt x="1314257" y="414021"/>
                </a:lnTo>
                <a:lnTo>
                  <a:pt x="1308324" y="402484"/>
                </a:lnTo>
                <a:lnTo>
                  <a:pt x="1312140" y="391453"/>
                </a:lnTo>
                <a:lnTo>
                  <a:pt x="1327821" y="390693"/>
                </a:lnTo>
                <a:lnTo>
                  <a:pt x="1327821" y="416299"/>
                </a:lnTo>
                <a:close/>
              </a:path>
              <a:path w="4197984" h="2640965">
                <a:moveTo>
                  <a:pt x="1334221" y="1338586"/>
                </a:moveTo>
                <a:lnTo>
                  <a:pt x="1334403" y="1325971"/>
                </a:lnTo>
                <a:lnTo>
                  <a:pt x="1338084" y="1316847"/>
                </a:lnTo>
                <a:lnTo>
                  <a:pt x="1343035" y="1308989"/>
                </a:lnTo>
                <a:lnTo>
                  <a:pt x="1347027" y="1300169"/>
                </a:lnTo>
                <a:lnTo>
                  <a:pt x="1353564" y="1309565"/>
                </a:lnTo>
                <a:lnTo>
                  <a:pt x="1352678" y="1323510"/>
                </a:lnTo>
                <a:lnTo>
                  <a:pt x="1345765" y="1335389"/>
                </a:lnTo>
                <a:lnTo>
                  <a:pt x="1334221" y="1338586"/>
                </a:lnTo>
                <a:close/>
              </a:path>
              <a:path w="4197984" h="2640965">
                <a:moveTo>
                  <a:pt x="1353428" y="1466693"/>
                </a:moveTo>
                <a:lnTo>
                  <a:pt x="1346224" y="1454989"/>
                </a:lnTo>
                <a:lnTo>
                  <a:pt x="1348878" y="1446037"/>
                </a:lnTo>
                <a:lnTo>
                  <a:pt x="1353806" y="1447412"/>
                </a:lnTo>
                <a:lnTo>
                  <a:pt x="1353428" y="1466693"/>
                </a:lnTo>
                <a:close/>
              </a:path>
              <a:path w="4197984" h="2640965">
                <a:moveTo>
                  <a:pt x="1366344" y="2124984"/>
                </a:moveTo>
                <a:lnTo>
                  <a:pt x="1366219" y="2113584"/>
                </a:lnTo>
                <a:lnTo>
                  <a:pt x="1373463" y="2117862"/>
                </a:lnTo>
                <a:lnTo>
                  <a:pt x="1371132" y="2124037"/>
                </a:lnTo>
                <a:lnTo>
                  <a:pt x="1366344" y="2124984"/>
                </a:lnTo>
                <a:close/>
              </a:path>
              <a:path w="4197984" h="2640965">
                <a:moveTo>
                  <a:pt x="1377263" y="1408403"/>
                </a:moveTo>
                <a:lnTo>
                  <a:pt x="1371883" y="1403396"/>
                </a:lnTo>
                <a:lnTo>
                  <a:pt x="1366872" y="1398011"/>
                </a:lnTo>
                <a:lnTo>
                  <a:pt x="1372623" y="1402639"/>
                </a:lnTo>
                <a:lnTo>
                  <a:pt x="1377263" y="1408403"/>
                </a:lnTo>
                <a:close/>
              </a:path>
              <a:path w="4197984" h="2640965">
                <a:moveTo>
                  <a:pt x="1372747" y="1388422"/>
                </a:moveTo>
                <a:lnTo>
                  <a:pt x="1372623" y="1377006"/>
                </a:lnTo>
                <a:lnTo>
                  <a:pt x="1379867" y="1381299"/>
                </a:lnTo>
                <a:lnTo>
                  <a:pt x="1377535" y="1387479"/>
                </a:lnTo>
                <a:lnTo>
                  <a:pt x="1372747" y="1388422"/>
                </a:lnTo>
                <a:close/>
              </a:path>
              <a:path w="4197984" h="2640965">
                <a:moveTo>
                  <a:pt x="1367991" y="204310"/>
                </a:moveTo>
                <a:lnTo>
                  <a:pt x="1372623" y="198550"/>
                </a:lnTo>
                <a:lnTo>
                  <a:pt x="1378387" y="193914"/>
                </a:lnTo>
                <a:lnTo>
                  <a:pt x="1373378" y="199300"/>
                </a:lnTo>
                <a:lnTo>
                  <a:pt x="1367991" y="204310"/>
                </a:lnTo>
                <a:close/>
              </a:path>
              <a:path w="4197984" h="2640965">
                <a:moveTo>
                  <a:pt x="1379024" y="371477"/>
                </a:moveTo>
                <a:lnTo>
                  <a:pt x="1372021" y="368877"/>
                </a:lnTo>
                <a:lnTo>
                  <a:pt x="1367730" y="363564"/>
                </a:lnTo>
                <a:lnTo>
                  <a:pt x="1365886" y="355768"/>
                </a:lnTo>
                <a:lnTo>
                  <a:pt x="1366219" y="345854"/>
                </a:lnTo>
                <a:lnTo>
                  <a:pt x="1371731" y="349956"/>
                </a:lnTo>
                <a:lnTo>
                  <a:pt x="1375528" y="355768"/>
                </a:lnTo>
                <a:lnTo>
                  <a:pt x="1377871" y="363030"/>
                </a:lnTo>
                <a:lnTo>
                  <a:pt x="1379024" y="371477"/>
                </a:lnTo>
                <a:close/>
              </a:path>
              <a:path w="4197984" h="2640965">
                <a:moveTo>
                  <a:pt x="1370986" y="591819"/>
                </a:moveTo>
                <a:lnTo>
                  <a:pt x="1366037" y="591819"/>
                </a:lnTo>
                <a:lnTo>
                  <a:pt x="1366125" y="584391"/>
                </a:lnTo>
                <a:lnTo>
                  <a:pt x="1366219" y="576415"/>
                </a:lnTo>
                <a:lnTo>
                  <a:pt x="1373460" y="584391"/>
                </a:lnTo>
                <a:lnTo>
                  <a:pt x="1370986" y="591819"/>
                </a:lnTo>
                <a:close/>
              </a:path>
              <a:path w="4197984" h="2640965">
                <a:moveTo>
                  <a:pt x="1366344" y="30619"/>
                </a:moveTo>
                <a:lnTo>
                  <a:pt x="1366219" y="19215"/>
                </a:lnTo>
                <a:lnTo>
                  <a:pt x="1373463" y="23500"/>
                </a:lnTo>
                <a:lnTo>
                  <a:pt x="1371132" y="29674"/>
                </a:lnTo>
                <a:lnTo>
                  <a:pt x="1366344" y="30619"/>
                </a:lnTo>
                <a:close/>
              </a:path>
              <a:path w="4197984" h="2640965">
                <a:moveTo>
                  <a:pt x="1372623" y="134495"/>
                </a:moveTo>
                <a:lnTo>
                  <a:pt x="1361591" y="126105"/>
                </a:lnTo>
                <a:lnTo>
                  <a:pt x="1365924" y="116338"/>
                </a:lnTo>
                <a:lnTo>
                  <a:pt x="1376808" y="106045"/>
                </a:lnTo>
                <a:lnTo>
                  <a:pt x="1385425" y="96080"/>
                </a:lnTo>
                <a:lnTo>
                  <a:pt x="1390951" y="101761"/>
                </a:lnTo>
                <a:lnTo>
                  <a:pt x="1394081" y="109838"/>
                </a:lnTo>
                <a:lnTo>
                  <a:pt x="1396089" y="119039"/>
                </a:lnTo>
                <a:lnTo>
                  <a:pt x="1397153" y="123507"/>
                </a:lnTo>
                <a:lnTo>
                  <a:pt x="1373458" y="123507"/>
                </a:lnTo>
                <a:lnTo>
                  <a:pt x="1372623" y="134495"/>
                </a:lnTo>
                <a:close/>
              </a:path>
              <a:path w="4197984" h="2640965">
                <a:moveTo>
                  <a:pt x="1386907" y="128569"/>
                </a:moveTo>
                <a:lnTo>
                  <a:pt x="1378432" y="124287"/>
                </a:lnTo>
                <a:lnTo>
                  <a:pt x="1373458" y="123507"/>
                </a:lnTo>
                <a:lnTo>
                  <a:pt x="1397153" y="123507"/>
                </a:lnTo>
                <a:lnTo>
                  <a:pt x="1398246" y="128091"/>
                </a:lnTo>
                <a:lnTo>
                  <a:pt x="1386907" y="128569"/>
                </a:lnTo>
                <a:close/>
              </a:path>
              <a:path w="4197984" h="2640965">
                <a:moveTo>
                  <a:pt x="1379024" y="32027"/>
                </a:moveTo>
                <a:lnTo>
                  <a:pt x="1379575" y="22962"/>
                </a:lnTo>
                <a:lnTo>
                  <a:pt x="1382961" y="16739"/>
                </a:lnTo>
                <a:lnTo>
                  <a:pt x="1389184" y="13352"/>
                </a:lnTo>
                <a:lnTo>
                  <a:pt x="1398246" y="12796"/>
                </a:lnTo>
                <a:lnTo>
                  <a:pt x="1397696" y="21861"/>
                </a:lnTo>
                <a:lnTo>
                  <a:pt x="1394310" y="28088"/>
                </a:lnTo>
                <a:lnTo>
                  <a:pt x="1388086" y="31476"/>
                </a:lnTo>
                <a:lnTo>
                  <a:pt x="1379024" y="32027"/>
                </a:lnTo>
                <a:close/>
              </a:path>
              <a:path w="4197984" h="2640965">
                <a:moveTo>
                  <a:pt x="1347027" y="147307"/>
                </a:moveTo>
                <a:lnTo>
                  <a:pt x="1335793" y="140354"/>
                </a:lnTo>
                <a:lnTo>
                  <a:pt x="1329131" y="124475"/>
                </a:lnTo>
                <a:lnTo>
                  <a:pt x="1331416" y="110403"/>
                </a:lnTo>
                <a:lnTo>
                  <a:pt x="1347027" y="108872"/>
                </a:lnTo>
                <a:lnTo>
                  <a:pt x="1341588" y="117694"/>
                </a:lnTo>
                <a:lnTo>
                  <a:pt x="1342993" y="125555"/>
                </a:lnTo>
                <a:lnTo>
                  <a:pt x="1346414" y="134684"/>
                </a:lnTo>
                <a:lnTo>
                  <a:pt x="1347027" y="147307"/>
                </a:lnTo>
                <a:close/>
              </a:path>
              <a:path w="4197984" h="2640965">
                <a:moveTo>
                  <a:pt x="1315030" y="243369"/>
                </a:moveTo>
                <a:lnTo>
                  <a:pt x="1315047" y="233788"/>
                </a:lnTo>
                <a:lnTo>
                  <a:pt x="1319642" y="228785"/>
                </a:lnTo>
                <a:lnTo>
                  <a:pt x="1325128" y="224670"/>
                </a:lnTo>
                <a:lnTo>
                  <a:pt x="1327821" y="217751"/>
                </a:lnTo>
                <a:lnTo>
                  <a:pt x="1337603" y="223297"/>
                </a:lnTo>
                <a:lnTo>
                  <a:pt x="1337711" y="228785"/>
                </a:lnTo>
                <a:lnTo>
                  <a:pt x="1337803" y="233497"/>
                </a:lnTo>
                <a:lnTo>
                  <a:pt x="1329814" y="242228"/>
                </a:lnTo>
                <a:lnTo>
                  <a:pt x="1315030" y="243369"/>
                </a:lnTo>
                <a:close/>
              </a:path>
              <a:path w="4197984" h="2640965">
                <a:moveTo>
                  <a:pt x="1351777" y="1264321"/>
                </a:moveTo>
                <a:lnTo>
                  <a:pt x="1346835" y="1264321"/>
                </a:lnTo>
                <a:lnTo>
                  <a:pt x="1346927" y="1256894"/>
                </a:lnTo>
                <a:lnTo>
                  <a:pt x="1347027" y="1248928"/>
                </a:lnTo>
                <a:lnTo>
                  <a:pt x="1354254" y="1256894"/>
                </a:lnTo>
                <a:lnTo>
                  <a:pt x="1351777" y="1264321"/>
                </a:lnTo>
                <a:close/>
              </a:path>
              <a:path w="4197984" h="2640965">
                <a:moveTo>
                  <a:pt x="1332817" y="662761"/>
                </a:moveTo>
                <a:lnTo>
                  <a:pt x="1326672" y="661319"/>
                </a:lnTo>
                <a:lnTo>
                  <a:pt x="1334221" y="653281"/>
                </a:lnTo>
                <a:lnTo>
                  <a:pt x="1339664" y="659463"/>
                </a:lnTo>
                <a:lnTo>
                  <a:pt x="1332817" y="662761"/>
                </a:lnTo>
                <a:close/>
              </a:path>
              <a:path w="4197984" h="2640965">
                <a:moveTo>
                  <a:pt x="1353428" y="102485"/>
                </a:moveTo>
                <a:lnTo>
                  <a:pt x="1346974" y="97718"/>
                </a:lnTo>
                <a:lnTo>
                  <a:pt x="1346298" y="87183"/>
                </a:lnTo>
                <a:lnTo>
                  <a:pt x="1347587" y="74692"/>
                </a:lnTo>
                <a:lnTo>
                  <a:pt x="1347027" y="64054"/>
                </a:lnTo>
                <a:lnTo>
                  <a:pt x="1353473" y="68804"/>
                </a:lnTo>
                <a:lnTo>
                  <a:pt x="1354146" y="79337"/>
                </a:lnTo>
                <a:lnTo>
                  <a:pt x="1352860" y="91836"/>
                </a:lnTo>
                <a:lnTo>
                  <a:pt x="1353428" y="102485"/>
                </a:lnTo>
                <a:close/>
              </a:path>
              <a:path w="4197984" h="2640965">
                <a:moveTo>
                  <a:pt x="1327946" y="314881"/>
                </a:moveTo>
                <a:lnTo>
                  <a:pt x="1322483" y="314881"/>
                </a:lnTo>
                <a:lnTo>
                  <a:pt x="1326397" y="312406"/>
                </a:lnTo>
                <a:lnTo>
                  <a:pt x="1327820" y="307422"/>
                </a:lnTo>
                <a:lnTo>
                  <a:pt x="1335096" y="308641"/>
                </a:lnTo>
                <a:lnTo>
                  <a:pt x="1331400" y="313831"/>
                </a:lnTo>
                <a:lnTo>
                  <a:pt x="1327820" y="313831"/>
                </a:lnTo>
                <a:lnTo>
                  <a:pt x="1327946" y="314881"/>
                </a:lnTo>
                <a:close/>
              </a:path>
              <a:path w="4197984" h="2640965">
                <a:moveTo>
                  <a:pt x="1334221" y="339450"/>
                </a:moveTo>
                <a:lnTo>
                  <a:pt x="1329016" y="333456"/>
                </a:lnTo>
                <a:lnTo>
                  <a:pt x="1322387" y="328881"/>
                </a:lnTo>
                <a:lnTo>
                  <a:pt x="1316877" y="323186"/>
                </a:lnTo>
                <a:lnTo>
                  <a:pt x="1315029" y="313831"/>
                </a:lnTo>
                <a:lnTo>
                  <a:pt x="1322483" y="314881"/>
                </a:lnTo>
                <a:lnTo>
                  <a:pt x="1327946" y="314881"/>
                </a:lnTo>
                <a:lnTo>
                  <a:pt x="1328680" y="320978"/>
                </a:lnTo>
                <a:lnTo>
                  <a:pt x="1331259" y="326407"/>
                </a:lnTo>
                <a:lnTo>
                  <a:pt x="1333719" y="331952"/>
                </a:lnTo>
                <a:lnTo>
                  <a:pt x="1334221" y="339450"/>
                </a:lnTo>
                <a:close/>
              </a:path>
              <a:path w="4197984" h="2640965">
                <a:moveTo>
                  <a:pt x="1334343" y="824814"/>
                </a:moveTo>
                <a:lnTo>
                  <a:pt x="1334221" y="813412"/>
                </a:lnTo>
                <a:lnTo>
                  <a:pt x="1341454" y="817691"/>
                </a:lnTo>
                <a:lnTo>
                  <a:pt x="1339125" y="823866"/>
                </a:lnTo>
                <a:lnTo>
                  <a:pt x="1334343" y="824814"/>
                </a:lnTo>
                <a:close/>
              </a:path>
              <a:path w="4197984" h="2640965">
                <a:moveTo>
                  <a:pt x="2966786" y="2080136"/>
                </a:moveTo>
                <a:lnTo>
                  <a:pt x="2966665" y="2068730"/>
                </a:lnTo>
                <a:lnTo>
                  <a:pt x="2973898" y="2073021"/>
                </a:lnTo>
                <a:lnTo>
                  <a:pt x="2971567" y="2079195"/>
                </a:lnTo>
                <a:lnTo>
                  <a:pt x="2966786" y="2080136"/>
                </a:lnTo>
                <a:close/>
              </a:path>
              <a:path w="4197984" h="2640965">
                <a:moveTo>
                  <a:pt x="2965640" y="1800270"/>
                </a:moveTo>
                <a:lnTo>
                  <a:pt x="2953889" y="1793349"/>
                </a:lnTo>
                <a:lnTo>
                  <a:pt x="2954306" y="1785770"/>
                </a:lnTo>
                <a:lnTo>
                  <a:pt x="2958733" y="1782190"/>
                </a:lnTo>
                <a:lnTo>
                  <a:pt x="2963932" y="1779378"/>
                </a:lnTo>
                <a:lnTo>
                  <a:pt x="2966665" y="1774102"/>
                </a:lnTo>
                <a:lnTo>
                  <a:pt x="2976990" y="1782993"/>
                </a:lnTo>
                <a:lnTo>
                  <a:pt x="2974994" y="1794267"/>
                </a:lnTo>
                <a:lnTo>
                  <a:pt x="2965640" y="1800270"/>
                </a:lnTo>
                <a:close/>
              </a:path>
              <a:path w="4197984" h="2640965">
                <a:moveTo>
                  <a:pt x="2947610" y="2189012"/>
                </a:moveTo>
                <a:lnTo>
                  <a:pt x="2947489" y="2177607"/>
                </a:lnTo>
                <a:lnTo>
                  <a:pt x="2954721" y="2181898"/>
                </a:lnTo>
                <a:lnTo>
                  <a:pt x="2952391" y="2188071"/>
                </a:lnTo>
                <a:lnTo>
                  <a:pt x="2947610" y="2189012"/>
                </a:lnTo>
                <a:close/>
              </a:path>
              <a:path w="4197984" h="2640965">
                <a:moveTo>
                  <a:pt x="2960401" y="1888004"/>
                </a:moveTo>
                <a:lnTo>
                  <a:pt x="2960294" y="1876602"/>
                </a:lnTo>
                <a:lnTo>
                  <a:pt x="2967521" y="1880881"/>
                </a:lnTo>
                <a:lnTo>
                  <a:pt x="2965184" y="1887056"/>
                </a:lnTo>
                <a:lnTo>
                  <a:pt x="2960401" y="1888004"/>
                </a:lnTo>
                <a:close/>
              </a:path>
              <a:path w="4197984" h="2640965">
                <a:moveTo>
                  <a:pt x="2947489" y="1748496"/>
                </a:moveTo>
                <a:lnTo>
                  <a:pt x="2934684" y="1748496"/>
                </a:lnTo>
                <a:lnTo>
                  <a:pt x="2934684" y="1735687"/>
                </a:lnTo>
                <a:lnTo>
                  <a:pt x="2947489" y="1735687"/>
                </a:lnTo>
                <a:lnTo>
                  <a:pt x="2947489" y="1748496"/>
                </a:lnTo>
                <a:close/>
              </a:path>
              <a:path w="4197984" h="2640965">
                <a:moveTo>
                  <a:pt x="2998707" y="2529883"/>
                </a:moveTo>
                <a:lnTo>
                  <a:pt x="2992238" y="2526551"/>
                </a:lnTo>
                <a:lnTo>
                  <a:pt x="2991327" y="2517493"/>
                </a:lnTo>
                <a:lnTo>
                  <a:pt x="2995706" y="2509823"/>
                </a:lnTo>
                <a:lnTo>
                  <a:pt x="3005109" y="2510653"/>
                </a:lnTo>
                <a:lnTo>
                  <a:pt x="3006888" y="2521001"/>
                </a:lnTo>
                <a:lnTo>
                  <a:pt x="2999032" y="2521685"/>
                </a:lnTo>
                <a:lnTo>
                  <a:pt x="2998707" y="2529883"/>
                </a:lnTo>
                <a:close/>
              </a:path>
              <a:path w="4197984" h="2640965">
                <a:moveTo>
                  <a:pt x="2973069" y="2453034"/>
                </a:moveTo>
                <a:lnTo>
                  <a:pt x="2975403" y="2442592"/>
                </a:lnTo>
                <a:lnTo>
                  <a:pt x="2978384" y="2432871"/>
                </a:lnTo>
                <a:lnTo>
                  <a:pt x="2985118" y="2428424"/>
                </a:lnTo>
                <a:lnTo>
                  <a:pt x="2998707" y="2433803"/>
                </a:lnTo>
                <a:lnTo>
                  <a:pt x="2997240" y="2443553"/>
                </a:lnTo>
                <a:lnTo>
                  <a:pt x="2991213" y="2448739"/>
                </a:lnTo>
                <a:lnTo>
                  <a:pt x="2982523" y="2451265"/>
                </a:lnTo>
                <a:lnTo>
                  <a:pt x="2973069" y="2453034"/>
                </a:lnTo>
                <a:close/>
              </a:path>
              <a:path w="4197984" h="2640965">
                <a:moveTo>
                  <a:pt x="2979471" y="2286509"/>
                </a:moveTo>
                <a:lnTo>
                  <a:pt x="2971806" y="2286181"/>
                </a:lnTo>
                <a:lnTo>
                  <a:pt x="2968189" y="2281795"/>
                </a:lnTo>
                <a:lnTo>
                  <a:pt x="2967101" y="2275478"/>
                </a:lnTo>
                <a:lnTo>
                  <a:pt x="2967012" y="2274958"/>
                </a:lnTo>
                <a:lnTo>
                  <a:pt x="2966665" y="2267279"/>
                </a:lnTo>
                <a:lnTo>
                  <a:pt x="2974582" y="2270097"/>
                </a:lnTo>
                <a:lnTo>
                  <a:pt x="2979827" y="2275478"/>
                </a:lnTo>
                <a:lnTo>
                  <a:pt x="2979482" y="2286181"/>
                </a:lnTo>
                <a:lnTo>
                  <a:pt x="2979471" y="2286509"/>
                </a:lnTo>
                <a:close/>
              </a:path>
              <a:path w="4197984" h="2640965">
                <a:moveTo>
                  <a:pt x="2960401" y="2361952"/>
                </a:moveTo>
                <a:lnTo>
                  <a:pt x="2960294" y="2350534"/>
                </a:lnTo>
                <a:lnTo>
                  <a:pt x="2967521" y="2354830"/>
                </a:lnTo>
                <a:lnTo>
                  <a:pt x="2965184" y="2361010"/>
                </a:lnTo>
                <a:lnTo>
                  <a:pt x="2960401" y="2361952"/>
                </a:lnTo>
                <a:close/>
              </a:path>
              <a:path w="4197984" h="2640965">
                <a:moveTo>
                  <a:pt x="2966786" y="2195429"/>
                </a:moveTo>
                <a:lnTo>
                  <a:pt x="2966665" y="2184010"/>
                </a:lnTo>
                <a:lnTo>
                  <a:pt x="2973898" y="2188306"/>
                </a:lnTo>
                <a:lnTo>
                  <a:pt x="2971567" y="2194487"/>
                </a:lnTo>
                <a:lnTo>
                  <a:pt x="2966786" y="2195429"/>
                </a:lnTo>
                <a:close/>
              </a:path>
              <a:path w="4197984" h="2640965">
                <a:moveTo>
                  <a:pt x="2761821" y="2600341"/>
                </a:moveTo>
                <a:lnTo>
                  <a:pt x="2769328" y="2590229"/>
                </a:lnTo>
                <a:lnTo>
                  <a:pt x="2777060" y="2580349"/>
                </a:lnTo>
                <a:lnTo>
                  <a:pt x="2786776" y="2572454"/>
                </a:lnTo>
                <a:lnTo>
                  <a:pt x="2800234" y="2568299"/>
                </a:lnTo>
                <a:lnTo>
                  <a:pt x="2792727" y="2578412"/>
                </a:lnTo>
                <a:lnTo>
                  <a:pt x="2784995" y="2588296"/>
                </a:lnTo>
                <a:lnTo>
                  <a:pt x="2775280" y="2596192"/>
                </a:lnTo>
                <a:lnTo>
                  <a:pt x="2761821" y="2600341"/>
                </a:lnTo>
                <a:close/>
              </a:path>
              <a:path w="4197984" h="2640965">
                <a:moveTo>
                  <a:pt x="2800234" y="2529883"/>
                </a:moveTo>
                <a:lnTo>
                  <a:pt x="2787429" y="2529883"/>
                </a:lnTo>
                <a:lnTo>
                  <a:pt x="2787429" y="2517056"/>
                </a:lnTo>
                <a:lnTo>
                  <a:pt x="2800234" y="2517056"/>
                </a:lnTo>
                <a:lnTo>
                  <a:pt x="2800234" y="2529883"/>
                </a:lnTo>
                <a:close/>
              </a:path>
              <a:path w="4197984" h="2640965">
                <a:moveTo>
                  <a:pt x="2486636" y="2640554"/>
                </a:moveTo>
                <a:lnTo>
                  <a:pt x="2479262" y="2640554"/>
                </a:lnTo>
                <a:lnTo>
                  <a:pt x="2479278" y="2636138"/>
                </a:lnTo>
                <a:lnTo>
                  <a:pt x="2480029" y="2632875"/>
                </a:lnTo>
                <a:lnTo>
                  <a:pt x="2480149" y="2632353"/>
                </a:lnTo>
                <a:lnTo>
                  <a:pt x="2487815" y="2632875"/>
                </a:lnTo>
                <a:lnTo>
                  <a:pt x="2488336" y="2637212"/>
                </a:lnTo>
                <a:lnTo>
                  <a:pt x="2486636" y="2640554"/>
                </a:lnTo>
                <a:close/>
              </a:path>
              <a:path w="4197984" h="2640965">
                <a:moveTo>
                  <a:pt x="2825844" y="1927830"/>
                </a:moveTo>
                <a:lnTo>
                  <a:pt x="2820657" y="1926630"/>
                </a:lnTo>
                <a:lnTo>
                  <a:pt x="2819470" y="1921396"/>
                </a:lnTo>
                <a:lnTo>
                  <a:pt x="2813039" y="1921396"/>
                </a:lnTo>
                <a:lnTo>
                  <a:pt x="2813039" y="1908614"/>
                </a:lnTo>
                <a:lnTo>
                  <a:pt x="2832246" y="1908614"/>
                </a:lnTo>
                <a:lnTo>
                  <a:pt x="2828868" y="1913773"/>
                </a:lnTo>
                <a:lnTo>
                  <a:pt x="2825579" y="1919023"/>
                </a:lnTo>
                <a:lnTo>
                  <a:pt x="2825808" y="1926630"/>
                </a:lnTo>
                <a:lnTo>
                  <a:pt x="2825844" y="1927830"/>
                </a:lnTo>
                <a:close/>
              </a:path>
              <a:path w="4197984" h="2640965">
                <a:moveTo>
                  <a:pt x="2467342" y="2632353"/>
                </a:moveTo>
                <a:lnTo>
                  <a:pt x="2461820" y="2622338"/>
                </a:lnTo>
                <a:lnTo>
                  <a:pt x="2468065" y="2616978"/>
                </a:lnTo>
                <a:lnTo>
                  <a:pt x="2473949" y="2619306"/>
                </a:lnTo>
                <a:lnTo>
                  <a:pt x="2467342" y="2632353"/>
                </a:lnTo>
                <a:close/>
              </a:path>
              <a:path w="4197984" h="2640965">
                <a:moveTo>
                  <a:pt x="2883585" y="2464437"/>
                </a:moveTo>
                <a:lnTo>
                  <a:pt x="2883465" y="2453034"/>
                </a:lnTo>
                <a:lnTo>
                  <a:pt x="2890696" y="2457319"/>
                </a:lnTo>
                <a:lnTo>
                  <a:pt x="2888366" y="2463493"/>
                </a:lnTo>
                <a:lnTo>
                  <a:pt x="2883585" y="2464437"/>
                </a:lnTo>
                <a:close/>
              </a:path>
              <a:path w="4197984" h="2640965">
                <a:moveTo>
                  <a:pt x="2832246" y="2542691"/>
                </a:moveTo>
                <a:lnTo>
                  <a:pt x="2832246" y="2523491"/>
                </a:lnTo>
                <a:lnTo>
                  <a:pt x="2845051" y="2523491"/>
                </a:lnTo>
                <a:lnTo>
                  <a:pt x="2845581" y="2532030"/>
                </a:lnTo>
                <a:lnTo>
                  <a:pt x="2843773" y="2538218"/>
                </a:lnTo>
                <a:lnTo>
                  <a:pt x="2839403" y="2541843"/>
                </a:lnTo>
                <a:lnTo>
                  <a:pt x="2832246" y="2542691"/>
                </a:lnTo>
                <a:close/>
              </a:path>
              <a:path w="4197984" h="2640965">
                <a:moveTo>
                  <a:pt x="2889865" y="2248063"/>
                </a:moveTo>
                <a:lnTo>
                  <a:pt x="2889865" y="2228864"/>
                </a:lnTo>
                <a:lnTo>
                  <a:pt x="2902641" y="2228864"/>
                </a:lnTo>
                <a:lnTo>
                  <a:pt x="2903187" y="2237405"/>
                </a:lnTo>
                <a:lnTo>
                  <a:pt x="2901389" y="2243601"/>
                </a:lnTo>
                <a:lnTo>
                  <a:pt x="2897022" y="2247228"/>
                </a:lnTo>
                <a:lnTo>
                  <a:pt x="2889865" y="2248063"/>
                </a:lnTo>
                <a:close/>
              </a:path>
              <a:path w="4197984" h="2640965">
                <a:moveTo>
                  <a:pt x="2825953" y="2598921"/>
                </a:moveTo>
                <a:lnTo>
                  <a:pt x="2825846" y="2587515"/>
                </a:lnTo>
                <a:lnTo>
                  <a:pt x="2833072" y="2591807"/>
                </a:lnTo>
                <a:lnTo>
                  <a:pt x="2830735" y="2597980"/>
                </a:lnTo>
                <a:lnTo>
                  <a:pt x="2825953" y="2598921"/>
                </a:lnTo>
                <a:close/>
              </a:path>
              <a:path w="4197984" h="2640965">
                <a:moveTo>
                  <a:pt x="3094833" y="1638226"/>
                </a:moveTo>
                <a:lnTo>
                  <a:pt x="3094712" y="1626825"/>
                </a:lnTo>
                <a:lnTo>
                  <a:pt x="3101944" y="1631104"/>
                </a:lnTo>
                <a:lnTo>
                  <a:pt x="3099614" y="1637278"/>
                </a:lnTo>
                <a:lnTo>
                  <a:pt x="3094833" y="1638226"/>
                </a:lnTo>
                <a:close/>
              </a:path>
              <a:path w="4197984" h="2640965">
                <a:moveTo>
                  <a:pt x="3070526" y="810066"/>
                </a:moveTo>
                <a:lnTo>
                  <a:pt x="3063676" y="806769"/>
                </a:lnTo>
                <a:lnTo>
                  <a:pt x="3069102" y="800586"/>
                </a:lnTo>
                <a:lnTo>
                  <a:pt x="3076664" y="808624"/>
                </a:lnTo>
                <a:lnTo>
                  <a:pt x="3070526" y="810066"/>
                </a:lnTo>
                <a:close/>
              </a:path>
              <a:path w="4197984" h="2640965">
                <a:moveTo>
                  <a:pt x="3081937" y="1370612"/>
                </a:moveTo>
                <a:lnTo>
                  <a:pt x="3074777" y="1365157"/>
                </a:lnTo>
                <a:lnTo>
                  <a:pt x="3078114" y="1358643"/>
                </a:lnTo>
                <a:lnTo>
                  <a:pt x="3084964" y="1351709"/>
                </a:lnTo>
                <a:lnTo>
                  <a:pt x="3088339" y="1344994"/>
                </a:lnTo>
                <a:lnTo>
                  <a:pt x="3095479" y="1350462"/>
                </a:lnTo>
                <a:lnTo>
                  <a:pt x="3092129" y="1356975"/>
                </a:lnTo>
                <a:lnTo>
                  <a:pt x="3085284" y="1363902"/>
                </a:lnTo>
                <a:lnTo>
                  <a:pt x="3081937" y="1370612"/>
                </a:lnTo>
                <a:close/>
              </a:path>
              <a:path w="4197984" h="2640965">
                <a:moveTo>
                  <a:pt x="2460942" y="2465829"/>
                </a:moveTo>
                <a:lnTo>
                  <a:pt x="2459840" y="2462108"/>
                </a:lnTo>
                <a:lnTo>
                  <a:pt x="2459739" y="2461768"/>
                </a:lnTo>
                <a:lnTo>
                  <a:pt x="2464049" y="2451253"/>
                </a:lnTo>
                <a:lnTo>
                  <a:pt x="2473207" y="2441624"/>
                </a:lnTo>
                <a:lnTo>
                  <a:pt x="2486553" y="2440222"/>
                </a:lnTo>
                <a:lnTo>
                  <a:pt x="2482823" y="2449299"/>
                </a:lnTo>
                <a:lnTo>
                  <a:pt x="2477309" y="2456596"/>
                </a:lnTo>
                <a:lnTo>
                  <a:pt x="2470014" y="2462108"/>
                </a:lnTo>
                <a:lnTo>
                  <a:pt x="2460942" y="2465829"/>
                </a:lnTo>
                <a:close/>
              </a:path>
              <a:path w="4197984" h="2640965">
                <a:moveTo>
                  <a:pt x="3152333" y="1774102"/>
                </a:moveTo>
                <a:lnTo>
                  <a:pt x="3143454" y="1770194"/>
                </a:lnTo>
                <a:lnTo>
                  <a:pt x="3139839" y="1761000"/>
                </a:lnTo>
                <a:lnTo>
                  <a:pt x="3139269" y="1748754"/>
                </a:lnTo>
                <a:lnTo>
                  <a:pt x="3139496" y="1737277"/>
                </a:lnTo>
                <a:lnTo>
                  <a:pt x="3139527" y="1735687"/>
                </a:lnTo>
                <a:lnTo>
                  <a:pt x="3150749" y="1737277"/>
                </a:lnTo>
                <a:lnTo>
                  <a:pt x="3153156" y="1747677"/>
                </a:lnTo>
                <a:lnTo>
                  <a:pt x="3152009" y="1761000"/>
                </a:lnTo>
                <a:lnTo>
                  <a:pt x="3151950" y="1761686"/>
                </a:lnTo>
                <a:lnTo>
                  <a:pt x="3152212" y="1770194"/>
                </a:lnTo>
                <a:lnTo>
                  <a:pt x="3152333" y="1774102"/>
                </a:lnTo>
                <a:close/>
              </a:path>
              <a:path w="4197984" h="2640965">
                <a:moveTo>
                  <a:pt x="3139527" y="1210482"/>
                </a:moveTo>
                <a:lnTo>
                  <a:pt x="3131645" y="1207693"/>
                </a:lnTo>
                <a:lnTo>
                  <a:pt x="3126397" y="1202295"/>
                </a:lnTo>
                <a:lnTo>
                  <a:pt x="3126642" y="1194066"/>
                </a:lnTo>
                <a:lnTo>
                  <a:pt x="3126724" y="1191282"/>
                </a:lnTo>
                <a:lnTo>
                  <a:pt x="3134607" y="1194066"/>
                </a:lnTo>
                <a:lnTo>
                  <a:pt x="3139883" y="1199496"/>
                </a:lnTo>
                <a:lnTo>
                  <a:pt x="3139617" y="1207693"/>
                </a:lnTo>
                <a:lnTo>
                  <a:pt x="3139527" y="1210482"/>
                </a:lnTo>
                <a:close/>
              </a:path>
              <a:path w="4197984" h="2640965">
                <a:moveTo>
                  <a:pt x="3129241" y="2321754"/>
                </a:moveTo>
                <a:lnTo>
                  <a:pt x="3120320" y="2318522"/>
                </a:lnTo>
                <a:lnTo>
                  <a:pt x="3122426" y="2316545"/>
                </a:lnTo>
                <a:lnTo>
                  <a:pt x="3124624" y="2309804"/>
                </a:lnTo>
                <a:lnTo>
                  <a:pt x="3126270" y="2302617"/>
                </a:lnTo>
                <a:lnTo>
                  <a:pt x="3126724" y="2299306"/>
                </a:lnTo>
                <a:lnTo>
                  <a:pt x="3132176" y="2303714"/>
                </a:lnTo>
                <a:lnTo>
                  <a:pt x="3133104" y="2314007"/>
                </a:lnTo>
                <a:lnTo>
                  <a:pt x="3129241" y="2321754"/>
                </a:lnTo>
                <a:close/>
              </a:path>
              <a:path w="4197984" h="2640965">
                <a:moveTo>
                  <a:pt x="3128313" y="1917588"/>
                </a:moveTo>
                <a:lnTo>
                  <a:pt x="3121851" y="1914044"/>
                </a:lnTo>
                <a:lnTo>
                  <a:pt x="3126724" y="1902210"/>
                </a:lnTo>
                <a:lnTo>
                  <a:pt x="3133980" y="1913443"/>
                </a:lnTo>
                <a:lnTo>
                  <a:pt x="3128313" y="1917588"/>
                </a:lnTo>
                <a:close/>
              </a:path>
              <a:path w="4197984" h="2640965">
                <a:moveTo>
                  <a:pt x="3107939" y="2140147"/>
                </a:moveTo>
                <a:lnTo>
                  <a:pt x="3100273" y="2135776"/>
                </a:lnTo>
                <a:lnTo>
                  <a:pt x="3101115" y="2126394"/>
                </a:lnTo>
                <a:lnTo>
                  <a:pt x="3111458" y="2124584"/>
                </a:lnTo>
                <a:lnTo>
                  <a:pt x="3112141" y="2132427"/>
                </a:lnTo>
                <a:lnTo>
                  <a:pt x="3120322" y="2132783"/>
                </a:lnTo>
                <a:lnTo>
                  <a:pt x="3116995" y="2139239"/>
                </a:lnTo>
                <a:lnTo>
                  <a:pt x="3107939" y="2140147"/>
                </a:lnTo>
                <a:close/>
              </a:path>
              <a:path w="4197984" h="2640965">
                <a:moveTo>
                  <a:pt x="3011513" y="1428262"/>
                </a:moveTo>
                <a:lnTo>
                  <a:pt x="3014445" y="1420193"/>
                </a:lnTo>
                <a:lnTo>
                  <a:pt x="3014500" y="1420040"/>
                </a:lnTo>
                <a:lnTo>
                  <a:pt x="3022501" y="1416846"/>
                </a:lnTo>
                <a:lnTo>
                  <a:pt x="3029801" y="1412954"/>
                </a:lnTo>
                <a:lnTo>
                  <a:pt x="3030689" y="1402639"/>
                </a:lnTo>
                <a:lnTo>
                  <a:pt x="3037842" y="1411111"/>
                </a:lnTo>
                <a:lnTo>
                  <a:pt x="3033808" y="1420040"/>
                </a:lnTo>
                <a:lnTo>
                  <a:pt x="3033739" y="1420193"/>
                </a:lnTo>
                <a:lnTo>
                  <a:pt x="3023316" y="1426904"/>
                </a:lnTo>
                <a:lnTo>
                  <a:pt x="3011513" y="1428262"/>
                </a:lnTo>
                <a:close/>
              </a:path>
              <a:path w="4197984" h="2640965">
                <a:moveTo>
                  <a:pt x="3005218" y="786372"/>
                </a:moveTo>
                <a:lnTo>
                  <a:pt x="3005109" y="774966"/>
                </a:lnTo>
                <a:lnTo>
                  <a:pt x="3012337" y="779257"/>
                </a:lnTo>
                <a:lnTo>
                  <a:pt x="3010000" y="785431"/>
                </a:lnTo>
                <a:lnTo>
                  <a:pt x="3005218" y="786372"/>
                </a:lnTo>
                <a:close/>
              </a:path>
              <a:path w="4197984" h="2640965">
                <a:moveTo>
                  <a:pt x="3030689" y="1767713"/>
                </a:moveTo>
                <a:lnTo>
                  <a:pt x="3024329" y="1764476"/>
                </a:lnTo>
                <a:lnTo>
                  <a:pt x="3023602" y="1755602"/>
                </a:lnTo>
                <a:lnTo>
                  <a:pt x="3024824" y="1744777"/>
                </a:lnTo>
                <a:lnTo>
                  <a:pt x="3024314" y="1735687"/>
                </a:lnTo>
                <a:lnTo>
                  <a:pt x="3030672" y="1738926"/>
                </a:lnTo>
                <a:lnTo>
                  <a:pt x="3031393" y="1747807"/>
                </a:lnTo>
                <a:lnTo>
                  <a:pt x="3030168" y="1758634"/>
                </a:lnTo>
                <a:lnTo>
                  <a:pt x="3030689" y="1767713"/>
                </a:lnTo>
                <a:close/>
              </a:path>
              <a:path w="4197984" h="2640965">
                <a:moveTo>
                  <a:pt x="3062701" y="1972667"/>
                </a:moveTo>
                <a:lnTo>
                  <a:pt x="3049896" y="1972667"/>
                </a:lnTo>
                <a:lnTo>
                  <a:pt x="3049896" y="1959871"/>
                </a:lnTo>
                <a:lnTo>
                  <a:pt x="3062701" y="1959871"/>
                </a:lnTo>
                <a:lnTo>
                  <a:pt x="3062701" y="1972667"/>
                </a:lnTo>
                <a:close/>
              </a:path>
              <a:path w="4197984" h="2640965">
                <a:moveTo>
                  <a:pt x="3056419" y="1779115"/>
                </a:moveTo>
                <a:lnTo>
                  <a:pt x="3056297" y="1767713"/>
                </a:lnTo>
                <a:lnTo>
                  <a:pt x="3063530" y="1771996"/>
                </a:lnTo>
                <a:lnTo>
                  <a:pt x="3061201" y="1778170"/>
                </a:lnTo>
                <a:lnTo>
                  <a:pt x="3056419" y="1779115"/>
                </a:lnTo>
                <a:close/>
              </a:path>
              <a:path w="4197984" h="2640965">
                <a:moveTo>
                  <a:pt x="3044007" y="2079377"/>
                </a:moveTo>
                <a:lnTo>
                  <a:pt x="3037640" y="2077918"/>
                </a:lnTo>
                <a:lnTo>
                  <a:pt x="3031006" y="2070268"/>
                </a:lnTo>
                <a:lnTo>
                  <a:pt x="3024316" y="2062341"/>
                </a:lnTo>
                <a:lnTo>
                  <a:pt x="3029755" y="2055186"/>
                </a:lnTo>
                <a:lnTo>
                  <a:pt x="3036261" y="2058529"/>
                </a:lnTo>
                <a:lnTo>
                  <a:pt x="3043189" y="2065375"/>
                </a:lnTo>
                <a:lnTo>
                  <a:pt x="3049896" y="2068728"/>
                </a:lnTo>
                <a:lnTo>
                  <a:pt x="3044007" y="2079377"/>
                </a:lnTo>
                <a:close/>
              </a:path>
              <a:path w="4197984" h="2640965">
                <a:moveTo>
                  <a:pt x="3050016" y="2515652"/>
                </a:moveTo>
                <a:lnTo>
                  <a:pt x="3049896" y="2504246"/>
                </a:lnTo>
                <a:lnTo>
                  <a:pt x="3057127" y="2508537"/>
                </a:lnTo>
                <a:lnTo>
                  <a:pt x="3054797" y="2514711"/>
                </a:lnTo>
                <a:lnTo>
                  <a:pt x="3050016" y="2515652"/>
                </a:lnTo>
                <a:close/>
              </a:path>
              <a:path w="4197984" h="2640965">
                <a:moveTo>
                  <a:pt x="3150694" y="1802330"/>
                </a:moveTo>
                <a:lnTo>
                  <a:pt x="3145744" y="1802330"/>
                </a:lnTo>
                <a:lnTo>
                  <a:pt x="3145834" y="1794908"/>
                </a:lnTo>
                <a:lnTo>
                  <a:pt x="3145931" y="1786943"/>
                </a:lnTo>
                <a:lnTo>
                  <a:pt x="3153172" y="1794908"/>
                </a:lnTo>
                <a:lnTo>
                  <a:pt x="3150694" y="1802330"/>
                </a:lnTo>
                <a:close/>
              </a:path>
              <a:path w="4197984" h="2640965">
                <a:moveTo>
                  <a:pt x="2216263" y="1982147"/>
                </a:moveTo>
                <a:lnTo>
                  <a:pt x="2210119" y="1980705"/>
                </a:lnTo>
                <a:lnTo>
                  <a:pt x="2217670" y="1972667"/>
                </a:lnTo>
                <a:lnTo>
                  <a:pt x="2223111" y="1978849"/>
                </a:lnTo>
                <a:lnTo>
                  <a:pt x="2216263" y="1982147"/>
                </a:lnTo>
                <a:close/>
              </a:path>
              <a:path w="4197984" h="2640965">
                <a:moveTo>
                  <a:pt x="2217670" y="1966260"/>
                </a:moveTo>
                <a:lnTo>
                  <a:pt x="2204879" y="1966260"/>
                </a:lnTo>
                <a:lnTo>
                  <a:pt x="2204879" y="1953464"/>
                </a:lnTo>
                <a:lnTo>
                  <a:pt x="2217670" y="1953464"/>
                </a:lnTo>
                <a:lnTo>
                  <a:pt x="2217670" y="1966260"/>
                </a:lnTo>
                <a:close/>
              </a:path>
              <a:path w="4197984" h="2640965">
                <a:moveTo>
                  <a:pt x="2187064" y="1668317"/>
                </a:moveTo>
                <a:lnTo>
                  <a:pt x="2180216" y="1665019"/>
                </a:lnTo>
                <a:lnTo>
                  <a:pt x="2185658" y="1658836"/>
                </a:lnTo>
                <a:lnTo>
                  <a:pt x="2193208" y="1666874"/>
                </a:lnTo>
                <a:lnTo>
                  <a:pt x="2187064" y="1668317"/>
                </a:lnTo>
                <a:close/>
              </a:path>
              <a:path w="4197984" h="2640965">
                <a:moveTo>
                  <a:pt x="2204879" y="2068730"/>
                </a:moveTo>
                <a:lnTo>
                  <a:pt x="2194421" y="2057739"/>
                </a:lnTo>
                <a:lnTo>
                  <a:pt x="2204910" y="2042856"/>
                </a:lnTo>
                <a:lnTo>
                  <a:pt x="2221782" y="2037712"/>
                </a:lnTo>
                <a:lnTo>
                  <a:pt x="2228864" y="2052564"/>
                </a:lnTo>
                <a:lnTo>
                  <a:pt x="2219070" y="2052564"/>
                </a:lnTo>
                <a:lnTo>
                  <a:pt x="2212985" y="2053326"/>
                </a:lnTo>
                <a:lnTo>
                  <a:pt x="2209245" y="2058591"/>
                </a:lnTo>
                <a:lnTo>
                  <a:pt x="2204879" y="2068730"/>
                </a:lnTo>
                <a:close/>
              </a:path>
              <a:path w="4197984" h="2640965">
                <a:moveTo>
                  <a:pt x="2230471" y="2055936"/>
                </a:moveTo>
                <a:lnTo>
                  <a:pt x="2219070" y="2052564"/>
                </a:lnTo>
                <a:lnTo>
                  <a:pt x="2228864" y="2052564"/>
                </a:lnTo>
                <a:lnTo>
                  <a:pt x="2230471" y="2055936"/>
                </a:lnTo>
                <a:close/>
              </a:path>
              <a:path w="4197984" h="2640965">
                <a:moveTo>
                  <a:pt x="2192044" y="1569162"/>
                </a:moveTo>
                <a:lnTo>
                  <a:pt x="2188449" y="1562698"/>
                </a:lnTo>
                <a:lnTo>
                  <a:pt x="2195787" y="1555202"/>
                </a:lnTo>
                <a:lnTo>
                  <a:pt x="2206063" y="1546680"/>
                </a:lnTo>
                <a:lnTo>
                  <a:pt x="2211281" y="1537137"/>
                </a:lnTo>
                <a:lnTo>
                  <a:pt x="2222333" y="1542235"/>
                </a:lnTo>
                <a:lnTo>
                  <a:pt x="2221488" y="1551966"/>
                </a:lnTo>
                <a:lnTo>
                  <a:pt x="2218738" y="1562289"/>
                </a:lnTo>
                <a:lnTo>
                  <a:pt x="2198967" y="1562289"/>
                </a:lnTo>
                <a:lnTo>
                  <a:pt x="2192044" y="1569162"/>
                </a:lnTo>
                <a:close/>
              </a:path>
              <a:path w="4197984" h="2640965">
                <a:moveTo>
                  <a:pt x="2218973" y="1574178"/>
                </a:moveTo>
                <a:lnTo>
                  <a:pt x="2209252" y="1567983"/>
                </a:lnTo>
                <a:lnTo>
                  <a:pt x="2198772" y="1562289"/>
                </a:lnTo>
                <a:lnTo>
                  <a:pt x="2218738" y="1562289"/>
                </a:lnTo>
                <a:lnTo>
                  <a:pt x="2224071" y="1569162"/>
                </a:lnTo>
                <a:lnTo>
                  <a:pt x="2218973" y="1574178"/>
                </a:lnTo>
                <a:close/>
              </a:path>
              <a:path w="4197984" h="2640965">
                <a:moveTo>
                  <a:pt x="2214151" y="2145908"/>
                </a:moveTo>
                <a:lnTo>
                  <a:pt x="2211001" y="2139458"/>
                </a:lnTo>
                <a:lnTo>
                  <a:pt x="2211185" y="2129894"/>
                </a:lnTo>
                <a:lnTo>
                  <a:pt x="2211281" y="2119988"/>
                </a:lnTo>
                <a:lnTo>
                  <a:pt x="2216774" y="2124087"/>
                </a:lnTo>
                <a:lnTo>
                  <a:pt x="2220560" y="2129894"/>
                </a:lnTo>
                <a:lnTo>
                  <a:pt x="2222904" y="2137150"/>
                </a:lnTo>
                <a:lnTo>
                  <a:pt x="2224071" y="2145595"/>
                </a:lnTo>
                <a:lnTo>
                  <a:pt x="2214151" y="2145908"/>
                </a:lnTo>
                <a:close/>
              </a:path>
              <a:path w="4197984" h="2640965">
                <a:moveTo>
                  <a:pt x="2459294" y="2410772"/>
                </a:moveTo>
                <a:lnTo>
                  <a:pt x="2454354" y="2410772"/>
                </a:lnTo>
                <a:lnTo>
                  <a:pt x="2454444" y="2403345"/>
                </a:lnTo>
                <a:lnTo>
                  <a:pt x="2454540" y="2395387"/>
                </a:lnTo>
                <a:lnTo>
                  <a:pt x="2461769" y="2403345"/>
                </a:lnTo>
                <a:lnTo>
                  <a:pt x="2459294" y="2410772"/>
                </a:lnTo>
                <a:close/>
              </a:path>
              <a:path w="4197984" h="2640965">
                <a:moveTo>
                  <a:pt x="2209624" y="2321105"/>
                </a:moveTo>
                <a:lnTo>
                  <a:pt x="2204681" y="2321105"/>
                </a:lnTo>
                <a:lnTo>
                  <a:pt x="2204777" y="2313679"/>
                </a:lnTo>
                <a:lnTo>
                  <a:pt x="2204879" y="2305710"/>
                </a:lnTo>
                <a:lnTo>
                  <a:pt x="2212105" y="2313679"/>
                </a:lnTo>
                <a:lnTo>
                  <a:pt x="2209624" y="2321105"/>
                </a:lnTo>
                <a:close/>
              </a:path>
              <a:path w="4197984" h="2640965">
                <a:moveTo>
                  <a:pt x="2217670" y="2113582"/>
                </a:moveTo>
                <a:lnTo>
                  <a:pt x="2211209" y="2110242"/>
                </a:lnTo>
                <a:lnTo>
                  <a:pt x="2210300" y="2101182"/>
                </a:lnTo>
                <a:lnTo>
                  <a:pt x="2214677" y="2093514"/>
                </a:lnTo>
                <a:lnTo>
                  <a:pt x="2224071" y="2094352"/>
                </a:lnTo>
                <a:lnTo>
                  <a:pt x="2225880" y="2104701"/>
                </a:lnTo>
                <a:lnTo>
                  <a:pt x="2218041" y="2105370"/>
                </a:lnTo>
                <a:lnTo>
                  <a:pt x="2217670" y="2113582"/>
                </a:lnTo>
                <a:close/>
              </a:path>
              <a:path w="4197984" h="2640965">
                <a:moveTo>
                  <a:pt x="2211965" y="2222302"/>
                </a:moveTo>
                <a:lnTo>
                  <a:pt x="2204604" y="2219693"/>
                </a:lnTo>
                <a:lnTo>
                  <a:pt x="2198448" y="2216053"/>
                </a:lnTo>
                <a:lnTo>
                  <a:pt x="2199514" y="2208538"/>
                </a:lnTo>
                <a:lnTo>
                  <a:pt x="2210139" y="2210642"/>
                </a:lnTo>
                <a:lnTo>
                  <a:pt x="2217642" y="2210642"/>
                </a:lnTo>
                <a:lnTo>
                  <a:pt x="2217490" y="2216053"/>
                </a:lnTo>
                <a:lnTo>
                  <a:pt x="2217373" y="2220186"/>
                </a:lnTo>
                <a:lnTo>
                  <a:pt x="2211965" y="2222302"/>
                </a:lnTo>
                <a:close/>
              </a:path>
              <a:path w="4197984" h="2640965">
                <a:moveTo>
                  <a:pt x="2217642" y="2210642"/>
                </a:moveTo>
                <a:lnTo>
                  <a:pt x="2210139" y="2210642"/>
                </a:lnTo>
                <a:lnTo>
                  <a:pt x="2217670" y="2209649"/>
                </a:lnTo>
                <a:lnTo>
                  <a:pt x="2217642" y="2210642"/>
                </a:lnTo>
                <a:close/>
              </a:path>
              <a:path w="4197984" h="2640965">
                <a:moveTo>
                  <a:pt x="2188490" y="1866242"/>
                </a:moveTo>
                <a:lnTo>
                  <a:pt x="2182572" y="1856783"/>
                </a:lnTo>
                <a:lnTo>
                  <a:pt x="2185658" y="1831763"/>
                </a:lnTo>
                <a:lnTo>
                  <a:pt x="2192992" y="1858463"/>
                </a:lnTo>
                <a:lnTo>
                  <a:pt x="2188490" y="1866242"/>
                </a:lnTo>
                <a:close/>
              </a:path>
              <a:path w="4197984" h="2640965">
                <a:moveTo>
                  <a:pt x="2120242" y="2616226"/>
                </a:moveTo>
                <a:lnTo>
                  <a:pt x="2114098" y="2614783"/>
                </a:lnTo>
                <a:lnTo>
                  <a:pt x="2121649" y="2606745"/>
                </a:lnTo>
                <a:lnTo>
                  <a:pt x="2127090" y="2612928"/>
                </a:lnTo>
                <a:lnTo>
                  <a:pt x="2120242" y="2616226"/>
                </a:lnTo>
                <a:close/>
              </a:path>
              <a:path w="4197984" h="2640965">
                <a:moveTo>
                  <a:pt x="2132809" y="2359539"/>
                </a:moveTo>
                <a:lnTo>
                  <a:pt x="2127865" y="2359539"/>
                </a:lnTo>
                <a:lnTo>
                  <a:pt x="2127954" y="2352113"/>
                </a:lnTo>
                <a:lnTo>
                  <a:pt x="2128049" y="2344129"/>
                </a:lnTo>
                <a:lnTo>
                  <a:pt x="2135280" y="2352113"/>
                </a:lnTo>
                <a:lnTo>
                  <a:pt x="2132809" y="2359539"/>
                </a:lnTo>
                <a:close/>
              </a:path>
              <a:path w="4197984" h="2640965">
                <a:moveTo>
                  <a:pt x="2243393" y="2528475"/>
                </a:moveTo>
                <a:lnTo>
                  <a:pt x="2243277" y="2517056"/>
                </a:lnTo>
                <a:lnTo>
                  <a:pt x="2250507" y="2521352"/>
                </a:lnTo>
                <a:lnTo>
                  <a:pt x="2248174" y="2527533"/>
                </a:lnTo>
                <a:lnTo>
                  <a:pt x="2243393" y="2528475"/>
                </a:lnTo>
                <a:close/>
              </a:path>
              <a:path w="4197984" h="2640965">
                <a:moveTo>
                  <a:pt x="2185773" y="2003286"/>
                </a:moveTo>
                <a:lnTo>
                  <a:pt x="2185658" y="1991883"/>
                </a:lnTo>
                <a:lnTo>
                  <a:pt x="2192893" y="1996168"/>
                </a:lnTo>
                <a:lnTo>
                  <a:pt x="2190558" y="2002342"/>
                </a:lnTo>
                <a:lnTo>
                  <a:pt x="2185773" y="2003286"/>
                </a:lnTo>
                <a:close/>
              </a:path>
              <a:path w="4197984" h="2640965">
                <a:moveTo>
                  <a:pt x="2144366" y="2389455"/>
                </a:moveTo>
                <a:lnTo>
                  <a:pt x="2138611" y="2384821"/>
                </a:lnTo>
                <a:lnTo>
                  <a:pt x="2133979" y="2379064"/>
                </a:lnTo>
                <a:lnTo>
                  <a:pt x="2140856" y="2382575"/>
                </a:lnTo>
                <a:lnTo>
                  <a:pt x="2144366" y="2389455"/>
                </a:lnTo>
                <a:close/>
              </a:path>
              <a:path w="4197984" h="2640965">
                <a:moveTo>
                  <a:pt x="2185657" y="2587515"/>
                </a:moveTo>
                <a:lnTo>
                  <a:pt x="2172852" y="2568299"/>
                </a:lnTo>
                <a:lnTo>
                  <a:pt x="2180752" y="2571102"/>
                </a:lnTo>
                <a:lnTo>
                  <a:pt x="2186013" y="2576513"/>
                </a:lnTo>
                <a:lnTo>
                  <a:pt x="2185668" y="2587198"/>
                </a:lnTo>
                <a:lnTo>
                  <a:pt x="2185657" y="2587515"/>
                </a:lnTo>
                <a:close/>
              </a:path>
              <a:path w="4197984" h="2640965">
                <a:moveTo>
                  <a:pt x="2140970" y="2291507"/>
                </a:moveTo>
                <a:lnTo>
                  <a:pt x="2140856" y="2280107"/>
                </a:lnTo>
                <a:lnTo>
                  <a:pt x="2148085" y="2284385"/>
                </a:lnTo>
                <a:lnTo>
                  <a:pt x="2145751" y="2290560"/>
                </a:lnTo>
                <a:lnTo>
                  <a:pt x="2140970" y="2291507"/>
                </a:lnTo>
                <a:close/>
              </a:path>
              <a:path w="4197984" h="2640965">
                <a:moveTo>
                  <a:pt x="2172852" y="2529883"/>
                </a:moveTo>
                <a:lnTo>
                  <a:pt x="2162517" y="2521190"/>
                </a:lnTo>
                <a:lnTo>
                  <a:pt x="2162792" y="2508351"/>
                </a:lnTo>
                <a:lnTo>
                  <a:pt x="2162854" y="2505467"/>
                </a:lnTo>
                <a:lnTo>
                  <a:pt x="2168190" y="2487541"/>
                </a:lnTo>
                <a:lnTo>
                  <a:pt x="2172852" y="2472234"/>
                </a:lnTo>
                <a:lnTo>
                  <a:pt x="2182539" y="2480264"/>
                </a:lnTo>
                <a:lnTo>
                  <a:pt x="2178276" y="2492057"/>
                </a:lnTo>
                <a:lnTo>
                  <a:pt x="2171302" y="2508351"/>
                </a:lnTo>
                <a:lnTo>
                  <a:pt x="2172852" y="2529883"/>
                </a:lnTo>
                <a:close/>
              </a:path>
              <a:path w="4197984" h="2640965">
                <a:moveTo>
                  <a:pt x="2204881" y="1902210"/>
                </a:moveTo>
                <a:lnTo>
                  <a:pt x="2206021" y="1887866"/>
                </a:lnTo>
                <a:lnTo>
                  <a:pt x="2212102" y="1885023"/>
                </a:lnTo>
                <a:lnTo>
                  <a:pt x="2219370" y="1882771"/>
                </a:lnTo>
                <a:lnTo>
                  <a:pt x="2224071" y="1870197"/>
                </a:lnTo>
                <a:lnTo>
                  <a:pt x="2229228" y="1873577"/>
                </a:lnTo>
                <a:lnTo>
                  <a:pt x="2234475" y="1876869"/>
                </a:lnTo>
                <a:lnTo>
                  <a:pt x="2242913" y="1876869"/>
                </a:lnTo>
                <a:lnTo>
                  <a:pt x="2234051" y="1883377"/>
                </a:lnTo>
                <a:lnTo>
                  <a:pt x="2227447" y="1892775"/>
                </a:lnTo>
                <a:lnTo>
                  <a:pt x="2219158" y="1900489"/>
                </a:lnTo>
                <a:lnTo>
                  <a:pt x="2204881" y="1902210"/>
                </a:lnTo>
                <a:close/>
              </a:path>
              <a:path w="4197984" h="2640965">
                <a:moveTo>
                  <a:pt x="2242913" y="1876869"/>
                </a:moveTo>
                <a:lnTo>
                  <a:pt x="2234475" y="1876869"/>
                </a:lnTo>
                <a:lnTo>
                  <a:pt x="2243277" y="1876602"/>
                </a:lnTo>
                <a:lnTo>
                  <a:pt x="2242913" y="1876869"/>
                </a:lnTo>
                <a:close/>
              </a:path>
              <a:path w="4197984" h="2640965">
                <a:moveTo>
                  <a:pt x="2371325" y="2055936"/>
                </a:moveTo>
                <a:lnTo>
                  <a:pt x="2362263" y="2055384"/>
                </a:lnTo>
                <a:lnTo>
                  <a:pt x="2356039" y="2051998"/>
                </a:lnTo>
                <a:lnTo>
                  <a:pt x="2352653" y="2045776"/>
                </a:lnTo>
                <a:lnTo>
                  <a:pt x="2352103" y="2036717"/>
                </a:lnTo>
                <a:lnTo>
                  <a:pt x="2358239" y="2040183"/>
                </a:lnTo>
                <a:lnTo>
                  <a:pt x="2365599" y="2042435"/>
                </a:lnTo>
                <a:lnTo>
                  <a:pt x="2371016" y="2046632"/>
                </a:lnTo>
                <a:lnTo>
                  <a:pt x="2371194" y="2051998"/>
                </a:lnTo>
                <a:lnTo>
                  <a:pt x="2371307" y="2055384"/>
                </a:lnTo>
                <a:lnTo>
                  <a:pt x="2371325" y="2055936"/>
                </a:lnTo>
                <a:close/>
              </a:path>
              <a:path w="4197984" h="2640965">
                <a:moveTo>
                  <a:pt x="2403321" y="2395387"/>
                </a:moveTo>
                <a:lnTo>
                  <a:pt x="2396345" y="2380751"/>
                </a:lnTo>
                <a:lnTo>
                  <a:pt x="2401481" y="2374253"/>
                </a:lnTo>
                <a:lnTo>
                  <a:pt x="2407537" y="2378321"/>
                </a:lnTo>
                <a:lnTo>
                  <a:pt x="2403321" y="2395387"/>
                </a:lnTo>
                <a:close/>
              </a:path>
              <a:path w="4197984" h="2640965">
                <a:moveTo>
                  <a:pt x="2381446" y="2228863"/>
                </a:moveTo>
                <a:lnTo>
                  <a:pt x="2371325" y="2228863"/>
                </a:lnTo>
                <a:lnTo>
                  <a:pt x="2372179" y="2221716"/>
                </a:lnTo>
                <a:lnTo>
                  <a:pt x="2374748" y="2216287"/>
                </a:lnTo>
                <a:lnTo>
                  <a:pt x="2377205" y="2210740"/>
                </a:lnTo>
                <a:lnTo>
                  <a:pt x="2377726" y="2203241"/>
                </a:lnTo>
                <a:lnTo>
                  <a:pt x="2383991" y="2207823"/>
                </a:lnTo>
                <a:lnTo>
                  <a:pt x="2385441" y="2219128"/>
                </a:lnTo>
                <a:lnTo>
                  <a:pt x="2381446" y="2228863"/>
                </a:lnTo>
                <a:close/>
              </a:path>
              <a:path w="4197984" h="2640965">
                <a:moveTo>
                  <a:pt x="2339298" y="2216052"/>
                </a:moveTo>
                <a:lnTo>
                  <a:pt x="2344040" y="2206376"/>
                </a:lnTo>
                <a:lnTo>
                  <a:pt x="2346842" y="2194761"/>
                </a:lnTo>
                <a:lnTo>
                  <a:pt x="2352277" y="2185781"/>
                </a:lnTo>
                <a:lnTo>
                  <a:pt x="2364921" y="2184010"/>
                </a:lnTo>
                <a:lnTo>
                  <a:pt x="2364152" y="2197662"/>
                </a:lnTo>
                <a:lnTo>
                  <a:pt x="2359489" y="2207416"/>
                </a:lnTo>
                <a:lnTo>
                  <a:pt x="2351137" y="2213478"/>
                </a:lnTo>
                <a:lnTo>
                  <a:pt x="2339298" y="2216052"/>
                </a:lnTo>
                <a:close/>
              </a:path>
              <a:path w="4197984" h="2640965">
                <a:moveTo>
                  <a:pt x="2326492" y="2145593"/>
                </a:moveTo>
                <a:lnTo>
                  <a:pt x="2323138" y="2140915"/>
                </a:lnTo>
                <a:lnTo>
                  <a:pt x="2341753" y="2129212"/>
                </a:lnTo>
                <a:lnTo>
                  <a:pt x="2345699" y="2119987"/>
                </a:lnTo>
                <a:lnTo>
                  <a:pt x="2350224" y="2123474"/>
                </a:lnTo>
                <a:lnTo>
                  <a:pt x="2351763" y="2129939"/>
                </a:lnTo>
                <a:lnTo>
                  <a:pt x="2351871" y="2137830"/>
                </a:lnTo>
                <a:lnTo>
                  <a:pt x="2351971" y="2141177"/>
                </a:lnTo>
                <a:lnTo>
                  <a:pt x="2333408" y="2141177"/>
                </a:lnTo>
                <a:lnTo>
                  <a:pt x="2326492" y="2145593"/>
                </a:lnTo>
                <a:close/>
              </a:path>
              <a:path w="4197984" h="2640965">
                <a:moveTo>
                  <a:pt x="2352103" y="2145593"/>
                </a:moveTo>
                <a:lnTo>
                  <a:pt x="2342520" y="2144338"/>
                </a:lnTo>
                <a:lnTo>
                  <a:pt x="2337519" y="2141812"/>
                </a:lnTo>
                <a:lnTo>
                  <a:pt x="2333408" y="2141177"/>
                </a:lnTo>
                <a:lnTo>
                  <a:pt x="2351971" y="2141177"/>
                </a:lnTo>
                <a:lnTo>
                  <a:pt x="2352066" y="2144338"/>
                </a:lnTo>
                <a:lnTo>
                  <a:pt x="2352103" y="2145593"/>
                </a:lnTo>
                <a:close/>
              </a:path>
              <a:path w="4197984" h="2640965">
                <a:moveTo>
                  <a:pt x="2422543" y="2517056"/>
                </a:moveTo>
                <a:lnTo>
                  <a:pt x="2415883" y="2510911"/>
                </a:lnTo>
                <a:lnTo>
                  <a:pt x="2411130" y="2502858"/>
                </a:lnTo>
                <a:lnTo>
                  <a:pt x="2405677" y="2495503"/>
                </a:lnTo>
                <a:lnTo>
                  <a:pt x="2396917" y="2491449"/>
                </a:lnTo>
                <a:lnTo>
                  <a:pt x="2400419" y="2486940"/>
                </a:lnTo>
                <a:lnTo>
                  <a:pt x="2407368" y="2485293"/>
                </a:lnTo>
                <a:lnTo>
                  <a:pt x="2414781" y="2485293"/>
                </a:lnTo>
                <a:lnTo>
                  <a:pt x="2422543" y="2485045"/>
                </a:lnTo>
                <a:lnTo>
                  <a:pt x="2424516" y="2495059"/>
                </a:lnTo>
                <a:lnTo>
                  <a:pt x="2427294" y="2502462"/>
                </a:lnTo>
                <a:lnTo>
                  <a:pt x="2427696" y="2509160"/>
                </a:lnTo>
                <a:lnTo>
                  <a:pt x="2422543" y="2517056"/>
                </a:lnTo>
                <a:close/>
              </a:path>
              <a:path w="4197984" h="2640965">
                <a:moveTo>
                  <a:pt x="2249801" y="2137791"/>
                </a:moveTo>
                <a:lnTo>
                  <a:pt x="2249693" y="2126394"/>
                </a:lnTo>
                <a:lnTo>
                  <a:pt x="2256915" y="2130677"/>
                </a:lnTo>
                <a:lnTo>
                  <a:pt x="2254580" y="2136848"/>
                </a:lnTo>
                <a:lnTo>
                  <a:pt x="2249801" y="2137791"/>
                </a:lnTo>
                <a:close/>
              </a:path>
              <a:path w="4197984" h="2640965">
                <a:moveTo>
                  <a:pt x="2441750" y="2497855"/>
                </a:moveTo>
                <a:lnTo>
                  <a:pt x="2441750" y="2478640"/>
                </a:lnTo>
                <a:lnTo>
                  <a:pt x="2454540" y="2478640"/>
                </a:lnTo>
                <a:lnTo>
                  <a:pt x="2455072" y="2487182"/>
                </a:lnTo>
                <a:lnTo>
                  <a:pt x="2453269" y="2493379"/>
                </a:lnTo>
                <a:lnTo>
                  <a:pt x="2448904" y="2497010"/>
                </a:lnTo>
                <a:lnTo>
                  <a:pt x="2441750" y="2497855"/>
                </a:lnTo>
                <a:close/>
              </a:path>
              <a:path w="4197984" h="2640965">
                <a:moveTo>
                  <a:pt x="2332897" y="2600341"/>
                </a:moveTo>
                <a:lnTo>
                  <a:pt x="2322598" y="2599447"/>
                </a:lnTo>
                <a:lnTo>
                  <a:pt x="2318709" y="2592132"/>
                </a:lnTo>
                <a:lnTo>
                  <a:pt x="2315514" y="2584113"/>
                </a:lnTo>
                <a:lnTo>
                  <a:pt x="2307300" y="2581110"/>
                </a:lnTo>
                <a:lnTo>
                  <a:pt x="2312465" y="2577263"/>
                </a:lnTo>
                <a:lnTo>
                  <a:pt x="2322338" y="2580572"/>
                </a:lnTo>
                <a:lnTo>
                  <a:pt x="2331091" y="2588958"/>
                </a:lnTo>
                <a:lnTo>
                  <a:pt x="2332897" y="2600341"/>
                </a:lnTo>
                <a:close/>
              </a:path>
              <a:path w="4197984" h="2640965">
                <a:moveTo>
                  <a:pt x="2403321" y="2446630"/>
                </a:moveTo>
                <a:lnTo>
                  <a:pt x="2393478" y="2441513"/>
                </a:lnTo>
                <a:lnTo>
                  <a:pt x="2393615" y="2435980"/>
                </a:lnTo>
                <a:lnTo>
                  <a:pt x="2393667" y="2433862"/>
                </a:lnTo>
                <a:lnTo>
                  <a:pt x="2396927" y="2423480"/>
                </a:lnTo>
                <a:lnTo>
                  <a:pt x="2396917" y="2408183"/>
                </a:lnTo>
                <a:lnTo>
                  <a:pt x="2403372" y="2412942"/>
                </a:lnTo>
                <a:lnTo>
                  <a:pt x="2404017" y="2422983"/>
                </a:lnTo>
                <a:lnTo>
                  <a:pt x="2404048" y="2423480"/>
                </a:lnTo>
                <a:lnTo>
                  <a:pt x="2402760" y="2435980"/>
                </a:lnTo>
                <a:lnTo>
                  <a:pt x="2403321" y="2446630"/>
                </a:lnTo>
                <a:close/>
              </a:path>
              <a:path w="4197984" h="2640965">
                <a:moveTo>
                  <a:pt x="2433942" y="2468908"/>
                </a:moveTo>
                <a:lnTo>
                  <a:pt x="2427796" y="2467468"/>
                </a:lnTo>
                <a:lnTo>
                  <a:pt x="2435346" y="2459437"/>
                </a:lnTo>
                <a:lnTo>
                  <a:pt x="2440789" y="2465612"/>
                </a:lnTo>
                <a:lnTo>
                  <a:pt x="2433942" y="2468908"/>
                </a:lnTo>
                <a:close/>
              </a:path>
              <a:path w="4197984" h="2640965">
                <a:moveTo>
                  <a:pt x="2435346" y="1767713"/>
                </a:moveTo>
                <a:lnTo>
                  <a:pt x="2429065" y="1763131"/>
                </a:lnTo>
                <a:lnTo>
                  <a:pt x="2427611" y="1751826"/>
                </a:lnTo>
                <a:lnTo>
                  <a:pt x="2431625" y="1742060"/>
                </a:lnTo>
                <a:lnTo>
                  <a:pt x="2441754" y="1742060"/>
                </a:lnTo>
                <a:lnTo>
                  <a:pt x="2440888" y="1749238"/>
                </a:lnTo>
                <a:lnTo>
                  <a:pt x="2438308" y="1754667"/>
                </a:lnTo>
                <a:lnTo>
                  <a:pt x="2435848" y="1760214"/>
                </a:lnTo>
                <a:lnTo>
                  <a:pt x="2435346" y="1767713"/>
                </a:lnTo>
                <a:close/>
              </a:path>
              <a:path w="4197984" h="2640965">
                <a:moveTo>
                  <a:pt x="2317204" y="2210122"/>
                </a:moveTo>
                <a:lnTo>
                  <a:pt x="2311447" y="2205489"/>
                </a:lnTo>
                <a:lnTo>
                  <a:pt x="2306817" y="2199731"/>
                </a:lnTo>
                <a:lnTo>
                  <a:pt x="2313703" y="2203241"/>
                </a:lnTo>
                <a:lnTo>
                  <a:pt x="2317204" y="2210122"/>
                </a:lnTo>
                <a:close/>
              </a:path>
              <a:path w="4197984" h="2640965">
                <a:moveTo>
                  <a:pt x="2280038" y="2231447"/>
                </a:moveTo>
                <a:lnTo>
                  <a:pt x="2275098" y="2231447"/>
                </a:lnTo>
                <a:lnTo>
                  <a:pt x="2275197" y="2224019"/>
                </a:lnTo>
                <a:lnTo>
                  <a:pt x="2275304" y="2216052"/>
                </a:lnTo>
                <a:lnTo>
                  <a:pt x="2282521" y="2224019"/>
                </a:lnTo>
                <a:lnTo>
                  <a:pt x="2280038" y="2231447"/>
                </a:lnTo>
                <a:close/>
              </a:path>
              <a:path w="4197984" h="2640965">
                <a:moveTo>
                  <a:pt x="2269006" y="2361952"/>
                </a:moveTo>
                <a:lnTo>
                  <a:pt x="2268903" y="2350534"/>
                </a:lnTo>
                <a:lnTo>
                  <a:pt x="2276117" y="2354830"/>
                </a:lnTo>
                <a:lnTo>
                  <a:pt x="2273781" y="2361010"/>
                </a:lnTo>
                <a:lnTo>
                  <a:pt x="2269006" y="2361952"/>
                </a:lnTo>
                <a:close/>
              </a:path>
              <a:path w="4197984" h="2640965">
                <a:moveTo>
                  <a:pt x="2268903" y="2190417"/>
                </a:moveTo>
                <a:lnTo>
                  <a:pt x="2261657" y="2186318"/>
                </a:lnTo>
                <a:lnTo>
                  <a:pt x="2263988" y="2180511"/>
                </a:lnTo>
                <a:lnTo>
                  <a:pt x="2268776" y="2173255"/>
                </a:lnTo>
                <a:lnTo>
                  <a:pt x="2268903" y="2164810"/>
                </a:lnTo>
                <a:lnTo>
                  <a:pt x="2275878" y="2168665"/>
                </a:lnTo>
                <a:lnTo>
                  <a:pt x="2275566" y="2176501"/>
                </a:lnTo>
                <a:lnTo>
                  <a:pt x="2271922" y="2184894"/>
                </a:lnTo>
                <a:lnTo>
                  <a:pt x="2268903" y="2190417"/>
                </a:lnTo>
                <a:close/>
              </a:path>
              <a:path w="4197984" h="2640965">
                <a:moveTo>
                  <a:pt x="2256774" y="1959716"/>
                </a:moveTo>
                <a:lnTo>
                  <a:pt x="2249422" y="1957106"/>
                </a:lnTo>
                <a:lnTo>
                  <a:pt x="2243277" y="1953465"/>
                </a:lnTo>
                <a:lnTo>
                  <a:pt x="2244315" y="1945949"/>
                </a:lnTo>
                <a:lnTo>
                  <a:pt x="2254941" y="1948038"/>
                </a:lnTo>
                <a:lnTo>
                  <a:pt x="2262469" y="1948038"/>
                </a:lnTo>
                <a:lnTo>
                  <a:pt x="2262307" y="1953465"/>
                </a:lnTo>
                <a:lnTo>
                  <a:pt x="2262183" y="1957599"/>
                </a:lnTo>
                <a:lnTo>
                  <a:pt x="2256774" y="1959716"/>
                </a:lnTo>
                <a:close/>
              </a:path>
              <a:path w="4197984" h="2640965">
                <a:moveTo>
                  <a:pt x="2262469" y="1948038"/>
                </a:moveTo>
                <a:lnTo>
                  <a:pt x="2254941" y="1948038"/>
                </a:lnTo>
                <a:lnTo>
                  <a:pt x="2262499" y="1947060"/>
                </a:lnTo>
                <a:lnTo>
                  <a:pt x="2262469" y="1948038"/>
                </a:lnTo>
                <a:close/>
              </a:path>
              <a:path w="4197984" h="2640965">
                <a:moveTo>
                  <a:pt x="2288095" y="2504246"/>
                </a:moveTo>
                <a:lnTo>
                  <a:pt x="2280894" y="2498742"/>
                </a:lnTo>
                <a:lnTo>
                  <a:pt x="2281897" y="2489892"/>
                </a:lnTo>
                <a:lnTo>
                  <a:pt x="2289201" y="2483419"/>
                </a:lnTo>
                <a:lnTo>
                  <a:pt x="2300900" y="2485046"/>
                </a:lnTo>
                <a:lnTo>
                  <a:pt x="2300462" y="2492621"/>
                </a:lnTo>
                <a:lnTo>
                  <a:pt x="2296031" y="2496192"/>
                </a:lnTo>
                <a:lnTo>
                  <a:pt x="2290833" y="2498990"/>
                </a:lnTo>
                <a:lnTo>
                  <a:pt x="2288095" y="2504246"/>
                </a:lnTo>
                <a:close/>
              </a:path>
              <a:path w="4197984" h="2640965">
                <a:moveTo>
                  <a:pt x="2318449" y="2013690"/>
                </a:moveTo>
                <a:lnTo>
                  <a:pt x="2313509" y="2013690"/>
                </a:lnTo>
                <a:lnTo>
                  <a:pt x="2313603" y="2006262"/>
                </a:lnTo>
                <a:lnTo>
                  <a:pt x="2313703" y="1998286"/>
                </a:lnTo>
                <a:lnTo>
                  <a:pt x="2320925" y="2006262"/>
                </a:lnTo>
                <a:lnTo>
                  <a:pt x="2318449" y="2013690"/>
                </a:lnTo>
                <a:close/>
              </a:path>
              <a:path w="4197984" h="2640965">
                <a:moveTo>
                  <a:pt x="2326492" y="1876602"/>
                </a:moveTo>
                <a:lnTo>
                  <a:pt x="2313702" y="1876602"/>
                </a:lnTo>
                <a:lnTo>
                  <a:pt x="2313702" y="1863775"/>
                </a:lnTo>
                <a:lnTo>
                  <a:pt x="2326492" y="1863775"/>
                </a:lnTo>
                <a:lnTo>
                  <a:pt x="2326492" y="1876602"/>
                </a:lnTo>
                <a:close/>
              </a:path>
              <a:path w="4197984" h="2640965">
                <a:moveTo>
                  <a:pt x="2299493" y="1258408"/>
                </a:moveTo>
                <a:lnTo>
                  <a:pt x="2293349" y="1256966"/>
                </a:lnTo>
                <a:lnTo>
                  <a:pt x="2300900" y="1248928"/>
                </a:lnTo>
                <a:lnTo>
                  <a:pt x="2306341" y="1255110"/>
                </a:lnTo>
                <a:lnTo>
                  <a:pt x="2299493" y="1258408"/>
                </a:lnTo>
                <a:close/>
              </a:path>
              <a:path w="4197984" h="2640965">
                <a:moveTo>
                  <a:pt x="2320092" y="1767713"/>
                </a:moveTo>
                <a:lnTo>
                  <a:pt x="2303521" y="1752683"/>
                </a:lnTo>
                <a:lnTo>
                  <a:pt x="2303831" y="1738233"/>
                </a:lnTo>
                <a:lnTo>
                  <a:pt x="2303870" y="1736375"/>
                </a:lnTo>
                <a:lnTo>
                  <a:pt x="2309054" y="1718396"/>
                </a:lnTo>
                <a:lnTo>
                  <a:pt x="2309133" y="1718120"/>
                </a:lnTo>
                <a:lnTo>
                  <a:pt x="2307302" y="1697253"/>
                </a:lnTo>
                <a:lnTo>
                  <a:pt x="2311405" y="1696009"/>
                </a:lnTo>
                <a:lnTo>
                  <a:pt x="2317065" y="1705179"/>
                </a:lnTo>
                <a:lnTo>
                  <a:pt x="2322524" y="1718120"/>
                </a:lnTo>
                <a:lnTo>
                  <a:pt x="2322641" y="1718396"/>
                </a:lnTo>
                <a:lnTo>
                  <a:pt x="2326494" y="1729293"/>
                </a:lnTo>
                <a:lnTo>
                  <a:pt x="2307302" y="1729293"/>
                </a:lnTo>
                <a:lnTo>
                  <a:pt x="2311155" y="1738233"/>
                </a:lnTo>
                <a:lnTo>
                  <a:pt x="2314819" y="1747369"/>
                </a:lnTo>
                <a:lnTo>
                  <a:pt x="2317922" y="1757072"/>
                </a:lnTo>
                <a:lnTo>
                  <a:pt x="2320092" y="1767713"/>
                </a:lnTo>
                <a:close/>
              </a:path>
              <a:path w="4197984" h="2640965">
                <a:moveTo>
                  <a:pt x="2313703" y="2472234"/>
                </a:moveTo>
                <a:lnTo>
                  <a:pt x="2310044" y="2469607"/>
                </a:lnTo>
                <a:lnTo>
                  <a:pt x="2311080" y="2465719"/>
                </a:lnTo>
                <a:lnTo>
                  <a:pt x="2313428" y="2460289"/>
                </a:lnTo>
                <a:lnTo>
                  <a:pt x="2313703" y="2453033"/>
                </a:lnTo>
                <a:lnTo>
                  <a:pt x="2324049" y="2451223"/>
                </a:lnTo>
                <a:lnTo>
                  <a:pt x="2324713" y="2459068"/>
                </a:lnTo>
                <a:lnTo>
                  <a:pt x="2332896" y="2459437"/>
                </a:lnTo>
                <a:lnTo>
                  <a:pt x="2329304" y="2463838"/>
                </a:lnTo>
                <a:lnTo>
                  <a:pt x="2322794" y="2465332"/>
                </a:lnTo>
                <a:lnTo>
                  <a:pt x="2316538" y="2467077"/>
                </a:lnTo>
                <a:lnTo>
                  <a:pt x="2313703" y="2472234"/>
                </a:lnTo>
                <a:close/>
              </a:path>
              <a:path w="4197984" h="2640965">
                <a:moveTo>
                  <a:pt x="3382908" y="2285101"/>
                </a:moveTo>
                <a:lnTo>
                  <a:pt x="3382788" y="2273699"/>
                </a:lnTo>
                <a:lnTo>
                  <a:pt x="3390019" y="2277978"/>
                </a:lnTo>
                <a:lnTo>
                  <a:pt x="3387689" y="2284153"/>
                </a:lnTo>
                <a:lnTo>
                  <a:pt x="3382908" y="2285101"/>
                </a:lnTo>
                <a:close/>
              </a:path>
              <a:path w="4197984" h="2640965">
                <a:moveTo>
                  <a:pt x="3542845" y="1665240"/>
                </a:moveTo>
                <a:lnTo>
                  <a:pt x="3533454" y="1651991"/>
                </a:lnTo>
                <a:lnTo>
                  <a:pt x="3535431" y="1642462"/>
                </a:lnTo>
                <a:lnTo>
                  <a:pt x="3541115" y="1644322"/>
                </a:lnTo>
                <a:lnTo>
                  <a:pt x="3542845" y="1665240"/>
                </a:lnTo>
                <a:close/>
              </a:path>
              <a:path w="4197984" h="2640965">
                <a:moveTo>
                  <a:pt x="3536443" y="1492313"/>
                </a:moveTo>
                <a:lnTo>
                  <a:pt x="3528588" y="1489511"/>
                </a:lnTo>
                <a:lnTo>
                  <a:pt x="3523313" y="1484099"/>
                </a:lnTo>
                <a:lnTo>
                  <a:pt x="3523555" y="1475901"/>
                </a:lnTo>
                <a:lnTo>
                  <a:pt x="3523638" y="1473098"/>
                </a:lnTo>
                <a:lnTo>
                  <a:pt x="3531523" y="1475901"/>
                </a:lnTo>
                <a:lnTo>
                  <a:pt x="3536768" y="1481281"/>
                </a:lnTo>
                <a:lnTo>
                  <a:pt x="3536526" y="1489511"/>
                </a:lnTo>
                <a:lnTo>
                  <a:pt x="3536443" y="1492313"/>
                </a:lnTo>
                <a:close/>
              </a:path>
              <a:path w="4197984" h="2640965">
                <a:moveTo>
                  <a:pt x="3536564" y="1888004"/>
                </a:moveTo>
                <a:lnTo>
                  <a:pt x="3536443" y="1876602"/>
                </a:lnTo>
                <a:lnTo>
                  <a:pt x="3543674" y="1880881"/>
                </a:lnTo>
                <a:lnTo>
                  <a:pt x="3541344" y="1887056"/>
                </a:lnTo>
                <a:lnTo>
                  <a:pt x="3536564" y="1888004"/>
                </a:lnTo>
                <a:close/>
              </a:path>
              <a:path w="4197984" h="2640965">
                <a:moveTo>
                  <a:pt x="3530039" y="1735686"/>
                </a:moveTo>
                <a:lnTo>
                  <a:pt x="3517236" y="1716483"/>
                </a:lnTo>
                <a:lnTo>
                  <a:pt x="3525119" y="1719270"/>
                </a:lnTo>
                <a:lnTo>
                  <a:pt x="3530367" y="1724670"/>
                </a:lnTo>
                <a:lnTo>
                  <a:pt x="3530049" y="1735365"/>
                </a:lnTo>
                <a:lnTo>
                  <a:pt x="3530039" y="1735686"/>
                </a:lnTo>
                <a:close/>
              </a:path>
              <a:path w="4197984" h="2640965">
                <a:moveTo>
                  <a:pt x="3498138" y="2355546"/>
                </a:moveTo>
                <a:lnTo>
                  <a:pt x="3498030" y="2344129"/>
                </a:lnTo>
                <a:lnTo>
                  <a:pt x="3505257" y="2348424"/>
                </a:lnTo>
                <a:lnTo>
                  <a:pt x="3502920" y="2354604"/>
                </a:lnTo>
                <a:lnTo>
                  <a:pt x="3498138" y="2355546"/>
                </a:lnTo>
                <a:close/>
              </a:path>
              <a:path w="4197984" h="2640965">
                <a:moveTo>
                  <a:pt x="3553998" y="194727"/>
                </a:moveTo>
                <a:lnTo>
                  <a:pt x="3549055" y="194727"/>
                </a:lnTo>
                <a:lnTo>
                  <a:pt x="3549149" y="187300"/>
                </a:lnTo>
                <a:lnTo>
                  <a:pt x="3549249" y="179334"/>
                </a:lnTo>
                <a:lnTo>
                  <a:pt x="3556475" y="187300"/>
                </a:lnTo>
                <a:lnTo>
                  <a:pt x="3553998" y="194727"/>
                </a:lnTo>
                <a:close/>
              </a:path>
              <a:path w="4197984" h="2640965">
                <a:moveTo>
                  <a:pt x="3542845" y="2235252"/>
                </a:moveTo>
                <a:lnTo>
                  <a:pt x="3542845" y="2216052"/>
                </a:lnTo>
                <a:lnTo>
                  <a:pt x="3555650" y="2216052"/>
                </a:lnTo>
                <a:lnTo>
                  <a:pt x="3556192" y="2224592"/>
                </a:lnTo>
                <a:lnTo>
                  <a:pt x="3554382" y="2230784"/>
                </a:lnTo>
                <a:lnTo>
                  <a:pt x="3550005" y="2234411"/>
                </a:lnTo>
                <a:lnTo>
                  <a:pt x="3542845" y="2235252"/>
                </a:lnTo>
                <a:close/>
              </a:path>
              <a:path w="4197984" h="2640965">
                <a:moveTo>
                  <a:pt x="3446812" y="198550"/>
                </a:moveTo>
                <a:lnTo>
                  <a:pt x="3443076" y="195005"/>
                </a:lnTo>
                <a:lnTo>
                  <a:pt x="3444210" y="184604"/>
                </a:lnTo>
                <a:lnTo>
                  <a:pt x="3449845" y="174771"/>
                </a:lnTo>
                <a:lnTo>
                  <a:pt x="3459615" y="172928"/>
                </a:lnTo>
                <a:lnTo>
                  <a:pt x="3459602" y="182509"/>
                </a:lnTo>
                <a:lnTo>
                  <a:pt x="3455002" y="187512"/>
                </a:lnTo>
                <a:lnTo>
                  <a:pt x="3449508" y="191629"/>
                </a:lnTo>
                <a:lnTo>
                  <a:pt x="3446812" y="198550"/>
                </a:lnTo>
                <a:close/>
              </a:path>
              <a:path w="4197984" h="2640965">
                <a:moveTo>
                  <a:pt x="3440408" y="768573"/>
                </a:moveTo>
                <a:lnTo>
                  <a:pt x="3431446" y="764478"/>
                </a:lnTo>
                <a:lnTo>
                  <a:pt x="3429937" y="759689"/>
                </a:lnTo>
                <a:lnTo>
                  <a:pt x="3431969" y="753235"/>
                </a:lnTo>
                <a:lnTo>
                  <a:pt x="3432063" y="752937"/>
                </a:lnTo>
                <a:lnTo>
                  <a:pt x="3434006" y="742955"/>
                </a:lnTo>
                <a:lnTo>
                  <a:pt x="3442441" y="746509"/>
                </a:lnTo>
                <a:lnTo>
                  <a:pt x="3445897" y="753235"/>
                </a:lnTo>
                <a:lnTo>
                  <a:pt x="3445008" y="761225"/>
                </a:lnTo>
                <a:lnTo>
                  <a:pt x="3440408" y="768573"/>
                </a:lnTo>
                <a:close/>
              </a:path>
              <a:path w="4197984" h="2640965">
                <a:moveTo>
                  <a:pt x="3427632" y="1389844"/>
                </a:moveTo>
                <a:lnTo>
                  <a:pt x="3422105" y="1379822"/>
                </a:lnTo>
                <a:lnTo>
                  <a:pt x="3428343" y="1374460"/>
                </a:lnTo>
                <a:lnTo>
                  <a:pt x="3434226" y="1376790"/>
                </a:lnTo>
                <a:lnTo>
                  <a:pt x="3427632" y="1389844"/>
                </a:lnTo>
                <a:close/>
              </a:path>
              <a:path w="4197984" h="2640965">
                <a:moveTo>
                  <a:pt x="3421339" y="1452462"/>
                </a:moveTo>
                <a:lnTo>
                  <a:pt x="3421232" y="1441056"/>
                </a:lnTo>
                <a:lnTo>
                  <a:pt x="3428458" y="1445347"/>
                </a:lnTo>
                <a:lnTo>
                  <a:pt x="3426121" y="1451521"/>
                </a:lnTo>
                <a:lnTo>
                  <a:pt x="3421339" y="1452462"/>
                </a:lnTo>
                <a:close/>
              </a:path>
              <a:path w="4197984" h="2640965">
                <a:moveTo>
                  <a:pt x="3459735" y="1945636"/>
                </a:moveTo>
                <a:lnTo>
                  <a:pt x="3459613" y="1934233"/>
                </a:lnTo>
                <a:lnTo>
                  <a:pt x="3466846" y="1938518"/>
                </a:lnTo>
                <a:lnTo>
                  <a:pt x="3464517" y="1944692"/>
                </a:lnTo>
                <a:lnTo>
                  <a:pt x="3459735" y="1945636"/>
                </a:lnTo>
                <a:close/>
              </a:path>
              <a:path w="4197984" h="2640965">
                <a:moveTo>
                  <a:pt x="3485287" y="2041066"/>
                </a:moveTo>
                <a:lnTo>
                  <a:pt x="3476695" y="2038184"/>
                </a:lnTo>
                <a:lnTo>
                  <a:pt x="3475583" y="2031359"/>
                </a:lnTo>
                <a:lnTo>
                  <a:pt x="3491657" y="2030298"/>
                </a:lnTo>
                <a:lnTo>
                  <a:pt x="3485287" y="2041066"/>
                </a:lnTo>
                <a:close/>
              </a:path>
              <a:path w="4197984" h="2640965">
                <a:moveTo>
                  <a:pt x="3478820" y="1921426"/>
                </a:moveTo>
                <a:lnTo>
                  <a:pt x="3470937" y="1918638"/>
                </a:lnTo>
                <a:lnTo>
                  <a:pt x="3465690" y="1913239"/>
                </a:lnTo>
                <a:lnTo>
                  <a:pt x="3466008" y="1902525"/>
                </a:lnTo>
                <a:lnTo>
                  <a:pt x="3466017" y="1902210"/>
                </a:lnTo>
                <a:lnTo>
                  <a:pt x="3473699" y="1902525"/>
                </a:lnTo>
                <a:lnTo>
                  <a:pt x="3477321" y="1906911"/>
                </a:lnTo>
                <a:lnTo>
                  <a:pt x="3478404" y="1913239"/>
                </a:lnTo>
                <a:lnTo>
                  <a:pt x="3478491" y="1913751"/>
                </a:lnTo>
                <a:lnTo>
                  <a:pt x="3478701" y="1918638"/>
                </a:lnTo>
                <a:lnTo>
                  <a:pt x="3478820" y="1921426"/>
                </a:lnTo>
                <a:close/>
              </a:path>
              <a:path w="4197984" h="2640965">
                <a:moveTo>
                  <a:pt x="3491749" y="2118565"/>
                </a:moveTo>
                <a:lnTo>
                  <a:pt x="3491657" y="2107148"/>
                </a:lnTo>
                <a:lnTo>
                  <a:pt x="3498868" y="2111444"/>
                </a:lnTo>
                <a:lnTo>
                  <a:pt x="3496526" y="2117623"/>
                </a:lnTo>
                <a:lnTo>
                  <a:pt x="3491749" y="2118565"/>
                </a:lnTo>
                <a:close/>
              </a:path>
              <a:path w="4197984" h="2640965">
                <a:moveTo>
                  <a:pt x="3658195" y="1740692"/>
                </a:moveTo>
                <a:lnTo>
                  <a:pt x="3658087" y="1729295"/>
                </a:lnTo>
                <a:lnTo>
                  <a:pt x="3665314" y="1733578"/>
                </a:lnTo>
                <a:lnTo>
                  <a:pt x="3662977" y="1739748"/>
                </a:lnTo>
                <a:lnTo>
                  <a:pt x="3658195" y="1740692"/>
                </a:lnTo>
                <a:close/>
              </a:path>
              <a:path w="4197984" h="2640965">
                <a:moveTo>
                  <a:pt x="3632449" y="1236117"/>
                </a:moveTo>
                <a:lnTo>
                  <a:pt x="3635633" y="1226475"/>
                </a:lnTo>
                <a:lnTo>
                  <a:pt x="3640966" y="1218990"/>
                </a:lnTo>
                <a:lnTo>
                  <a:pt x="3648450" y="1213660"/>
                </a:lnTo>
                <a:lnTo>
                  <a:pt x="3658087" y="1210482"/>
                </a:lnTo>
                <a:lnTo>
                  <a:pt x="3658023" y="1223240"/>
                </a:lnTo>
                <a:lnTo>
                  <a:pt x="3652492" y="1230528"/>
                </a:lnTo>
                <a:lnTo>
                  <a:pt x="3643348" y="1234201"/>
                </a:lnTo>
                <a:lnTo>
                  <a:pt x="3632449" y="1236117"/>
                </a:lnTo>
                <a:close/>
              </a:path>
              <a:path w="4197984" h="2640965">
                <a:moveTo>
                  <a:pt x="3625216" y="1869041"/>
                </a:moveTo>
                <a:lnTo>
                  <a:pt x="3616342" y="1866462"/>
                </a:lnTo>
                <a:lnTo>
                  <a:pt x="3615521" y="1859338"/>
                </a:lnTo>
                <a:lnTo>
                  <a:pt x="3632448" y="1857371"/>
                </a:lnTo>
                <a:lnTo>
                  <a:pt x="3625216" y="1869041"/>
                </a:lnTo>
                <a:close/>
              </a:path>
              <a:path w="4197984" h="2640965">
                <a:moveTo>
                  <a:pt x="3665694" y="1146458"/>
                </a:moveTo>
                <a:lnTo>
                  <a:pt x="3645251" y="1146458"/>
                </a:lnTo>
                <a:lnTo>
                  <a:pt x="3653480" y="1143455"/>
                </a:lnTo>
                <a:lnTo>
                  <a:pt x="3656682" y="1135436"/>
                </a:lnTo>
                <a:lnTo>
                  <a:pt x="3660578" y="1128120"/>
                </a:lnTo>
                <a:lnTo>
                  <a:pt x="3670892" y="1127228"/>
                </a:lnTo>
                <a:lnTo>
                  <a:pt x="3665694" y="1146458"/>
                </a:lnTo>
                <a:close/>
              </a:path>
              <a:path w="4197984" h="2640965">
                <a:moveTo>
                  <a:pt x="3606867" y="1159269"/>
                </a:moveTo>
                <a:lnTo>
                  <a:pt x="3610194" y="1145449"/>
                </a:lnTo>
                <a:lnTo>
                  <a:pt x="3623519" y="1142421"/>
                </a:lnTo>
                <a:lnTo>
                  <a:pt x="3631719" y="1141412"/>
                </a:lnTo>
                <a:lnTo>
                  <a:pt x="3619674" y="1133647"/>
                </a:lnTo>
                <a:lnTo>
                  <a:pt x="3625187" y="1127914"/>
                </a:lnTo>
                <a:lnTo>
                  <a:pt x="3634997" y="1129626"/>
                </a:lnTo>
                <a:lnTo>
                  <a:pt x="3643539" y="1136551"/>
                </a:lnTo>
                <a:lnTo>
                  <a:pt x="3645251" y="1146458"/>
                </a:lnTo>
                <a:lnTo>
                  <a:pt x="3665694" y="1146458"/>
                </a:lnTo>
                <a:lnTo>
                  <a:pt x="3664730" y="1150025"/>
                </a:lnTo>
                <a:lnTo>
                  <a:pt x="3650055" y="1155261"/>
                </a:lnTo>
                <a:lnTo>
                  <a:pt x="3627632" y="1155261"/>
                </a:lnTo>
                <a:lnTo>
                  <a:pt x="3606867" y="1159269"/>
                </a:lnTo>
                <a:close/>
              </a:path>
              <a:path w="4197984" h="2640965">
                <a:moveTo>
                  <a:pt x="3648615" y="1155775"/>
                </a:moveTo>
                <a:lnTo>
                  <a:pt x="3627632" y="1155261"/>
                </a:lnTo>
                <a:lnTo>
                  <a:pt x="3650055" y="1155261"/>
                </a:lnTo>
                <a:lnTo>
                  <a:pt x="3648615" y="1155775"/>
                </a:lnTo>
                <a:close/>
              </a:path>
              <a:path w="4197984" h="2640965">
                <a:moveTo>
                  <a:pt x="3641372" y="1655664"/>
                </a:moveTo>
                <a:lnTo>
                  <a:pt x="3632449" y="1652433"/>
                </a:lnTo>
                <a:lnTo>
                  <a:pt x="3634565" y="1650455"/>
                </a:lnTo>
                <a:lnTo>
                  <a:pt x="3636760" y="1643713"/>
                </a:lnTo>
                <a:lnTo>
                  <a:pt x="3638400" y="1636527"/>
                </a:lnTo>
                <a:lnTo>
                  <a:pt x="3638851" y="1633217"/>
                </a:lnTo>
                <a:lnTo>
                  <a:pt x="3644314" y="1637624"/>
                </a:lnTo>
                <a:lnTo>
                  <a:pt x="3645241" y="1647917"/>
                </a:lnTo>
                <a:lnTo>
                  <a:pt x="3641372" y="1655664"/>
                </a:lnTo>
                <a:close/>
              </a:path>
              <a:path w="4197984" h="2640965">
                <a:moveTo>
                  <a:pt x="3650718" y="1434320"/>
                </a:moveTo>
                <a:lnTo>
                  <a:pt x="3645057" y="1426793"/>
                </a:lnTo>
                <a:lnTo>
                  <a:pt x="3641102" y="1413594"/>
                </a:lnTo>
                <a:lnTo>
                  <a:pt x="3638844" y="1402609"/>
                </a:lnTo>
                <a:lnTo>
                  <a:pt x="3650109" y="1402609"/>
                </a:lnTo>
                <a:lnTo>
                  <a:pt x="3651559" y="1412376"/>
                </a:lnTo>
                <a:lnTo>
                  <a:pt x="3651463" y="1423680"/>
                </a:lnTo>
                <a:lnTo>
                  <a:pt x="3658087" y="1428262"/>
                </a:lnTo>
                <a:lnTo>
                  <a:pt x="3650718" y="1434320"/>
                </a:lnTo>
                <a:close/>
              </a:path>
              <a:path w="4197984" h="2640965">
                <a:moveTo>
                  <a:pt x="3626076" y="2113582"/>
                </a:moveTo>
                <a:lnTo>
                  <a:pt x="3618190" y="2110764"/>
                </a:lnTo>
                <a:lnTo>
                  <a:pt x="3612915" y="2105369"/>
                </a:lnTo>
                <a:lnTo>
                  <a:pt x="3613259" y="2094676"/>
                </a:lnTo>
                <a:lnTo>
                  <a:pt x="3613269" y="2094352"/>
                </a:lnTo>
                <a:lnTo>
                  <a:pt x="3620947" y="2094676"/>
                </a:lnTo>
                <a:lnTo>
                  <a:pt x="3624563" y="2099064"/>
                </a:lnTo>
                <a:lnTo>
                  <a:pt x="3625642" y="2105369"/>
                </a:lnTo>
                <a:lnTo>
                  <a:pt x="3625733" y="2105904"/>
                </a:lnTo>
                <a:lnTo>
                  <a:pt x="3625950" y="2110764"/>
                </a:lnTo>
                <a:lnTo>
                  <a:pt x="3626076" y="2113582"/>
                </a:lnTo>
                <a:close/>
              </a:path>
              <a:path w="4197984" h="2640965">
                <a:moveTo>
                  <a:pt x="3616779" y="1287833"/>
                </a:moveTo>
                <a:lnTo>
                  <a:pt x="3611024" y="1283197"/>
                </a:lnTo>
                <a:lnTo>
                  <a:pt x="3606392" y="1277432"/>
                </a:lnTo>
                <a:lnTo>
                  <a:pt x="3613269" y="1280940"/>
                </a:lnTo>
                <a:lnTo>
                  <a:pt x="3616779" y="1287833"/>
                </a:lnTo>
                <a:close/>
              </a:path>
              <a:path w="4197984" h="2640965">
                <a:moveTo>
                  <a:pt x="3594063" y="1543556"/>
                </a:moveTo>
                <a:lnTo>
                  <a:pt x="3586177" y="1540741"/>
                </a:lnTo>
                <a:lnTo>
                  <a:pt x="3580903" y="1535342"/>
                </a:lnTo>
                <a:lnTo>
                  <a:pt x="3581167" y="1527112"/>
                </a:lnTo>
                <a:lnTo>
                  <a:pt x="3581257" y="1524325"/>
                </a:lnTo>
                <a:lnTo>
                  <a:pt x="3589142" y="1527112"/>
                </a:lnTo>
                <a:lnTo>
                  <a:pt x="3594390" y="1532541"/>
                </a:lnTo>
                <a:lnTo>
                  <a:pt x="3594146" y="1540741"/>
                </a:lnTo>
                <a:lnTo>
                  <a:pt x="3594063" y="1543556"/>
                </a:lnTo>
                <a:close/>
              </a:path>
              <a:path w="4197984" h="2640965">
                <a:moveTo>
                  <a:pt x="3581258" y="1409044"/>
                </a:moveTo>
                <a:lnTo>
                  <a:pt x="3568580" y="1392631"/>
                </a:lnTo>
                <a:lnTo>
                  <a:pt x="3568455" y="1389844"/>
                </a:lnTo>
                <a:lnTo>
                  <a:pt x="3576338" y="1392631"/>
                </a:lnTo>
                <a:lnTo>
                  <a:pt x="3581615" y="1398027"/>
                </a:lnTo>
                <a:lnTo>
                  <a:pt x="3581269" y="1408722"/>
                </a:lnTo>
                <a:lnTo>
                  <a:pt x="3581258" y="1409044"/>
                </a:lnTo>
                <a:close/>
              </a:path>
              <a:path w="4197984" h="2640965">
                <a:moveTo>
                  <a:pt x="3562160" y="1958462"/>
                </a:moveTo>
                <a:lnTo>
                  <a:pt x="3562050" y="1947060"/>
                </a:lnTo>
                <a:lnTo>
                  <a:pt x="3569279" y="1951339"/>
                </a:lnTo>
                <a:lnTo>
                  <a:pt x="3566943" y="1957513"/>
                </a:lnTo>
                <a:lnTo>
                  <a:pt x="3562160" y="1958462"/>
                </a:lnTo>
                <a:close/>
              </a:path>
              <a:path w="4197984" h="2640965">
                <a:moveTo>
                  <a:pt x="3624153" y="1182951"/>
                </a:moveTo>
                <a:lnTo>
                  <a:pt x="3620894" y="1182369"/>
                </a:lnTo>
                <a:lnTo>
                  <a:pt x="3613269" y="1178471"/>
                </a:lnTo>
                <a:lnTo>
                  <a:pt x="3615437" y="1170852"/>
                </a:lnTo>
                <a:lnTo>
                  <a:pt x="3622140" y="1167594"/>
                </a:lnTo>
                <a:lnTo>
                  <a:pt x="3626009" y="1168173"/>
                </a:lnTo>
                <a:lnTo>
                  <a:pt x="3619675" y="1172064"/>
                </a:lnTo>
                <a:lnTo>
                  <a:pt x="3623572" y="1179691"/>
                </a:lnTo>
                <a:lnTo>
                  <a:pt x="3624049" y="1182369"/>
                </a:lnTo>
                <a:lnTo>
                  <a:pt x="3624153" y="1182951"/>
                </a:lnTo>
                <a:close/>
              </a:path>
              <a:path w="4197984" h="2640965">
                <a:moveTo>
                  <a:pt x="3600587" y="1747092"/>
                </a:moveTo>
                <a:lnTo>
                  <a:pt x="3600466" y="1735687"/>
                </a:lnTo>
                <a:lnTo>
                  <a:pt x="3607698" y="1739976"/>
                </a:lnTo>
                <a:lnTo>
                  <a:pt x="3605368" y="1746150"/>
                </a:lnTo>
                <a:lnTo>
                  <a:pt x="3600587" y="1747092"/>
                </a:lnTo>
                <a:close/>
              </a:path>
              <a:path w="4197984" h="2640965">
                <a:moveTo>
                  <a:pt x="3600466" y="2139190"/>
                </a:moveTo>
                <a:lnTo>
                  <a:pt x="3594106" y="2128335"/>
                </a:lnTo>
                <a:lnTo>
                  <a:pt x="3599267" y="2121887"/>
                </a:lnTo>
                <a:lnTo>
                  <a:pt x="3605027" y="2124091"/>
                </a:lnTo>
                <a:lnTo>
                  <a:pt x="3600466" y="2139190"/>
                </a:lnTo>
                <a:close/>
              </a:path>
              <a:path w="4197984" h="2640965">
                <a:moveTo>
                  <a:pt x="3259761" y="1181544"/>
                </a:moveTo>
                <a:lnTo>
                  <a:pt x="3253615" y="1180101"/>
                </a:lnTo>
                <a:lnTo>
                  <a:pt x="3261171" y="1172063"/>
                </a:lnTo>
                <a:lnTo>
                  <a:pt x="3266612" y="1178246"/>
                </a:lnTo>
                <a:lnTo>
                  <a:pt x="3259761" y="1181544"/>
                </a:lnTo>
                <a:close/>
              </a:path>
              <a:path w="4197984" h="2640965">
                <a:moveTo>
                  <a:pt x="3254770" y="1959871"/>
                </a:moveTo>
                <a:lnTo>
                  <a:pt x="3247512" y="1948632"/>
                </a:lnTo>
                <a:lnTo>
                  <a:pt x="3253179" y="1944480"/>
                </a:lnTo>
                <a:lnTo>
                  <a:pt x="3259642" y="1948024"/>
                </a:lnTo>
                <a:lnTo>
                  <a:pt x="3254770" y="1959871"/>
                </a:lnTo>
                <a:close/>
              </a:path>
              <a:path w="4197984" h="2640965">
                <a:moveTo>
                  <a:pt x="3286782" y="2068730"/>
                </a:moveTo>
                <a:lnTo>
                  <a:pt x="3273977" y="2068730"/>
                </a:lnTo>
                <a:lnTo>
                  <a:pt x="3273977" y="2055936"/>
                </a:lnTo>
                <a:lnTo>
                  <a:pt x="3286782" y="2055936"/>
                </a:lnTo>
                <a:lnTo>
                  <a:pt x="3286782" y="2068730"/>
                </a:lnTo>
                <a:close/>
              </a:path>
              <a:path w="4197984" h="2640965">
                <a:moveTo>
                  <a:pt x="3261171" y="1754901"/>
                </a:moveTo>
                <a:lnTo>
                  <a:pt x="3242965" y="1752908"/>
                </a:lnTo>
                <a:lnTo>
                  <a:pt x="3241254" y="1746306"/>
                </a:lnTo>
                <a:lnTo>
                  <a:pt x="3249501" y="1744001"/>
                </a:lnTo>
                <a:lnTo>
                  <a:pt x="3261171" y="1754901"/>
                </a:lnTo>
                <a:close/>
              </a:path>
              <a:path w="4197984" h="2640965">
                <a:moveTo>
                  <a:pt x="3274098" y="1900817"/>
                </a:moveTo>
                <a:lnTo>
                  <a:pt x="3273977" y="1889413"/>
                </a:lnTo>
                <a:lnTo>
                  <a:pt x="3281209" y="1893698"/>
                </a:lnTo>
                <a:lnTo>
                  <a:pt x="3278879" y="1899872"/>
                </a:lnTo>
                <a:lnTo>
                  <a:pt x="3274098" y="1900817"/>
                </a:lnTo>
                <a:close/>
              </a:path>
              <a:path w="4197984" h="2640965">
                <a:moveTo>
                  <a:pt x="3280381" y="742955"/>
                </a:moveTo>
                <a:lnTo>
                  <a:pt x="3267575" y="742955"/>
                </a:lnTo>
                <a:lnTo>
                  <a:pt x="3267575" y="730143"/>
                </a:lnTo>
                <a:lnTo>
                  <a:pt x="3280381" y="730143"/>
                </a:lnTo>
                <a:lnTo>
                  <a:pt x="3280381" y="742955"/>
                </a:lnTo>
                <a:close/>
              </a:path>
              <a:path w="4197984" h="2640965">
                <a:moveTo>
                  <a:pt x="3162244" y="2325416"/>
                </a:moveTo>
                <a:lnTo>
                  <a:pt x="3156490" y="2320780"/>
                </a:lnTo>
                <a:lnTo>
                  <a:pt x="3151857" y="2315016"/>
                </a:lnTo>
                <a:lnTo>
                  <a:pt x="3158734" y="2318522"/>
                </a:lnTo>
                <a:lnTo>
                  <a:pt x="3162244" y="2325416"/>
                </a:lnTo>
                <a:close/>
              </a:path>
              <a:path w="4197984" h="2640965">
                <a:moveTo>
                  <a:pt x="3194251" y="1832253"/>
                </a:moveTo>
                <a:lnTo>
                  <a:pt x="3188490" y="1827617"/>
                </a:lnTo>
                <a:lnTo>
                  <a:pt x="3183856" y="1821852"/>
                </a:lnTo>
                <a:lnTo>
                  <a:pt x="3190745" y="1825360"/>
                </a:lnTo>
                <a:lnTo>
                  <a:pt x="3194251" y="1832253"/>
                </a:lnTo>
                <a:close/>
              </a:path>
              <a:path w="4197984" h="2640965">
                <a:moveTo>
                  <a:pt x="3171540" y="1786943"/>
                </a:moveTo>
                <a:lnTo>
                  <a:pt x="3164562" y="1783080"/>
                </a:lnTo>
                <a:lnTo>
                  <a:pt x="3164871" y="1775230"/>
                </a:lnTo>
                <a:lnTo>
                  <a:pt x="3168514" y="1766827"/>
                </a:lnTo>
                <a:lnTo>
                  <a:pt x="3171540" y="1761305"/>
                </a:lnTo>
                <a:lnTo>
                  <a:pt x="3178768" y="1765410"/>
                </a:lnTo>
                <a:lnTo>
                  <a:pt x="3176431" y="1771228"/>
                </a:lnTo>
                <a:lnTo>
                  <a:pt x="3171649" y="1778494"/>
                </a:lnTo>
                <a:lnTo>
                  <a:pt x="3171540" y="1786943"/>
                </a:lnTo>
                <a:close/>
              </a:path>
              <a:path w="4197984" h="2640965">
                <a:moveTo>
                  <a:pt x="3187851" y="1793820"/>
                </a:moveTo>
                <a:lnTo>
                  <a:pt x="3182089" y="1789178"/>
                </a:lnTo>
                <a:lnTo>
                  <a:pt x="3177455" y="1783419"/>
                </a:lnTo>
                <a:lnTo>
                  <a:pt x="3184344" y="1786943"/>
                </a:lnTo>
                <a:lnTo>
                  <a:pt x="3187851" y="1793820"/>
                </a:lnTo>
                <a:close/>
              </a:path>
              <a:path w="4197984" h="2640965">
                <a:moveTo>
                  <a:pt x="3286782" y="2248063"/>
                </a:moveTo>
                <a:lnTo>
                  <a:pt x="3278897" y="2245276"/>
                </a:lnTo>
                <a:lnTo>
                  <a:pt x="3273621" y="2239881"/>
                </a:lnTo>
                <a:lnTo>
                  <a:pt x="3273966" y="2229181"/>
                </a:lnTo>
                <a:lnTo>
                  <a:pt x="3273977" y="2228864"/>
                </a:lnTo>
                <a:lnTo>
                  <a:pt x="3286658" y="2245276"/>
                </a:lnTo>
                <a:lnTo>
                  <a:pt x="3286782" y="2248063"/>
                </a:lnTo>
                <a:close/>
              </a:path>
              <a:path w="4197984" h="2640965">
                <a:moveTo>
                  <a:pt x="3192523" y="2369119"/>
                </a:moveTo>
                <a:lnTo>
                  <a:pt x="3197149" y="2363359"/>
                </a:lnTo>
                <a:lnTo>
                  <a:pt x="3202910" y="2358718"/>
                </a:lnTo>
                <a:lnTo>
                  <a:pt x="3197906" y="2364104"/>
                </a:lnTo>
                <a:lnTo>
                  <a:pt x="3192523" y="2369119"/>
                </a:lnTo>
                <a:close/>
              </a:path>
              <a:path w="4197984" h="2640965">
                <a:moveTo>
                  <a:pt x="3197151" y="1613985"/>
                </a:moveTo>
                <a:lnTo>
                  <a:pt x="3197174" y="1604406"/>
                </a:lnTo>
                <a:lnTo>
                  <a:pt x="3201773" y="1599407"/>
                </a:lnTo>
                <a:lnTo>
                  <a:pt x="3207261" y="1595296"/>
                </a:lnTo>
                <a:lnTo>
                  <a:pt x="3209953" y="1588378"/>
                </a:lnTo>
                <a:lnTo>
                  <a:pt x="3215677" y="1593897"/>
                </a:lnTo>
                <a:lnTo>
                  <a:pt x="3213966" y="1603717"/>
                </a:lnTo>
                <a:lnTo>
                  <a:pt x="3207049" y="1612269"/>
                </a:lnTo>
                <a:lnTo>
                  <a:pt x="3197151" y="1613985"/>
                </a:lnTo>
                <a:close/>
              </a:path>
              <a:path w="4197984" h="2640965">
                <a:moveTo>
                  <a:pt x="3191142" y="1864097"/>
                </a:moveTo>
                <a:lnTo>
                  <a:pt x="3190655" y="1863703"/>
                </a:lnTo>
                <a:lnTo>
                  <a:pt x="3191222" y="1863703"/>
                </a:lnTo>
                <a:lnTo>
                  <a:pt x="3191142" y="1864097"/>
                </a:lnTo>
                <a:close/>
              </a:path>
              <a:path w="4197984" h="2640965">
                <a:moveTo>
                  <a:pt x="3193264" y="1886238"/>
                </a:moveTo>
                <a:lnTo>
                  <a:pt x="3187100" y="1884005"/>
                </a:lnTo>
                <a:lnTo>
                  <a:pt x="3191142" y="1864097"/>
                </a:lnTo>
                <a:lnTo>
                  <a:pt x="3196198" y="1868192"/>
                </a:lnTo>
                <a:lnTo>
                  <a:pt x="3197126" y="1878490"/>
                </a:lnTo>
                <a:lnTo>
                  <a:pt x="3193264" y="1886238"/>
                </a:lnTo>
                <a:close/>
              </a:path>
              <a:path w="4197984" h="2640965">
                <a:moveTo>
                  <a:pt x="3186803" y="1885468"/>
                </a:moveTo>
                <a:lnTo>
                  <a:pt x="3184344" y="1883006"/>
                </a:lnTo>
                <a:lnTo>
                  <a:pt x="3187100" y="1884005"/>
                </a:lnTo>
                <a:lnTo>
                  <a:pt x="3186803" y="1885468"/>
                </a:lnTo>
                <a:close/>
              </a:path>
              <a:path w="4197984" h="2640965">
                <a:moveTo>
                  <a:pt x="3234151" y="1789999"/>
                </a:moveTo>
                <a:lnTo>
                  <a:pt x="3228014" y="1788557"/>
                </a:lnTo>
                <a:lnTo>
                  <a:pt x="3235563" y="1780506"/>
                </a:lnTo>
                <a:lnTo>
                  <a:pt x="3240994" y="1786694"/>
                </a:lnTo>
                <a:lnTo>
                  <a:pt x="3234151" y="1789999"/>
                </a:lnTo>
                <a:close/>
              </a:path>
              <a:path w="4197984" h="2640965">
                <a:moveTo>
                  <a:pt x="2115248" y="2350534"/>
                </a:moveTo>
                <a:lnTo>
                  <a:pt x="2108799" y="2347211"/>
                </a:lnTo>
                <a:lnTo>
                  <a:pt x="2107889" y="2338160"/>
                </a:lnTo>
                <a:lnTo>
                  <a:pt x="2112259" y="2330496"/>
                </a:lnTo>
                <a:lnTo>
                  <a:pt x="2121649" y="2331334"/>
                </a:lnTo>
                <a:lnTo>
                  <a:pt x="2123458" y="2341682"/>
                </a:lnTo>
                <a:lnTo>
                  <a:pt x="2115587" y="2342350"/>
                </a:lnTo>
                <a:lnTo>
                  <a:pt x="2115248" y="2350534"/>
                </a:lnTo>
                <a:close/>
              </a:path>
              <a:path w="4197984" h="2640965">
                <a:moveTo>
                  <a:pt x="3395594" y="1754901"/>
                </a:moveTo>
                <a:lnTo>
                  <a:pt x="3387738" y="1752115"/>
                </a:lnTo>
                <a:lnTo>
                  <a:pt x="3382460" y="1746687"/>
                </a:lnTo>
                <a:lnTo>
                  <a:pt x="3382779" y="1736009"/>
                </a:lnTo>
                <a:lnTo>
                  <a:pt x="3382788" y="1735687"/>
                </a:lnTo>
                <a:lnTo>
                  <a:pt x="3395474" y="1752115"/>
                </a:lnTo>
                <a:lnTo>
                  <a:pt x="3395594" y="1754901"/>
                </a:lnTo>
                <a:close/>
              </a:path>
              <a:path w="4197984" h="2640965">
                <a:moveTo>
                  <a:pt x="3363608" y="1274536"/>
                </a:moveTo>
                <a:lnTo>
                  <a:pt x="3352772" y="1267238"/>
                </a:lnTo>
                <a:lnTo>
                  <a:pt x="3353345" y="1257917"/>
                </a:lnTo>
                <a:lnTo>
                  <a:pt x="3353472" y="1255857"/>
                </a:lnTo>
                <a:lnTo>
                  <a:pt x="3357641" y="1241011"/>
                </a:lnTo>
                <a:lnTo>
                  <a:pt x="3357207" y="1223321"/>
                </a:lnTo>
                <a:lnTo>
                  <a:pt x="3368586" y="1231164"/>
                </a:lnTo>
                <a:lnTo>
                  <a:pt x="3368442" y="1241011"/>
                </a:lnTo>
                <a:lnTo>
                  <a:pt x="3368411" y="1243078"/>
                </a:lnTo>
                <a:lnTo>
                  <a:pt x="3364234" y="1257917"/>
                </a:lnTo>
                <a:lnTo>
                  <a:pt x="3363608" y="1274536"/>
                </a:lnTo>
                <a:close/>
              </a:path>
              <a:path w="4197984" h="2640965">
                <a:moveTo>
                  <a:pt x="3363608" y="1633217"/>
                </a:moveTo>
                <a:lnTo>
                  <a:pt x="3350806" y="1633217"/>
                </a:lnTo>
                <a:lnTo>
                  <a:pt x="3350806" y="1620389"/>
                </a:lnTo>
                <a:lnTo>
                  <a:pt x="3363608" y="1620389"/>
                </a:lnTo>
                <a:lnTo>
                  <a:pt x="3363608" y="1633217"/>
                </a:lnTo>
                <a:close/>
              </a:path>
              <a:path w="4197984" h="2640965">
                <a:moveTo>
                  <a:pt x="3280381" y="1831763"/>
                </a:moveTo>
                <a:lnTo>
                  <a:pt x="3273561" y="1825857"/>
                </a:lnTo>
                <a:lnTo>
                  <a:pt x="3273961" y="1818954"/>
                </a:lnTo>
                <a:lnTo>
                  <a:pt x="3274045" y="1817514"/>
                </a:lnTo>
                <a:lnTo>
                  <a:pt x="3279297" y="1813093"/>
                </a:lnTo>
                <a:lnTo>
                  <a:pt x="3286782" y="1818954"/>
                </a:lnTo>
                <a:lnTo>
                  <a:pt x="3285568" y="1824158"/>
                </a:lnTo>
                <a:lnTo>
                  <a:pt x="3280351" y="1825329"/>
                </a:lnTo>
                <a:lnTo>
                  <a:pt x="3280381" y="1831763"/>
                </a:lnTo>
                <a:close/>
              </a:path>
              <a:path w="4197984" h="2640965">
                <a:moveTo>
                  <a:pt x="3421232" y="2331334"/>
                </a:moveTo>
                <a:lnTo>
                  <a:pt x="3412161" y="2330790"/>
                </a:lnTo>
                <a:lnTo>
                  <a:pt x="3405936" y="2327403"/>
                </a:lnTo>
                <a:lnTo>
                  <a:pt x="3402557" y="2321177"/>
                </a:lnTo>
                <a:lnTo>
                  <a:pt x="3402025" y="2312118"/>
                </a:lnTo>
                <a:lnTo>
                  <a:pt x="3421232" y="2312118"/>
                </a:lnTo>
                <a:lnTo>
                  <a:pt x="3421232" y="2331334"/>
                </a:lnTo>
                <a:close/>
              </a:path>
              <a:path w="4197984" h="2640965">
                <a:moveTo>
                  <a:pt x="3357207" y="1377006"/>
                </a:moveTo>
                <a:lnTo>
                  <a:pt x="3343640" y="1374734"/>
                </a:lnTo>
                <a:lnTo>
                  <a:pt x="3337701" y="1363199"/>
                </a:lnTo>
                <a:lnTo>
                  <a:pt x="3341514" y="1352166"/>
                </a:lnTo>
                <a:lnTo>
                  <a:pt x="3357207" y="1351398"/>
                </a:lnTo>
                <a:lnTo>
                  <a:pt x="3357207" y="1377006"/>
                </a:lnTo>
                <a:close/>
              </a:path>
              <a:path w="4197984" h="2640965">
                <a:moveTo>
                  <a:pt x="3413165" y="2148178"/>
                </a:moveTo>
                <a:lnTo>
                  <a:pt x="3408221" y="2148178"/>
                </a:lnTo>
                <a:lnTo>
                  <a:pt x="3408320" y="2140750"/>
                </a:lnTo>
                <a:lnTo>
                  <a:pt x="3408426" y="2132783"/>
                </a:lnTo>
                <a:lnTo>
                  <a:pt x="3415649" y="2140750"/>
                </a:lnTo>
                <a:lnTo>
                  <a:pt x="3413165" y="2148178"/>
                </a:lnTo>
                <a:close/>
              </a:path>
              <a:path w="4197984" h="2640965">
                <a:moveTo>
                  <a:pt x="3402023" y="1588378"/>
                </a:moveTo>
                <a:lnTo>
                  <a:pt x="3392566" y="1582461"/>
                </a:lnTo>
                <a:lnTo>
                  <a:pt x="3392078" y="1570960"/>
                </a:lnTo>
                <a:lnTo>
                  <a:pt x="3392031" y="1569842"/>
                </a:lnTo>
                <a:lnTo>
                  <a:pt x="3399693" y="1558488"/>
                </a:lnTo>
                <a:lnTo>
                  <a:pt x="3414826" y="1556366"/>
                </a:lnTo>
                <a:lnTo>
                  <a:pt x="3411509" y="1564262"/>
                </a:lnTo>
                <a:lnTo>
                  <a:pt x="3407002" y="1570960"/>
                </a:lnTo>
                <a:lnTo>
                  <a:pt x="3403207" y="1578364"/>
                </a:lnTo>
                <a:lnTo>
                  <a:pt x="3402023" y="1588378"/>
                </a:lnTo>
                <a:close/>
              </a:path>
              <a:path w="4197984" h="2640965">
                <a:moveTo>
                  <a:pt x="3414828" y="1511513"/>
                </a:moveTo>
                <a:lnTo>
                  <a:pt x="3409297" y="1505831"/>
                </a:lnTo>
                <a:lnTo>
                  <a:pt x="3406171" y="1497750"/>
                </a:lnTo>
                <a:lnTo>
                  <a:pt x="3404172" y="1488549"/>
                </a:lnTo>
                <a:lnTo>
                  <a:pt x="3402025" y="1479505"/>
                </a:lnTo>
                <a:lnTo>
                  <a:pt x="3408397" y="1481672"/>
                </a:lnTo>
                <a:lnTo>
                  <a:pt x="3413728" y="1488377"/>
                </a:lnTo>
                <a:lnTo>
                  <a:pt x="3418009" y="1492247"/>
                </a:lnTo>
                <a:lnTo>
                  <a:pt x="3424266" y="1492247"/>
                </a:lnTo>
                <a:lnTo>
                  <a:pt x="3419688" y="1503068"/>
                </a:lnTo>
                <a:lnTo>
                  <a:pt x="3414828" y="1511513"/>
                </a:lnTo>
                <a:close/>
              </a:path>
              <a:path w="4197984" h="2640965">
                <a:moveTo>
                  <a:pt x="3424266" y="1492247"/>
                </a:moveTo>
                <a:lnTo>
                  <a:pt x="3418009" y="1492247"/>
                </a:lnTo>
                <a:lnTo>
                  <a:pt x="3421232" y="1485910"/>
                </a:lnTo>
                <a:lnTo>
                  <a:pt x="3426642" y="1482495"/>
                </a:lnTo>
                <a:lnTo>
                  <a:pt x="3424876" y="1490805"/>
                </a:lnTo>
                <a:lnTo>
                  <a:pt x="3424266" y="1492247"/>
                </a:lnTo>
                <a:close/>
              </a:path>
              <a:path w="4197984" h="2640965">
                <a:moveTo>
                  <a:pt x="3312483" y="1420449"/>
                </a:moveTo>
                <a:lnTo>
                  <a:pt x="3312362" y="1409044"/>
                </a:lnTo>
                <a:lnTo>
                  <a:pt x="3319593" y="1413335"/>
                </a:lnTo>
                <a:lnTo>
                  <a:pt x="3317263" y="1419508"/>
                </a:lnTo>
                <a:lnTo>
                  <a:pt x="3312483" y="1420449"/>
                </a:lnTo>
                <a:close/>
              </a:path>
              <a:path w="4197984" h="2640965">
                <a:moveTo>
                  <a:pt x="3312483" y="2419587"/>
                </a:moveTo>
                <a:lnTo>
                  <a:pt x="3312362" y="2408183"/>
                </a:lnTo>
                <a:lnTo>
                  <a:pt x="3319593" y="2412473"/>
                </a:lnTo>
                <a:lnTo>
                  <a:pt x="3317263" y="2418646"/>
                </a:lnTo>
                <a:lnTo>
                  <a:pt x="3312483" y="2419587"/>
                </a:lnTo>
                <a:close/>
              </a:path>
              <a:path w="4197984" h="2640965">
                <a:moveTo>
                  <a:pt x="3286782" y="1671632"/>
                </a:moveTo>
                <a:lnTo>
                  <a:pt x="3286782" y="1658836"/>
                </a:lnTo>
                <a:lnTo>
                  <a:pt x="3294934" y="1654048"/>
                </a:lnTo>
                <a:lnTo>
                  <a:pt x="3301716" y="1656520"/>
                </a:lnTo>
                <a:lnTo>
                  <a:pt x="3305826" y="1664951"/>
                </a:lnTo>
                <a:lnTo>
                  <a:pt x="3305891" y="1671380"/>
                </a:lnTo>
                <a:lnTo>
                  <a:pt x="3295584" y="1671380"/>
                </a:lnTo>
                <a:lnTo>
                  <a:pt x="3286782" y="1671632"/>
                </a:lnTo>
                <a:close/>
              </a:path>
              <a:path w="4197984" h="2640965">
                <a:moveTo>
                  <a:pt x="3305958" y="1678037"/>
                </a:moveTo>
                <a:lnTo>
                  <a:pt x="3300833" y="1674642"/>
                </a:lnTo>
                <a:lnTo>
                  <a:pt x="3295584" y="1671380"/>
                </a:lnTo>
                <a:lnTo>
                  <a:pt x="3305891" y="1671380"/>
                </a:lnTo>
                <a:lnTo>
                  <a:pt x="3305958" y="1678037"/>
                </a:lnTo>
                <a:close/>
              </a:path>
              <a:path w="4197984" h="2640965">
                <a:moveTo>
                  <a:pt x="3312362" y="1940625"/>
                </a:moveTo>
                <a:lnTo>
                  <a:pt x="3299588" y="1940625"/>
                </a:lnTo>
                <a:lnTo>
                  <a:pt x="3299588" y="1927829"/>
                </a:lnTo>
                <a:lnTo>
                  <a:pt x="3312362" y="1927829"/>
                </a:lnTo>
                <a:lnTo>
                  <a:pt x="3312362" y="1940625"/>
                </a:lnTo>
                <a:close/>
              </a:path>
              <a:path w="4197984" h="2640965">
                <a:moveTo>
                  <a:pt x="3330187" y="1700328"/>
                </a:moveTo>
                <a:lnTo>
                  <a:pt x="3324041" y="1698886"/>
                </a:lnTo>
                <a:lnTo>
                  <a:pt x="3331599" y="1690848"/>
                </a:lnTo>
                <a:lnTo>
                  <a:pt x="3337038" y="1697030"/>
                </a:lnTo>
                <a:lnTo>
                  <a:pt x="3330187" y="1700328"/>
                </a:lnTo>
                <a:close/>
              </a:path>
              <a:path w="4197984" h="2640965">
                <a:moveTo>
                  <a:pt x="3312483" y="1234722"/>
                </a:moveTo>
                <a:lnTo>
                  <a:pt x="3312362" y="1223321"/>
                </a:lnTo>
                <a:lnTo>
                  <a:pt x="3319593" y="1227600"/>
                </a:lnTo>
                <a:lnTo>
                  <a:pt x="3317263" y="1233774"/>
                </a:lnTo>
                <a:lnTo>
                  <a:pt x="3312483" y="1234722"/>
                </a:lnTo>
                <a:close/>
              </a:path>
              <a:path w="4197984" h="2640965">
                <a:moveTo>
                  <a:pt x="3318883" y="363665"/>
                </a:moveTo>
                <a:lnTo>
                  <a:pt x="3318764" y="352261"/>
                </a:lnTo>
                <a:lnTo>
                  <a:pt x="3325994" y="356546"/>
                </a:lnTo>
                <a:lnTo>
                  <a:pt x="3323664" y="362720"/>
                </a:lnTo>
                <a:lnTo>
                  <a:pt x="3318883" y="363665"/>
                </a:lnTo>
                <a:close/>
              </a:path>
              <a:path w="4197984" h="2640965">
                <a:moveTo>
                  <a:pt x="1546888" y="1777187"/>
                </a:moveTo>
                <a:lnTo>
                  <a:pt x="1540041" y="1773893"/>
                </a:lnTo>
                <a:lnTo>
                  <a:pt x="1545470" y="1767713"/>
                </a:lnTo>
                <a:lnTo>
                  <a:pt x="1553025" y="1775744"/>
                </a:lnTo>
                <a:lnTo>
                  <a:pt x="1546888" y="1777187"/>
                </a:lnTo>
                <a:close/>
              </a:path>
              <a:path w="4197984" h="2640965">
                <a:moveTo>
                  <a:pt x="1142465" y="1430661"/>
                </a:moveTo>
                <a:lnTo>
                  <a:pt x="1142296" y="1421566"/>
                </a:lnTo>
                <a:lnTo>
                  <a:pt x="1142182" y="1415451"/>
                </a:lnTo>
                <a:lnTo>
                  <a:pt x="1167775" y="1415451"/>
                </a:lnTo>
                <a:lnTo>
                  <a:pt x="1158048" y="1421566"/>
                </a:lnTo>
                <a:lnTo>
                  <a:pt x="1148682" y="1429668"/>
                </a:lnTo>
                <a:lnTo>
                  <a:pt x="1142465" y="1430661"/>
                </a:lnTo>
                <a:close/>
              </a:path>
              <a:path w="4197984" h="2640965">
                <a:moveTo>
                  <a:pt x="1146762" y="1702691"/>
                </a:moveTo>
                <a:lnTo>
                  <a:pt x="1136702" y="1697175"/>
                </a:lnTo>
                <a:lnTo>
                  <a:pt x="1130979" y="1686894"/>
                </a:lnTo>
                <a:lnTo>
                  <a:pt x="1135782" y="1678037"/>
                </a:lnTo>
                <a:lnTo>
                  <a:pt x="1143302" y="1680123"/>
                </a:lnTo>
                <a:lnTo>
                  <a:pt x="1146377" y="1686656"/>
                </a:lnTo>
                <a:lnTo>
                  <a:pt x="1148952" y="1693684"/>
                </a:lnTo>
                <a:lnTo>
                  <a:pt x="1154731" y="1697175"/>
                </a:lnTo>
                <a:lnTo>
                  <a:pt x="1155090" y="1697175"/>
                </a:lnTo>
                <a:lnTo>
                  <a:pt x="1146762" y="1702691"/>
                </a:lnTo>
                <a:close/>
              </a:path>
              <a:path w="4197984" h="2640965">
                <a:moveTo>
                  <a:pt x="1162781" y="2193491"/>
                </a:moveTo>
                <a:lnTo>
                  <a:pt x="1155934" y="2190193"/>
                </a:lnTo>
                <a:lnTo>
                  <a:pt x="1161375" y="2184010"/>
                </a:lnTo>
                <a:lnTo>
                  <a:pt x="1168926" y="2192048"/>
                </a:lnTo>
                <a:lnTo>
                  <a:pt x="1162781" y="2193491"/>
                </a:lnTo>
                <a:close/>
              </a:path>
              <a:path w="4197984" h="2640965">
                <a:moveTo>
                  <a:pt x="1103755" y="2203241"/>
                </a:moveTo>
                <a:lnTo>
                  <a:pt x="1103755" y="2184010"/>
                </a:lnTo>
                <a:lnTo>
                  <a:pt x="1116572" y="2184010"/>
                </a:lnTo>
                <a:lnTo>
                  <a:pt x="1117100" y="2192554"/>
                </a:lnTo>
                <a:lnTo>
                  <a:pt x="1115288" y="2198753"/>
                </a:lnTo>
                <a:lnTo>
                  <a:pt x="1110913" y="2202389"/>
                </a:lnTo>
                <a:lnTo>
                  <a:pt x="1103755" y="2203241"/>
                </a:lnTo>
                <a:close/>
              </a:path>
              <a:path w="4197984" h="2640965">
                <a:moveTo>
                  <a:pt x="1129854" y="1045145"/>
                </a:moveTo>
                <a:lnTo>
                  <a:pt x="1122011" y="1045145"/>
                </a:lnTo>
                <a:lnTo>
                  <a:pt x="1122591" y="1041480"/>
                </a:lnTo>
                <a:lnTo>
                  <a:pt x="1122976" y="1037566"/>
                </a:lnTo>
                <a:lnTo>
                  <a:pt x="1129429" y="1040899"/>
                </a:lnTo>
                <a:lnTo>
                  <a:pt x="1129735" y="1043958"/>
                </a:lnTo>
                <a:lnTo>
                  <a:pt x="1129854" y="1045145"/>
                </a:lnTo>
                <a:close/>
              </a:path>
              <a:path w="4197984" h="2640965">
                <a:moveTo>
                  <a:pt x="1125960" y="1057628"/>
                </a:moveTo>
                <a:lnTo>
                  <a:pt x="1116572" y="1056798"/>
                </a:lnTo>
                <a:lnTo>
                  <a:pt x="1116572" y="1043958"/>
                </a:lnTo>
                <a:lnTo>
                  <a:pt x="1122011" y="1045145"/>
                </a:lnTo>
                <a:lnTo>
                  <a:pt x="1129854" y="1045145"/>
                </a:lnTo>
                <a:lnTo>
                  <a:pt x="1130335" y="1049957"/>
                </a:lnTo>
                <a:lnTo>
                  <a:pt x="1125960" y="1057628"/>
                </a:lnTo>
                <a:close/>
              </a:path>
              <a:path w="4197984" h="2640965">
                <a:moveTo>
                  <a:pt x="1097473" y="1465285"/>
                </a:moveTo>
                <a:lnTo>
                  <a:pt x="1097351" y="1453866"/>
                </a:lnTo>
                <a:lnTo>
                  <a:pt x="1104584" y="1458162"/>
                </a:lnTo>
                <a:lnTo>
                  <a:pt x="1102254" y="1464343"/>
                </a:lnTo>
                <a:lnTo>
                  <a:pt x="1097473" y="1465285"/>
                </a:lnTo>
                <a:close/>
              </a:path>
              <a:path w="4197984" h="2640965">
                <a:moveTo>
                  <a:pt x="1230639" y="1580526"/>
                </a:moveTo>
                <a:lnTo>
                  <a:pt x="1223065" y="1579260"/>
                </a:lnTo>
                <a:lnTo>
                  <a:pt x="1223061" y="1572945"/>
                </a:lnTo>
                <a:lnTo>
                  <a:pt x="1238204" y="1569162"/>
                </a:lnTo>
                <a:lnTo>
                  <a:pt x="1230639" y="1580526"/>
                </a:lnTo>
                <a:close/>
              </a:path>
              <a:path w="4197984" h="2640965">
                <a:moveTo>
                  <a:pt x="1227228" y="1481420"/>
                </a:moveTo>
                <a:lnTo>
                  <a:pt x="1221169" y="1477359"/>
                </a:lnTo>
                <a:lnTo>
                  <a:pt x="1225384" y="1460302"/>
                </a:lnTo>
                <a:lnTo>
                  <a:pt x="1232365" y="1474923"/>
                </a:lnTo>
                <a:lnTo>
                  <a:pt x="1227228" y="1481420"/>
                </a:lnTo>
                <a:close/>
              </a:path>
              <a:path w="4197984" h="2640965">
                <a:moveTo>
                  <a:pt x="1225384" y="1082405"/>
                </a:moveTo>
                <a:lnTo>
                  <a:pt x="1218135" y="1081175"/>
                </a:lnTo>
                <a:lnTo>
                  <a:pt x="1221841" y="1075986"/>
                </a:lnTo>
                <a:lnTo>
                  <a:pt x="1225374" y="1075986"/>
                </a:lnTo>
                <a:lnTo>
                  <a:pt x="1220064" y="1068091"/>
                </a:lnTo>
                <a:lnTo>
                  <a:pt x="1214879" y="1060735"/>
                </a:lnTo>
                <a:lnTo>
                  <a:pt x="1213346" y="1053001"/>
                </a:lnTo>
                <a:lnTo>
                  <a:pt x="1218983" y="1043958"/>
                </a:lnTo>
                <a:lnTo>
                  <a:pt x="1228629" y="1048874"/>
                </a:lnTo>
                <a:lnTo>
                  <a:pt x="1232069" y="1060158"/>
                </a:lnTo>
                <a:lnTo>
                  <a:pt x="1230566" y="1072954"/>
                </a:lnTo>
                <a:lnTo>
                  <a:pt x="1225384" y="1082405"/>
                </a:lnTo>
                <a:close/>
              </a:path>
              <a:path w="4197984" h="2640965">
                <a:moveTo>
                  <a:pt x="1430363" y="2336331"/>
                </a:moveTo>
                <a:lnTo>
                  <a:pt x="1430242" y="2324929"/>
                </a:lnTo>
                <a:lnTo>
                  <a:pt x="1437474" y="2329213"/>
                </a:lnTo>
                <a:lnTo>
                  <a:pt x="1435144" y="2335386"/>
                </a:lnTo>
                <a:lnTo>
                  <a:pt x="1430363" y="2336331"/>
                </a:lnTo>
                <a:close/>
              </a:path>
              <a:path w="4197984" h="2640965">
                <a:moveTo>
                  <a:pt x="1180581" y="1076001"/>
                </a:moveTo>
                <a:lnTo>
                  <a:pt x="1184136" y="1067568"/>
                </a:lnTo>
                <a:lnTo>
                  <a:pt x="1190860" y="1064112"/>
                </a:lnTo>
                <a:lnTo>
                  <a:pt x="1198844" y="1064998"/>
                </a:lnTo>
                <a:lnTo>
                  <a:pt x="1206176" y="1069594"/>
                </a:lnTo>
                <a:lnTo>
                  <a:pt x="1202691" y="1074109"/>
                </a:lnTo>
                <a:lnTo>
                  <a:pt x="1196230" y="1075650"/>
                </a:lnTo>
                <a:lnTo>
                  <a:pt x="1192108" y="1075650"/>
                </a:lnTo>
                <a:lnTo>
                  <a:pt x="1180581" y="1076001"/>
                </a:lnTo>
                <a:close/>
              </a:path>
              <a:path w="4197984" h="2640965">
                <a:moveTo>
                  <a:pt x="1071757" y="1889413"/>
                </a:moveTo>
                <a:lnTo>
                  <a:pt x="1065294" y="1886072"/>
                </a:lnTo>
                <a:lnTo>
                  <a:pt x="1064382" y="1877013"/>
                </a:lnTo>
                <a:lnTo>
                  <a:pt x="1068758" y="1869350"/>
                </a:lnTo>
                <a:lnTo>
                  <a:pt x="1078159" y="1870198"/>
                </a:lnTo>
                <a:lnTo>
                  <a:pt x="1079967" y="1880532"/>
                </a:lnTo>
                <a:lnTo>
                  <a:pt x="1072113" y="1881227"/>
                </a:lnTo>
                <a:lnTo>
                  <a:pt x="1071757" y="1889413"/>
                </a:lnTo>
                <a:close/>
              </a:path>
              <a:path w="4197984" h="2640965">
                <a:moveTo>
                  <a:pt x="1007734" y="1786943"/>
                </a:moveTo>
                <a:lnTo>
                  <a:pt x="999834" y="1784125"/>
                </a:lnTo>
                <a:lnTo>
                  <a:pt x="994603" y="1778730"/>
                </a:lnTo>
                <a:lnTo>
                  <a:pt x="994846" y="1770501"/>
                </a:lnTo>
                <a:lnTo>
                  <a:pt x="994928" y="1767713"/>
                </a:lnTo>
                <a:lnTo>
                  <a:pt x="1002830" y="1770501"/>
                </a:lnTo>
                <a:lnTo>
                  <a:pt x="1008073" y="1775912"/>
                </a:lnTo>
                <a:lnTo>
                  <a:pt x="1007821" y="1784125"/>
                </a:lnTo>
                <a:lnTo>
                  <a:pt x="1007734" y="1786943"/>
                </a:lnTo>
                <a:close/>
              </a:path>
              <a:path w="4197984" h="2640965">
                <a:moveTo>
                  <a:pt x="986884" y="1001734"/>
                </a:moveTo>
                <a:lnTo>
                  <a:pt x="981945" y="1001734"/>
                </a:lnTo>
                <a:lnTo>
                  <a:pt x="982038" y="994308"/>
                </a:lnTo>
                <a:lnTo>
                  <a:pt x="982138" y="986340"/>
                </a:lnTo>
                <a:lnTo>
                  <a:pt x="989360" y="994308"/>
                </a:lnTo>
                <a:lnTo>
                  <a:pt x="986884" y="1001734"/>
                </a:lnTo>
                <a:close/>
              </a:path>
              <a:path w="4197984" h="2640965">
                <a:moveTo>
                  <a:pt x="1020539" y="1870197"/>
                </a:moveTo>
                <a:lnTo>
                  <a:pt x="1012969" y="1869757"/>
                </a:lnTo>
                <a:lnTo>
                  <a:pt x="1009402" y="1865318"/>
                </a:lnTo>
                <a:lnTo>
                  <a:pt x="1006601" y="1860113"/>
                </a:lnTo>
                <a:lnTo>
                  <a:pt x="1001332" y="1857371"/>
                </a:lnTo>
                <a:lnTo>
                  <a:pt x="1003877" y="1852789"/>
                </a:lnTo>
                <a:lnTo>
                  <a:pt x="1011089" y="1853950"/>
                </a:lnTo>
                <a:lnTo>
                  <a:pt x="1018398" y="1859331"/>
                </a:lnTo>
                <a:lnTo>
                  <a:pt x="1021235" y="1867409"/>
                </a:lnTo>
                <a:lnTo>
                  <a:pt x="1021131" y="1868327"/>
                </a:lnTo>
                <a:lnTo>
                  <a:pt x="1020940" y="1869232"/>
                </a:lnTo>
                <a:lnTo>
                  <a:pt x="1020539" y="1870197"/>
                </a:lnTo>
                <a:close/>
              </a:path>
              <a:path w="4197984" h="2640965">
                <a:moveTo>
                  <a:pt x="1026896" y="603038"/>
                </a:moveTo>
                <a:lnTo>
                  <a:pt x="1008711" y="603038"/>
                </a:lnTo>
                <a:lnTo>
                  <a:pt x="1017775" y="599294"/>
                </a:lnTo>
                <a:lnTo>
                  <a:pt x="1023414" y="592123"/>
                </a:lnTo>
                <a:lnTo>
                  <a:pt x="1026925" y="582824"/>
                </a:lnTo>
                <a:lnTo>
                  <a:pt x="1032601" y="594487"/>
                </a:lnTo>
                <a:lnTo>
                  <a:pt x="1026896" y="603038"/>
                </a:lnTo>
                <a:close/>
              </a:path>
              <a:path w="4197984" h="2640965">
                <a:moveTo>
                  <a:pt x="1007734" y="627673"/>
                </a:moveTo>
                <a:lnTo>
                  <a:pt x="1000731" y="625065"/>
                </a:lnTo>
                <a:lnTo>
                  <a:pt x="996440" y="619750"/>
                </a:lnTo>
                <a:lnTo>
                  <a:pt x="994595" y="611992"/>
                </a:lnTo>
                <a:lnTo>
                  <a:pt x="994817" y="605331"/>
                </a:lnTo>
                <a:lnTo>
                  <a:pt x="994927" y="602054"/>
                </a:lnTo>
                <a:lnTo>
                  <a:pt x="1008711" y="603038"/>
                </a:lnTo>
                <a:lnTo>
                  <a:pt x="1026896" y="603038"/>
                </a:lnTo>
                <a:lnTo>
                  <a:pt x="1025366" y="605331"/>
                </a:lnTo>
                <a:lnTo>
                  <a:pt x="1014113" y="616134"/>
                </a:lnTo>
                <a:lnTo>
                  <a:pt x="1007734" y="627673"/>
                </a:lnTo>
                <a:close/>
              </a:path>
              <a:path w="4197984" h="2640965">
                <a:moveTo>
                  <a:pt x="1001332" y="557216"/>
                </a:moveTo>
                <a:lnTo>
                  <a:pt x="996003" y="550337"/>
                </a:lnTo>
                <a:lnTo>
                  <a:pt x="998759" y="540018"/>
                </a:lnTo>
                <a:lnTo>
                  <a:pt x="999600" y="530291"/>
                </a:lnTo>
                <a:lnTo>
                  <a:pt x="988527" y="525189"/>
                </a:lnTo>
                <a:lnTo>
                  <a:pt x="993589" y="518436"/>
                </a:lnTo>
                <a:lnTo>
                  <a:pt x="1000614" y="521270"/>
                </a:lnTo>
                <a:lnTo>
                  <a:pt x="1009599" y="526062"/>
                </a:lnTo>
                <a:lnTo>
                  <a:pt x="1020428" y="526062"/>
                </a:lnTo>
                <a:lnTo>
                  <a:pt x="1019091" y="536550"/>
                </a:lnTo>
                <a:lnTo>
                  <a:pt x="1012808" y="543075"/>
                </a:lnTo>
                <a:lnTo>
                  <a:pt x="1005590" y="548664"/>
                </a:lnTo>
                <a:lnTo>
                  <a:pt x="1001332" y="557216"/>
                </a:lnTo>
                <a:close/>
              </a:path>
              <a:path w="4197984" h="2640965">
                <a:moveTo>
                  <a:pt x="1020428" y="526062"/>
                </a:moveTo>
                <a:lnTo>
                  <a:pt x="1009599" y="526062"/>
                </a:lnTo>
                <a:lnTo>
                  <a:pt x="1020539" y="525189"/>
                </a:lnTo>
                <a:lnTo>
                  <a:pt x="1020428" y="526062"/>
                </a:lnTo>
                <a:close/>
              </a:path>
              <a:path w="4197984" h="2640965">
                <a:moveTo>
                  <a:pt x="1020654" y="1311572"/>
                </a:moveTo>
                <a:lnTo>
                  <a:pt x="1020539" y="1300169"/>
                </a:lnTo>
                <a:lnTo>
                  <a:pt x="1027768" y="1304448"/>
                </a:lnTo>
                <a:lnTo>
                  <a:pt x="1025435" y="1310623"/>
                </a:lnTo>
                <a:lnTo>
                  <a:pt x="1020654" y="1311572"/>
                </a:lnTo>
                <a:close/>
              </a:path>
              <a:path w="4197984" h="2640965">
                <a:moveTo>
                  <a:pt x="1087755" y="2089148"/>
                </a:moveTo>
                <a:lnTo>
                  <a:pt x="1078511" y="2085646"/>
                </a:lnTo>
                <a:lnTo>
                  <a:pt x="1078159" y="2075137"/>
                </a:lnTo>
                <a:lnTo>
                  <a:pt x="1097349" y="2075137"/>
                </a:lnTo>
                <a:lnTo>
                  <a:pt x="1096999" y="2085646"/>
                </a:lnTo>
                <a:lnTo>
                  <a:pt x="1087755" y="2089148"/>
                </a:lnTo>
                <a:close/>
              </a:path>
              <a:path w="4197984" h="2640965">
                <a:moveTo>
                  <a:pt x="1242949" y="1827943"/>
                </a:moveTo>
                <a:lnTo>
                  <a:pt x="1238006" y="1827943"/>
                </a:lnTo>
                <a:lnTo>
                  <a:pt x="1238102" y="1820516"/>
                </a:lnTo>
                <a:lnTo>
                  <a:pt x="1238204" y="1812548"/>
                </a:lnTo>
                <a:lnTo>
                  <a:pt x="1245429" y="1820516"/>
                </a:lnTo>
                <a:lnTo>
                  <a:pt x="1242949" y="1827943"/>
                </a:lnTo>
                <a:close/>
              </a:path>
              <a:path w="4197984" h="2640965">
                <a:moveTo>
                  <a:pt x="1069989" y="1914377"/>
                </a:moveTo>
                <a:lnTo>
                  <a:pt x="1064610" y="1909370"/>
                </a:lnTo>
                <a:lnTo>
                  <a:pt x="1059602" y="1903985"/>
                </a:lnTo>
                <a:lnTo>
                  <a:pt x="1065354" y="1908614"/>
                </a:lnTo>
                <a:lnTo>
                  <a:pt x="1069989" y="1914377"/>
                </a:lnTo>
                <a:close/>
              </a:path>
              <a:path w="4197984" h="2640965">
                <a:moveTo>
                  <a:pt x="1040213" y="1653602"/>
                </a:moveTo>
                <a:lnTo>
                  <a:pt x="1032365" y="1653602"/>
                </a:lnTo>
                <a:lnTo>
                  <a:pt x="1033002" y="1649928"/>
                </a:lnTo>
                <a:lnTo>
                  <a:pt x="1033330" y="1646026"/>
                </a:lnTo>
                <a:lnTo>
                  <a:pt x="1039785" y="1649355"/>
                </a:lnTo>
                <a:lnTo>
                  <a:pt x="1040095" y="1652433"/>
                </a:lnTo>
                <a:lnTo>
                  <a:pt x="1040213" y="1653602"/>
                </a:lnTo>
                <a:close/>
              </a:path>
              <a:path w="4197984" h="2640965">
                <a:moveTo>
                  <a:pt x="1036326" y="1666085"/>
                </a:moveTo>
                <a:lnTo>
                  <a:pt x="1026926" y="1665242"/>
                </a:lnTo>
                <a:lnTo>
                  <a:pt x="1026926" y="1652433"/>
                </a:lnTo>
                <a:lnTo>
                  <a:pt x="1032365" y="1653602"/>
                </a:lnTo>
                <a:lnTo>
                  <a:pt x="1040213" y="1653602"/>
                </a:lnTo>
                <a:lnTo>
                  <a:pt x="1040698" y="1658415"/>
                </a:lnTo>
                <a:lnTo>
                  <a:pt x="1036326" y="1666085"/>
                </a:lnTo>
                <a:close/>
              </a:path>
              <a:path w="4197984" h="2640965">
                <a:moveTo>
                  <a:pt x="1059055" y="1273141"/>
                </a:moveTo>
                <a:lnTo>
                  <a:pt x="1058938" y="1261739"/>
                </a:lnTo>
                <a:lnTo>
                  <a:pt x="1066174" y="1266023"/>
                </a:lnTo>
                <a:lnTo>
                  <a:pt x="1063840" y="1272196"/>
                </a:lnTo>
                <a:lnTo>
                  <a:pt x="1059055" y="1273141"/>
                </a:lnTo>
                <a:close/>
              </a:path>
              <a:path w="4197984" h="2640965">
                <a:moveTo>
                  <a:pt x="1391844" y="1953464"/>
                </a:moveTo>
                <a:lnTo>
                  <a:pt x="1383975" y="1950650"/>
                </a:lnTo>
                <a:lnTo>
                  <a:pt x="1378683" y="1945250"/>
                </a:lnTo>
                <a:lnTo>
                  <a:pt x="1378937" y="1937051"/>
                </a:lnTo>
                <a:lnTo>
                  <a:pt x="1379024" y="1934233"/>
                </a:lnTo>
                <a:lnTo>
                  <a:pt x="1386924" y="1937051"/>
                </a:lnTo>
                <a:lnTo>
                  <a:pt x="1392184" y="1942435"/>
                </a:lnTo>
                <a:lnTo>
                  <a:pt x="1391931" y="1950650"/>
                </a:lnTo>
                <a:lnTo>
                  <a:pt x="1391844" y="1953464"/>
                </a:lnTo>
                <a:close/>
              </a:path>
              <a:path w="4197984" h="2640965">
                <a:moveTo>
                  <a:pt x="2115248" y="2286511"/>
                </a:moveTo>
                <a:lnTo>
                  <a:pt x="2108582" y="2283564"/>
                </a:lnTo>
                <a:lnTo>
                  <a:pt x="2096308" y="2276632"/>
                </a:lnTo>
                <a:lnTo>
                  <a:pt x="2089653" y="2273700"/>
                </a:lnTo>
                <a:lnTo>
                  <a:pt x="2096119" y="2264768"/>
                </a:lnTo>
                <a:lnTo>
                  <a:pt x="2103605" y="2262579"/>
                </a:lnTo>
                <a:lnTo>
                  <a:pt x="2112115" y="2264346"/>
                </a:lnTo>
                <a:lnTo>
                  <a:pt x="2121649" y="2267280"/>
                </a:lnTo>
                <a:lnTo>
                  <a:pt x="2118256" y="2272454"/>
                </a:lnTo>
                <a:lnTo>
                  <a:pt x="2114965" y="2277674"/>
                </a:lnTo>
                <a:lnTo>
                  <a:pt x="2115153" y="2283564"/>
                </a:lnTo>
                <a:lnTo>
                  <a:pt x="2115248" y="2286511"/>
                </a:lnTo>
                <a:close/>
              </a:path>
              <a:path w="4197984" h="2640965">
                <a:moveTo>
                  <a:pt x="1385425" y="2241660"/>
                </a:moveTo>
                <a:lnTo>
                  <a:pt x="1380268" y="2240457"/>
                </a:lnTo>
                <a:lnTo>
                  <a:pt x="1379069" y="2235238"/>
                </a:lnTo>
                <a:lnTo>
                  <a:pt x="1372623" y="2235238"/>
                </a:lnTo>
                <a:lnTo>
                  <a:pt x="1372623" y="2222456"/>
                </a:lnTo>
                <a:lnTo>
                  <a:pt x="1391844" y="2222456"/>
                </a:lnTo>
                <a:lnTo>
                  <a:pt x="1393650" y="2232808"/>
                </a:lnTo>
                <a:lnTo>
                  <a:pt x="1385782" y="2233473"/>
                </a:lnTo>
                <a:lnTo>
                  <a:pt x="1385478" y="2240457"/>
                </a:lnTo>
                <a:lnTo>
                  <a:pt x="1385425" y="2241660"/>
                </a:lnTo>
                <a:close/>
              </a:path>
              <a:path w="4197984" h="2640965">
                <a:moveTo>
                  <a:pt x="1367991" y="2337101"/>
                </a:moveTo>
                <a:lnTo>
                  <a:pt x="1372623" y="2331334"/>
                </a:lnTo>
                <a:lnTo>
                  <a:pt x="1378387" y="2326700"/>
                </a:lnTo>
                <a:lnTo>
                  <a:pt x="1373378" y="2332089"/>
                </a:lnTo>
                <a:lnTo>
                  <a:pt x="1367991" y="2337101"/>
                </a:lnTo>
                <a:close/>
              </a:path>
              <a:path w="4197984" h="2640965">
                <a:moveTo>
                  <a:pt x="1372623" y="2171203"/>
                </a:moveTo>
                <a:lnTo>
                  <a:pt x="1356016" y="2157710"/>
                </a:lnTo>
                <a:lnTo>
                  <a:pt x="1354804" y="2148889"/>
                </a:lnTo>
                <a:lnTo>
                  <a:pt x="1362501" y="2151225"/>
                </a:lnTo>
                <a:lnTo>
                  <a:pt x="1372623" y="2171203"/>
                </a:lnTo>
                <a:close/>
              </a:path>
              <a:path w="4197984" h="2640965">
                <a:moveTo>
                  <a:pt x="1399647" y="1994958"/>
                </a:moveTo>
                <a:lnTo>
                  <a:pt x="1392802" y="1991660"/>
                </a:lnTo>
                <a:lnTo>
                  <a:pt x="1398246" y="1985476"/>
                </a:lnTo>
                <a:lnTo>
                  <a:pt x="1405790" y="1993516"/>
                </a:lnTo>
                <a:lnTo>
                  <a:pt x="1399647" y="1994958"/>
                </a:lnTo>
                <a:close/>
              </a:path>
              <a:path w="4197984" h="2640965">
                <a:moveTo>
                  <a:pt x="1411158" y="2208238"/>
                </a:moveTo>
                <a:lnTo>
                  <a:pt x="1411050" y="2196836"/>
                </a:lnTo>
                <a:lnTo>
                  <a:pt x="1418277" y="2201115"/>
                </a:lnTo>
                <a:lnTo>
                  <a:pt x="1415940" y="2207290"/>
                </a:lnTo>
                <a:lnTo>
                  <a:pt x="1411158" y="2208238"/>
                </a:lnTo>
                <a:close/>
              </a:path>
              <a:path w="4197984" h="2640965">
                <a:moveTo>
                  <a:pt x="1433750" y="1992358"/>
                </a:moveTo>
                <a:lnTo>
                  <a:pt x="1427992" y="1987723"/>
                </a:lnTo>
                <a:lnTo>
                  <a:pt x="1423359" y="1981965"/>
                </a:lnTo>
                <a:lnTo>
                  <a:pt x="1430242" y="1985476"/>
                </a:lnTo>
                <a:lnTo>
                  <a:pt x="1433750" y="1992358"/>
                </a:lnTo>
                <a:close/>
              </a:path>
              <a:path w="4197984" h="2640965">
                <a:moveTo>
                  <a:pt x="1411050" y="1934233"/>
                </a:moveTo>
                <a:lnTo>
                  <a:pt x="1406358" y="1931239"/>
                </a:lnTo>
                <a:lnTo>
                  <a:pt x="1408197" y="1923225"/>
                </a:lnTo>
                <a:lnTo>
                  <a:pt x="1414660" y="1915911"/>
                </a:lnTo>
                <a:lnTo>
                  <a:pt x="1423841" y="1915018"/>
                </a:lnTo>
                <a:lnTo>
                  <a:pt x="1423417" y="1922593"/>
                </a:lnTo>
                <a:lnTo>
                  <a:pt x="1418990" y="1926166"/>
                </a:lnTo>
                <a:lnTo>
                  <a:pt x="1413790" y="1928969"/>
                </a:lnTo>
                <a:lnTo>
                  <a:pt x="1411050" y="1934233"/>
                </a:lnTo>
                <a:close/>
              </a:path>
              <a:path w="4197984" h="2640965">
                <a:moveTo>
                  <a:pt x="1423842" y="2030298"/>
                </a:moveTo>
                <a:lnTo>
                  <a:pt x="1413473" y="2029471"/>
                </a:lnTo>
                <a:lnTo>
                  <a:pt x="1407242" y="2024499"/>
                </a:lnTo>
                <a:lnTo>
                  <a:pt x="1404512" y="2016023"/>
                </a:lnTo>
                <a:lnTo>
                  <a:pt x="1404521" y="2015265"/>
                </a:lnTo>
                <a:lnTo>
                  <a:pt x="1404647" y="2004680"/>
                </a:lnTo>
                <a:lnTo>
                  <a:pt x="1409866" y="2010688"/>
                </a:lnTo>
                <a:lnTo>
                  <a:pt x="1416495" y="2015265"/>
                </a:lnTo>
                <a:lnTo>
                  <a:pt x="1421999" y="2020954"/>
                </a:lnTo>
                <a:lnTo>
                  <a:pt x="1423842" y="2030298"/>
                </a:lnTo>
                <a:close/>
              </a:path>
              <a:path w="4197984" h="2640965">
                <a:moveTo>
                  <a:pt x="1332577" y="1917603"/>
                </a:moveTo>
                <a:lnTo>
                  <a:pt x="1327636" y="1917603"/>
                </a:lnTo>
                <a:lnTo>
                  <a:pt x="1327725" y="1910176"/>
                </a:lnTo>
                <a:lnTo>
                  <a:pt x="1327821" y="1902210"/>
                </a:lnTo>
                <a:lnTo>
                  <a:pt x="1335050" y="1910176"/>
                </a:lnTo>
                <a:lnTo>
                  <a:pt x="1332577" y="1917603"/>
                </a:lnTo>
                <a:close/>
              </a:path>
              <a:path w="4197984" h="2640965">
                <a:moveTo>
                  <a:pt x="1286520" y="1697741"/>
                </a:moveTo>
                <a:lnTo>
                  <a:pt x="1280762" y="1693105"/>
                </a:lnTo>
                <a:lnTo>
                  <a:pt x="1276133" y="1687340"/>
                </a:lnTo>
                <a:lnTo>
                  <a:pt x="1283018" y="1690848"/>
                </a:lnTo>
                <a:lnTo>
                  <a:pt x="1286520" y="1697741"/>
                </a:lnTo>
                <a:close/>
              </a:path>
              <a:path w="4197984" h="2640965">
                <a:moveTo>
                  <a:pt x="1283125" y="2124984"/>
                </a:moveTo>
                <a:lnTo>
                  <a:pt x="1283018" y="2113584"/>
                </a:lnTo>
                <a:lnTo>
                  <a:pt x="1290240" y="2117862"/>
                </a:lnTo>
                <a:lnTo>
                  <a:pt x="1287904" y="2124037"/>
                </a:lnTo>
                <a:lnTo>
                  <a:pt x="1283125" y="2124984"/>
                </a:lnTo>
                <a:close/>
              </a:path>
              <a:path w="4197984" h="2640965">
                <a:moveTo>
                  <a:pt x="1251006" y="1415451"/>
                </a:moveTo>
                <a:lnTo>
                  <a:pt x="1238203" y="1415451"/>
                </a:lnTo>
                <a:lnTo>
                  <a:pt x="1238203" y="1402639"/>
                </a:lnTo>
                <a:lnTo>
                  <a:pt x="1251006" y="1402639"/>
                </a:lnTo>
                <a:lnTo>
                  <a:pt x="1251006" y="1415451"/>
                </a:lnTo>
                <a:close/>
              </a:path>
              <a:path w="4197984" h="2640965">
                <a:moveTo>
                  <a:pt x="1276631" y="1799737"/>
                </a:moveTo>
                <a:lnTo>
                  <a:pt x="1269183" y="1792490"/>
                </a:lnTo>
                <a:lnTo>
                  <a:pt x="1271790" y="1783826"/>
                </a:lnTo>
                <a:lnTo>
                  <a:pt x="1271850" y="1783625"/>
                </a:lnTo>
                <a:lnTo>
                  <a:pt x="1278391" y="1774961"/>
                </a:lnTo>
                <a:lnTo>
                  <a:pt x="1278505" y="1774810"/>
                </a:lnTo>
                <a:lnTo>
                  <a:pt x="1283018" y="1767713"/>
                </a:lnTo>
                <a:lnTo>
                  <a:pt x="1290454" y="1774961"/>
                </a:lnTo>
                <a:lnTo>
                  <a:pt x="1287849" y="1783625"/>
                </a:lnTo>
                <a:lnTo>
                  <a:pt x="1287789" y="1783826"/>
                </a:lnTo>
                <a:lnTo>
                  <a:pt x="1281255" y="1792490"/>
                </a:lnTo>
                <a:lnTo>
                  <a:pt x="1281141" y="1792640"/>
                </a:lnTo>
                <a:lnTo>
                  <a:pt x="1276631" y="1799737"/>
                </a:lnTo>
                <a:close/>
              </a:path>
              <a:path w="4197984" h="2640965">
                <a:moveTo>
                  <a:pt x="1251006" y="1959871"/>
                </a:moveTo>
                <a:lnTo>
                  <a:pt x="1263297" y="1945780"/>
                </a:lnTo>
                <a:lnTo>
                  <a:pt x="1271754" y="1945448"/>
                </a:lnTo>
                <a:lnTo>
                  <a:pt x="1269837" y="1952327"/>
                </a:lnTo>
                <a:lnTo>
                  <a:pt x="1251006" y="1959871"/>
                </a:lnTo>
                <a:close/>
              </a:path>
              <a:path w="4197984" h="2640965">
                <a:moveTo>
                  <a:pt x="1273720" y="2284798"/>
                </a:moveTo>
                <a:lnTo>
                  <a:pt x="1263796" y="2280106"/>
                </a:lnTo>
                <a:lnTo>
                  <a:pt x="1269219" y="2274320"/>
                </a:lnTo>
                <a:lnTo>
                  <a:pt x="1275080" y="2268967"/>
                </a:lnTo>
                <a:lnTo>
                  <a:pt x="1280104" y="2262774"/>
                </a:lnTo>
                <a:lnTo>
                  <a:pt x="1283018" y="2254469"/>
                </a:lnTo>
                <a:lnTo>
                  <a:pt x="1289435" y="2265049"/>
                </a:lnTo>
                <a:lnTo>
                  <a:pt x="1284301" y="2277469"/>
                </a:lnTo>
                <a:lnTo>
                  <a:pt x="1273720" y="2284798"/>
                </a:lnTo>
                <a:close/>
              </a:path>
              <a:path w="4197984" h="2640965">
                <a:moveTo>
                  <a:pt x="1273749" y="1384819"/>
                </a:moveTo>
                <a:lnTo>
                  <a:pt x="1263796" y="1383440"/>
                </a:lnTo>
                <a:lnTo>
                  <a:pt x="1262948" y="1372966"/>
                </a:lnTo>
                <a:lnTo>
                  <a:pt x="1266014" y="1366418"/>
                </a:lnTo>
                <a:lnTo>
                  <a:pt x="1269579" y="1360370"/>
                </a:lnTo>
                <a:lnTo>
                  <a:pt x="1270229" y="1351398"/>
                </a:lnTo>
                <a:lnTo>
                  <a:pt x="1283277" y="1354355"/>
                </a:lnTo>
                <a:lnTo>
                  <a:pt x="1289506" y="1364136"/>
                </a:lnTo>
                <a:lnTo>
                  <a:pt x="1292495" y="1377160"/>
                </a:lnTo>
                <a:lnTo>
                  <a:pt x="1292638" y="1377705"/>
                </a:lnTo>
                <a:lnTo>
                  <a:pt x="1286823" y="1377705"/>
                </a:lnTo>
                <a:lnTo>
                  <a:pt x="1281512" y="1380536"/>
                </a:lnTo>
                <a:lnTo>
                  <a:pt x="1273749" y="1384819"/>
                </a:lnTo>
                <a:close/>
              </a:path>
              <a:path w="4197984" h="2640965">
                <a:moveTo>
                  <a:pt x="1290369" y="1391015"/>
                </a:moveTo>
                <a:lnTo>
                  <a:pt x="1289763" y="1387339"/>
                </a:lnTo>
                <a:lnTo>
                  <a:pt x="1289543" y="1384819"/>
                </a:lnTo>
                <a:lnTo>
                  <a:pt x="1289422" y="1383440"/>
                </a:lnTo>
                <a:lnTo>
                  <a:pt x="1286823" y="1377705"/>
                </a:lnTo>
                <a:lnTo>
                  <a:pt x="1292638" y="1377705"/>
                </a:lnTo>
                <a:lnTo>
                  <a:pt x="1295823" y="1389844"/>
                </a:lnTo>
                <a:lnTo>
                  <a:pt x="1290369" y="1391015"/>
                </a:lnTo>
                <a:close/>
              </a:path>
              <a:path w="4197984" h="2640965">
                <a:moveTo>
                  <a:pt x="1283125" y="1740692"/>
                </a:moveTo>
                <a:lnTo>
                  <a:pt x="1283018" y="1729295"/>
                </a:lnTo>
                <a:lnTo>
                  <a:pt x="1290240" y="1733578"/>
                </a:lnTo>
                <a:lnTo>
                  <a:pt x="1287904" y="1739748"/>
                </a:lnTo>
                <a:lnTo>
                  <a:pt x="1283125" y="1740692"/>
                </a:lnTo>
                <a:close/>
              </a:path>
              <a:path w="4197984" h="2640965">
                <a:moveTo>
                  <a:pt x="1308738" y="1958462"/>
                </a:moveTo>
                <a:lnTo>
                  <a:pt x="1308629" y="1947060"/>
                </a:lnTo>
                <a:lnTo>
                  <a:pt x="1315845" y="1951339"/>
                </a:lnTo>
                <a:lnTo>
                  <a:pt x="1313512" y="1957513"/>
                </a:lnTo>
                <a:lnTo>
                  <a:pt x="1308738" y="1958462"/>
                </a:lnTo>
                <a:close/>
              </a:path>
              <a:path w="4197984" h="2640965">
                <a:moveTo>
                  <a:pt x="1352571" y="1646542"/>
                </a:moveTo>
                <a:lnTo>
                  <a:pt x="1337956" y="1646542"/>
                </a:lnTo>
                <a:lnTo>
                  <a:pt x="1347027" y="1646025"/>
                </a:lnTo>
                <a:lnTo>
                  <a:pt x="1347027" y="1626825"/>
                </a:lnTo>
                <a:lnTo>
                  <a:pt x="1354519" y="1635622"/>
                </a:lnTo>
                <a:lnTo>
                  <a:pt x="1352788" y="1645325"/>
                </a:lnTo>
                <a:lnTo>
                  <a:pt x="1352663" y="1646025"/>
                </a:lnTo>
                <a:lnTo>
                  <a:pt x="1352571" y="1646542"/>
                </a:lnTo>
                <a:close/>
              </a:path>
              <a:path w="4197984" h="2640965">
                <a:moveTo>
                  <a:pt x="1340625" y="1665240"/>
                </a:moveTo>
                <a:lnTo>
                  <a:pt x="1333956" y="1662305"/>
                </a:lnTo>
                <a:lnTo>
                  <a:pt x="1321690" y="1655366"/>
                </a:lnTo>
                <a:lnTo>
                  <a:pt x="1315030" y="1652431"/>
                </a:lnTo>
                <a:lnTo>
                  <a:pt x="1318285" y="1646025"/>
                </a:lnTo>
                <a:lnTo>
                  <a:pt x="1318690" y="1646025"/>
                </a:lnTo>
                <a:lnTo>
                  <a:pt x="1327139" y="1645325"/>
                </a:lnTo>
                <a:lnTo>
                  <a:pt x="1337956" y="1646542"/>
                </a:lnTo>
                <a:lnTo>
                  <a:pt x="1352571" y="1646542"/>
                </a:lnTo>
                <a:lnTo>
                  <a:pt x="1352523" y="1646811"/>
                </a:lnTo>
                <a:lnTo>
                  <a:pt x="1346178" y="1657612"/>
                </a:lnTo>
                <a:lnTo>
                  <a:pt x="1340625" y="1665240"/>
                </a:lnTo>
                <a:close/>
              </a:path>
              <a:path w="4197984" h="2640965">
                <a:moveTo>
                  <a:pt x="1293661" y="1133049"/>
                </a:moveTo>
                <a:lnTo>
                  <a:pt x="1295823" y="1127228"/>
                </a:lnTo>
                <a:lnTo>
                  <a:pt x="1301238" y="1116369"/>
                </a:lnTo>
                <a:lnTo>
                  <a:pt x="1297992" y="1123870"/>
                </a:lnTo>
                <a:lnTo>
                  <a:pt x="1293661" y="1133049"/>
                </a:lnTo>
                <a:close/>
              </a:path>
              <a:path w="4197984" h="2640965">
                <a:moveTo>
                  <a:pt x="1230140" y="1424439"/>
                </a:moveTo>
                <a:lnTo>
                  <a:pt x="1225194" y="1424439"/>
                </a:lnTo>
                <a:lnTo>
                  <a:pt x="1225285" y="1417012"/>
                </a:lnTo>
                <a:lnTo>
                  <a:pt x="1225384" y="1409044"/>
                </a:lnTo>
                <a:lnTo>
                  <a:pt x="1232617" y="1417012"/>
                </a:lnTo>
                <a:lnTo>
                  <a:pt x="1230140" y="1424439"/>
                </a:lnTo>
                <a:close/>
              </a:path>
              <a:path w="4197984" h="2640965">
                <a:moveTo>
                  <a:pt x="878282" y="1123896"/>
                </a:moveTo>
                <a:lnTo>
                  <a:pt x="872138" y="1122455"/>
                </a:lnTo>
                <a:lnTo>
                  <a:pt x="879688" y="1114417"/>
                </a:lnTo>
                <a:lnTo>
                  <a:pt x="885130" y="1120599"/>
                </a:lnTo>
                <a:lnTo>
                  <a:pt x="878282" y="1123896"/>
                </a:lnTo>
                <a:close/>
              </a:path>
              <a:path w="4197984" h="2640965">
                <a:moveTo>
                  <a:pt x="897131" y="550159"/>
                </a:moveTo>
                <a:lnTo>
                  <a:pt x="891747" y="545151"/>
                </a:lnTo>
                <a:lnTo>
                  <a:pt x="886735" y="539762"/>
                </a:lnTo>
                <a:lnTo>
                  <a:pt x="892491" y="544389"/>
                </a:lnTo>
                <a:lnTo>
                  <a:pt x="897131" y="550159"/>
                </a:lnTo>
                <a:close/>
              </a:path>
              <a:path w="4197984" h="2640965">
                <a:moveTo>
                  <a:pt x="898895" y="634078"/>
                </a:moveTo>
                <a:lnTo>
                  <a:pt x="873284" y="634078"/>
                </a:lnTo>
                <a:lnTo>
                  <a:pt x="873221" y="621192"/>
                </a:lnTo>
                <a:lnTo>
                  <a:pt x="877471" y="612625"/>
                </a:lnTo>
                <a:lnTo>
                  <a:pt x="886030" y="608376"/>
                </a:lnTo>
                <a:lnTo>
                  <a:pt x="898895" y="608376"/>
                </a:lnTo>
                <a:lnTo>
                  <a:pt x="898895" y="634078"/>
                </a:lnTo>
                <a:close/>
              </a:path>
              <a:path w="4197984" h="2640965">
                <a:moveTo>
                  <a:pt x="865115" y="1728643"/>
                </a:moveTo>
                <a:lnTo>
                  <a:pt x="859735" y="1723629"/>
                </a:lnTo>
                <a:lnTo>
                  <a:pt x="854728" y="1718247"/>
                </a:lnTo>
                <a:lnTo>
                  <a:pt x="860480" y="1722890"/>
                </a:lnTo>
                <a:lnTo>
                  <a:pt x="865115" y="1728643"/>
                </a:lnTo>
                <a:close/>
              </a:path>
              <a:path w="4197984" h="2640965">
                <a:moveTo>
                  <a:pt x="860602" y="1145048"/>
                </a:moveTo>
                <a:lnTo>
                  <a:pt x="860480" y="1133647"/>
                </a:lnTo>
                <a:lnTo>
                  <a:pt x="867713" y="1137925"/>
                </a:lnTo>
                <a:lnTo>
                  <a:pt x="865383" y="1144100"/>
                </a:lnTo>
                <a:lnTo>
                  <a:pt x="860602" y="1145048"/>
                </a:lnTo>
                <a:close/>
              </a:path>
              <a:path w="4197984" h="2640965">
                <a:moveTo>
                  <a:pt x="879688" y="890247"/>
                </a:moveTo>
                <a:lnTo>
                  <a:pt x="879083" y="880023"/>
                </a:lnTo>
                <a:lnTo>
                  <a:pt x="880121" y="871460"/>
                </a:lnTo>
                <a:lnTo>
                  <a:pt x="882617" y="864160"/>
                </a:lnTo>
                <a:lnTo>
                  <a:pt x="886090" y="858236"/>
                </a:lnTo>
                <a:lnTo>
                  <a:pt x="892210" y="864160"/>
                </a:lnTo>
                <a:lnTo>
                  <a:pt x="894054" y="877533"/>
                </a:lnTo>
                <a:lnTo>
                  <a:pt x="890315" y="889261"/>
                </a:lnTo>
                <a:lnTo>
                  <a:pt x="879688" y="890247"/>
                </a:lnTo>
                <a:close/>
              </a:path>
              <a:path w="4197984" h="2640965">
                <a:moveTo>
                  <a:pt x="905419" y="1260334"/>
                </a:moveTo>
                <a:lnTo>
                  <a:pt x="905312" y="1248928"/>
                </a:lnTo>
                <a:lnTo>
                  <a:pt x="912539" y="1253219"/>
                </a:lnTo>
                <a:lnTo>
                  <a:pt x="910202" y="1259392"/>
                </a:lnTo>
                <a:lnTo>
                  <a:pt x="905419" y="1260334"/>
                </a:lnTo>
                <a:close/>
              </a:path>
              <a:path w="4197984" h="2640965">
                <a:moveTo>
                  <a:pt x="892491" y="960704"/>
                </a:moveTo>
                <a:lnTo>
                  <a:pt x="879688" y="941489"/>
                </a:lnTo>
                <a:lnTo>
                  <a:pt x="887571" y="944292"/>
                </a:lnTo>
                <a:lnTo>
                  <a:pt x="892847" y="949704"/>
                </a:lnTo>
                <a:lnTo>
                  <a:pt x="892501" y="960387"/>
                </a:lnTo>
                <a:lnTo>
                  <a:pt x="892491" y="960704"/>
                </a:lnTo>
                <a:close/>
              </a:path>
              <a:path w="4197984" h="2640965">
                <a:moveTo>
                  <a:pt x="911823" y="1132226"/>
                </a:moveTo>
                <a:lnTo>
                  <a:pt x="911713" y="1120820"/>
                </a:lnTo>
                <a:lnTo>
                  <a:pt x="918942" y="1125112"/>
                </a:lnTo>
                <a:lnTo>
                  <a:pt x="916605" y="1131285"/>
                </a:lnTo>
                <a:lnTo>
                  <a:pt x="911823" y="1132226"/>
                </a:lnTo>
                <a:close/>
              </a:path>
              <a:path w="4197984" h="2640965">
                <a:moveTo>
                  <a:pt x="897489" y="1450536"/>
                </a:moveTo>
                <a:lnTo>
                  <a:pt x="891349" y="1449094"/>
                </a:lnTo>
                <a:lnTo>
                  <a:pt x="898895" y="1441056"/>
                </a:lnTo>
                <a:lnTo>
                  <a:pt x="904332" y="1447239"/>
                </a:lnTo>
                <a:lnTo>
                  <a:pt x="897489" y="1450536"/>
                </a:lnTo>
                <a:close/>
              </a:path>
              <a:path w="4197984" h="2640965">
                <a:moveTo>
                  <a:pt x="911713" y="1082405"/>
                </a:moveTo>
                <a:lnTo>
                  <a:pt x="898895" y="1082405"/>
                </a:lnTo>
                <a:lnTo>
                  <a:pt x="898895" y="1069594"/>
                </a:lnTo>
                <a:lnTo>
                  <a:pt x="911713" y="1069594"/>
                </a:lnTo>
                <a:lnTo>
                  <a:pt x="911713" y="1082405"/>
                </a:lnTo>
                <a:close/>
              </a:path>
              <a:path w="4197984" h="2640965">
                <a:moveTo>
                  <a:pt x="976381" y="1798475"/>
                </a:moveTo>
                <a:lnTo>
                  <a:pt x="970097" y="1796893"/>
                </a:lnTo>
                <a:lnTo>
                  <a:pt x="975736" y="1786943"/>
                </a:lnTo>
                <a:lnTo>
                  <a:pt x="982343" y="1794291"/>
                </a:lnTo>
                <a:lnTo>
                  <a:pt x="976381" y="1798475"/>
                </a:lnTo>
                <a:close/>
              </a:path>
              <a:path w="4197984" h="2640965">
                <a:moveTo>
                  <a:pt x="802891" y="1050363"/>
                </a:moveTo>
                <a:lnTo>
                  <a:pt x="796427" y="1047040"/>
                </a:lnTo>
                <a:lnTo>
                  <a:pt x="795514" y="1037989"/>
                </a:lnTo>
                <a:lnTo>
                  <a:pt x="799890" y="1030325"/>
                </a:lnTo>
                <a:lnTo>
                  <a:pt x="809292" y="1031163"/>
                </a:lnTo>
                <a:lnTo>
                  <a:pt x="811071" y="1041511"/>
                </a:lnTo>
                <a:lnTo>
                  <a:pt x="803230" y="1042179"/>
                </a:lnTo>
                <a:lnTo>
                  <a:pt x="802891" y="1050363"/>
                </a:lnTo>
                <a:close/>
              </a:path>
              <a:path w="4197984" h="2640965">
                <a:moveTo>
                  <a:pt x="818879" y="1666264"/>
                </a:moveTo>
                <a:lnTo>
                  <a:pt x="810330" y="1666264"/>
                </a:lnTo>
                <a:lnTo>
                  <a:pt x="814272" y="1663819"/>
                </a:lnTo>
                <a:lnTo>
                  <a:pt x="815695" y="1658836"/>
                </a:lnTo>
                <a:lnTo>
                  <a:pt x="819248" y="1663819"/>
                </a:lnTo>
                <a:lnTo>
                  <a:pt x="819071" y="1665240"/>
                </a:lnTo>
                <a:lnTo>
                  <a:pt x="818879" y="1666264"/>
                </a:lnTo>
                <a:close/>
              </a:path>
              <a:path w="4197984" h="2640965">
                <a:moveTo>
                  <a:pt x="811111" y="1683231"/>
                </a:moveTo>
                <a:lnTo>
                  <a:pt x="802889" y="1678037"/>
                </a:lnTo>
                <a:lnTo>
                  <a:pt x="802889" y="1665240"/>
                </a:lnTo>
                <a:lnTo>
                  <a:pt x="810330" y="1666264"/>
                </a:lnTo>
                <a:lnTo>
                  <a:pt x="818879" y="1666264"/>
                </a:lnTo>
                <a:lnTo>
                  <a:pt x="817189" y="1675287"/>
                </a:lnTo>
                <a:lnTo>
                  <a:pt x="811111" y="1683231"/>
                </a:lnTo>
                <a:close/>
              </a:path>
              <a:path w="4197984" h="2640965">
                <a:moveTo>
                  <a:pt x="783684" y="909477"/>
                </a:moveTo>
                <a:lnTo>
                  <a:pt x="774203" y="901205"/>
                </a:lnTo>
                <a:lnTo>
                  <a:pt x="779076" y="886384"/>
                </a:lnTo>
                <a:lnTo>
                  <a:pt x="791054" y="875099"/>
                </a:lnTo>
                <a:lnTo>
                  <a:pt x="802891" y="877435"/>
                </a:lnTo>
                <a:lnTo>
                  <a:pt x="798488" y="885866"/>
                </a:lnTo>
                <a:lnTo>
                  <a:pt x="789985" y="890176"/>
                </a:lnTo>
                <a:lnTo>
                  <a:pt x="783133" y="896127"/>
                </a:lnTo>
                <a:lnTo>
                  <a:pt x="783684" y="909477"/>
                </a:lnTo>
                <a:close/>
              </a:path>
              <a:path w="4197984" h="2640965">
                <a:moveTo>
                  <a:pt x="787180" y="1454356"/>
                </a:moveTo>
                <a:lnTo>
                  <a:pt x="781415" y="1449720"/>
                </a:lnTo>
                <a:lnTo>
                  <a:pt x="776785" y="1443955"/>
                </a:lnTo>
                <a:lnTo>
                  <a:pt x="783684" y="1447463"/>
                </a:lnTo>
                <a:lnTo>
                  <a:pt x="787180" y="1454356"/>
                </a:lnTo>
                <a:close/>
              </a:path>
              <a:path w="4197984" h="2640965">
                <a:moveTo>
                  <a:pt x="847692" y="1024757"/>
                </a:moveTo>
                <a:lnTo>
                  <a:pt x="840307" y="1019073"/>
                </a:lnTo>
                <a:lnTo>
                  <a:pt x="842083" y="1010992"/>
                </a:lnTo>
                <a:lnTo>
                  <a:pt x="846663" y="1001791"/>
                </a:lnTo>
                <a:lnTo>
                  <a:pt x="847692" y="992746"/>
                </a:lnTo>
                <a:lnTo>
                  <a:pt x="858212" y="998528"/>
                </a:lnTo>
                <a:lnTo>
                  <a:pt x="858896" y="1007040"/>
                </a:lnTo>
                <a:lnTo>
                  <a:pt x="853978" y="1016408"/>
                </a:lnTo>
                <a:lnTo>
                  <a:pt x="847692" y="1024757"/>
                </a:lnTo>
                <a:close/>
              </a:path>
              <a:path w="4197984" h="2640965">
                <a:moveTo>
                  <a:pt x="854205" y="1330792"/>
                </a:moveTo>
                <a:lnTo>
                  <a:pt x="854094" y="1319387"/>
                </a:lnTo>
                <a:lnTo>
                  <a:pt x="861316" y="1323678"/>
                </a:lnTo>
                <a:lnTo>
                  <a:pt x="858983" y="1329851"/>
                </a:lnTo>
                <a:lnTo>
                  <a:pt x="854205" y="1330792"/>
                </a:lnTo>
                <a:close/>
              </a:path>
              <a:path w="4197984" h="2640965">
                <a:moveTo>
                  <a:pt x="815696" y="1998286"/>
                </a:moveTo>
                <a:lnTo>
                  <a:pt x="810770" y="1989097"/>
                </a:lnTo>
                <a:lnTo>
                  <a:pt x="815231" y="1982275"/>
                </a:lnTo>
                <a:lnTo>
                  <a:pt x="823122" y="1975452"/>
                </a:lnTo>
                <a:lnTo>
                  <a:pt x="828483" y="1966260"/>
                </a:lnTo>
                <a:lnTo>
                  <a:pt x="839377" y="1973638"/>
                </a:lnTo>
                <a:lnTo>
                  <a:pt x="838672" y="1985021"/>
                </a:lnTo>
                <a:lnTo>
                  <a:pt x="829676" y="1995030"/>
                </a:lnTo>
                <a:lnTo>
                  <a:pt x="815696" y="1998286"/>
                </a:lnTo>
                <a:close/>
              </a:path>
              <a:path w="4197984" h="2640965">
                <a:moveTo>
                  <a:pt x="841288" y="1364209"/>
                </a:moveTo>
                <a:lnTo>
                  <a:pt x="834783" y="1357912"/>
                </a:lnTo>
                <a:lnTo>
                  <a:pt x="834147" y="1345739"/>
                </a:lnTo>
                <a:lnTo>
                  <a:pt x="835480" y="1331596"/>
                </a:lnTo>
                <a:lnTo>
                  <a:pt x="834887" y="1319387"/>
                </a:lnTo>
                <a:lnTo>
                  <a:pt x="843783" y="1327681"/>
                </a:lnTo>
                <a:lnTo>
                  <a:pt x="846563" y="1338845"/>
                </a:lnTo>
                <a:lnTo>
                  <a:pt x="845104" y="1351486"/>
                </a:lnTo>
                <a:lnTo>
                  <a:pt x="841288" y="1364209"/>
                </a:lnTo>
                <a:close/>
              </a:path>
              <a:path w="4197984" h="2640965">
                <a:moveTo>
                  <a:pt x="835007" y="1394841"/>
                </a:moveTo>
                <a:lnTo>
                  <a:pt x="834887" y="1383440"/>
                </a:lnTo>
                <a:lnTo>
                  <a:pt x="842118" y="1387718"/>
                </a:lnTo>
                <a:lnTo>
                  <a:pt x="839788" y="1393893"/>
                </a:lnTo>
                <a:lnTo>
                  <a:pt x="835007" y="1394841"/>
                </a:lnTo>
                <a:close/>
              </a:path>
              <a:path w="4197984" h="2640965">
                <a:moveTo>
                  <a:pt x="841288" y="1421854"/>
                </a:moveTo>
                <a:lnTo>
                  <a:pt x="836344" y="1417932"/>
                </a:lnTo>
                <a:lnTo>
                  <a:pt x="836663" y="1413320"/>
                </a:lnTo>
                <a:lnTo>
                  <a:pt x="839295" y="1408171"/>
                </a:lnTo>
                <a:lnTo>
                  <a:pt x="841288" y="1402639"/>
                </a:lnTo>
                <a:lnTo>
                  <a:pt x="846226" y="1406562"/>
                </a:lnTo>
                <a:lnTo>
                  <a:pt x="845907" y="1411175"/>
                </a:lnTo>
                <a:lnTo>
                  <a:pt x="843279" y="1416324"/>
                </a:lnTo>
                <a:lnTo>
                  <a:pt x="841288" y="1421854"/>
                </a:lnTo>
                <a:close/>
              </a:path>
              <a:path w="4197984" h="2640965">
                <a:moveTo>
                  <a:pt x="796591" y="1465285"/>
                </a:moveTo>
                <a:lnTo>
                  <a:pt x="796486" y="1453866"/>
                </a:lnTo>
                <a:lnTo>
                  <a:pt x="803702" y="1458162"/>
                </a:lnTo>
                <a:lnTo>
                  <a:pt x="801367" y="1464343"/>
                </a:lnTo>
                <a:lnTo>
                  <a:pt x="796591" y="1465285"/>
                </a:lnTo>
                <a:close/>
              </a:path>
              <a:path w="4197984" h="2640965">
                <a:moveTo>
                  <a:pt x="956531" y="1601190"/>
                </a:moveTo>
                <a:lnTo>
                  <a:pt x="941652" y="1597601"/>
                </a:lnTo>
                <a:lnTo>
                  <a:pt x="940719" y="1591065"/>
                </a:lnTo>
                <a:lnTo>
                  <a:pt x="946092" y="1581584"/>
                </a:lnTo>
                <a:lnTo>
                  <a:pt x="950129" y="1569162"/>
                </a:lnTo>
                <a:lnTo>
                  <a:pt x="956481" y="1572402"/>
                </a:lnTo>
                <a:lnTo>
                  <a:pt x="957209" y="1581283"/>
                </a:lnTo>
                <a:lnTo>
                  <a:pt x="956115" y="1591065"/>
                </a:lnTo>
                <a:lnTo>
                  <a:pt x="955997" y="1592110"/>
                </a:lnTo>
                <a:lnTo>
                  <a:pt x="956531" y="1601190"/>
                </a:lnTo>
                <a:close/>
              </a:path>
              <a:path w="4197984" h="2640965">
                <a:moveTo>
                  <a:pt x="912436" y="454730"/>
                </a:moveTo>
                <a:lnTo>
                  <a:pt x="886088" y="454730"/>
                </a:lnTo>
                <a:lnTo>
                  <a:pt x="890635" y="451152"/>
                </a:lnTo>
                <a:lnTo>
                  <a:pt x="892153" y="444780"/>
                </a:lnTo>
                <a:lnTo>
                  <a:pt x="892250" y="437597"/>
                </a:lnTo>
                <a:lnTo>
                  <a:pt x="892367" y="433261"/>
                </a:lnTo>
                <a:lnTo>
                  <a:pt x="892490" y="429123"/>
                </a:lnTo>
                <a:lnTo>
                  <a:pt x="903282" y="429666"/>
                </a:lnTo>
                <a:lnTo>
                  <a:pt x="903257" y="433261"/>
                </a:lnTo>
                <a:lnTo>
                  <a:pt x="899641" y="439269"/>
                </a:lnTo>
                <a:lnTo>
                  <a:pt x="898944" y="447732"/>
                </a:lnTo>
                <a:lnTo>
                  <a:pt x="898895" y="448327"/>
                </a:lnTo>
                <a:lnTo>
                  <a:pt x="914880" y="448327"/>
                </a:lnTo>
                <a:lnTo>
                  <a:pt x="912436" y="454730"/>
                </a:lnTo>
                <a:close/>
              </a:path>
              <a:path w="4197984" h="2640965">
                <a:moveTo>
                  <a:pt x="914880" y="448327"/>
                </a:moveTo>
                <a:lnTo>
                  <a:pt x="898895" y="448327"/>
                </a:lnTo>
                <a:lnTo>
                  <a:pt x="908553" y="438962"/>
                </a:lnTo>
                <a:lnTo>
                  <a:pt x="921825" y="432039"/>
                </a:lnTo>
                <a:lnTo>
                  <a:pt x="933235" y="433261"/>
                </a:lnTo>
                <a:lnTo>
                  <a:pt x="936029" y="443599"/>
                </a:lnTo>
                <a:lnTo>
                  <a:pt x="924934" y="443599"/>
                </a:lnTo>
                <a:lnTo>
                  <a:pt x="915107" y="447732"/>
                </a:lnTo>
                <a:lnTo>
                  <a:pt x="914880" y="448327"/>
                </a:lnTo>
                <a:close/>
              </a:path>
              <a:path w="4197984" h="2640965">
                <a:moveTo>
                  <a:pt x="900697" y="474248"/>
                </a:moveTo>
                <a:lnTo>
                  <a:pt x="883027" y="468986"/>
                </a:lnTo>
                <a:lnTo>
                  <a:pt x="870093" y="455002"/>
                </a:lnTo>
                <a:lnTo>
                  <a:pt x="866881" y="435530"/>
                </a:lnTo>
                <a:lnTo>
                  <a:pt x="874417" y="437597"/>
                </a:lnTo>
                <a:lnTo>
                  <a:pt x="877496" y="444123"/>
                </a:lnTo>
                <a:lnTo>
                  <a:pt x="880069" y="451152"/>
                </a:lnTo>
                <a:lnTo>
                  <a:pt x="886088" y="454730"/>
                </a:lnTo>
                <a:lnTo>
                  <a:pt x="912436" y="454730"/>
                </a:lnTo>
                <a:lnTo>
                  <a:pt x="911581" y="456970"/>
                </a:lnTo>
                <a:lnTo>
                  <a:pt x="918116" y="467557"/>
                </a:lnTo>
                <a:lnTo>
                  <a:pt x="900697" y="474248"/>
                </a:lnTo>
                <a:close/>
              </a:path>
              <a:path w="4197984" h="2640965">
                <a:moveTo>
                  <a:pt x="937306" y="448327"/>
                </a:moveTo>
                <a:lnTo>
                  <a:pt x="924934" y="443599"/>
                </a:lnTo>
                <a:lnTo>
                  <a:pt x="936029" y="443599"/>
                </a:lnTo>
                <a:lnTo>
                  <a:pt x="937306" y="448327"/>
                </a:lnTo>
                <a:close/>
              </a:path>
              <a:path w="4197984" h="2640965">
                <a:moveTo>
                  <a:pt x="925922" y="1764381"/>
                </a:moveTo>
                <a:lnTo>
                  <a:pt x="919071" y="1761083"/>
                </a:lnTo>
                <a:lnTo>
                  <a:pt x="924504" y="1754901"/>
                </a:lnTo>
                <a:lnTo>
                  <a:pt x="932063" y="1762939"/>
                </a:lnTo>
                <a:lnTo>
                  <a:pt x="925922" y="1764381"/>
                </a:lnTo>
                <a:close/>
              </a:path>
              <a:path w="4197984" h="2640965">
                <a:moveTo>
                  <a:pt x="956636" y="1759900"/>
                </a:moveTo>
                <a:lnTo>
                  <a:pt x="956531" y="1748495"/>
                </a:lnTo>
                <a:lnTo>
                  <a:pt x="963751" y="1752786"/>
                </a:lnTo>
                <a:lnTo>
                  <a:pt x="961415" y="1758959"/>
                </a:lnTo>
                <a:lnTo>
                  <a:pt x="956636" y="1759900"/>
                </a:lnTo>
                <a:close/>
              </a:path>
              <a:path w="4197984" h="2640965">
                <a:moveTo>
                  <a:pt x="966653" y="1678037"/>
                </a:moveTo>
                <a:lnTo>
                  <a:pt x="956531" y="1678037"/>
                </a:lnTo>
                <a:lnTo>
                  <a:pt x="956103" y="1669611"/>
                </a:lnTo>
                <a:lnTo>
                  <a:pt x="957959" y="1663466"/>
                </a:lnTo>
                <a:lnTo>
                  <a:pt x="960700" y="1658205"/>
                </a:lnTo>
                <a:lnTo>
                  <a:pt x="962932" y="1652433"/>
                </a:lnTo>
                <a:lnTo>
                  <a:pt x="969208" y="1657012"/>
                </a:lnTo>
                <a:lnTo>
                  <a:pt x="970652" y="1668314"/>
                </a:lnTo>
                <a:lnTo>
                  <a:pt x="966653" y="1678037"/>
                </a:lnTo>
                <a:close/>
              </a:path>
              <a:path w="4197984" h="2640965">
                <a:moveTo>
                  <a:pt x="955084" y="1741851"/>
                </a:moveTo>
                <a:lnTo>
                  <a:pt x="948394" y="1734656"/>
                </a:lnTo>
                <a:lnTo>
                  <a:pt x="948973" y="1724779"/>
                </a:lnTo>
                <a:lnTo>
                  <a:pt x="962932" y="1729295"/>
                </a:lnTo>
                <a:lnTo>
                  <a:pt x="955084" y="1741851"/>
                </a:lnTo>
                <a:close/>
              </a:path>
              <a:path w="4197984" h="2640965">
                <a:moveTo>
                  <a:pt x="917024" y="1983553"/>
                </a:moveTo>
                <a:lnTo>
                  <a:pt x="911697" y="1982970"/>
                </a:lnTo>
                <a:lnTo>
                  <a:pt x="905312" y="1979072"/>
                </a:lnTo>
                <a:lnTo>
                  <a:pt x="905312" y="1966260"/>
                </a:lnTo>
                <a:lnTo>
                  <a:pt x="915625" y="1964468"/>
                </a:lnTo>
                <a:lnTo>
                  <a:pt x="916323" y="1972313"/>
                </a:lnTo>
                <a:lnTo>
                  <a:pt x="924502" y="1972667"/>
                </a:lnTo>
                <a:lnTo>
                  <a:pt x="921293" y="1980293"/>
                </a:lnTo>
                <a:lnTo>
                  <a:pt x="917024" y="1983553"/>
                </a:lnTo>
                <a:close/>
              </a:path>
              <a:path w="4197984" h="2640965">
                <a:moveTo>
                  <a:pt x="956636" y="1977666"/>
                </a:moveTo>
                <a:lnTo>
                  <a:pt x="956531" y="1966260"/>
                </a:lnTo>
                <a:lnTo>
                  <a:pt x="963751" y="1970551"/>
                </a:lnTo>
                <a:lnTo>
                  <a:pt x="961415" y="1976725"/>
                </a:lnTo>
                <a:lnTo>
                  <a:pt x="956636" y="1977666"/>
                </a:lnTo>
                <a:close/>
              </a:path>
              <a:path w="4197984" h="2640965">
                <a:moveTo>
                  <a:pt x="962932" y="1844560"/>
                </a:moveTo>
                <a:lnTo>
                  <a:pt x="955050" y="1841773"/>
                </a:lnTo>
                <a:lnTo>
                  <a:pt x="949771" y="1836377"/>
                </a:lnTo>
                <a:lnTo>
                  <a:pt x="950119" y="1825683"/>
                </a:lnTo>
                <a:lnTo>
                  <a:pt x="950129" y="1825360"/>
                </a:lnTo>
                <a:lnTo>
                  <a:pt x="957800" y="1825683"/>
                </a:lnTo>
                <a:lnTo>
                  <a:pt x="961416" y="1830068"/>
                </a:lnTo>
                <a:lnTo>
                  <a:pt x="962499" y="1836377"/>
                </a:lnTo>
                <a:lnTo>
                  <a:pt x="962588" y="1836898"/>
                </a:lnTo>
                <a:lnTo>
                  <a:pt x="962807" y="1841773"/>
                </a:lnTo>
                <a:lnTo>
                  <a:pt x="962932" y="1844560"/>
                </a:lnTo>
                <a:close/>
              </a:path>
              <a:path w="4197984" h="2640965">
                <a:moveTo>
                  <a:pt x="924504" y="544389"/>
                </a:moveTo>
                <a:lnTo>
                  <a:pt x="917529" y="540541"/>
                </a:lnTo>
                <a:lnTo>
                  <a:pt x="917841" y="532705"/>
                </a:lnTo>
                <a:lnTo>
                  <a:pt x="921484" y="524310"/>
                </a:lnTo>
                <a:lnTo>
                  <a:pt x="924504" y="518784"/>
                </a:lnTo>
                <a:lnTo>
                  <a:pt x="931731" y="522885"/>
                </a:lnTo>
                <a:lnTo>
                  <a:pt x="929394" y="528695"/>
                </a:lnTo>
                <a:lnTo>
                  <a:pt x="924612" y="535952"/>
                </a:lnTo>
                <a:lnTo>
                  <a:pt x="924504" y="544389"/>
                </a:lnTo>
                <a:close/>
              </a:path>
              <a:path w="4197984" h="2640965">
                <a:moveTo>
                  <a:pt x="918223" y="1702254"/>
                </a:moveTo>
                <a:lnTo>
                  <a:pt x="918117" y="1690848"/>
                </a:lnTo>
                <a:lnTo>
                  <a:pt x="925338" y="1695140"/>
                </a:lnTo>
                <a:lnTo>
                  <a:pt x="923001" y="1701313"/>
                </a:lnTo>
                <a:lnTo>
                  <a:pt x="918223" y="1702254"/>
                </a:lnTo>
                <a:close/>
              </a:path>
              <a:path w="4197984" h="2640965">
                <a:moveTo>
                  <a:pt x="924612" y="722331"/>
                </a:moveTo>
                <a:lnTo>
                  <a:pt x="924504" y="710927"/>
                </a:lnTo>
                <a:lnTo>
                  <a:pt x="931731" y="715212"/>
                </a:lnTo>
                <a:lnTo>
                  <a:pt x="929394" y="721386"/>
                </a:lnTo>
                <a:lnTo>
                  <a:pt x="924612" y="722331"/>
                </a:lnTo>
                <a:close/>
              </a:path>
              <a:path w="4197984" h="2640965">
                <a:moveTo>
                  <a:pt x="886090" y="717332"/>
                </a:moveTo>
                <a:lnTo>
                  <a:pt x="879202" y="711416"/>
                </a:lnTo>
                <a:lnTo>
                  <a:pt x="879771" y="698040"/>
                </a:lnTo>
                <a:lnTo>
                  <a:pt x="878698" y="686304"/>
                </a:lnTo>
                <a:lnTo>
                  <a:pt x="866883" y="685308"/>
                </a:lnTo>
                <a:lnTo>
                  <a:pt x="879352" y="675351"/>
                </a:lnTo>
                <a:lnTo>
                  <a:pt x="891408" y="684000"/>
                </a:lnTo>
                <a:lnTo>
                  <a:pt x="896003" y="701309"/>
                </a:lnTo>
                <a:lnTo>
                  <a:pt x="886090" y="717332"/>
                </a:lnTo>
                <a:close/>
              </a:path>
              <a:path w="4197984" h="2640965">
                <a:moveTo>
                  <a:pt x="897248" y="1648610"/>
                </a:moveTo>
                <a:lnTo>
                  <a:pt x="892302" y="1648610"/>
                </a:lnTo>
                <a:lnTo>
                  <a:pt x="892393" y="1641183"/>
                </a:lnTo>
                <a:lnTo>
                  <a:pt x="892491" y="1633217"/>
                </a:lnTo>
                <a:lnTo>
                  <a:pt x="899725" y="1641183"/>
                </a:lnTo>
                <a:lnTo>
                  <a:pt x="897248" y="1648610"/>
                </a:lnTo>
                <a:close/>
              </a:path>
              <a:path w="4197984" h="2640965">
                <a:moveTo>
                  <a:pt x="873409" y="549403"/>
                </a:moveTo>
                <a:lnTo>
                  <a:pt x="873284" y="538000"/>
                </a:lnTo>
                <a:lnTo>
                  <a:pt x="880529" y="542285"/>
                </a:lnTo>
                <a:lnTo>
                  <a:pt x="878197" y="548459"/>
                </a:lnTo>
                <a:lnTo>
                  <a:pt x="873409" y="549403"/>
                </a:lnTo>
                <a:close/>
              </a:path>
              <a:path w="4197984" h="2640965">
                <a:moveTo>
                  <a:pt x="899011" y="2054527"/>
                </a:moveTo>
                <a:lnTo>
                  <a:pt x="898895" y="2043125"/>
                </a:lnTo>
                <a:lnTo>
                  <a:pt x="906131" y="2047404"/>
                </a:lnTo>
                <a:lnTo>
                  <a:pt x="903796" y="2053579"/>
                </a:lnTo>
                <a:lnTo>
                  <a:pt x="899011" y="2054527"/>
                </a:lnTo>
                <a:close/>
              </a:path>
              <a:path w="4197984" h="2640965">
                <a:moveTo>
                  <a:pt x="879689" y="813412"/>
                </a:moveTo>
                <a:lnTo>
                  <a:pt x="870462" y="792368"/>
                </a:lnTo>
                <a:lnTo>
                  <a:pt x="879206" y="777433"/>
                </a:lnTo>
                <a:lnTo>
                  <a:pt x="896198" y="764474"/>
                </a:lnTo>
                <a:lnTo>
                  <a:pt x="911713" y="749359"/>
                </a:lnTo>
                <a:lnTo>
                  <a:pt x="907370" y="765380"/>
                </a:lnTo>
                <a:lnTo>
                  <a:pt x="907695" y="777433"/>
                </a:lnTo>
                <a:lnTo>
                  <a:pt x="907721" y="778392"/>
                </a:lnTo>
                <a:lnTo>
                  <a:pt x="907496" y="781370"/>
                </a:lnTo>
                <a:lnTo>
                  <a:pt x="886090" y="781370"/>
                </a:lnTo>
                <a:lnTo>
                  <a:pt x="879737" y="784611"/>
                </a:lnTo>
                <a:lnTo>
                  <a:pt x="879102" y="792368"/>
                </a:lnTo>
                <a:lnTo>
                  <a:pt x="879010" y="793494"/>
                </a:lnTo>
                <a:lnTo>
                  <a:pt x="880222" y="804326"/>
                </a:lnTo>
                <a:lnTo>
                  <a:pt x="879689" y="813412"/>
                </a:lnTo>
                <a:close/>
              </a:path>
              <a:path w="4197984" h="2640965">
                <a:moveTo>
                  <a:pt x="898895" y="800586"/>
                </a:moveTo>
                <a:lnTo>
                  <a:pt x="894499" y="796985"/>
                </a:lnTo>
                <a:lnTo>
                  <a:pt x="893008" y="790472"/>
                </a:lnTo>
                <a:lnTo>
                  <a:pt x="891371" y="784611"/>
                </a:lnTo>
                <a:lnTo>
                  <a:pt x="891260" y="784212"/>
                </a:lnTo>
                <a:lnTo>
                  <a:pt x="886090" y="781370"/>
                </a:lnTo>
                <a:lnTo>
                  <a:pt x="907496" y="781370"/>
                </a:lnTo>
                <a:lnTo>
                  <a:pt x="906864" y="789694"/>
                </a:lnTo>
                <a:lnTo>
                  <a:pt x="898895" y="800586"/>
                </a:lnTo>
                <a:close/>
              </a:path>
              <a:path w="4197984" h="2640965">
                <a:moveTo>
                  <a:pt x="1379024" y="1908614"/>
                </a:moveTo>
                <a:lnTo>
                  <a:pt x="1382820" y="1889991"/>
                </a:lnTo>
                <a:lnTo>
                  <a:pt x="1388939" y="1873685"/>
                </a:lnTo>
                <a:lnTo>
                  <a:pt x="1396506" y="1858831"/>
                </a:lnTo>
                <a:lnTo>
                  <a:pt x="1404646" y="1844560"/>
                </a:lnTo>
                <a:lnTo>
                  <a:pt x="1411453" y="1855371"/>
                </a:lnTo>
                <a:lnTo>
                  <a:pt x="1414005" y="1858831"/>
                </a:lnTo>
                <a:lnTo>
                  <a:pt x="1425215" y="1858831"/>
                </a:lnTo>
                <a:lnTo>
                  <a:pt x="1422742" y="1862699"/>
                </a:lnTo>
                <a:lnTo>
                  <a:pt x="1415011" y="1866708"/>
                </a:lnTo>
                <a:lnTo>
                  <a:pt x="1405296" y="1867654"/>
                </a:lnTo>
                <a:lnTo>
                  <a:pt x="1391844" y="1870197"/>
                </a:lnTo>
                <a:lnTo>
                  <a:pt x="1391464" y="1882619"/>
                </a:lnTo>
                <a:lnTo>
                  <a:pt x="1392594" y="1895817"/>
                </a:lnTo>
                <a:lnTo>
                  <a:pt x="1392664" y="1896627"/>
                </a:lnTo>
                <a:lnTo>
                  <a:pt x="1390249" y="1907025"/>
                </a:lnTo>
                <a:lnTo>
                  <a:pt x="1379024" y="1908614"/>
                </a:lnTo>
                <a:close/>
              </a:path>
              <a:path w="4197984" h="2640965">
                <a:moveTo>
                  <a:pt x="1425215" y="1858831"/>
                </a:moveTo>
                <a:lnTo>
                  <a:pt x="1414043" y="1858831"/>
                </a:lnTo>
                <a:lnTo>
                  <a:pt x="1430243" y="1850966"/>
                </a:lnTo>
                <a:lnTo>
                  <a:pt x="1425215" y="1858831"/>
                </a:lnTo>
                <a:close/>
              </a:path>
              <a:path w="4197984" h="2640965">
                <a:moveTo>
                  <a:pt x="1430892" y="1907349"/>
                </a:moveTo>
                <a:lnTo>
                  <a:pt x="1424604" y="1905767"/>
                </a:lnTo>
                <a:lnTo>
                  <a:pt x="1430242" y="1895817"/>
                </a:lnTo>
                <a:lnTo>
                  <a:pt x="1436855" y="1903165"/>
                </a:lnTo>
                <a:lnTo>
                  <a:pt x="1430892" y="1907349"/>
                </a:lnTo>
                <a:close/>
              </a:path>
              <a:path w="4197984" h="2640965">
                <a:moveTo>
                  <a:pt x="1840082" y="2221049"/>
                </a:moveTo>
                <a:lnTo>
                  <a:pt x="1839959" y="2209649"/>
                </a:lnTo>
                <a:lnTo>
                  <a:pt x="1847193" y="2213927"/>
                </a:lnTo>
                <a:lnTo>
                  <a:pt x="1844863" y="2220101"/>
                </a:lnTo>
                <a:lnTo>
                  <a:pt x="1840082" y="2221049"/>
                </a:lnTo>
                <a:close/>
              </a:path>
              <a:path w="4197984" h="2640965">
                <a:moveTo>
                  <a:pt x="1449464" y="2113584"/>
                </a:moveTo>
                <a:lnTo>
                  <a:pt x="1436673" y="2113584"/>
                </a:lnTo>
                <a:lnTo>
                  <a:pt x="1436673" y="2100756"/>
                </a:lnTo>
                <a:lnTo>
                  <a:pt x="1449464" y="2100756"/>
                </a:lnTo>
                <a:lnTo>
                  <a:pt x="1449464" y="2113584"/>
                </a:lnTo>
                <a:close/>
              </a:path>
              <a:path w="4197984" h="2640965">
                <a:moveTo>
                  <a:pt x="1834966" y="2398460"/>
                </a:moveTo>
                <a:lnTo>
                  <a:pt x="1828118" y="2395163"/>
                </a:lnTo>
                <a:lnTo>
                  <a:pt x="1833559" y="2388979"/>
                </a:lnTo>
                <a:lnTo>
                  <a:pt x="1841111" y="2397018"/>
                </a:lnTo>
                <a:lnTo>
                  <a:pt x="1834966" y="2398460"/>
                </a:lnTo>
                <a:close/>
              </a:path>
              <a:path w="4197984" h="2640965">
                <a:moveTo>
                  <a:pt x="1852765" y="1825360"/>
                </a:moveTo>
                <a:lnTo>
                  <a:pt x="1845762" y="1822758"/>
                </a:lnTo>
                <a:lnTo>
                  <a:pt x="1841472" y="1817442"/>
                </a:lnTo>
                <a:lnTo>
                  <a:pt x="1839626" y="1809680"/>
                </a:lnTo>
                <a:lnTo>
                  <a:pt x="1839872" y="1802340"/>
                </a:lnTo>
                <a:lnTo>
                  <a:pt x="1839959" y="1799737"/>
                </a:lnTo>
                <a:lnTo>
                  <a:pt x="1846965" y="1802340"/>
                </a:lnTo>
                <a:lnTo>
                  <a:pt x="1851259" y="1807655"/>
                </a:lnTo>
                <a:lnTo>
                  <a:pt x="1853105" y="1815418"/>
                </a:lnTo>
                <a:lnTo>
                  <a:pt x="1852854" y="1822758"/>
                </a:lnTo>
                <a:lnTo>
                  <a:pt x="1852765" y="1825360"/>
                </a:lnTo>
                <a:close/>
              </a:path>
              <a:path w="4197984" h="2640965">
                <a:moveTo>
                  <a:pt x="1844712" y="1904800"/>
                </a:moveTo>
                <a:lnTo>
                  <a:pt x="1839768" y="1904800"/>
                </a:lnTo>
                <a:lnTo>
                  <a:pt x="1839861" y="1897378"/>
                </a:lnTo>
                <a:lnTo>
                  <a:pt x="1839959" y="1889413"/>
                </a:lnTo>
                <a:lnTo>
                  <a:pt x="1847188" y="1897378"/>
                </a:lnTo>
                <a:lnTo>
                  <a:pt x="1844712" y="1904800"/>
                </a:lnTo>
                <a:close/>
              </a:path>
              <a:path w="4197984" h="2640965">
                <a:moveTo>
                  <a:pt x="1847032" y="1856109"/>
                </a:moveTo>
                <a:lnTo>
                  <a:pt x="1840742" y="1854516"/>
                </a:lnTo>
                <a:lnTo>
                  <a:pt x="1846365" y="1844560"/>
                </a:lnTo>
                <a:lnTo>
                  <a:pt x="1852988" y="1851927"/>
                </a:lnTo>
                <a:lnTo>
                  <a:pt x="1847032" y="1856109"/>
                </a:lnTo>
                <a:close/>
              </a:path>
              <a:path w="4197984" h="2640965">
                <a:moveTo>
                  <a:pt x="1880138" y="2279454"/>
                </a:moveTo>
                <a:lnTo>
                  <a:pt x="1884779" y="2273699"/>
                </a:lnTo>
                <a:lnTo>
                  <a:pt x="1890534" y="2269057"/>
                </a:lnTo>
                <a:lnTo>
                  <a:pt x="1885522" y="2274441"/>
                </a:lnTo>
                <a:lnTo>
                  <a:pt x="1880138" y="2279454"/>
                </a:lnTo>
                <a:close/>
              </a:path>
              <a:path w="4197984" h="2640965">
                <a:moveTo>
                  <a:pt x="1859279" y="1779115"/>
                </a:moveTo>
                <a:lnTo>
                  <a:pt x="1859154" y="1767713"/>
                </a:lnTo>
                <a:lnTo>
                  <a:pt x="1866398" y="1771996"/>
                </a:lnTo>
                <a:lnTo>
                  <a:pt x="1864067" y="1778170"/>
                </a:lnTo>
                <a:lnTo>
                  <a:pt x="1859279" y="1779115"/>
                </a:lnTo>
                <a:close/>
              </a:path>
              <a:path w="4197984" h="2640965">
                <a:moveTo>
                  <a:pt x="1852766" y="2401775"/>
                </a:moveTo>
                <a:lnTo>
                  <a:pt x="1847835" y="2397861"/>
                </a:lnTo>
                <a:lnTo>
                  <a:pt x="1848153" y="2393253"/>
                </a:lnTo>
                <a:lnTo>
                  <a:pt x="1850778" y="2388106"/>
                </a:lnTo>
                <a:lnTo>
                  <a:pt x="1852766" y="2382575"/>
                </a:lnTo>
                <a:lnTo>
                  <a:pt x="1857702" y="2386498"/>
                </a:lnTo>
                <a:lnTo>
                  <a:pt x="1857379" y="2391109"/>
                </a:lnTo>
                <a:lnTo>
                  <a:pt x="1854750" y="2396253"/>
                </a:lnTo>
                <a:lnTo>
                  <a:pt x="1852766" y="2401775"/>
                </a:lnTo>
                <a:close/>
              </a:path>
              <a:path w="4197984" h="2640965">
                <a:moveTo>
                  <a:pt x="1820875" y="1920020"/>
                </a:moveTo>
                <a:lnTo>
                  <a:pt x="1820754" y="1908614"/>
                </a:lnTo>
                <a:lnTo>
                  <a:pt x="1827986" y="1912905"/>
                </a:lnTo>
                <a:lnTo>
                  <a:pt x="1825656" y="1919079"/>
                </a:lnTo>
                <a:lnTo>
                  <a:pt x="1820875" y="1920020"/>
                </a:lnTo>
                <a:close/>
              </a:path>
              <a:path w="4197984" h="2640965">
                <a:moveTo>
                  <a:pt x="1782461" y="2438801"/>
                </a:moveTo>
                <a:lnTo>
                  <a:pt x="1782356" y="2427399"/>
                </a:lnTo>
                <a:lnTo>
                  <a:pt x="1789576" y="2431684"/>
                </a:lnTo>
                <a:lnTo>
                  <a:pt x="1787240" y="2437857"/>
                </a:lnTo>
                <a:lnTo>
                  <a:pt x="1782461" y="2438801"/>
                </a:lnTo>
                <a:close/>
              </a:path>
              <a:path w="4197984" h="2640965">
                <a:moveTo>
                  <a:pt x="1801562" y="2529883"/>
                </a:moveTo>
                <a:lnTo>
                  <a:pt x="1789735" y="2527310"/>
                </a:lnTo>
                <a:lnTo>
                  <a:pt x="1781385" y="2521253"/>
                </a:lnTo>
                <a:lnTo>
                  <a:pt x="1776724" y="2511505"/>
                </a:lnTo>
                <a:lnTo>
                  <a:pt x="1775967" y="2497856"/>
                </a:lnTo>
                <a:lnTo>
                  <a:pt x="1786417" y="2501803"/>
                </a:lnTo>
                <a:lnTo>
                  <a:pt x="1794817" y="2507804"/>
                </a:lnTo>
                <a:lnTo>
                  <a:pt x="1800191" y="2516837"/>
                </a:lnTo>
                <a:lnTo>
                  <a:pt x="1801562" y="2529883"/>
                </a:lnTo>
                <a:close/>
              </a:path>
              <a:path w="4197984" h="2640965">
                <a:moveTo>
                  <a:pt x="1782461" y="2458029"/>
                </a:moveTo>
                <a:lnTo>
                  <a:pt x="1782356" y="2446630"/>
                </a:lnTo>
                <a:lnTo>
                  <a:pt x="1789576" y="2450908"/>
                </a:lnTo>
                <a:lnTo>
                  <a:pt x="1787240" y="2457082"/>
                </a:lnTo>
                <a:lnTo>
                  <a:pt x="1782461" y="2458029"/>
                </a:lnTo>
                <a:close/>
              </a:path>
              <a:path w="4197984" h="2640965">
                <a:moveTo>
                  <a:pt x="1788904" y="2376211"/>
                </a:moveTo>
                <a:lnTo>
                  <a:pt x="1782257" y="2371320"/>
                </a:lnTo>
                <a:lnTo>
                  <a:pt x="1777263" y="2360843"/>
                </a:lnTo>
                <a:lnTo>
                  <a:pt x="1775967" y="2350534"/>
                </a:lnTo>
                <a:lnTo>
                  <a:pt x="1781985" y="2354120"/>
                </a:lnTo>
                <a:lnTo>
                  <a:pt x="1784439" y="2360843"/>
                </a:lnTo>
                <a:lnTo>
                  <a:pt x="1784553" y="2361156"/>
                </a:lnTo>
                <a:lnTo>
                  <a:pt x="1787627" y="2367688"/>
                </a:lnTo>
                <a:lnTo>
                  <a:pt x="1795162" y="2369765"/>
                </a:lnTo>
                <a:lnTo>
                  <a:pt x="1788904" y="2376211"/>
                </a:lnTo>
                <a:close/>
              </a:path>
              <a:path w="4197984" h="2640965">
                <a:moveTo>
                  <a:pt x="1782355" y="2408183"/>
                </a:moveTo>
                <a:lnTo>
                  <a:pt x="1782400" y="2403904"/>
                </a:lnTo>
                <a:lnTo>
                  <a:pt x="1782505" y="2393935"/>
                </a:lnTo>
                <a:lnTo>
                  <a:pt x="1788535" y="2385559"/>
                </a:lnTo>
                <a:lnTo>
                  <a:pt x="1796276" y="2378890"/>
                </a:lnTo>
                <a:lnTo>
                  <a:pt x="1801562" y="2369765"/>
                </a:lnTo>
                <a:lnTo>
                  <a:pt x="1808448" y="2381073"/>
                </a:lnTo>
                <a:lnTo>
                  <a:pt x="1804575" y="2393660"/>
                </a:lnTo>
                <a:lnTo>
                  <a:pt x="1794393" y="2403904"/>
                </a:lnTo>
                <a:lnTo>
                  <a:pt x="1782355" y="2408183"/>
                </a:lnTo>
                <a:close/>
              </a:path>
              <a:path w="4197984" h="2640965">
                <a:moveTo>
                  <a:pt x="1782356" y="2273698"/>
                </a:moveTo>
                <a:lnTo>
                  <a:pt x="1769566" y="2273698"/>
                </a:lnTo>
                <a:lnTo>
                  <a:pt x="1769566" y="2260875"/>
                </a:lnTo>
                <a:lnTo>
                  <a:pt x="1782356" y="2260875"/>
                </a:lnTo>
                <a:lnTo>
                  <a:pt x="1782356" y="2273698"/>
                </a:lnTo>
                <a:close/>
              </a:path>
              <a:path w="4197984" h="2640965">
                <a:moveTo>
                  <a:pt x="1814482" y="1785508"/>
                </a:moveTo>
                <a:lnTo>
                  <a:pt x="1814367" y="1774102"/>
                </a:lnTo>
                <a:lnTo>
                  <a:pt x="1821597" y="1778393"/>
                </a:lnTo>
                <a:lnTo>
                  <a:pt x="1819263" y="1784567"/>
                </a:lnTo>
                <a:lnTo>
                  <a:pt x="1814482" y="1785508"/>
                </a:lnTo>
                <a:close/>
              </a:path>
              <a:path w="4197984" h="2640965">
                <a:moveTo>
                  <a:pt x="1827157" y="2356968"/>
                </a:moveTo>
                <a:lnTo>
                  <a:pt x="1827157" y="2337723"/>
                </a:lnTo>
                <a:lnTo>
                  <a:pt x="1839959" y="2337723"/>
                </a:lnTo>
                <a:lnTo>
                  <a:pt x="1840490" y="2346269"/>
                </a:lnTo>
                <a:lnTo>
                  <a:pt x="1838683" y="2352473"/>
                </a:lnTo>
                <a:lnTo>
                  <a:pt x="1834314" y="2356114"/>
                </a:lnTo>
                <a:lnTo>
                  <a:pt x="1827157" y="2356968"/>
                </a:lnTo>
                <a:close/>
              </a:path>
              <a:path w="4197984" h="2640965">
                <a:moveTo>
                  <a:pt x="2032001" y="2440223"/>
                </a:moveTo>
                <a:lnTo>
                  <a:pt x="2019211" y="2440223"/>
                </a:lnTo>
                <a:lnTo>
                  <a:pt x="2019211" y="2427399"/>
                </a:lnTo>
                <a:lnTo>
                  <a:pt x="2032001" y="2427399"/>
                </a:lnTo>
                <a:lnTo>
                  <a:pt x="2032001" y="2440223"/>
                </a:lnTo>
                <a:close/>
              </a:path>
              <a:path w="4197984" h="2640965">
                <a:moveTo>
                  <a:pt x="1993601" y="2561911"/>
                </a:moveTo>
                <a:lnTo>
                  <a:pt x="1988428" y="2560678"/>
                </a:lnTo>
                <a:lnTo>
                  <a:pt x="1987230" y="2555473"/>
                </a:lnTo>
                <a:lnTo>
                  <a:pt x="1980820" y="2555473"/>
                </a:lnTo>
                <a:lnTo>
                  <a:pt x="1982012" y="2550329"/>
                </a:lnTo>
                <a:lnTo>
                  <a:pt x="1987230" y="2549099"/>
                </a:lnTo>
                <a:lnTo>
                  <a:pt x="1987200" y="2542692"/>
                </a:lnTo>
                <a:lnTo>
                  <a:pt x="1992402" y="2543895"/>
                </a:lnTo>
                <a:lnTo>
                  <a:pt x="1993593" y="2549099"/>
                </a:lnTo>
                <a:lnTo>
                  <a:pt x="2000005" y="2549099"/>
                </a:lnTo>
                <a:lnTo>
                  <a:pt x="1998803" y="2554304"/>
                </a:lnTo>
                <a:lnTo>
                  <a:pt x="1993601" y="2555473"/>
                </a:lnTo>
                <a:lnTo>
                  <a:pt x="1993601" y="2561911"/>
                </a:lnTo>
                <a:close/>
              </a:path>
              <a:path w="4197984" h="2640965">
                <a:moveTo>
                  <a:pt x="2006527" y="2291507"/>
                </a:moveTo>
                <a:lnTo>
                  <a:pt x="2006406" y="2280107"/>
                </a:lnTo>
                <a:lnTo>
                  <a:pt x="2013639" y="2284385"/>
                </a:lnTo>
                <a:lnTo>
                  <a:pt x="2011308" y="2290560"/>
                </a:lnTo>
                <a:lnTo>
                  <a:pt x="2006527" y="2291507"/>
                </a:lnTo>
                <a:close/>
              </a:path>
              <a:path w="4197984" h="2640965">
                <a:moveTo>
                  <a:pt x="1763267" y="2451624"/>
                </a:moveTo>
                <a:lnTo>
                  <a:pt x="1763164" y="2440222"/>
                </a:lnTo>
                <a:lnTo>
                  <a:pt x="1770378" y="2444501"/>
                </a:lnTo>
                <a:lnTo>
                  <a:pt x="1768043" y="2450676"/>
                </a:lnTo>
                <a:lnTo>
                  <a:pt x="1763267" y="2451624"/>
                </a:lnTo>
                <a:close/>
              </a:path>
              <a:path w="4197984" h="2640965">
                <a:moveTo>
                  <a:pt x="2000125" y="2310712"/>
                </a:moveTo>
                <a:lnTo>
                  <a:pt x="2000005" y="2299306"/>
                </a:lnTo>
                <a:lnTo>
                  <a:pt x="2007237" y="2303597"/>
                </a:lnTo>
                <a:lnTo>
                  <a:pt x="2004906" y="2309771"/>
                </a:lnTo>
                <a:lnTo>
                  <a:pt x="2000125" y="2310712"/>
                </a:lnTo>
                <a:close/>
              </a:path>
              <a:path w="4197984" h="2640965">
                <a:moveTo>
                  <a:pt x="2006406" y="2587515"/>
                </a:moveTo>
                <a:lnTo>
                  <a:pt x="1993601" y="2587515"/>
                </a:lnTo>
                <a:lnTo>
                  <a:pt x="1993601" y="2574704"/>
                </a:lnTo>
                <a:lnTo>
                  <a:pt x="2006406" y="2574704"/>
                </a:lnTo>
                <a:lnTo>
                  <a:pt x="2006406" y="2587515"/>
                </a:lnTo>
                <a:close/>
              </a:path>
              <a:path w="4197984" h="2640965">
                <a:moveTo>
                  <a:pt x="2019212" y="2075137"/>
                </a:moveTo>
                <a:lnTo>
                  <a:pt x="2006406" y="2075137"/>
                </a:lnTo>
                <a:lnTo>
                  <a:pt x="2008697" y="2060309"/>
                </a:lnTo>
                <a:lnTo>
                  <a:pt x="2018384" y="2059002"/>
                </a:lnTo>
                <a:lnTo>
                  <a:pt x="2025283" y="2065763"/>
                </a:lnTo>
                <a:lnTo>
                  <a:pt x="2019212" y="2075137"/>
                </a:lnTo>
                <a:close/>
              </a:path>
              <a:path w="4197984" h="2640965">
                <a:moveTo>
                  <a:pt x="2100518" y="2370833"/>
                </a:moveTo>
                <a:lnTo>
                  <a:pt x="2094973" y="2370833"/>
                </a:lnTo>
                <a:lnTo>
                  <a:pt x="2096053" y="2363359"/>
                </a:lnTo>
                <a:lnTo>
                  <a:pt x="2100180" y="2361464"/>
                </a:lnTo>
                <a:lnTo>
                  <a:pt x="2100745" y="2369392"/>
                </a:lnTo>
                <a:lnTo>
                  <a:pt x="2100686" y="2369765"/>
                </a:lnTo>
                <a:lnTo>
                  <a:pt x="2100597" y="2370328"/>
                </a:lnTo>
                <a:lnTo>
                  <a:pt x="2100518" y="2370833"/>
                </a:lnTo>
                <a:close/>
              </a:path>
              <a:path w="4197984" h="2640965">
                <a:moveTo>
                  <a:pt x="2096053" y="2388979"/>
                </a:moveTo>
                <a:lnTo>
                  <a:pt x="2076831" y="2388979"/>
                </a:lnTo>
                <a:lnTo>
                  <a:pt x="2076831" y="2369765"/>
                </a:lnTo>
                <a:lnTo>
                  <a:pt x="2094973" y="2370833"/>
                </a:lnTo>
                <a:lnTo>
                  <a:pt x="2100518" y="2370833"/>
                </a:lnTo>
                <a:lnTo>
                  <a:pt x="2098963" y="2380709"/>
                </a:lnTo>
                <a:lnTo>
                  <a:pt x="2096053" y="2388979"/>
                </a:lnTo>
                <a:close/>
              </a:path>
              <a:path w="4197984" h="2640965">
                <a:moveTo>
                  <a:pt x="2076140" y="2586903"/>
                </a:moveTo>
                <a:lnTo>
                  <a:pt x="2067003" y="2582858"/>
                </a:lnTo>
                <a:lnTo>
                  <a:pt x="2059579" y="2573139"/>
                </a:lnTo>
                <a:lnTo>
                  <a:pt x="2057626" y="2561909"/>
                </a:lnTo>
                <a:lnTo>
                  <a:pt x="2065920" y="2564814"/>
                </a:lnTo>
                <a:lnTo>
                  <a:pt x="2072108" y="2569831"/>
                </a:lnTo>
                <a:lnTo>
                  <a:pt x="2077457" y="2575687"/>
                </a:lnTo>
                <a:lnTo>
                  <a:pt x="2083235" y="2581110"/>
                </a:lnTo>
                <a:lnTo>
                  <a:pt x="2076140" y="2586903"/>
                </a:lnTo>
                <a:close/>
              </a:path>
              <a:path w="4197984" h="2640965">
                <a:moveTo>
                  <a:pt x="2062622" y="2532955"/>
                </a:moveTo>
                <a:lnTo>
                  <a:pt x="2056478" y="2531519"/>
                </a:lnTo>
                <a:lnTo>
                  <a:pt x="2064028" y="2523491"/>
                </a:lnTo>
                <a:lnTo>
                  <a:pt x="2069470" y="2529659"/>
                </a:lnTo>
                <a:lnTo>
                  <a:pt x="2062622" y="2532955"/>
                </a:lnTo>
                <a:close/>
              </a:path>
              <a:path w="4197984" h="2640965">
                <a:moveTo>
                  <a:pt x="2038403" y="2107148"/>
                </a:moveTo>
                <a:lnTo>
                  <a:pt x="2034766" y="2095950"/>
                </a:lnTo>
                <a:lnTo>
                  <a:pt x="2040333" y="2081814"/>
                </a:lnTo>
                <a:lnTo>
                  <a:pt x="2051341" y="2069144"/>
                </a:lnTo>
                <a:lnTo>
                  <a:pt x="2064028" y="2062341"/>
                </a:lnTo>
                <a:lnTo>
                  <a:pt x="2064009" y="2074367"/>
                </a:lnTo>
                <a:lnTo>
                  <a:pt x="2059254" y="2084824"/>
                </a:lnTo>
                <a:lnTo>
                  <a:pt x="2058486" y="2092042"/>
                </a:lnTo>
                <a:lnTo>
                  <a:pt x="2070430" y="2094352"/>
                </a:lnTo>
                <a:lnTo>
                  <a:pt x="2069366" y="2099789"/>
                </a:lnTo>
                <a:lnTo>
                  <a:pt x="2046010" y="2099789"/>
                </a:lnTo>
                <a:lnTo>
                  <a:pt x="2038403" y="2107148"/>
                </a:lnTo>
                <a:close/>
              </a:path>
              <a:path w="4197984" h="2640965">
                <a:moveTo>
                  <a:pt x="2067982" y="2106858"/>
                </a:moveTo>
                <a:lnTo>
                  <a:pt x="2057856" y="2104181"/>
                </a:lnTo>
                <a:lnTo>
                  <a:pt x="2046010" y="2099789"/>
                </a:lnTo>
                <a:lnTo>
                  <a:pt x="2069366" y="2099789"/>
                </a:lnTo>
                <a:lnTo>
                  <a:pt x="2067982" y="2106858"/>
                </a:lnTo>
                <a:close/>
              </a:path>
              <a:path w="4197984" h="2640965">
                <a:moveTo>
                  <a:pt x="2037008" y="2456110"/>
                </a:moveTo>
                <a:lnTo>
                  <a:pt x="2030864" y="2454668"/>
                </a:lnTo>
                <a:lnTo>
                  <a:pt x="2038403" y="2446630"/>
                </a:lnTo>
                <a:lnTo>
                  <a:pt x="2043848" y="2452812"/>
                </a:lnTo>
                <a:lnTo>
                  <a:pt x="2037008" y="2456110"/>
                </a:lnTo>
                <a:close/>
              </a:path>
              <a:path w="4197984" h="2640965">
                <a:moveTo>
                  <a:pt x="1921548" y="2519657"/>
                </a:moveTo>
                <a:lnTo>
                  <a:pt x="1916600" y="2519657"/>
                </a:lnTo>
                <a:lnTo>
                  <a:pt x="1916692" y="2512229"/>
                </a:lnTo>
                <a:lnTo>
                  <a:pt x="1916790" y="2504246"/>
                </a:lnTo>
                <a:lnTo>
                  <a:pt x="1924024" y="2512229"/>
                </a:lnTo>
                <a:lnTo>
                  <a:pt x="1921548" y="2519657"/>
                </a:lnTo>
                <a:close/>
              </a:path>
              <a:path w="4197984" h="2640965">
                <a:moveTo>
                  <a:pt x="1916902" y="2182607"/>
                </a:moveTo>
                <a:lnTo>
                  <a:pt x="1916790" y="2171203"/>
                </a:lnTo>
                <a:lnTo>
                  <a:pt x="1924012" y="2175492"/>
                </a:lnTo>
                <a:lnTo>
                  <a:pt x="1921680" y="2181665"/>
                </a:lnTo>
                <a:lnTo>
                  <a:pt x="1916902" y="2182607"/>
                </a:lnTo>
                <a:close/>
              </a:path>
              <a:path w="4197984" h="2640965">
                <a:moveTo>
                  <a:pt x="1927951" y="1655016"/>
                </a:moveTo>
                <a:lnTo>
                  <a:pt x="1923008" y="1655016"/>
                </a:lnTo>
                <a:lnTo>
                  <a:pt x="1923104" y="1647588"/>
                </a:lnTo>
                <a:lnTo>
                  <a:pt x="1923206" y="1639621"/>
                </a:lnTo>
                <a:lnTo>
                  <a:pt x="1930431" y="1647588"/>
                </a:lnTo>
                <a:lnTo>
                  <a:pt x="1927951" y="1655016"/>
                </a:lnTo>
                <a:close/>
              </a:path>
              <a:path w="4197984" h="2640965">
                <a:moveTo>
                  <a:pt x="1936011" y="2581110"/>
                </a:moveTo>
                <a:lnTo>
                  <a:pt x="1929542" y="2577785"/>
                </a:lnTo>
                <a:lnTo>
                  <a:pt x="1928631" y="2568730"/>
                </a:lnTo>
                <a:lnTo>
                  <a:pt x="1933010" y="2561064"/>
                </a:lnTo>
                <a:lnTo>
                  <a:pt x="1942413" y="2561909"/>
                </a:lnTo>
                <a:lnTo>
                  <a:pt x="1944190" y="2572259"/>
                </a:lnTo>
                <a:lnTo>
                  <a:pt x="1936336" y="2572926"/>
                </a:lnTo>
                <a:lnTo>
                  <a:pt x="1936011" y="2581110"/>
                </a:lnTo>
                <a:close/>
              </a:path>
              <a:path w="4197984" h="2640965">
                <a:moveTo>
                  <a:pt x="1910501" y="2560504"/>
                </a:moveTo>
                <a:lnTo>
                  <a:pt x="1910386" y="2549099"/>
                </a:lnTo>
                <a:lnTo>
                  <a:pt x="1917616" y="2553390"/>
                </a:lnTo>
                <a:lnTo>
                  <a:pt x="1915283" y="2559563"/>
                </a:lnTo>
                <a:lnTo>
                  <a:pt x="1910501" y="2560504"/>
                </a:lnTo>
                <a:close/>
              </a:path>
              <a:path w="4197984" h="2640965">
                <a:moveTo>
                  <a:pt x="1968007" y="2305709"/>
                </a:moveTo>
                <a:lnTo>
                  <a:pt x="1968007" y="2286509"/>
                </a:lnTo>
                <a:lnTo>
                  <a:pt x="1980813" y="2286509"/>
                </a:lnTo>
                <a:lnTo>
                  <a:pt x="1981341" y="2295049"/>
                </a:lnTo>
                <a:lnTo>
                  <a:pt x="1979534" y="2301238"/>
                </a:lnTo>
                <a:lnTo>
                  <a:pt x="1975164" y="2304863"/>
                </a:lnTo>
                <a:lnTo>
                  <a:pt x="1968007" y="2305709"/>
                </a:lnTo>
                <a:close/>
              </a:path>
              <a:path w="4197984" h="2640965">
                <a:moveTo>
                  <a:pt x="1916902" y="2349128"/>
                </a:moveTo>
                <a:lnTo>
                  <a:pt x="1916790" y="2337723"/>
                </a:lnTo>
                <a:lnTo>
                  <a:pt x="1924012" y="2342014"/>
                </a:lnTo>
                <a:lnTo>
                  <a:pt x="1921680" y="2348187"/>
                </a:lnTo>
                <a:lnTo>
                  <a:pt x="1916902" y="2349128"/>
                </a:lnTo>
                <a:close/>
              </a:path>
              <a:path w="4197984" h="2640965">
                <a:moveTo>
                  <a:pt x="1937777" y="2394735"/>
                </a:moveTo>
                <a:lnTo>
                  <a:pt x="1942413" y="2388979"/>
                </a:lnTo>
                <a:lnTo>
                  <a:pt x="1948165" y="2384344"/>
                </a:lnTo>
                <a:lnTo>
                  <a:pt x="1943157" y="2389726"/>
                </a:lnTo>
                <a:lnTo>
                  <a:pt x="1937777" y="2394735"/>
                </a:lnTo>
                <a:close/>
              </a:path>
              <a:path w="4197984" h="2640965">
                <a:moveTo>
                  <a:pt x="1963774" y="1576045"/>
                </a:moveTo>
                <a:lnTo>
                  <a:pt x="1957438" y="1570590"/>
                </a:lnTo>
                <a:lnTo>
                  <a:pt x="1961605" y="1556367"/>
                </a:lnTo>
                <a:lnTo>
                  <a:pt x="1969025" y="1571662"/>
                </a:lnTo>
                <a:lnTo>
                  <a:pt x="1963774" y="1576045"/>
                </a:lnTo>
                <a:close/>
              </a:path>
              <a:path w="4197984" h="2640965">
                <a:moveTo>
                  <a:pt x="1951326" y="2304796"/>
                </a:moveTo>
                <a:lnTo>
                  <a:pt x="1943343" y="2303904"/>
                </a:lnTo>
                <a:lnTo>
                  <a:pt x="1936011" y="2299306"/>
                </a:lnTo>
                <a:lnTo>
                  <a:pt x="1939495" y="2294795"/>
                </a:lnTo>
                <a:lnTo>
                  <a:pt x="1946418" y="2293150"/>
                </a:lnTo>
                <a:lnTo>
                  <a:pt x="1953843" y="2293150"/>
                </a:lnTo>
                <a:lnTo>
                  <a:pt x="1961604" y="2292916"/>
                </a:lnTo>
                <a:lnTo>
                  <a:pt x="1958050" y="2301345"/>
                </a:lnTo>
                <a:lnTo>
                  <a:pt x="1951326" y="2304796"/>
                </a:lnTo>
                <a:close/>
              </a:path>
              <a:path w="4197984" h="2640965">
                <a:moveTo>
                  <a:pt x="1947147" y="2500445"/>
                </a:moveTo>
                <a:lnTo>
                  <a:pt x="1942206" y="2500445"/>
                </a:lnTo>
                <a:lnTo>
                  <a:pt x="1942306" y="2493014"/>
                </a:lnTo>
                <a:lnTo>
                  <a:pt x="1942413" y="2485045"/>
                </a:lnTo>
                <a:lnTo>
                  <a:pt x="1949630" y="2493014"/>
                </a:lnTo>
                <a:lnTo>
                  <a:pt x="1947147" y="2500445"/>
                </a:lnTo>
                <a:close/>
              </a:path>
              <a:path w="4197984" h="2640965">
                <a:moveTo>
                  <a:pt x="1838556" y="1738764"/>
                </a:moveTo>
                <a:lnTo>
                  <a:pt x="1832410" y="1737324"/>
                </a:lnTo>
                <a:lnTo>
                  <a:pt x="1839959" y="1729295"/>
                </a:lnTo>
                <a:lnTo>
                  <a:pt x="1845403" y="1735469"/>
                </a:lnTo>
                <a:lnTo>
                  <a:pt x="1838556" y="1738764"/>
                </a:lnTo>
                <a:close/>
              </a:path>
              <a:path w="4197984" h="2640965">
                <a:moveTo>
                  <a:pt x="1569435" y="2410772"/>
                </a:moveTo>
                <a:lnTo>
                  <a:pt x="1564494" y="2410772"/>
                </a:lnTo>
                <a:lnTo>
                  <a:pt x="1564589" y="2403345"/>
                </a:lnTo>
                <a:lnTo>
                  <a:pt x="1564691" y="2395387"/>
                </a:lnTo>
                <a:lnTo>
                  <a:pt x="1571916" y="2403345"/>
                </a:lnTo>
                <a:lnTo>
                  <a:pt x="1569435" y="2410772"/>
                </a:lnTo>
                <a:close/>
              </a:path>
              <a:path w="4197984" h="2640965">
                <a:moveTo>
                  <a:pt x="1558398" y="2387576"/>
                </a:moveTo>
                <a:lnTo>
                  <a:pt x="1558290" y="2376172"/>
                </a:lnTo>
                <a:lnTo>
                  <a:pt x="1565517" y="2380462"/>
                </a:lnTo>
                <a:lnTo>
                  <a:pt x="1563180" y="2386634"/>
                </a:lnTo>
                <a:lnTo>
                  <a:pt x="1558398" y="2387576"/>
                </a:lnTo>
                <a:close/>
              </a:path>
              <a:path w="4197984" h="2640965">
                <a:moveTo>
                  <a:pt x="1577497" y="1492314"/>
                </a:moveTo>
                <a:lnTo>
                  <a:pt x="1570182" y="1488124"/>
                </a:lnTo>
                <a:lnTo>
                  <a:pt x="1572337" y="1482129"/>
                </a:lnTo>
                <a:lnTo>
                  <a:pt x="1580271" y="1478024"/>
                </a:lnTo>
                <a:lnTo>
                  <a:pt x="1590288" y="1479505"/>
                </a:lnTo>
                <a:lnTo>
                  <a:pt x="1589318" y="1483832"/>
                </a:lnTo>
                <a:lnTo>
                  <a:pt x="1577570" y="1483832"/>
                </a:lnTo>
                <a:lnTo>
                  <a:pt x="1577497" y="1492314"/>
                </a:lnTo>
                <a:close/>
              </a:path>
              <a:path w="4197984" h="2640965">
                <a:moveTo>
                  <a:pt x="1588730" y="1486458"/>
                </a:moveTo>
                <a:lnTo>
                  <a:pt x="1577570" y="1483832"/>
                </a:lnTo>
                <a:lnTo>
                  <a:pt x="1589318" y="1483832"/>
                </a:lnTo>
                <a:lnTo>
                  <a:pt x="1588730" y="1486458"/>
                </a:lnTo>
                <a:close/>
              </a:path>
              <a:path w="4197984" h="2640965">
                <a:moveTo>
                  <a:pt x="1558309" y="2316429"/>
                </a:moveTo>
                <a:lnTo>
                  <a:pt x="1550081" y="2313910"/>
                </a:lnTo>
                <a:lnTo>
                  <a:pt x="1545958" y="2304093"/>
                </a:lnTo>
                <a:lnTo>
                  <a:pt x="1551886" y="2292916"/>
                </a:lnTo>
                <a:lnTo>
                  <a:pt x="1558852" y="2294502"/>
                </a:lnTo>
                <a:lnTo>
                  <a:pt x="1556229" y="2305638"/>
                </a:lnTo>
                <a:lnTo>
                  <a:pt x="1564735" y="2305638"/>
                </a:lnTo>
                <a:lnTo>
                  <a:pt x="1558309" y="2316429"/>
                </a:lnTo>
                <a:close/>
              </a:path>
              <a:path w="4197984" h="2640965">
                <a:moveTo>
                  <a:pt x="1577604" y="1657431"/>
                </a:moveTo>
                <a:lnTo>
                  <a:pt x="1577497" y="1646026"/>
                </a:lnTo>
                <a:lnTo>
                  <a:pt x="1584724" y="1650317"/>
                </a:lnTo>
                <a:lnTo>
                  <a:pt x="1582386" y="1656490"/>
                </a:lnTo>
                <a:lnTo>
                  <a:pt x="1577604" y="1657431"/>
                </a:lnTo>
                <a:close/>
              </a:path>
              <a:path w="4197984" h="2640965">
                <a:moveTo>
                  <a:pt x="1603120" y="1517921"/>
                </a:moveTo>
                <a:lnTo>
                  <a:pt x="1595543" y="1517495"/>
                </a:lnTo>
                <a:lnTo>
                  <a:pt x="1591963" y="1513061"/>
                </a:lnTo>
                <a:lnTo>
                  <a:pt x="1589156" y="1507854"/>
                </a:lnTo>
                <a:lnTo>
                  <a:pt x="1583898" y="1505109"/>
                </a:lnTo>
                <a:lnTo>
                  <a:pt x="1588780" y="1498524"/>
                </a:lnTo>
                <a:lnTo>
                  <a:pt x="1596572" y="1500583"/>
                </a:lnTo>
                <a:lnTo>
                  <a:pt x="1602833" y="1508108"/>
                </a:lnTo>
                <a:lnTo>
                  <a:pt x="1603108" y="1517495"/>
                </a:lnTo>
                <a:lnTo>
                  <a:pt x="1603120" y="1517921"/>
                </a:lnTo>
                <a:close/>
              </a:path>
              <a:path w="4197984" h="2640965">
                <a:moveTo>
                  <a:pt x="1596719" y="1902210"/>
                </a:moveTo>
                <a:lnTo>
                  <a:pt x="1590436" y="1897625"/>
                </a:lnTo>
                <a:lnTo>
                  <a:pt x="1588981" y="1886318"/>
                </a:lnTo>
                <a:lnTo>
                  <a:pt x="1592995" y="1876555"/>
                </a:lnTo>
                <a:lnTo>
                  <a:pt x="1603118" y="1876555"/>
                </a:lnTo>
                <a:lnTo>
                  <a:pt x="1603539" y="1885034"/>
                </a:lnTo>
                <a:lnTo>
                  <a:pt x="1601681" y="1891179"/>
                </a:lnTo>
                <a:lnTo>
                  <a:pt x="1598942" y="1896438"/>
                </a:lnTo>
                <a:lnTo>
                  <a:pt x="1596719" y="1902210"/>
                </a:lnTo>
                <a:close/>
              </a:path>
              <a:path w="4197984" h="2640965">
                <a:moveTo>
                  <a:pt x="1579325" y="2313570"/>
                </a:moveTo>
                <a:lnTo>
                  <a:pt x="1577497" y="2299306"/>
                </a:lnTo>
                <a:lnTo>
                  <a:pt x="1587247" y="2299306"/>
                </a:lnTo>
                <a:lnTo>
                  <a:pt x="1585238" y="2308709"/>
                </a:lnTo>
                <a:lnTo>
                  <a:pt x="1579325" y="2313570"/>
                </a:lnTo>
                <a:close/>
              </a:path>
              <a:path w="4197984" h="2640965">
                <a:moveTo>
                  <a:pt x="1577604" y="2060935"/>
                </a:moveTo>
                <a:lnTo>
                  <a:pt x="1577497" y="2049529"/>
                </a:lnTo>
                <a:lnTo>
                  <a:pt x="1584724" y="2053821"/>
                </a:lnTo>
                <a:lnTo>
                  <a:pt x="1582386" y="2059994"/>
                </a:lnTo>
                <a:lnTo>
                  <a:pt x="1577604" y="2060935"/>
                </a:lnTo>
                <a:close/>
              </a:path>
              <a:path w="4197984" h="2640965">
                <a:moveTo>
                  <a:pt x="1545470" y="1966260"/>
                </a:moveTo>
                <a:lnTo>
                  <a:pt x="1529622" y="1964509"/>
                </a:lnTo>
                <a:lnTo>
                  <a:pt x="1522140" y="1954385"/>
                </a:lnTo>
                <a:lnTo>
                  <a:pt x="1519924" y="1938989"/>
                </a:lnTo>
                <a:lnTo>
                  <a:pt x="1519874" y="1921426"/>
                </a:lnTo>
                <a:lnTo>
                  <a:pt x="1527627" y="1930878"/>
                </a:lnTo>
                <a:lnTo>
                  <a:pt x="1531366" y="1941574"/>
                </a:lnTo>
                <a:lnTo>
                  <a:pt x="1535758" y="1953405"/>
                </a:lnTo>
                <a:lnTo>
                  <a:pt x="1545470" y="1966260"/>
                </a:lnTo>
                <a:close/>
              </a:path>
              <a:path w="4197984" h="2640965">
                <a:moveTo>
                  <a:pt x="1487985" y="542996"/>
                </a:moveTo>
                <a:lnTo>
                  <a:pt x="1487863" y="531593"/>
                </a:lnTo>
                <a:lnTo>
                  <a:pt x="1495095" y="535878"/>
                </a:lnTo>
                <a:lnTo>
                  <a:pt x="1492766" y="542052"/>
                </a:lnTo>
                <a:lnTo>
                  <a:pt x="1487985" y="542996"/>
                </a:lnTo>
                <a:close/>
              </a:path>
              <a:path w="4197984" h="2640965">
                <a:moveTo>
                  <a:pt x="1487985" y="1151452"/>
                </a:moveTo>
                <a:lnTo>
                  <a:pt x="1487863" y="1140051"/>
                </a:lnTo>
                <a:lnTo>
                  <a:pt x="1495095" y="1144330"/>
                </a:lnTo>
                <a:lnTo>
                  <a:pt x="1492766" y="1150504"/>
                </a:lnTo>
                <a:lnTo>
                  <a:pt x="1487985" y="1151452"/>
                </a:lnTo>
                <a:close/>
              </a:path>
              <a:path w="4197984" h="2640965">
                <a:moveTo>
                  <a:pt x="1494267" y="371477"/>
                </a:moveTo>
                <a:lnTo>
                  <a:pt x="1488574" y="362917"/>
                </a:lnTo>
                <a:lnTo>
                  <a:pt x="1493182" y="352688"/>
                </a:lnTo>
                <a:lnTo>
                  <a:pt x="1501533" y="342246"/>
                </a:lnTo>
                <a:lnTo>
                  <a:pt x="1507072" y="333045"/>
                </a:lnTo>
                <a:lnTo>
                  <a:pt x="1513932" y="342767"/>
                </a:lnTo>
                <a:lnTo>
                  <a:pt x="1510327" y="353990"/>
                </a:lnTo>
                <a:lnTo>
                  <a:pt x="1501893" y="364348"/>
                </a:lnTo>
                <a:lnTo>
                  <a:pt x="1494267" y="371477"/>
                </a:lnTo>
                <a:close/>
              </a:path>
              <a:path w="4197984" h="2640965">
                <a:moveTo>
                  <a:pt x="1595300" y="2142263"/>
                </a:moveTo>
                <a:lnTo>
                  <a:pt x="1589163" y="2140821"/>
                </a:lnTo>
                <a:lnTo>
                  <a:pt x="1596719" y="2132783"/>
                </a:lnTo>
                <a:lnTo>
                  <a:pt x="1602147" y="2138965"/>
                </a:lnTo>
                <a:lnTo>
                  <a:pt x="1595300" y="2142263"/>
                </a:lnTo>
                <a:close/>
              </a:path>
              <a:path w="4197984" h="2640965">
                <a:moveTo>
                  <a:pt x="1451048" y="2257044"/>
                </a:moveTo>
                <a:lnTo>
                  <a:pt x="1444594" y="2253505"/>
                </a:lnTo>
                <a:lnTo>
                  <a:pt x="1449464" y="2241660"/>
                </a:lnTo>
                <a:lnTo>
                  <a:pt x="1456710" y="2252891"/>
                </a:lnTo>
                <a:lnTo>
                  <a:pt x="1451048" y="2257044"/>
                </a:lnTo>
                <a:close/>
              </a:path>
              <a:path w="4197984" h="2640965">
                <a:moveTo>
                  <a:pt x="1487985" y="2438801"/>
                </a:moveTo>
                <a:lnTo>
                  <a:pt x="1487863" y="2427399"/>
                </a:lnTo>
                <a:lnTo>
                  <a:pt x="1495095" y="2431684"/>
                </a:lnTo>
                <a:lnTo>
                  <a:pt x="1492766" y="2437857"/>
                </a:lnTo>
                <a:lnTo>
                  <a:pt x="1487985" y="2438801"/>
                </a:lnTo>
                <a:close/>
              </a:path>
              <a:path w="4197984" h="2640965">
                <a:moveTo>
                  <a:pt x="1511821" y="1885591"/>
                </a:moveTo>
                <a:lnTo>
                  <a:pt x="1506878" y="1885591"/>
                </a:lnTo>
                <a:lnTo>
                  <a:pt x="1506971" y="1878164"/>
                </a:lnTo>
                <a:lnTo>
                  <a:pt x="1507071" y="1870198"/>
                </a:lnTo>
                <a:lnTo>
                  <a:pt x="1514298" y="1878164"/>
                </a:lnTo>
                <a:lnTo>
                  <a:pt x="1511821" y="1885591"/>
                </a:lnTo>
                <a:close/>
              </a:path>
              <a:path w="4197984" h="2640965">
                <a:moveTo>
                  <a:pt x="1532790" y="2451624"/>
                </a:moveTo>
                <a:lnTo>
                  <a:pt x="1532664" y="2440222"/>
                </a:lnTo>
                <a:lnTo>
                  <a:pt x="1539909" y="2444501"/>
                </a:lnTo>
                <a:lnTo>
                  <a:pt x="1537578" y="2450676"/>
                </a:lnTo>
                <a:lnTo>
                  <a:pt x="1532790" y="2451624"/>
                </a:lnTo>
                <a:close/>
              </a:path>
              <a:path w="4197984" h="2640965">
                <a:moveTo>
                  <a:pt x="1756859" y="2502853"/>
                </a:moveTo>
                <a:lnTo>
                  <a:pt x="1756745" y="2491449"/>
                </a:lnTo>
                <a:lnTo>
                  <a:pt x="1763970" y="2495734"/>
                </a:lnTo>
                <a:lnTo>
                  <a:pt x="1761637" y="2501908"/>
                </a:lnTo>
                <a:lnTo>
                  <a:pt x="1756859" y="2502853"/>
                </a:lnTo>
                <a:close/>
              </a:path>
              <a:path w="4197984" h="2640965">
                <a:moveTo>
                  <a:pt x="1526263" y="2344129"/>
                </a:moveTo>
                <a:lnTo>
                  <a:pt x="1519285" y="2340275"/>
                </a:lnTo>
                <a:lnTo>
                  <a:pt x="1519594" y="2332442"/>
                </a:lnTo>
                <a:lnTo>
                  <a:pt x="1523237" y="2324051"/>
                </a:lnTo>
                <a:lnTo>
                  <a:pt x="1526263" y="2318522"/>
                </a:lnTo>
                <a:lnTo>
                  <a:pt x="1533249" y="2322380"/>
                </a:lnTo>
                <a:lnTo>
                  <a:pt x="1532943" y="2330220"/>
                </a:lnTo>
                <a:lnTo>
                  <a:pt x="1529298" y="2338613"/>
                </a:lnTo>
                <a:lnTo>
                  <a:pt x="1526263" y="2344129"/>
                </a:lnTo>
                <a:close/>
              </a:path>
              <a:path w="4197984" h="2640965">
                <a:moveTo>
                  <a:pt x="1522417" y="878027"/>
                </a:moveTo>
                <a:lnTo>
                  <a:pt x="1514587" y="877718"/>
                </a:lnTo>
                <a:lnTo>
                  <a:pt x="1506196" y="874074"/>
                </a:lnTo>
                <a:lnTo>
                  <a:pt x="1500667" y="871046"/>
                </a:lnTo>
                <a:lnTo>
                  <a:pt x="1500688" y="861459"/>
                </a:lnTo>
                <a:lnTo>
                  <a:pt x="1505292" y="856456"/>
                </a:lnTo>
                <a:lnTo>
                  <a:pt x="1510784" y="852342"/>
                </a:lnTo>
                <a:lnTo>
                  <a:pt x="1513472" y="845425"/>
                </a:lnTo>
                <a:lnTo>
                  <a:pt x="1520367" y="848147"/>
                </a:lnTo>
                <a:lnTo>
                  <a:pt x="1519382" y="868339"/>
                </a:lnTo>
                <a:lnTo>
                  <a:pt x="1526263" y="871046"/>
                </a:lnTo>
                <a:lnTo>
                  <a:pt x="1522417" y="878027"/>
                </a:lnTo>
                <a:close/>
              </a:path>
              <a:path w="4197984" h="2640965">
                <a:moveTo>
                  <a:pt x="1514643" y="1550592"/>
                </a:moveTo>
                <a:lnTo>
                  <a:pt x="1505914" y="1550220"/>
                </a:lnTo>
                <a:lnTo>
                  <a:pt x="1504165" y="1540104"/>
                </a:lnTo>
                <a:lnTo>
                  <a:pt x="1519874" y="1530732"/>
                </a:lnTo>
                <a:lnTo>
                  <a:pt x="1514741" y="1550220"/>
                </a:lnTo>
                <a:lnTo>
                  <a:pt x="1514643" y="1550592"/>
                </a:lnTo>
                <a:close/>
              </a:path>
              <a:path w="4197984" h="2640965">
                <a:moveTo>
                  <a:pt x="1724734" y="1742091"/>
                </a:moveTo>
                <a:lnTo>
                  <a:pt x="1705513" y="1742091"/>
                </a:lnTo>
                <a:lnTo>
                  <a:pt x="1704577" y="1731531"/>
                </a:lnTo>
                <a:lnTo>
                  <a:pt x="1707465" y="1724807"/>
                </a:lnTo>
                <a:lnTo>
                  <a:pt x="1714183" y="1721924"/>
                </a:lnTo>
                <a:lnTo>
                  <a:pt x="1724734" y="1722890"/>
                </a:lnTo>
                <a:lnTo>
                  <a:pt x="1724734" y="1742091"/>
                </a:lnTo>
                <a:close/>
              </a:path>
              <a:path w="4197984" h="2640965">
                <a:moveTo>
                  <a:pt x="1718332" y="2254469"/>
                </a:moveTo>
                <a:lnTo>
                  <a:pt x="1705511" y="2254469"/>
                </a:lnTo>
                <a:lnTo>
                  <a:pt x="1705511" y="2241660"/>
                </a:lnTo>
                <a:lnTo>
                  <a:pt x="1718332" y="2241660"/>
                </a:lnTo>
                <a:lnTo>
                  <a:pt x="1718332" y="2254469"/>
                </a:lnTo>
                <a:close/>
              </a:path>
              <a:path w="4197984" h="2640965">
                <a:moveTo>
                  <a:pt x="1679919" y="2414587"/>
                </a:moveTo>
                <a:lnTo>
                  <a:pt x="1675573" y="2390642"/>
                </a:lnTo>
                <a:lnTo>
                  <a:pt x="1681035" y="2379202"/>
                </a:lnTo>
                <a:lnTo>
                  <a:pt x="1685939" y="2385455"/>
                </a:lnTo>
                <a:lnTo>
                  <a:pt x="1679919" y="2414587"/>
                </a:lnTo>
                <a:close/>
              </a:path>
              <a:path w="4197984" h="2640965">
                <a:moveTo>
                  <a:pt x="1718332" y="1658836"/>
                </a:moveTo>
                <a:lnTo>
                  <a:pt x="1705513" y="1658836"/>
                </a:lnTo>
                <a:lnTo>
                  <a:pt x="1705064" y="1652402"/>
                </a:lnTo>
                <a:lnTo>
                  <a:pt x="1704980" y="1651199"/>
                </a:lnTo>
                <a:lnTo>
                  <a:pt x="1704887" y="1649867"/>
                </a:lnTo>
                <a:lnTo>
                  <a:pt x="1701322" y="1643826"/>
                </a:lnTo>
                <a:lnTo>
                  <a:pt x="1698252" y="1637287"/>
                </a:lnTo>
                <a:lnTo>
                  <a:pt x="1699039" y="1627702"/>
                </a:lnTo>
                <a:lnTo>
                  <a:pt x="1699111" y="1626825"/>
                </a:lnTo>
                <a:lnTo>
                  <a:pt x="1709438" y="1627702"/>
                </a:lnTo>
                <a:lnTo>
                  <a:pt x="1713335" y="1635012"/>
                </a:lnTo>
                <a:lnTo>
                  <a:pt x="1716526" y="1643028"/>
                </a:lnTo>
                <a:lnTo>
                  <a:pt x="1724734" y="1646025"/>
                </a:lnTo>
                <a:lnTo>
                  <a:pt x="1723519" y="1651199"/>
                </a:lnTo>
                <a:lnTo>
                  <a:pt x="1718317" y="1652402"/>
                </a:lnTo>
                <a:lnTo>
                  <a:pt x="1718332" y="1658836"/>
                </a:lnTo>
                <a:close/>
              </a:path>
              <a:path w="4197984" h="2640965">
                <a:moveTo>
                  <a:pt x="1691643" y="1676115"/>
                </a:moveTo>
                <a:lnTo>
                  <a:pt x="1686313" y="1675531"/>
                </a:lnTo>
                <a:lnTo>
                  <a:pt x="1679919" y="1671632"/>
                </a:lnTo>
                <a:lnTo>
                  <a:pt x="1679919" y="1658836"/>
                </a:lnTo>
                <a:lnTo>
                  <a:pt x="1690263" y="1657026"/>
                </a:lnTo>
                <a:lnTo>
                  <a:pt x="1690931" y="1664869"/>
                </a:lnTo>
                <a:lnTo>
                  <a:pt x="1699110" y="1665240"/>
                </a:lnTo>
                <a:lnTo>
                  <a:pt x="1695909" y="1672859"/>
                </a:lnTo>
                <a:lnTo>
                  <a:pt x="1691643" y="1676115"/>
                </a:lnTo>
                <a:close/>
              </a:path>
              <a:path w="4197984" h="2640965">
                <a:moveTo>
                  <a:pt x="1686321" y="2491449"/>
                </a:moveTo>
                <a:lnTo>
                  <a:pt x="1680795" y="2481444"/>
                </a:lnTo>
                <a:lnTo>
                  <a:pt x="1687037" y="2476088"/>
                </a:lnTo>
                <a:lnTo>
                  <a:pt x="1692921" y="2478412"/>
                </a:lnTo>
                <a:lnTo>
                  <a:pt x="1686321" y="2491449"/>
                </a:lnTo>
                <a:close/>
              </a:path>
              <a:path w="4197984" h="2640965">
                <a:moveTo>
                  <a:pt x="1737539" y="2485045"/>
                </a:moveTo>
                <a:lnTo>
                  <a:pt x="1741002" y="2478902"/>
                </a:lnTo>
                <a:lnTo>
                  <a:pt x="1743252" y="2471545"/>
                </a:lnTo>
                <a:lnTo>
                  <a:pt x="1747446" y="2466134"/>
                </a:lnTo>
                <a:lnTo>
                  <a:pt x="1756745" y="2465829"/>
                </a:lnTo>
                <a:lnTo>
                  <a:pt x="1753275" y="2471972"/>
                </a:lnTo>
                <a:lnTo>
                  <a:pt x="1751026" y="2479329"/>
                </a:lnTo>
                <a:lnTo>
                  <a:pt x="1746835" y="2484740"/>
                </a:lnTo>
                <a:lnTo>
                  <a:pt x="1737539" y="2485045"/>
                </a:lnTo>
                <a:close/>
              </a:path>
              <a:path w="4197984" h="2640965">
                <a:moveTo>
                  <a:pt x="1731137" y="2312117"/>
                </a:moveTo>
                <a:lnTo>
                  <a:pt x="1724676" y="2308786"/>
                </a:lnTo>
                <a:lnTo>
                  <a:pt x="1723767" y="2299731"/>
                </a:lnTo>
                <a:lnTo>
                  <a:pt x="1728144" y="2292069"/>
                </a:lnTo>
                <a:lnTo>
                  <a:pt x="1737539" y="2292917"/>
                </a:lnTo>
                <a:lnTo>
                  <a:pt x="1739347" y="2303266"/>
                </a:lnTo>
                <a:lnTo>
                  <a:pt x="1731492" y="2303935"/>
                </a:lnTo>
                <a:lnTo>
                  <a:pt x="1731137" y="2312117"/>
                </a:lnTo>
                <a:close/>
              </a:path>
              <a:path w="4197984" h="2640965">
                <a:moveTo>
                  <a:pt x="1726134" y="2148670"/>
                </a:moveTo>
                <a:lnTo>
                  <a:pt x="1719290" y="2145372"/>
                </a:lnTo>
                <a:lnTo>
                  <a:pt x="1724734" y="2139190"/>
                </a:lnTo>
                <a:lnTo>
                  <a:pt x="1732278" y="2147228"/>
                </a:lnTo>
                <a:lnTo>
                  <a:pt x="1726134" y="2148670"/>
                </a:lnTo>
                <a:close/>
              </a:path>
              <a:path w="4197984" h="2640965">
                <a:moveTo>
                  <a:pt x="1712038" y="2490045"/>
                </a:moveTo>
                <a:lnTo>
                  <a:pt x="1711915" y="2478640"/>
                </a:lnTo>
                <a:lnTo>
                  <a:pt x="1719153" y="2482931"/>
                </a:lnTo>
                <a:lnTo>
                  <a:pt x="1716822" y="2489104"/>
                </a:lnTo>
                <a:lnTo>
                  <a:pt x="1712038" y="2490045"/>
                </a:lnTo>
                <a:close/>
              </a:path>
              <a:path w="4197984" h="2640965">
                <a:moveTo>
                  <a:pt x="1715431" y="2408671"/>
                </a:moveTo>
                <a:lnTo>
                  <a:pt x="1709676" y="2404039"/>
                </a:lnTo>
                <a:lnTo>
                  <a:pt x="1705040" y="2398275"/>
                </a:lnTo>
                <a:lnTo>
                  <a:pt x="1711915" y="2401776"/>
                </a:lnTo>
                <a:lnTo>
                  <a:pt x="1715431" y="2408671"/>
                </a:lnTo>
                <a:close/>
              </a:path>
              <a:path w="4197984" h="2640965">
                <a:moveTo>
                  <a:pt x="1653460" y="1619247"/>
                </a:moveTo>
                <a:lnTo>
                  <a:pt x="1644584" y="1616665"/>
                </a:lnTo>
                <a:lnTo>
                  <a:pt x="1643772" y="1609539"/>
                </a:lnTo>
                <a:lnTo>
                  <a:pt x="1660712" y="1607579"/>
                </a:lnTo>
                <a:lnTo>
                  <a:pt x="1653460" y="1619247"/>
                </a:lnTo>
                <a:close/>
              </a:path>
              <a:path w="4197984" h="2640965">
                <a:moveTo>
                  <a:pt x="1620654" y="2333923"/>
                </a:moveTo>
                <a:lnTo>
                  <a:pt x="1615712" y="2333923"/>
                </a:lnTo>
                <a:lnTo>
                  <a:pt x="1615807" y="2326491"/>
                </a:lnTo>
                <a:lnTo>
                  <a:pt x="1615909" y="2318522"/>
                </a:lnTo>
                <a:lnTo>
                  <a:pt x="1623135" y="2326491"/>
                </a:lnTo>
                <a:lnTo>
                  <a:pt x="1620654" y="2333923"/>
                </a:lnTo>
                <a:close/>
              </a:path>
              <a:path w="4197984" h="2640965">
                <a:moveTo>
                  <a:pt x="1665083" y="2460132"/>
                </a:moveTo>
                <a:lnTo>
                  <a:pt x="1654307" y="2459437"/>
                </a:lnTo>
                <a:lnTo>
                  <a:pt x="1653812" y="2451214"/>
                </a:lnTo>
                <a:lnTo>
                  <a:pt x="1653692" y="2449209"/>
                </a:lnTo>
                <a:lnTo>
                  <a:pt x="1654731" y="2440633"/>
                </a:lnTo>
                <a:lnTo>
                  <a:pt x="1657159" y="2433449"/>
                </a:lnTo>
                <a:lnTo>
                  <a:pt x="1660711" y="2427399"/>
                </a:lnTo>
                <a:lnTo>
                  <a:pt x="1665208" y="2433890"/>
                </a:lnTo>
                <a:lnTo>
                  <a:pt x="1665075" y="2440633"/>
                </a:lnTo>
                <a:lnTo>
                  <a:pt x="1665000" y="2444398"/>
                </a:lnTo>
                <a:lnTo>
                  <a:pt x="1665766" y="2450546"/>
                </a:lnTo>
                <a:lnTo>
                  <a:pt x="1665849" y="2451214"/>
                </a:lnTo>
                <a:lnTo>
                  <a:pt x="1678614" y="2451214"/>
                </a:lnTo>
                <a:lnTo>
                  <a:pt x="1674838" y="2456108"/>
                </a:lnTo>
                <a:lnTo>
                  <a:pt x="1665083" y="2460132"/>
                </a:lnTo>
                <a:close/>
              </a:path>
              <a:path w="4197984" h="2640965">
                <a:moveTo>
                  <a:pt x="1678614" y="2451214"/>
                </a:moveTo>
                <a:lnTo>
                  <a:pt x="1665849" y="2451214"/>
                </a:lnTo>
                <a:lnTo>
                  <a:pt x="1673514" y="2446630"/>
                </a:lnTo>
                <a:lnTo>
                  <a:pt x="1679129" y="2450546"/>
                </a:lnTo>
                <a:lnTo>
                  <a:pt x="1678614" y="2451214"/>
                </a:lnTo>
                <a:close/>
              </a:path>
              <a:path w="4197984" h="2640965">
                <a:moveTo>
                  <a:pt x="1617558" y="2243551"/>
                </a:moveTo>
                <a:lnTo>
                  <a:pt x="1615139" y="2231147"/>
                </a:lnTo>
                <a:lnTo>
                  <a:pt x="1613108" y="2214394"/>
                </a:lnTo>
                <a:lnTo>
                  <a:pt x="1609520" y="2203241"/>
                </a:lnTo>
                <a:lnTo>
                  <a:pt x="1623797" y="2206240"/>
                </a:lnTo>
                <a:lnTo>
                  <a:pt x="1625759" y="2213805"/>
                </a:lnTo>
                <a:lnTo>
                  <a:pt x="1622799" y="2225693"/>
                </a:lnTo>
                <a:lnTo>
                  <a:pt x="1622336" y="2240828"/>
                </a:lnTo>
                <a:lnTo>
                  <a:pt x="1622311" y="2241660"/>
                </a:lnTo>
                <a:lnTo>
                  <a:pt x="1617558" y="2243551"/>
                </a:lnTo>
                <a:close/>
              </a:path>
              <a:path w="4197984" h="2640965">
                <a:moveTo>
                  <a:pt x="1590293" y="2241660"/>
                </a:moveTo>
                <a:lnTo>
                  <a:pt x="1594695" y="2234864"/>
                </a:lnTo>
                <a:lnTo>
                  <a:pt x="1595878" y="2225693"/>
                </a:lnTo>
                <a:lnTo>
                  <a:pt x="1595975" y="2224941"/>
                </a:lnTo>
                <a:lnTo>
                  <a:pt x="1599219" y="2216976"/>
                </a:lnTo>
                <a:lnTo>
                  <a:pt x="1609521" y="2216053"/>
                </a:lnTo>
                <a:lnTo>
                  <a:pt x="1609638" y="2227394"/>
                </a:lnTo>
                <a:lnTo>
                  <a:pt x="1606895" y="2235862"/>
                </a:lnTo>
                <a:lnTo>
                  <a:pt x="1600657" y="2240828"/>
                </a:lnTo>
                <a:lnTo>
                  <a:pt x="1590293" y="2241660"/>
                </a:lnTo>
                <a:close/>
              </a:path>
              <a:path w="4197984" h="2640965">
                <a:moveTo>
                  <a:pt x="1603225" y="2361952"/>
                </a:moveTo>
                <a:lnTo>
                  <a:pt x="1603120" y="2350534"/>
                </a:lnTo>
                <a:lnTo>
                  <a:pt x="1610336" y="2354830"/>
                </a:lnTo>
                <a:lnTo>
                  <a:pt x="1608000" y="2361010"/>
                </a:lnTo>
                <a:lnTo>
                  <a:pt x="1603225" y="2361952"/>
                </a:lnTo>
                <a:close/>
              </a:path>
              <a:path w="4197984" h="2640965">
                <a:moveTo>
                  <a:pt x="1610916" y="2289586"/>
                </a:moveTo>
                <a:lnTo>
                  <a:pt x="1604075" y="2286288"/>
                </a:lnTo>
                <a:lnTo>
                  <a:pt x="1609520" y="2280107"/>
                </a:lnTo>
                <a:lnTo>
                  <a:pt x="1617059" y="2288144"/>
                </a:lnTo>
                <a:lnTo>
                  <a:pt x="1610916" y="2289586"/>
                </a:lnTo>
                <a:close/>
              </a:path>
              <a:path w="4197984" h="2640965">
                <a:moveTo>
                  <a:pt x="1654430" y="1779115"/>
                </a:moveTo>
                <a:lnTo>
                  <a:pt x="1654308" y="1767713"/>
                </a:lnTo>
                <a:lnTo>
                  <a:pt x="1661541" y="1771996"/>
                </a:lnTo>
                <a:lnTo>
                  <a:pt x="1659211" y="1778170"/>
                </a:lnTo>
                <a:lnTo>
                  <a:pt x="1654430" y="1779115"/>
                </a:lnTo>
                <a:close/>
              </a:path>
              <a:path w="4197984" h="2640965">
                <a:moveTo>
                  <a:pt x="1590408" y="2477235"/>
                </a:moveTo>
                <a:lnTo>
                  <a:pt x="1590288" y="2465829"/>
                </a:lnTo>
                <a:lnTo>
                  <a:pt x="1597519" y="2470121"/>
                </a:lnTo>
                <a:lnTo>
                  <a:pt x="1595188" y="2476295"/>
                </a:lnTo>
                <a:lnTo>
                  <a:pt x="1590408" y="2477235"/>
                </a:lnTo>
                <a:close/>
              </a:path>
              <a:path w="4197984" h="2640965">
                <a:moveTo>
                  <a:pt x="1641519" y="2331333"/>
                </a:moveTo>
                <a:lnTo>
                  <a:pt x="1637013" y="2319854"/>
                </a:lnTo>
                <a:lnTo>
                  <a:pt x="1636273" y="2309933"/>
                </a:lnTo>
                <a:lnTo>
                  <a:pt x="1634955" y="2299505"/>
                </a:lnTo>
                <a:lnTo>
                  <a:pt x="1628716" y="2286509"/>
                </a:lnTo>
                <a:lnTo>
                  <a:pt x="1640939" y="2293576"/>
                </a:lnTo>
                <a:lnTo>
                  <a:pt x="1645215" y="2302994"/>
                </a:lnTo>
                <a:lnTo>
                  <a:pt x="1644442" y="2315376"/>
                </a:lnTo>
                <a:lnTo>
                  <a:pt x="1641519" y="2331333"/>
                </a:lnTo>
                <a:close/>
              </a:path>
              <a:path w="4197984" h="2640965">
                <a:moveTo>
                  <a:pt x="1635116" y="1364208"/>
                </a:moveTo>
                <a:lnTo>
                  <a:pt x="1627219" y="1361406"/>
                </a:lnTo>
                <a:lnTo>
                  <a:pt x="1621986" y="1356021"/>
                </a:lnTo>
                <a:lnTo>
                  <a:pt x="1622301" y="1345321"/>
                </a:lnTo>
                <a:lnTo>
                  <a:pt x="1622311" y="1344993"/>
                </a:lnTo>
                <a:lnTo>
                  <a:pt x="1629988" y="1345321"/>
                </a:lnTo>
                <a:lnTo>
                  <a:pt x="1633604" y="1349707"/>
                </a:lnTo>
                <a:lnTo>
                  <a:pt x="1634685" y="1356021"/>
                </a:lnTo>
                <a:lnTo>
                  <a:pt x="1634774" y="1356539"/>
                </a:lnTo>
                <a:lnTo>
                  <a:pt x="1634991" y="1361406"/>
                </a:lnTo>
                <a:lnTo>
                  <a:pt x="1635116" y="1364208"/>
                </a:lnTo>
                <a:close/>
              </a:path>
              <a:path w="4197984" h="2640965">
                <a:moveTo>
                  <a:pt x="1487863" y="877435"/>
                </a:moveTo>
                <a:lnTo>
                  <a:pt x="1475075" y="877435"/>
                </a:lnTo>
                <a:lnTo>
                  <a:pt x="1475075" y="864639"/>
                </a:lnTo>
                <a:lnTo>
                  <a:pt x="1487863" y="864639"/>
                </a:lnTo>
                <a:lnTo>
                  <a:pt x="1487863" y="877435"/>
                </a:lnTo>
                <a:close/>
              </a:path>
              <a:path w="4197984" h="2640965">
                <a:moveTo>
                  <a:pt x="1450120" y="1580706"/>
                </a:moveTo>
                <a:lnTo>
                  <a:pt x="1443832" y="1579121"/>
                </a:lnTo>
                <a:lnTo>
                  <a:pt x="1449464" y="1569162"/>
                </a:lnTo>
                <a:lnTo>
                  <a:pt x="1456079" y="1576519"/>
                </a:lnTo>
                <a:lnTo>
                  <a:pt x="1450120" y="1580706"/>
                </a:lnTo>
                <a:close/>
              </a:path>
              <a:path w="4197984" h="2640965">
                <a:moveTo>
                  <a:pt x="1449464" y="742955"/>
                </a:moveTo>
                <a:lnTo>
                  <a:pt x="1436673" y="742955"/>
                </a:lnTo>
                <a:lnTo>
                  <a:pt x="1436673" y="730143"/>
                </a:lnTo>
                <a:lnTo>
                  <a:pt x="1449464" y="730143"/>
                </a:lnTo>
                <a:lnTo>
                  <a:pt x="1449464" y="742955"/>
                </a:lnTo>
                <a:close/>
              </a:path>
              <a:path w="4197984" h="2640965">
                <a:moveTo>
                  <a:pt x="1428608" y="188321"/>
                </a:moveTo>
                <a:lnTo>
                  <a:pt x="1423659" y="188321"/>
                </a:lnTo>
                <a:lnTo>
                  <a:pt x="1423747" y="180894"/>
                </a:lnTo>
                <a:lnTo>
                  <a:pt x="1423842" y="172927"/>
                </a:lnTo>
                <a:lnTo>
                  <a:pt x="1431084" y="180894"/>
                </a:lnTo>
                <a:lnTo>
                  <a:pt x="1428608" y="188321"/>
                </a:lnTo>
                <a:close/>
              </a:path>
              <a:path w="4197984" h="2640965">
                <a:moveTo>
                  <a:pt x="1442400" y="589775"/>
                </a:moveTo>
                <a:lnTo>
                  <a:pt x="1430242" y="589241"/>
                </a:lnTo>
                <a:lnTo>
                  <a:pt x="1429413" y="578789"/>
                </a:lnTo>
                <a:lnTo>
                  <a:pt x="1437080" y="576848"/>
                </a:lnTo>
                <a:lnTo>
                  <a:pt x="1446134" y="576299"/>
                </a:lnTo>
                <a:lnTo>
                  <a:pt x="1449464" y="570026"/>
                </a:lnTo>
                <a:lnTo>
                  <a:pt x="1454052" y="574412"/>
                </a:lnTo>
                <a:lnTo>
                  <a:pt x="1451018" y="582914"/>
                </a:lnTo>
                <a:lnTo>
                  <a:pt x="1442400" y="589775"/>
                </a:lnTo>
                <a:close/>
              </a:path>
              <a:path w="4197984" h="2640965">
                <a:moveTo>
                  <a:pt x="1449464" y="1754903"/>
                </a:moveTo>
                <a:lnTo>
                  <a:pt x="1443186" y="1750322"/>
                </a:lnTo>
                <a:lnTo>
                  <a:pt x="1441735" y="1739019"/>
                </a:lnTo>
                <a:lnTo>
                  <a:pt x="1445749" y="1729255"/>
                </a:lnTo>
                <a:lnTo>
                  <a:pt x="1455863" y="1729255"/>
                </a:lnTo>
                <a:lnTo>
                  <a:pt x="1456284" y="1737722"/>
                </a:lnTo>
                <a:lnTo>
                  <a:pt x="1454426" y="1743872"/>
                </a:lnTo>
                <a:lnTo>
                  <a:pt x="1451687" y="1749135"/>
                </a:lnTo>
                <a:lnTo>
                  <a:pt x="1449464" y="1754903"/>
                </a:lnTo>
                <a:close/>
              </a:path>
              <a:path w="4197984" h="2640965">
                <a:moveTo>
                  <a:pt x="1475561" y="1616990"/>
                </a:moveTo>
                <a:lnTo>
                  <a:pt x="1470873" y="1612436"/>
                </a:lnTo>
                <a:lnTo>
                  <a:pt x="1475075" y="1601190"/>
                </a:lnTo>
                <a:lnTo>
                  <a:pt x="1487863" y="1601190"/>
                </a:lnTo>
                <a:lnTo>
                  <a:pt x="1483203" y="1613645"/>
                </a:lnTo>
                <a:lnTo>
                  <a:pt x="1475561" y="1616990"/>
                </a:lnTo>
                <a:close/>
              </a:path>
              <a:path w="4197984" h="2640965">
                <a:moveTo>
                  <a:pt x="1481590" y="1484499"/>
                </a:moveTo>
                <a:lnTo>
                  <a:pt x="1481476" y="1473098"/>
                </a:lnTo>
                <a:lnTo>
                  <a:pt x="1488705" y="1477377"/>
                </a:lnTo>
                <a:lnTo>
                  <a:pt x="1486371" y="1483551"/>
                </a:lnTo>
                <a:lnTo>
                  <a:pt x="1481590" y="1484499"/>
                </a:lnTo>
                <a:close/>
              </a:path>
              <a:path w="4197984" h="2640965">
                <a:moveTo>
                  <a:pt x="1475075" y="1748495"/>
                </a:moveTo>
                <a:lnTo>
                  <a:pt x="1468099" y="1741722"/>
                </a:lnTo>
                <a:lnTo>
                  <a:pt x="1468153" y="1730244"/>
                </a:lnTo>
                <a:lnTo>
                  <a:pt x="1474864" y="1721490"/>
                </a:lnTo>
                <a:lnTo>
                  <a:pt x="1487863" y="1722890"/>
                </a:lnTo>
                <a:lnTo>
                  <a:pt x="1484931" y="1729547"/>
                </a:lnTo>
                <a:lnTo>
                  <a:pt x="1478062" y="1741722"/>
                </a:lnTo>
                <a:lnTo>
                  <a:pt x="1475075" y="1748495"/>
                </a:lnTo>
                <a:close/>
              </a:path>
              <a:path w="4197984" h="2640965">
                <a:moveTo>
                  <a:pt x="1450171" y="1494383"/>
                </a:moveTo>
                <a:lnTo>
                  <a:pt x="1442418" y="1487640"/>
                </a:lnTo>
                <a:lnTo>
                  <a:pt x="1455865" y="1473098"/>
                </a:lnTo>
                <a:lnTo>
                  <a:pt x="1460771" y="1490484"/>
                </a:lnTo>
                <a:lnTo>
                  <a:pt x="1450171" y="1494383"/>
                </a:lnTo>
                <a:close/>
              </a:path>
              <a:path w="4197984" h="2640965">
                <a:moveTo>
                  <a:pt x="1462372" y="1977666"/>
                </a:moveTo>
                <a:lnTo>
                  <a:pt x="1462269" y="1966260"/>
                </a:lnTo>
                <a:lnTo>
                  <a:pt x="1469483" y="1970551"/>
                </a:lnTo>
                <a:lnTo>
                  <a:pt x="1467147" y="1976725"/>
                </a:lnTo>
                <a:lnTo>
                  <a:pt x="1462372" y="1977666"/>
                </a:lnTo>
                <a:close/>
              </a:path>
              <a:path w="4197984" h="2640965">
                <a:moveTo>
                  <a:pt x="3017914" y="659684"/>
                </a:moveTo>
                <a:lnTo>
                  <a:pt x="3013400" y="656200"/>
                </a:lnTo>
                <a:lnTo>
                  <a:pt x="3011857" y="649735"/>
                </a:lnTo>
                <a:lnTo>
                  <a:pt x="3011742" y="641844"/>
                </a:lnTo>
                <a:lnTo>
                  <a:pt x="3011617" y="637632"/>
                </a:lnTo>
                <a:lnTo>
                  <a:pt x="3011513" y="634078"/>
                </a:lnTo>
                <a:lnTo>
                  <a:pt x="3019944" y="637632"/>
                </a:lnTo>
                <a:lnTo>
                  <a:pt x="3023394" y="644356"/>
                </a:lnTo>
                <a:lnTo>
                  <a:pt x="3022503" y="652342"/>
                </a:lnTo>
                <a:lnTo>
                  <a:pt x="3017914" y="659684"/>
                </a:lnTo>
                <a:close/>
              </a:path>
              <a:path w="4197984" h="2640965">
                <a:moveTo>
                  <a:pt x="1475075" y="19215"/>
                </a:moveTo>
                <a:lnTo>
                  <a:pt x="1462269" y="19215"/>
                </a:lnTo>
                <a:lnTo>
                  <a:pt x="1462269" y="6404"/>
                </a:lnTo>
                <a:lnTo>
                  <a:pt x="1475075" y="6404"/>
                </a:lnTo>
                <a:lnTo>
                  <a:pt x="1475075" y="19215"/>
                </a:lnTo>
                <a:close/>
              </a:path>
              <a:path w="4197984" h="2640965">
                <a:moveTo>
                  <a:pt x="1462372" y="434123"/>
                </a:moveTo>
                <a:lnTo>
                  <a:pt x="1462269" y="422720"/>
                </a:lnTo>
                <a:lnTo>
                  <a:pt x="1469483" y="427005"/>
                </a:lnTo>
                <a:lnTo>
                  <a:pt x="1467147" y="433178"/>
                </a:lnTo>
                <a:lnTo>
                  <a:pt x="1462372" y="434123"/>
                </a:lnTo>
                <a:close/>
              </a:path>
              <a:path w="4197984" h="2640965">
                <a:moveTo>
                  <a:pt x="1452966" y="493645"/>
                </a:moveTo>
                <a:lnTo>
                  <a:pt x="1447208" y="489009"/>
                </a:lnTo>
                <a:lnTo>
                  <a:pt x="1442578" y="483248"/>
                </a:lnTo>
                <a:lnTo>
                  <a:pt x="1449464" y="486758"/>
                </a:lnTo>
                <a:lnTo>
                  <a:pt x="1452966" y="493645"/>
                </a:lnTo>
                <a:close/>
              </a:path>
              <a:path w="4197984" h="2640965">
                <a:moveTo>
                  <a:pt x="1430363" y="1772709"/>
                </a:moveTo>
                <a:lnTo>
                  <a:pt x="1430242" y="1761305"/>
                </a:lnTo>
                <a:lnTo>
                  <a:pt x="1437474" y="1765591"/>
                </a:lnTo>
                <a:lnTo>
                  <a:pt x="1435144" y="1771765"/>
                </a:lnTo>
                <a:lnTo>
                  <a:pt x="1430363" y="1772709"/>
                </a:lnTo>
                <a:close/>
              </a:path>
              <a:path w="4197984" h="2640965">
                <a:moveTo>
                  <a:pt x="1435010" y="1968852"/>
                </a:moveTo>
                <a:lnTo>
                  <a:pt x="1430061" y="1968852"/>
                </a:lnTo>
                <a:lnTo>
                  <a:pt x="1430148" y="1961430"/>
                </a:lnTo>
                <a:lnTo>
                  <a:pt x="1430242" y="1953464"/>
                </a:lnTo>
                <a:lnTo>
                  <a:pt x="1437484" y="1961430"/>
                </a:lnTo>
                <a:lnTo>
                  <a:pt x="1435010" y="1968852"/>
                </a:lnTo>
                <a:close/>
              </a:path>
              <a:path w="4197984" h="2640965">
                <a:moveTo>
                  <a:pt x="1454209" y="828806"/>
                </a:moveTo>
                <a:lnTo>
                  <a:pt x="1449266" y="828806"/>
                </a:lnTo>
                <a:lnTo>
                  <a:pt x="1449361" y="821379"/>
                </a:lnTo>
                <a:lnTo>
                  <a:pt x="1449464" y="813412"/>
                </a:lnTo>
                <a:lnTo>
                  <a:pt x="1456689" y="821379"/>
                </a:lnTo>
                <a:lnTo>
                  <a:pt x="1454209" y="828806"/>
                </a:lnTo>
                <a:close/>
              </a:path>
              <a:path w="4197984" h="2640965">
                <a:moveTo>
                  <a:pt x="1449571" y="402096"/>
                </a:moveTo>
                <a:lnTo>
                  <a:pt x="1449464" y="390693"/>
                </a:lnTo>
                <a:lnTo>
                  <a:pt x="1456686" y="394978"/>
                </a:lnTo>
                <a:lnTo>
                  <a:pt x="1454350" y="401152"/>
                </a:lnTo>
                <a:lnTo>
                  <a:pt x="1449571" y="402096"/>
                </a:lnTo>
                <a:close/>
              </a:path>
              <a:path w="4197984" h="2640965">
                <a:moveTo>
                  <a:pt x="1468670" y="1261739"/>
                </a:moveTo>
                <a:lnTo>
                  <a:pt x="1457252" y="1255542"/>
                </a:lnTo>
                <a:lnTo>
                  <a:pt x="1451249" y="1243934"/>
                </a:lnTo>
                <a:lnTo>
                  <a:pt x="1447559" y="1230014"/>
                </a:lnTo>
                <a:lnTo>
                  <a:pt x="1443077" y="1216884"/>
                </a:lnTo>
                <a:lnTo>
                  <a:pt x="1452523" y="1225047"/>
                </a:lnTo>
                <a:lnTo>
                  <a:pt x="1460698" y="1234480"/>
                </a:lnTo>
                <a:lnTo>
                  <a:pt x="1466460" y="1246330"/>
                </a:lnTo>
                <a:lnTo>
                  <a:pt x="1468670" y="1261739"/>
                </a:lnTo>
                <a:close/>
              </a:path>
              <a:path w="4197984" h="2640965">
                <a:moveTo>
                  <a:pt x="1435009" y="406087"/>
                </a:moveTo>
                <a:lnTo>
                  <a:pt x="1430061" y="406087"/>
                </a:lnTo>
                <a:lnTo>
                  <a:pt x="1430148" y="398660"/>
                </a:lnTo>
                <a:lnTo>
                  <a:pt x="1430242" y="390693"/>
                </a:lnTo>
                <a:lnTo>
                  <a:pt x="1437484" y="398660"/>
                </a:lnTo>
                <a:lnTo>
                  <a:pt x="1435009" y="406087"/>
                </a:lnTo>
                <a:close/>
              </a:path>
              <a:path w="4197984" h="2640965">
                <a:moveTo>
                  <a:pt x="1449571" y="914472"/>
                </a:moveTo>
                <a:lnTo>
                  <a:pt x="1449464" y="903070"/>
                </a:lnTo>
                <a:lnTo>
                  <a:pt x="1456686" y="907349"/>
                </a:lnTo>
                <a:lnTo>
                  <a:pt x="1454350" y="913523"/>
                </a:lnTo>
                <a:lnTo>
                  <a:pt x="1449571" y="914472"/>
                </a:lnTo>
                <a:close/>
              </a:path>
              <a:path w="4197984" h="2640965">
                <a:moveTo>
                  <a:pt x="1468670" y="691712"/>
                </a:moveTo>
                <a:lnTo>
                  <a:pt x="1468670" y="672496"/>
                </a:lnTo>
                <a:lnTo>
                  <a:pt x="1481476" y="672496"/>
                </a:lnTo>
                <a:lnTo>
                  <a:pt x="1482006" y="681038"/>
                </a:lnTo>
                <a:lnTo>
                  <a:pt x="1480198" y="687235"/>
                </a:lnTo>
                <a:lnTo>
                  <a:pt x="1475828" y="690866"/>
                </a:lnTo>
                <a:lnTo>
                  <a:pt x="1468670" y="691712"/>
                </a:lnTo>
                <a:close/>
              </a:path>
              <a:path w="4197984" h="2640965">
                <a:moveTo>
                  <a:pt x="1455865" y="992746"/>
                </a:moveTo>
                <a:lnTo>
                  <a:pt x="1458666" y="984842"/>
                </a:lnTo>
                <a:lnTo>
                  <a:pt x="1464047" y="979580"/>
                </a:lnTo>
                <a:lnTo>
                  <a:pt x="1475075" y="979935"/>
                </a:lnTo>
                <a:lnTo>
                  <a:pt x="1455865" y="992746"/>
                </a:lnTo>
                <a:close/>
              </a:path>
              <a:path w="4197984" h="2640965">
                <a:moveTo>
                  <a:pt x="1460862" y="1155938"/>
                </a:moveTo>
                <a:lnTo>
                  <a:pt x="1454718" y="1154496"/>
                </a:lnTo>
                <a:lnTo>
                  <a:pt x="1462269" y="1146458"/>
                </a:lnTo>
                <a:lnTo>
                  <a:pt x="1467710" y="1152640"/>
                </a:lnTo>
                <a:lnTo>
                  <a:pt x="1460862" y="1155938"/>
                </a:lnTo>
                <a:close/>
              </a:path>
              <a:path w="4197984" h="2640965">
                <a:moveTo>
                  <a:pt x="1462269" y="505973"/>
                </a:moveTo>
                <a:lnTo>
                  <a:pt x="1458423" y="500804"/>
                </a:lnTo>
                <a:lnTo>
                  <a:pt x="1461729" y="490922"/>
                </a:lnTo>
                <a:lnTo>
                  <a:pt x="1470106" y="482159"/>
                </a:lnTo>
                <a:lnTo>
                  <a:pt x="1481476" y="480350"/>
                </a:lnTo>
                <a:lnTo>
                  <a:pt x="1480583" y="490668"/>
                </a:lnTo>
                <a:lnTo>
                  <a:pt x="1473272" y="494563"/>
                </a:lnTo>
                <a:lnTo>
                  <a:pt x="1465261" y="497757"/>
                </a:lnTo>
                <a:lnTo>
                  <a:pt x="1462269" y="505973"/>
                </a:lnTo>
                <a:close/>
              </a:path>
              <a:path w="4197984" h="2640965">
                <a:moveTo>
                  <a:pt x="2217670" y="172927"/>
                </a:moveTo>
                <a:lnTo>
                  <a:pt x="2211208" y="169595"/>
                </a:lnTo>
                <a:lnTo>
                  <a:pt x="2210299" y="160539"/>
                </a:lnTo>
                <a:lnTo>
                  <a:pt x="2214676" y="152873"/>
                </a:lnTo>
                <a:lnTo>
                  <a:pt x="2224071" y="153711"/>
                </a:lnTo>
                <a:lnTo>
                  <a:pt x="2225880" y="164044"/>
                </a:lnTo>
                <a:lnTo>
                  <a:pt x="2218041" y="164743"/>
                </a:lnTo>
                <a:lnTo>
                  <a:pt x="2217670" y="172927"/>
                </a:lnTo>
                <a:close/>
              </a:path>
              <a:path w="4197984" h="2640965">
                <a:moveTo>
                  <a:pt x="3024380" y="326524"/>
                </a:moveTo>
                <a:lnTo>
                  <a:pt x="3022333" y="321741"/>
                </a:lnTo>
                <a:lnTo>
                  <a:pt x="3020381" y="316916"/>
                </a:lnTo>
                <a:lnTo>
                  <a:pt x="3031649" y="309131"/>
                </a:lnTo>
                <a:lnTo>
                  <a:pt x="3045645" y="310099"/>
                </a:lnTo>
                <a:lnTo>
                  <a:pt x="3048037" y="319406"/>
                </a:lnTo>
                <a:lnTo>
                  <a:pt x="3028413" y="319406"/>
                </a:lnTo>
                <a:lnTo>
                  <a:pt x="3024380" y="326524"/>
                </a:lnTo>
                <a:close/>
              </a:path>
              <a:path w="4197984" h="2640965">
                <a:moveTo>
                  <a:pt x="3049866" y="326524"/>
                </a:moveTo>
                <a:lnTo>
                  <a:pt x="3041464" y="326524"/>
                </a:lnTo>
                <a:lnTo>
                  <a:pt x="3034216" y="321741"/>
                </a:lnTo>
                <a:lnTo>
                  <a:pt x="3028413" y="319406"/>
                </a:lnTo>
                <a:lnTo>
                  <a:pt x="3048037" y="319406"/>
                </a:lnTo>
                <a:lnTo>
                  <a:pt x="3049866" y="326524"/>
                </a:lnTo>
                <a:close/>
              </a:path>
              <a:path w="4197984" h="2640965">
                <a:moveTo>
                  <a:pt x="2204987" y="376475"/>
                </a:moveTo>
                <a:lnTo>
                  <a:pt x="2204879" y="365073"/>
                </a:lnTo>
                <a:lnTo>
                  <a:pt x="2212106" y="369356"/>
                </a:lnTo>
                <a:lnTo>
                  <a:pt x="2209769" y="375530"/>
                </a:lnTo>
                <a:lnTo>
                  <a:pt x="2204987" y="376475"/>
                </a:lnTo>
                <a:close/>
              </a:path>
              <a:path w="4197984" h="2640965">
                <a:moveTo>
                  <a:pt x="2217670" y="493161"/>
                </a:moveTo>
                <a:lnTo>
                  <a:pt x="2208776" y="486052"/>
                </a:lnTo>
                <a:lnTo>
                  <a:pt x="2201500" y="477315"/>
                </a:lnTo>
                <a:lnTo>
                  <a:pt x="2195903" y="466894"/>
                </a:lnTo>
                <a:lnTo>
                  <a:pt x="2192044" y="454730"/>
                </a:lnTo>
                <a:lnTo>
                  <a:pt x="2203331" y="459463"/>
                </a:lnTo>
                <a:lnTo>
                  <a:pt x="2211205" y="467607"/>
                </a:lnTo>
                <a:lnTo>
                  <a:pt x="2215905" y="478921"/>
                </a:lnTo>
                <a:lnTo>
                  <a:pt x="2217670" y="493161"/>
                </a:lnTo>
                <a:close/>
              </a:path>
              <a:path w="4197984" h="2640965">
                <a:moveTo>
                  <a:pt x="2185773" y="485349"/>
                </a:moveTo>
                <a:lnTo>
                  <a:pt x="2185658" y="473945"/>
                </a:lnTo>
                <a:lnTo>
                  <a:pt x="2192893" y="478231"/>
                </a:lnTo>
                <a:lnTo>
                  <a:pt x="2190558" y="484405"/>
                </a:lnTo>
                <a:lnTo>
                  <a:pt x="2185773" y="485349"/>
                </a:lnTo>
                <a:close/>
              </a:path>
              <a:path w="4197984" h="2640965">
                <a:moveTo>
                  <a:pt x="2166571" y="1939232"/>
                </a:moveTo>
                <a:lnTo>
                  <a:pt x="2166451" y="1927829"/>
                </a:lnTo>
                <a:lnTo>
                  <a:pt x="2173682" y="1932114"/>
                </a:lnTo>
                <a:lnTo>
                  <a:pt x="2171352" y="1938288"/>
                </a:lnTo>
                <a:lnTo>
                  <a:pt x="2166571" y="1939232"/>
                </a:lnTo>
                <a:close/>
              </a:path>
              <a:path w="4197984" h="2640965">
                <a:moveTo>
                  <a:pt x="2537771" y="2350534"/>
                </a:moveTo>
                <a:lnTo>
                  <a:pt x="2533258" y="2347048"/>
                </a:lnTo>
                <a:lnTo>
                  <a:pt x="2531718" y="2340584"/>
                </a:lnTo>
                <a:lnTo>
                  <a:pt x="2531603" y="2332694"/>
                </a:lnTo>
                <a:lnTo>
                  <a:pt x="2531473" y="2328415"/>
                </a:lnTo>
                <a:lnTo>
                  <a:pt x="2531367" y="2324930"/>
                </a:lnTo>
                <a:lnTo>
                  <a:pt x="2535876" y="2328415"/>
                </a:lnTo>
                <a:lnTo>
                  <a:pt x="2537409" y="2334879"/>
                </a:lnTo>
                <a:lnTo>
                  <a:pt x="2537522" y="2342770"/>
                </a:lnTo>
                <a:lnTo>
                  <a:pt x="2537659" y="2347048"/>
                </a:lnTo>
                <a:lnTo>
                  <a:pt x="2537771" y="2350534"/>
                </a:lnTo>
                <a:close/>
              </a:path>
              <a:path w="4197984" h="2640965">
                <a:moveTo>
                  <a:pt x="2600136" y="2301898"/>
                </a:moveTo>
                <a:lnTo>
                  <a:pt x="2595192" y="2301898"/>
                </a:lnTo>
                <a:lnTo>
                  <a:pt x="2595288" y="2294475"/>
                </a:lnTo>
                <a:lnTo>
                  <a:pt x="2595390" y="2286509"/>
                </a:lnTo>
                <a:lnTo>
                  <a:pt x="2602616" y="2294475"/>
                </a:lnTo>
                <a:lnTo>
                  <a:pt x="2600136" y="2301898"/>
                </a:lnTo>
                <a:close/>
              </a:path>
              <a:path w="4197984" h="2640965">
                <a:moveTo>
                  <a:pt x="2536913" y="2067596"/>
                </a:moveTo>
                <a:lnTo>
                  <a:pt x="2528028" y="2065010"/>
                </a:lnTo>
                <a:lnTo>
                  <a:pt x="2527214" y="2057887"/>
                </a:lnTo>
                <a:lnTo>
                  <a:pt x="2544172" y="2055936"/>
                </a:lnTo>
                <a:lnTo>
                  <a:pt x="2536913" y="2067596"/>
                </a:lnTo>
                <a:close/>
              </a:path>
              <a:path w="4197984" h="2640965">
                <a:moveTo>
                  <a:pt x="2550573" y="2203241"/>
                </a:moveTo>
                <a:lnTo>
                  <a:pt x="2544032" y="2197780"/>
                </a:lnTo>
                <a:lnTo>
                  <a:pt x="2540365" y="2191269"/>
                </a:lnTo>
                <a:lnTo>
                  <a:pt x="2540325" y="2189590"/>
                </a:lnTo>
                <a:lnTo>
                  <a:pt x="2540202" y="2184335"/>
                </a:lnTo>
                <a:lnTo>
                  <a:pt x="2544172" y="2177607"/>
                </a:lnTo>
                <a:lnTo>
                  <a:pt x="2550706" y="2183076"/>
                </a:lnTo>
                <a:lnTo>
                  <a:pt x="2554371" y="2189590"/>
                </a:lnTo>
                <a:lnTo>
                  <a:pt x="2554411" y="2191269"/>
                </a:lnTo>
                <a:lnTo>
                  <a:pt x="2554536" y="2196521"/>
                </a:lnTo>
                <a:lnTo>
                  <a:pt x="2550573" y="2203241"/>
                </a:lnTo>
                <a:close/>
              </a:path>
              <a:path w="4197984" h="2640965">
                <a:moveTo>
                  <a:pt x="2512160" y="1870197"/>
                </a:moveTo>
                <a:lnTo>
                  <a:pt x="2514131" y="1858501"/>
                </a:lnTo>
                <a:lnTo>
                  <a:pt x="2514239" y="1857862"/>
                </a:lnTo>
                <a:lnTo>
                  <a:pt x="2519517" y="1848734"/>
                </a:lnTo>
                <a:lnTo>
                  <a:pt x="2525918" y="1840729"/>
                </a:lnTo>
                <a:lnTo>
                  <a:pt x="2531366" y="1831763"/>
                </a:lnTo>
                <a:lnTo>
                  <a:pt x="2543125" y="1833174"/>
                </a:lnTo>
                <a:lnTo>
                  <a:pt x="2551317" y="1842117"/>
                </a:lnTo>
                <a:lnTo>
                  <a:pt x="2553496" y="1844560"/>
                </a:lnTo>
                <a:lnTo>
                  <a:pt x="2537770" y="1844560"/>
                </a:lnTo>
                <a:lnTo>
                  <a:pt x="2528609" y="1848059"/>
                </a:lnTo>
                <a:lnTo>
                  <a:pt x="2528347" y="1848734"/>
                </a:lnTo>
                <a:lnTo>
                  <a:pt x="2526082" y="1858501"/>
                </a:lnTo>
                <a:lnTo>
                  <a:pt x="2523111" y="1868338"/>
                </a:lnTo>
                <a:lnTo>
                  <a:pt x="2512160" y="1870197"/>
                </a:lnTo>
                <a:close/>
              </a:path>
              <a:path w="4197984" h="2640965">
                <a:moveTo>
                  <a:pt x="2569767" y="1870197"/>
                </a:moveTo>
                <a:lnTo>
                  <a:pt x="2556837" y="1868338"/>
                </a:lnTo>
                <a:lnTo>
                  <a:pt x="2557143" y="1868338"/>
                </a:lnTo>
                <a:lnTo>
                  <a:pt x="2551528" y="1859619"/>
                </a:lnTo>
                <a:lnTo>
                  <a:pt x="2547002" y="1849731"/>
                </a:lnTo>
                <a:lnTo>
                  <a:pt x="2537770" y="1844560"/>
                </a:lnTo>
                <a:lnTo>
                  <a:pt x="2553496" y="1844560"/>
                </a:lnTo>
                <a:lnTo>
                  <a:pt x="2557532" y="1849082"/>
                </a:lnTo>
                <a:lnTo>
                  <a:pt x="2568120" y="1849082"/>
                </a:lnTo>
                <a:lnTo>
                  <a:pt x="2569417" y="1854526"/>
                </a:lnTo>
                <a:lnTo>
                  <a:pt x="2569531" y="1862419"/>
                </a:lnTo>
                <a:lnTo>
                  <a:pt x="2569711" y="1868338"/>
                </a:lnTo>
                <a:lnTo>
                  <a:pt x="2569767" y="1870197"/>
                </a:lnTo>
                <a:close/>
              </a:path>
              <a:path w="4197984" h="2640965">
                <a:moveTo>
                  <a:pt x="2568120" y="1849082"/>
                </a:moveTo>
                <a:lnTo>
                  <a:pt x="2557532" y="1849082"/>
                </a:lnTo>
                <a:lnTo>
                  <a:pt x="2563363" y="1844560"/>
                </a:lnTo>
                <a:lnTo>
                  <a:pt x="2567876" y="1848059"/>
                </a:lnTo>
                <a:lnTo>
                  <a:pt x="2568037" y="1848734"/>
                </a:lnTo>
                <a:lnTo>
                  <a:pt x="2568120" y="1849082"/>
                </a:lnTo>
                <a:close/>
              </a:path>
              <a:path w="4197984" h="2640965">
                <a:moveTo>
                  <a:pt x="2531367" y="2004680"/>
                </a:moveTo>
                <a:lnTo>
                  <a:pt x="2531733" y="1998163"/>
                </a:lnTo>
                <a:lnTo>
                  <a:pt x="2531792" y="1997110"/>
                </a:lnTo>
                <a:lnTo>
                  <a:pt x="2536225" y="1993538"/>
                </a:lnTo>
                <a:lnTo>
                  <a:pt x="2541430" y="1990735"/>
                </a:lnTo>
                <a:lnTo>
                  <a:pt x="2544172" y="1985476"/>
                </a:lnTo>
                <a:lnTo>
                  <a:pt x="2550754" y="1990364"/>
                </a:lnTo>
                <a:lnTo>
                  <a:pt x="2548696" y="1998163"/>
                </a:lnTo>
                <a:lnTo>
                  <a:pt x="2541175" y="2004420"/>
                </a:lnTo>
                <a:lnTo>
                  <a:pt x="2531367" y="2004680"/>
                </a:lnTo>
                <a:close/>
              </a:path>
              <a:path w="4197984" h="2640965">
                <a:moveTo>
                  <a:pt x="2487203" y="2362089"/>
                </a:moveTo>
                <a:lnTo>
                  <a:pt x="2480919" y="2360501"/>
                </a:lnTo>
                <a:lnTo>
                  <a:pt x="2486553" y="2350534"/>
                </a:lnTo>
                <a:lnTo>
                  <a:pt x="2493161" y="2357899"/>
                </a:lnTo>
                <a:lnTo>
                  <a:pt x="2487203" y="2362089"/>
                </a:lnTo>
                <a:close/>
              </a:path>
              <a:path w="4197984" h="2640965">
                <a:moveTo>
                  <a:pt x="2603094" y="2121410"/>
                </a:moveTo>
                <a:lnTo>
                  <a:pt x="2596813" y="2121410"/>
                </a:lnTo>
                <a:lnTo>
                  <a:pt x="2601791" y="2119987"/>
                </a:lnTo>
                <a:lnTo>
                  <a:pt x="2603094" y="2121410"/>
                </a:lnTo>
                <a:close/>
              </a:path>
              <a:path w="4197984" h="2640965">
                <a:moveTo>
                  <a:pt x="2601791" y="2139190"/>
                </a:moveTo>
                <a:lnTo>
                  <a:pt x="2594840" y="2137602"/>
                </a:lnTo>
                <a:lnTo>
                  <a:pt x="2597449" y="2126394"/>
                </a:lnTo>
                <a:lnTo>
                  <a:pt x="2588989" y="2126394"/>
                </a:lnTo>
                <a:lnTo>
                  <a:pt x="2589129" y="2121410"/>
                </a:lnTo>
                <a:lnTo>
                  <a:pt x="2589165" y="2120151"/>
                </a:lnTo>
                <a:lnTo>
                  <a:pt x="2596813" y="2121410"/>
                </a:lnTo>
                <a:lnTo>
                  <a:pt x="2603094" y="2121410"/>
                </a:lnTo>
                <a:lnTo>
                  <a:pt x="2609470" y="2128380"/>
                </a:lnTo>
                <a:lnTo>
                  <a:pt x="2604268" y="2130042"/>
                </a:lnTo>
                <a:lnTo>
                  <a:pt x="2601791" y="2139190"/>
                </a:lnTo>
                <a:close/>
              </a:path>
              <a:path w="4197984" h="2640965">
                <a:moveTo>
                  <a:pt x="2564915" y="2093007"/>
                </a:moveTo>
                <a:lnTo>
                  <a:pt x="2559031" y="2087362"/>
                </a:lnTo>
                <a:lnTo>
                  <a:pt x="2552116" y="2078808"/>
                </a:lnTo>
                <a:lnTo>
                  <a:pt x="2544172" y="2075137"/>
                </a:lnTo>
                <a:lnTo>
                  <a:pt x="2550998" y="2068098"/>
                </a:lnTo>
                <a:lnTo>
                  <a:pt x="2556307" y="2074325"/>
                </a:lnTo>
                <a:lnTo>
                  <a:pt x="2561947" y="2084162"/>
                </a:lnTo>
                <a:lnTo>
                  <a:pt x="2569767" y="2087948"/>
                </a:lnTo>
                <a:lnTo>
                  <a:pt x="2564915" y="2093007"/>
                </a:lnTo>
                <a:close/>
              </a:path>
              <a:path w="4197984" h="2640965">
                <a:moveTo>
                  <a:pt x="2558368" y="1924499"/>
                </a:moveTo>
                <a:lnTo>
                  <a:pt x="2551521" y="1921201"/>
                </a:lnTo>
                <a:lnTo>
                  <a:pt x="2556963" y="1915018"/>
                </a:lnTo>
                <a:lnTo>
                  <a:pt x="2564512" y="1923056"/>
                </a:lnTo>
                <a:lnTo>
                  <a:pt x="2558368" y="1924499"/>
                </a:lnTo>
                <a:close/>
              </a:path>
              <a:path w="4197984" h="2640965">
                <a:moveTo>
                  <a:pt x="2921879" y="2017487"/>
                </a:moveTo>
                <a:lnTo>
                  <a:pt x="2913996" y="2014703"/>
                </a:lnTo>
                <a:lnTo>
                  <a:pt x="2908717" y="2009304"/>
                </a:lnTo>
                <a:lnTo>
                  <a:pt x="2908963" y="2001075"/>
                </a:lnTo>
                <a:lnTo>
                  <a:pt x="2909046" y="1998286"/>
                </a:lnTo>
                <a:lnTo>
                  <a:pt x="2916958" y="2001075"/>
                </a:lnTo>
                <a:lnTo>
                  <a:pt x="2922207" y="2006487"/>
                </a:lnTo>
                <a:lnTo>
                  <a:pt x="2921962" y="2014703"/>
                </a:lnTo>
                <a:lnTo>
                  <a:pt x="2921879" y="2017487"/>
                </a:lnTo>
                <a:close/>
              </a:path>
              <a:path w="4197984" h="2640965">
                <a:moveTo>
                  <a:pt x="2845052" y="1300169"/>
                </a:moveTo>
                <a:lnTo>
                  <a:pt x="2835960" y="1296031"/>
                </a:lnTo>
                <a:lnTo>
                  <a:pt x="2832479" y="1286965"/>
                </a:lnTo>
                <a:lnTo>
                  <a:pt x="2833683" y="1276494"/>
                </a:lnTo>
                <a:lnTo>
                  <a:pt x="2838647" y="1268143"/>
                </a:lnTo>
                <a:lnTo>
                  <a:pt x="2845009" y="1271382"/>
                </a:lnTo>
                <a:lnTo>
                  <a:pt x="2845740" y="1280259"/>
                </a:lnTo>
                <a:lnTo>
                  <a:pt x="2844526" y="1291085"/>
                </a:lnTo>
                <a:lnTo>
                  <a:pt x="2845052" y="1300169"/>
                </a:lnTo>
                <a:close/>
              </a:path>
              <a:path w="4197984" h="2640965">
                <a:moveTo>
                  <a:pt x="3024316" y="19215"/>
                </a:moveTo>
                <a:lnTo>
                  <a:pt x="3015183" y="13372"/>
                </a:lnTo>
                <a:lnTo>
                  <a:pt x="3013946" y="7149"/>
                </a:lnTo>
                <a:lnTo>
                  <a:pt x="3014546" y="561"/>
                </a:lnTo>
                <a:lnTo>
                  <a:pt x="3014591" y="71"/>
                </a:lnTo>
                <a:lnTo>
                  <a:pt x="3027137" y="71"/>
                </a:lnTo>
                <a:lnTo>
                  <a:pt x="3027395" y="561"/>
                </a:lnTo>
                <a:lnTo>
                  <a:pt x="3027738" y="11515"/>
                </a:lnTo>
                <a:lnTo>
                  <a:pt x="3024316" y="19215"/>
                </a:lnTo>
                <a:close/>
              </a:path>
              <a:path w="4197984" h="2640965">
                <a:moveTo>
                  <a:pt x="2774626" y="2036718"/>
                </a:moveTo>
                <a:lnTo>
                  <a:pt x="2765064" y="2031880"/>
                </a:lnTo>
                <a:lnTo>
                  <a:pt x="2761776" y="2020757"/>
                </a:lnTo>
                <a:lnTo>
                  <a:pt x="2761821" y="1991883"/>
                </a:lnTo>
                <a:lnTo>
                  <a:pt x="2770728" y="1998961"/>
                </a:lnTo>
                <a:lnTo>
                  <a:pt x="2771968" y="2008379"/>
                </a:lnTo>
                <a:lnTo>
                  <a:pt x="2771336" y="2020757"/>
                </a:lnTo>
                <a:lnTo>
                  <a:pt x="2774626" y="2036718"/>
                </a:lnTo>
                <a:close/>
              </a:path>
              <a:path w="4197984" h="2640965">
                <a:moveTo>
                  <a:pt x="2896272" y="1844560"/>
                </a:moveTo>
                <a:lnTo>
                  <a:pt x="2889955" y="1833828"/>
                </a:lnTo>
                <a:lnTo>
                  <a:pt x="2893569" y="1820981"/>
                </a:lnTo>
                <a:lnTo>
                  <a:pt x="2904935" y="1811921"/>
                </a:lnTo>
                <a:lnTo>
                  <a:pt x="2921879" y="1812548"/>
                </a:lnTo>
                <a:lnTo>
                  <a:pt x="2921879" y="1826061"/>
                </a:lnTo>
                <a:lnTo>
                  <a:pt x="2912793" y="1826061"/>
                </a:lnTo>
                <a:lnTo>
                  <a:pt x="2905497" y="1828031"/>
                </a:lnTo>
                <a:lnTo>
                  <a:pt x="2899989" y="1835067"/>
                </a:lnTo>
                <a:lnTo>
                  <a:pt x="2896272" y="1844560"/>
                </a:lnTo>
                <a:close/>
              </a:path>
              <a:path w="4197984" h="2640965">
                <a:moveTo>
                  <a:pt x="2921879" y="1831763"/>
                </a:moveTo>
                <a:lnTo>
                  <a:pt x="2912793" y="1826061"/>
                </a:lnTo>
                <a:lnTo>
                  <a:pt x="2921879" y="1826061"/>
                </a:lnTo>
                <a:lnTo>
                  <a:pt x="2921879" y="1831763"/>
                </a:lnTo>
                <a:close/>
              </a:path>
              <a:path w="4197984" h="2640965">
                <a:moveTo>
                  <a:pt x="2721755" y="2308302"/>
                </a:moveTo>
                <a:lnTo>
                  <a:pt x="2716813" y="2308302"/>
                </a:lnTo>
                <a:lnTo>
                  <a:pt x="2716905" y="2300875"/>
                </a:lnTo>
                <a:lnTo>
                  <a:pt x="2717004" y="2292917"/>
                </a:lnTo>
                <a:lnTo>
                  <a:pt x="2724233" y="2300875"/>
                </a:lnTo>
                <a:lnTo>
                  <a:pt x="2721755" y="2308302"/>
                </a:lnTo>
                <a:close/>
              </a:path>
              <a:path w="4197984" h="2640965">
                <a:moveTo>
                  <a:pt x="2723082" y="1797201"/>
                </a:moveTo>
                <a:lnTo>
                  <a:pt x="2713404" y="1794792"/>
                </a:lnTo>
                <a:lnTo>
                  <a:pt x="2705527" y="1783650"/>
                </a:lnTo>
                <a:lnTo>
                  <a:pt x="2704223" y="1767977"/>
                </a:lnTo>
                <a:lnTo>
                  <a:pt x="2704201" y="1767713"/>
                </a:lnTo>
                <a:lnTo>
                  <a:pt x="2715147" y="1767977"/>
                </a:lnTo>
                <a:lnTo>
                  <a:pt x="2720095" y="1774235"/>
                </a:lnTo>
                <a:lnTo>
                  <a:pt x="2723499" y="1782040"/>
                </a:lnTo>
                <a:lnTo>
                  <a:pt x="2729808" y="1786943"/>
                </a:lnTo>
                <a:lnTo>
                  <a:pt x="2723082" y="1797201"/>
                </a:lnTo>
                <a:close/>
              </a:path>
              <a:path w="4197984" h="2640965">
                <a:moveTo>
                  <a:pt x="2723891" y="2204427"/>
                </a:moveTo>
                <a:lnTo>
                  <a:pt x="2716058" y="2204427"/>
                </a:lnTo>
                <a:lnTo>
                  <a:pt x="2716650" y="2200736"/>
                </a:lnTo>
                <a:lnTo>
                  <a:pt x="2717004" y="2196836"/>
                </a:lnTo>
                <a:lnTo>
                  <a:pt x="2723461" y="2200160"/>
                </a:lnTo>
                <a:lnTo>
                  <a:pt x="2723772" y="2203241"/>
                </a:lnTo>
                <a:lnTo>
                  <a:pt x="2723891" y="2204427"/>
                </a:lnTo>
                <a:close/>
              </a:path>
              <a:path w="4197984" h="2640965">
                <a:moveTo>
                  <a:pt x="2720002" y="2216883"/>
                </a:moveTo>
                <a:lnTo>
                  <a:pt x="2710603" y="2216052"/>
                </a:lnTo>
                <a:lnTo>
                  <a:pt x="2710603" y="2203241"/>
                </a:lnTo>
                <a:lnTo>
                  <a:pt x="2716058" y="2204427"/>
                </a:lnTo>
                <a:lnTo>
                  <a:pt x="2723891" y="2204427"/>
                </a:lnTo>
                <a:lnTo>
                  <a:pt x="2724374" y="2209214"/>
                </a:lnTo>
                <a:lnTo>
                  <a:pt x="2720002" y="2216883"/>
                </a:lnTo>
                <a:close/>
              </a:path>
              <a:path w="4197984" h="2640965">
                <a:moveTo>
                  <a:pt x="2704201" y="1716483"/>
                </a:moveTo>
                <a:lnTo>
                  <a:pt x="2705321" y="1703687"/>
                </a:lnTo>
                <a:lnTo>
                  <a:pt x="2715525" y="1687733"/>
                </a:lnTo>
                <a:lnTo>
                  <a:pt x="2728069" y="1670140"/>
                </a:lnTo>
                <a:lnTo>
                  <a:pt x="2736210" y="1652433"/>
                </a:lnTo>
                <a:lnTo>
                  <a:pt x="2742380" y="1667795"/>
                </a:lnTo>
                <a:lnTo>
                  <a:pt x="2735056" y="1683935"/>
                </a:lnTo>
                <a:lnTo>
                  <a:pt x="2720307" y="1700337"/>
                </a:lnTo>
                <a:lnTo>
                  <a:pt x="2704201" y="1716483"/>
                </a:lnTo>
                <a:close/>
              </a:path>
              <a:path w="4197984" h="2640965">
                <a:moveTo>
                  <a:pt x="2723528" y="2393981"/>
                </a:moveTo>
                <a:lnTo>
                  <a:pt x="2723408" y="2382575"/>
                </a:lnTo>
                <a:lnTo>
                  <a:pt x="2730639" y="2386867"/>
                </a:lnTo>
                <a:lnTo>
                  <a:pt x="2728309" y="2393040"/>
                </a:lnTo>
                <a:lnTo>
                  <a:pt x="2723528" y="2393981"/>
                </a:lnTo>
                <a:close/>
              </a:path>
              <a:path w="4197984" h="2640965">
                <a:moveTo>
                  <a:pt x="2595390" y="1998286"/>
                </a:moveTo>
                <a:lnTo>
                  <a:pt x="2595390" y="1953464"/>
                </a:lnTo>
                <a:lnTo>
                  <a:pt x="2600517" y="1956831"/>
                </a:lnTo>
                <a:lnTo>
                  <a:pt x="2605766" y="1960123"/>
                </a:lnTo>
                <a:lnTo>
                  <a:pt x="2614513" y="1960123"/>
                </a:lnTo>
                <a:lnTo>
                  <a:pt x="2611015" y="1970699"/>
                </a:lnTo>
                <a:lnTo>
                  <a:pt x="2609857" y="1983950"/>
                </a:lnTo>
                <a:lnTo>
                  <a:pt x="2606267" y="1994766"/>
                </a:lnTo>
                <a:lnTo>
                  <a:pt x="2595390" y="1998286"/>
                </a:lnTo>
                <a:close/>
              </a:path>
              <a:path w="4197984" h="2640965">
                <a:moveTo>
                  <a:pt x="2614513" y="1960123"/>
                </a:moveTo>
                <a:lnTo>
                  <a:pt x="2605766" y="1960123"/>
                </a:lnTo>
                <a:lnTo>
                  <a:pt x="2614597" y="1959871"/>
                </a:lnTo>
                <a:lnTo>
                  <a:pt x="2614513" y="1960123"/>
                </a:lnTo>
                <a:close/>
              </a:path>
              <a:path w="4197984" h="2640965">
                <a:moveTo>
                  <a:pt x="2313703" y="403503"/>
                </a:moveTo>
                <a:lnTo>
                  <a:pt x="2306320" y="397813"/>
                </a:lnTo>
                <a:lnTo>
                  <a:pt x="2308096" y="389731"/>
                </a:lnTo>
                <a:lnTo>
                  <a:pt x="2312676" y="380528"/>
                </a:lnTo>
                <a:lnTo>
                  <a:pt x="2313703" y="371477"/>
                </a:lnTo>
                <a:lnTo>
                  <a:pt x="2323621" y="376656"/>
                </a:lnTo>
                <a:lnTo>
                  <a:pt x="2323590" y="384454"/>
                </a:lnTo>
                <a:lnTo>
                  <a:pt x="2318615" y="393770"/>
                </a:lnTo>
                <a:lnTo>
                  <a:pt x="2313703" y="403503"/>
                </a:lnTo>
                <a:close/>
              </a:path>
              <a:path w="4197984" h="2640965">
                <a:moveTo>
                  <a:pt x="2333562" y="1254059"/>
                </a:moveTo>
                <a:lnTo>
                  <a:pt x="2327273" y="1252474"/>
                </a:lnTo>
                <a:lnTo>
                  <a:pt x="2332896" y="1242524"/>
                </a:lnTo>
                <a:lnTo>
                  <a:pt x="2339519" y="1249876"/>
                </a:lnTo>
                <a:lnTo>
                  <a:pt x="2333562" y="1254059"/>
                </a:lnTo>
                <a:close/>
              </a:path>
              <a:path w="4197984" h="2640965">
                <a:moveTo>
                  <a:pt x="2155693" y="1766365"/>
                </a:moveTo>
                <a:lnTo>
                  <a:pt x="2147256" y="1761305"/>
                </a:lnTo>
                <a:lnTo>
                  <a:pt x="2149855" y="1754300"/>
                </a:lnTo>
                <a:lnTo>
                  <a:pt x="2155164" y="1750008"/>
                </a:lnTo>
                <a:lnTo>
                  <a:pt x="2162917" y="1748162"/>
                </a:lnTo>
                <a:lnTo>
                  <a:pt x="2172852" y="1748494"/>
                </a:lnTo>
                <a:lnTo>
                  <a:pt x="2171460" y="1760335"/>
                </a:lnTo>
                <a:lnTo>
                  <a:pt x="2164751" y="1766167"/>
                </a:lnTo>
                <a:lnTo>
                  <a:pt x="2155693" y="1766365"/>
                </a:lnTo>
                <a:close/>
              </a:path>
              <a:path w="4197984" h="2640965">
                <a:moveTo>
                  <a:pt x="2262977" y="137493"/>
                </a:moveTo>
                <a:lnTo>
                  <a:pt x="2258285" y="132935"/>
                </a:lnTo>
                <a:lnTo>
                  <a:pt x="2262499" y="121685"/>
                </a:lnTo>
                <a:lnTo>
                  <a:pt x="2275304" y="121685"/>
                </a:lnTo>
                <a:lnTo>
                  <a:pt x="2270632" y="134148"/>
                </a:lnTo>
                <a:lnTo>
                  <a:pt x="2262977" y="137493"/>
                </a:lnTo>
                <a:close/>
              </a:path>
              <a:path w="4197984" h="2640965">
                <a:moveTo>
                  <a:pt x="2268903" y="256181"/>
                </a:moveTo>
                <a:lnTo>
                  <a:pt x="2256097" y="256181"/>
                </a:lnTo>
                <a:lnTo>
                  <a:pt x="2256097" y="243369"/>
                </a:lnTo>
                <a:lnTo>
                  <a:pt x="2268903" y="243369"/>
                </a:lnTo>
                <a:lnTo>
                  <a:pt x="2268903" y="256181"/>
                </a:lnTo>
                <a:close/>
              </a:path>
              <a:path w="4197984" h="2640965">
                <a:moveTo>
                  <a:pt x="2262499" y="179334"/>
                </a:moveTo>
                <a:lnTo>
                  <a:pt x="2249693" y="179334"/>
                </a:lnTo>
                <a:lnTo>
                  <a:pt x="2249693" y="166522"/>
                </a:lnTo>
                <a:lnTo>
                  <a:pt x="2262499" y="166522"/>
                </a:lnTo>
                <a:lnTo>
                  <a:pt x="2262499" y="179334"/>
                </a:lnTo>
                <a:close/>
              </a:path>
              <a:path w="4197984" h="2640965">
                <a:moveTo>
                  <a:pt x="2496448" y="2299797"/>
                </a:moveTo>
                <a:lnTo>
                  <a:pt x="2490694" y="2295163"/>
                </a:lnTo>
                <a:lnTo>
                  <a:pt x="2486061" y="2289405"/>
                </a:lnTo>
                <a:lnTo>
                  <a:pt x="2492938" y="2292917"/>
                </a:lnTo>
                <a:lnTo>
                  <a:pt x="2496448" y="2299797"/>
                </a:lnTo>
                <a:close/>
              </a:path>
              <a:path w="4197984" h="2640965">
                <a:moveTo>
                  <a:pt x="2493438" y="2037876"/>
                </a:moveTo>
                <a:lnTo>
                  <a:pt x="2485588" y="2037876"/>
                </a:lnTo>
                <a:lnTo>
                  <a:pt x="2486180" y="2034213"/>
                </a:lnTo>
                <a:lnTo>
                  <a:pt x="2486553" y="2030298"/>
                </a:lnTo>
                <a:lnTo>
                  <a:pt x="2493012" y="2033631"/>
                </a:lnTo>
                <a:lnTo>
                  <a:pt x="2493322" y="2036718"/>
                </a:lnTo>
                <a:lnTo>
                  <a:pt x="2493438" y="2037876"/>
                </a:lnTo>
                <a:close/>
              </a:path>
              <a:path w="4197984" h="2640965">
                <a:moveTo>
                  <a:pt x="2489544" y="2050359"/>
                </a:moveTo>
                <a:lnTo>
                  <a:pt x="2480149" y="2049529"/>
                </a:lnTo>
                <a:lnTo>
                  <a:pt x="2480149" y="2036718"/>
                </a:lnTo>
                <a:lnTo>
                  <a:pt x="2485588" y="2037876"/>
                </a:lnTo>
                <a:lnTo>
                  <a:pt x="2493438" y="2037876"/>
                </a:lnTo>
                <a:lnTo>
                  <a:pt x="2493920" y="2042689"/>
                </a:lnTo>
                <a:lnTo>
                  <a:pt x="2489544" y="2050359"/>
                </a:lnTo>
                <a:close/>
              </a:path>
              <a:path w="4197984" h="2640965">
                <a:moveTo>
                  <a:pt x="2384116" y="1441056"/>
                </a:moveTo>
                <a:lnTo>
                  <a:pt x="2384886" y="1427422"/>
                </a:lnTo>
                <a:lnTo>
                  <a:pt x="2389551" y="1417678"/>
                </a:lnTo>
                <a:lnTo>
                  <a:pt x="2397904" y="1411619"/>
                </a:lnTo>
                <a:lnTo>
                  <a:pt x="2409739" y="1409044"/>
                </a:lnTo>
                <a:lnTo>
                  <a:pt x="2406883" y="1420606"/>
                </a:lnTo>
                <a:lnTo>
                  <a:pt x="2404302" y="1432434"/>
                </a:lnTo>
                <a:lnTo>
                  <a:pt x="2398033" y="1440571"/>
                </a:lnTo>
                <a:lnTo>
                  <a:pt x="2384116" y="1441056"/>
                </a:lnTo>
                <a:close/>
              </a:path>
              <a:path w="4197984" h="2640965">
                <a:moveTo>
                  <a:pt x="2320092" y="1409044"/>
                </a:moveTo>
                <a:lnTo>
                  <a:pt x="2319707" y="1397443"/>
                </a:lnTo>
                <a:lnTo>
                  <a:pt x="2320223" y="1386748"/>
                </a:lnTo>
                <a:lnTo>
                  <a:pt x="2322274" y="1377593"/>
                </a:lnTo>
                <a:lnTo>
                  <a:pt x="2326494" y="1370612"/>
                </a:lnTo>
                <a:lnTo>
                  <a:pt x="2335486" y="1376067"/>
                </a:lnTo>
                <a:lnTo>
                  <a:pt x="2336725" y="1389396"/>
                </a:lnTo>
                <a:lnTo>
                  <a:pt x="2331248" y="1402940"/>
                </a:lnTo>
                <a:lnTo>
                  <a:pt x="2320092" y="1409044"/>
                </a:lnTo>
                <a:close/>
              </a:path>
              <a:path w="4197984" h="2640965">
                <a:moveTo>
                  <a:pt x="2499339" y="2344129"/>
                </a:moveTo>
                <a:lnTo>
                  <a:pt x="2491664" y="2343812"/>
                </a:lnTo>
                <a:lnTo>
                  <a:pt x="2488055" y="2339427"/>
                </a:lnTo>
                <a:lnTo>
                  <a:pt x="2486982" y="2333128"/>
                </a:lnTo>
                <a:lnTo>
                  <a:pt x="2486891" y="2332593"/>
                </a:lnTo>
                <a:lnTo>
                  <a:pt x="2486675" y="2327716"/>
                </a:lnTo>
                <a:lnTo>
                  <a:pt x="2486552" y="2324929"/>
                </a:lnTo>
                <a:lnTo>
                  <a:pt x="2494434" y="2327716"/>
                </a:lnTo>
                <a:lnTo>
                  <a:pt x="2499713" y="2333128"/>
                </a:lnTo>
                <a:lnTo>
                  <a:pt x="2499350" y="2343812"/>
                </a:lnTo>
                <a:lnTo>
                  <a:pt x="2499339" y="2344129"/>
                </a:lnTo>
                <a:close/>
              </a:path>
              <a:path w="4197984" h="2640965">
                <a:moveTo>
                  <a:pt x="2396918" y="1665240"/>
                </a:moveTo>
                <a:lnTo>
                  <a:pt x="2384116" y="1665240"/>
                </a:lnTo>
                <a:lnTo>
                  <a:pt x="2384116" y="1652431"/>
                </a:lnTo>
                <a:lnTo>
                  <a:pt x="2396918" y="1652431"/>
                </a:lnTo>
                <a:lnTo>
                  <a:pt x="2396918" y="1665240"/>
                </a:lnTo>
                <a:close/>
              </a:path>
              <a:path w="4197984" h="2640965">
                <a:moveTo>
                  <a:pt x="2494115" y="2171847"/>
                </a:moveTo>
                <a:lnTo>
                  <a:pt x="2485385" y="2171477"/>
                </a:lnTo>
                <a:lnTo>
                  <a:pt x="2483633" y="2161367"/>
                </a:lnTo>
                <a:lnTo>
                  <a:pt x="2499339" y="2151997"/>
                </a:lnTo>
                <a:lnTo>
                  <a:pt x="2494213" y="2171477"/>
                </a:lnTo>
                <a:lnTo>
                  <a:pt x="2494115" y="2171847"/>
                </a:lnTo>
                <a:close/>
              </a:path>
              <a:path w="4197984" h="2640965">
                <a:moveTo>
                  <a:pt x="2371734" y="1249894"/>
                </a:moveTo>
                <a:lnTo>
                  <a:pt x="2364075" y="1245520"/>
                </a:lnTo>
                <a:lnTo>
                  <a:pt x="2364921" y="1236117"/>
                </a:lnTo>
                <a:lnTo>
                  <a:pt x="2375237" y="1234322"/>
                </a:lnTo>
                <a:lnTo>
                  <a:pt x="2375933" y="1242165"/>
                </a:lnTo>
                <a:lnTo>
                  <a:pt x="2384116" y="1242524"/>
                </a:lnTo>
                <a:lnTo>
                  <a:pt x="2380785" y="1248982"/>
                </a:lnTo>
                <a:lnTo>
                  <a:pt x="2371734" y="1249894"/>
                </a:lnTo>
                <a:close/>
              </a:path>
              <a:path w="4197984" h="2640965">
                <a:moveTo>
                  <a:pt x="2376315" y="1719559"/>
                </a:moveTo>
                <a:lnTo>
                  <a:pt x="2370174" y="1718117"/>
                </a:lnTo>
                <a:lnTo>
                  <a:pt x="2377726" y="1710079"/>
                </a:lnTo>
                <a:lnTo>
                  <a:pt x="2383161" y="1716261"/>
                </a:lnTo>
                <a:lnTo>
                  <a:pt x="2376315" y="1719559"/>
                </a:lnTo>
                <a:close/>
              </a:path>
              <a:path w="4197984" h="2640965">
                <a:moveTo>
                  <a:pt x="2372892" y="1558925"/>
                </a:moveTo>
                <a:lnTo>
                  <a:pt x="2366436" y="1555387"/>
                </a:lnTo>
                <a:lnTo>
                  <a:pt x="2371325" y="1543556"/>
                </a:lnTo>
                <a:lnTo>
                  <a:pt x="2378565" y="1554778"/>
                </a:lnTo>
                <a:lnTo>
                  <a:pt x="2372892" y="1558925"/>
                </a:lnTo>
                <a:close/>
              </a:path>
              <a:path w="4197984" h="2640965">
                <a:moveTo>
                  <a:pt x="2371432" y="1759900"/>
                </a:moveTo>
                <a:lnTo>
                  <a:pt x="2371325" y="1748495"/>
                </a:lnTo>
                <a:lnTo>
                  <a:pt x="2378552" y="1752786"/>
                </a:lnTo>
                <a:lnTo>
                  <a:pt x="2376214" y="1758959"/>
                </a:lnTo>
                <a:lnTo>
                  <a:pt x="2371432" y="1759900"/>
                </a:lnTo>
                <a:close/>
              </a:path>
              <a:path w="4197984" h="2640965">
                <a:moveTo>
                  <a:pt x="3693603" y="1255808"/>
                </a:moveTo>
                <a:lnTo>
                  <a:pt x="3687842" y="1251173"/>
                </a:lnTo>
                <a:lnTo>
                  <a:pt x="3683208" y="1245416"/>
                </a:lnTo>
                <a:lnTo>
                  <a:pt x="3690098" y="1248928"/>
                </a:lnTo>
                <a:lnTo>
                  <a:pt x="3693603" y="1255808"/>
                </a:lnTo>
                <a:close/>
              </a:path>
              <a:path w="4197984" h="2640965">
                <a:moveTo>
                  <a:pt x="3665967" y="737082"/>
                </a:moveTo>
                <a:lnTo>
                  <a:pt x="3659491" y="731532"/>
                </a:lnTo>
                <a:lnTo>
                  <a:pt x="3664487" y="710927"/>
                </a:lnTo>
                <a:lnTo>
                  <a:pt x="3671704" y="729555"/>
                </a:lnTo>
                <a:lnTo>
                  <a:pt x="3665967" y="737082"/>
                </a:lnTo>
                <a:close/>
              </a:path>
              <a:path w="4197984" h="2640965">
                <a:moveTo>
                  <a:pt x="3683803" y="344447"/>
                </a:moveTo>
                <a:lnTo>
                  <a:pt x="3683694" y="333045"/>
                </a:lnTo>
                <a:lnTo>
                  <a:pt x="3690923" y="337329"/>
                </a:lnTo>
                <a:lnTo>
                  <a:pt x="3688586" y="343502"/>
                </a:lnTo>
                <a:lnTo>
                  <a:pt x="3683803" y="344447"/>
                </a:lnTo>
                <a:close/>
              </a:path>
              <a:path w="4197984" h="2640965">
                <a:moveTo>
                  <a:pt x="3683803" y="895258"/>
                </a:moveTo>
                <a:lnTo>
                  <a:pt x="3683694" y="883840"/>
                </a:lnTo>
                <a:lnTo>
                  <a:pt x="3690923" y="888135"/>
                </a:lnTo>
                <a:lnTo>
                  <a:pt x="3688586" y="894316"/>
                </a:lnTo>
                <a:lnTo>
                  <a:pt x="3683803" y="895258"/>
                </a:lnTo>
                <a:close/>
              </a:path>
              <a:path w="4197984" h="2640965">
                <a:moveTo>
                  <a:pt x="3683803" y="735147"/>
                </a:moveTo>
                <a:lnTo>
                  <a:pt x="3683694" y="723739"/>
                </a:lnTo>
                <a:lnTo>
                  <a:pt x="3690923" y="728025"/>
                </a:lnTo>
                <a:lnTo>
                  <a:pt x="3688586" y="734202"/>
                </a:lnTo>
                <a:lnTo>
                  <a:pt x="3683803" y="735147"/>
                </a:lnTo>
                <a:close/>
              </a:path>
              <a:path w="4197984" h="2640965">
                <a:moveTo>
                  <a:pt x="3627476" y="201623"/>
                </a:moveTo>
                <a:lnTo>
                  <a:pt x="3620632" y="198325"/>
                </a:lnTo>
                <a:lnTo>
                  <a:pt x="3626075" y="192143"/>
                </a:lnTo>
                <a:lnTo>
                  <a:pt x="3633620" y="200181"/>
                </a:lnTo>
                <a:lnTo>
                  <a:pt x="3627476" y="201623"/>
                </a:lnTo>
                <a:close/>
              </a:path>
              <a:path w="4197984" h="2640965">
                <a:moveTo>
                  <a:pt x="3614860" y="34585"/>
                </a:moveTo>
                <a:lnTo>
                  <a:pt x="3608398" y="31047"/>
                </a:lnTo>
                <a:lnTo>
                  <a:pt x="3613269" y="19215"/>
                </a:lnTo>
                <a:lnTo>
                  <a:pt x="3620527" y="30438"/>
                </a:lnTo>
                <a:lnTo>
                  <a:pt x="3614860" y="34585"/>
                </a:lnTo>
                <a:close/>
              </a:path>
              <a:path w="4197984" h="2640965">
                <a:moveTo>
                  <a:pt x="3632569" y="696712"/>
                </a:moveTo>
                <a:lnTo>
                  <a:pt x="3632448" y="685308"/>
                </a:lnTo>
                <a:lnTo>
                  <a:pt x="3639679" y="689598"/>
                </a:lnTo>
                <a:lnTo>
                  <a:pt x="3637349" y="695771"/>
                </a:lnTo>
                <a:lnTo>
                  <a:pt x="3632569" y="696712"/>
                </a:lnTo>
                <a:close/>
              </a:path>
              <a:path w="4197984" h="2640965">
                <a:moveTo>
                  <a:pt x="3644785" y="1077974"/>
                </a:moveTo>
                <a:lnTo>
                  <a:pt x="3642470" y="1070812"/>
                </a:lnTo>
                <a:lnTo>
                  <a:pt x="3651163" y="1066244"/>
                </a:lnTo>
                <a:lnTo>
                  <a:pt x="3664487" y="1076001"/>
                </a:lnTo>
                <a:lnTo>
                  <a:pt x="3644785" y="1077974"/>
                </a:lnTo>
                <a:close/>
              </a:path>
              <a:path w="4197984" h="2640965">
                <a:moveTo>
                  <a:pt x="3690098" y="960704"/>
                </a:moveTo>
                <a:lnTo>
                  <a:pt x="3680348" y="959245"/>
                </a:lnTo>
                <a:lnTo>
                  <a:pt x="3675170" y="953221"/>
                </a:lnTo>
                <a:lnTo>
                  <a:pt x="3672655" y="944537"/>
                </a:lnTo>
                <a:lnTo>
                  <a:pt x="3670893" y="935096"/>
                </a:lnTo>
                <a:lnTo>
                  <a:pt x="3677995" y="939190"/>
                </a:lnTo>
                <a:lnTo>
                  <a:pt x="3684408" y="943975"/>
                </a:lnTo>
                <a:lnTo>
                  <a:pt x="3688864" y="950724"/>
                </a:lnTo>
                <a:lnTo>
                  <a:pt x="3690098" y="960704"/>
                </a:lnTo>
                <a:close/>
              </a:path>
              <a:path w="4197984" h="2640965">
                <a:moveTo>
                  <a:pt x="3655824" y="980886"/>
                </a:moveTo>
                <a:lnTo>
                  <a:pt x="3645251" y="979935"/>
                </a:lnTo>
                <a:lnTo>
                  <a:pt x="3648724" y="973783"/>
                </a:lnTo>
                <a:lnTo>
                  <a:pt x="3650979" y="966421"/>
                </a:lnTo>
                <a:lnTo>
                  <a:pt x="3655179" y="961009"/>
                </a:lnTo>
                <a:lnTo>
                  <a:pt x="3664487" y="960704"/>
                </a:lnTo>
                <a:lnTo>
                  <a:pt x="3665439" y="971271"/>
                </a:lnTo>
                <a:lnTo>
                  <a:pt x="3662552" y="977998"/>
                </a:lnTo>
                <a:lnTo>
                  <a:pt x="3655824" y="980886"/>
                </a:lnTo>
                <a:close/>
              </a:path>
              <a:path w="4197984" h="2640965">
                <a:moveTo>
                  <a:pt x="3651686" y="903070"/>
                </a:moveTo>
                <a:lnTo>
                  <a:pt x="3654156" y="889558"/>
                </a:lnTo>
                <a:lnTo>
                  <a:pt x="3661699" y="885242"/>
                </a:lnTo>
                <a:lnTo>
                  <a:pt x="3670637" y="888243"/>
                </a:lnTo>
                <a:lnTo>
                  <a:pt x="3677294" y="896681"/>
                </a:lnTo>
                <a:lnTo>
                  <a:pt x="3673788" y="901191"/>
                </a:lnTo>
                <a:lnTo>
                  <a:pt x="3667324" y="902723"/>
                </a:lnTo>
                <a:lnTo>
                  <a:pt x="3662969" y="902723"/>
                </a:lnTo>
                <a:lnTo>
                  <a:pt x="3651686" y="903070"/>
                </a:lnTo>
                <a:close/>
              </a:path>
              <a:path w="4197984" h="2640965">
                <a:moveTo>
                  <a:pt x="3573205" y="1155446"/>
                </a:moveTo>
                <a:lnTo>
                  <a:pt x="3568262" y="1155446"/>
                </a:lnTo>
                <a:lnTo>
                  <a:pt x="3568356" y="1148019"/>
                </a:lnTo>
                <a:lnTo>
                  <a:pt x="3568456" y="1140051"/>
                </a:lnTo>
                <a:lnTo>
                  <a:pt x="3575682" y="1148019"/>
                </a:lnTo>
                <a:lnTo>
                  <a:pt x="3573205" y="1155446"/>
                </a:lnTo>
                <a:close/>
              </a:path>
              <a:path w="4197984" h="2640965">
                <a:moveTo>
                  <a:pt x="3594063" y="608444"/>
                </a:moveTo>
                <a:lnTo>
                  <a:pt x="3585646" y="606190"/>
                </a:lnTo>
                <a:lnTo>
                  <a:pt x="3584016" y="597175"/>
                </a:lnTo>
                <a:lnTo>
                  <a:pt x="3574856" y="595647"/>
                </a:lnTo>
                <a:lnTo>
                  <a:pt x="3575893" y="588132"/>
                </a:lnTo>
                <a:lnTo>
                  <a:pt x="3586536" y="590235"/>
                </a:lnTo>
                <a:lnTo>
                  <a:pt x="3594063" y="590235"/>
                </a:lnTo>
                <a:lnTo>
                  <a:pt x="3594063" y="608444"/>
                </a:lnTo>
                <a:close/>
              </a:path>
              <a:path w="4197984" h="2640965">
                <a:moveTo>
                  <a:pt x="3594063" y="590235"/>
                </a:moveTo>
                <a:lnTo>
                  <a:pt x="3586536" y="590235"/>
                </a:lnTo>
                <a:lnTo>
                  <a:pt x="3594063" y="589243"/>
                </a:lnTo>
                <a:lnTo>
                  <a:pt x="3594063" y="590235"/>
                </a:lnTo>
                <a:close/>
              </a:path>
              <a:path w="4197984" h="2640965">
                <a:moveTo>
                  <a:pt x="3596352" y="1121175"/>
                </a:moveTo>
                <a:lnTo>
                  <a:pt x="3581257" y="1120822"/>
                </a:lnTo>
                <a:lnTo>
                  <a:pt x="3585093" y="1111711"/>
                </a:lnTo>
                <a:lnTo>
                  <a:pt x="3590117" y="1104066"/>
                </a:lnTo>
                <a:lnTo>
                  <a:pt x="3595568" y="1096712"/>
                </a:lnTo>
                <a:lnTo>
                  <a:pt x="3600466" y="1088809"/>
                </a:lnTo>
                <a:lnTo>
                  <a:pt x="3607598" y="1098799"/>
                </a:lnTo>
                <a:lnTo>
                  <a:pt x="3605679" y="1111711"/>
                </a:lnTo>
                <a:lnTo>
                  <a:pt x="3596352" y="1121175"/>
                </a:lnTo>
                <a:close/>
              </a:path>
              <a:path w="4197984" h="2640965">
                <a:moveTo>
                  <a:pt x="3562160" y="1651027"/>
                </a:moveTo>
                <a:lnTo>
                  <a:pt x="3562050" y="1639621"/>
                </a:lnTo>
                <a:lnTo>
                  <a:pt x="3569279" y="1643913"/>
                </a:lnTo>
                <a:lnTo>
                  <a:pt x="3566943" y="1650086"/>
                </a:lnTo>
                <a:lnTo>
                  <a:pt x="3562160" y="1651027"/>
                </a:lnTo>
                <a:close/>
              </a:path>
              <a:path w="4197984" h="2640965">
                <a:moveTo>
                  <a:pt x="1518224" y="694303"/>
                </a:moveTo>
                <a:lnTo>
                  <a:pt x="1513281" y="694303"/>
                </a:lnTo>
                <a:lnTo>
                  <a:pt x="1513373" y="686876"/>
                </a:lnTo>
                <a:lnTo>
                  <a:pt x="1513472" y="678900"/>
                </a:lnTo>
                <a:lnTo>
                  <a:pt x="1520700" y="686876"/>
                </a:lnTo>
                <a:lnTo>
                  <a:pt x="1518224" y="694303"/>
                </a:lnTo>
                <a:close/>
              </a:path>
              <a:path w="4197984" h="2640965">
                <a:moveTo>
                  <a:pt x="3562160" y="235573"/>
                </a:moveTo>
                <a:lnTo>
                  <a:pt x="3562050" y="224170"/>
                </a:lnTo>
                <a:lnTo>
                  <a:pt x="3569279" y="228455"/>
                </a:lnTo>
                <a:lnTo>
                  <a:pt x="3566943" y="234628"/>
                </a:lnTo>
                <a:lnTo>
                  <a:pt x="3562160" y="235573"/>
                </a:lnTo>
                <a:close/>
              </a:path>
              <a:path w="4197984" h="2640965">
                <a:moveTo>
                  <a:pt x="3600466" y="25620"/>
                </a:moveTo>
                <a:lnTo>
                  <a:pt x="3587661" y="25620"/>
                </a:lnTo>
                <a:lnTo>
                  <a:pt x="3587661" y="12796"/>
                </a:lnTo>
                <a:lnTo>
                  <a:pt x="3600466" y="12796"/>
                </a:lnTo>
                <a:lnTo>
                  <a:pt x="3600466" y="25620"/>
                </a:lnTo>
                <a:close/>
              </a:path>
              <a:path w="4197984" h="2640965">
                <a:moveTo>
                  <a:pt x="3562160" y="1042565"/>
                </a:moveTo>
                <a:lnTo>
                  <a:pt x="3562050" y="1031162"/>
                </a:lnTo>
                <a:lnTo>
                  <a:pt x="3569279" y="1035447"/>
                </a:lnTo>
                <a:lnTo>
                  <a:pt x="3566943" y="1041621"/>
                </a:lnTo>
                <a:lnTo>
                  <a:pt x="3562160" y="1042565"/>
                </a:lnTo>
                <a:close/>
              </a:path>
              <a:path w="4197984" h="2640965">
                <a:moveTo>
                  <a:pt x="3574857" y="448327"/>
                </a:moveTo>
                <a:lnTo>
                  <a:pt x="3569334" y="438317"/>
                </a:lnTo>
                <a:lnTo>
                  <a:pt x="3575579" y="432957"/>
                </a:lnTo>
                <a:lnTo>
                  <a:pt x="3581463" y="435282"/>
                </a:lnTo>
                <a:lnTo>
                  <a:pt x="3574857" y="448327"/>
                </a:lnTo>
                <a:close/>
              </a:path>
              <a:path w="4197984" h="2640965">
                <a:moveTo>
                  <a:pt x="3584577" y="107935"/>
                </a:moveTo>
                <a:lnTo>
                  <a:pt x="3574857" y="102485"/>
                </a:lnTo>
                <a:lnTo>
                  <a:pt x="3578025" y="94438"/>
                </a:lnTo>
                <a:lnTo>
                  <a:pt x="3585261" y="90467"/>
                </a:lnTo>
                <a:lnTo>
                  <a:pt x="3595298" y="89299"/>
                </a:lnTo>
                <a:lnTo>
                  <a:pt x="3606868" y="89658"/>
                </a:lnTo>
                <a:lnTo>
                  <a:pt x="3601683" y="99028"/>
                </a:lnTo>
                <a:lnTo>
                  <a:pt x="3593886" y="105952"/>
                </a:lnTo>
                <a:lnTo>
                  <a:pt x="3584577" y="107935"/>
                </a:lnTo>
                <a:close/>
              </a:path>
              <a:path w="4197984" h="2640965">
                <a:moveTo>
                  <a:pt x="3686510" y="404418"/>
                </a:moveTo>
                <a:lnTo>
                  <a:pt x="3679189" y="404418"/>
                </a:lnTo>
                <a:lnTo>
                  <a:pt x="3683694" y="397096"/>
                </a:lnTo>
                <a:lnTo>
                  <a:pt x="3688855" y="392102"/>
                </a:lnTo>
                <a:lnTo>
                  <a:pt x="3688548" y="396174"/>
                </a:lnTo>
                <a:lnTo>
                  <a:pt x="3688452" y="397452"/>
                </a:lnTo>
                <a:lnTo>
                  <a:pt x="3686510" y="404418"/>
                </a:lnTo>
                <a:close/>
              </a:path>
              <a:path w="4197984" h="2640965">
                <a:moveTo>
                  <a:pt x="3683699" y="416281"/>
                </a:moveTo>
                <a:lnTo>
                  <a:pt x="3674104" y="416281"/>
                </a:lnTo>
                <a:lnTo>
                  <a:pt x="3669100" y="411680"/>
                </a:lnTo>
                <a:lnTo>
                  <a:pt x="3664992" y="406190"/>
                </a:lnTo>
                <a:lnTo>
                  <a:pt x="3658086" y="403503"/>
                </a:lnTo>
                <a:lnTo>
                  <a:pt x="3662575" y="396174"/>
                </a:lnTo>
                <a:lnTo>
                  <a:pt x="3679189" y="404418"/>
                </a:lnTo>
                <a:lnTo>
                  <a:pt x="3686510" y="404418"/>
                </a:lnTo>
                <a:lnTo>
                  <a:pt x="3685671" y="407425"/>
                </a:lnTo>
                <a:lnTo>
                  <a:pt x="3683699" y="416281"/>
                </a:lnTo>
                <a:close/>
              </a:path>
              <a:path w="4197984" h="2640965">
                <a:moveTo>
                  <a:pt x="3658087" y="525187"/>
                </a:moveTo>
                <a:lnTo>
                  <a:pt x="3660846" y="515144"/>
                </a:lnTo>
                <a:lnTo>
                  <a:pt x="3662622" y="504109"/>
                </a:lnTo>
                <a:lnTo>
                  <a:pt x="3666932" y="495607"/>
                </a:lnTo>
                <a:lnTo>
                  <a:pt x="3677294" y="493161"/>
                </a:lnTo>
                <a:lnTo>
                  <a:pt x="3677575" y="504109"/>
                </a:lnTo>
                <a:lnTo>
                  <a:pt x="3677631" y="506316"/>
                </a:lnTo>
                <a:lnTo>
                  <a:pt x="3675660" y="517154"/>
                </a:lnTo>
                <a:lnTo>
                  <a:pt x="3669704" y="524002"/>
                </a:lnTo>
                <a:lnTo>
                  <a:pt x="3658087" y="525187"/>
                </a:lnTo>
                <a:close/>
              </a:path>
              <a:path w="4197984" h="2640965">
                <a:moveTo>
                  <a:pt x="3664964" y="475117"/>
                </a:moveTo>
                <a:lnTo>
                  <a:pt x="3657137" y="475117"/>
                </a:lnTo>
                <a:lnTo>
                  <a:pt x="3657733" y="471456"/>
                </a:lnTo>
                <a:lnTo>
                  <a:pt x="3658087" y="467557"/>
                </a:lnTo>
                <a:lnTo>
                  <a:pt x="3664540" y="470880"/>
                </a:lnTo>
                <a:lnTo>
                  <a:pt x="3664846" y="473945"/>
                </a:lnTo>
                <a:lnTo>
                  <a:pt x="3664964" y="475117"/>
                </a:lnTo>
                <a:close/>
              </a:path>
              <a:path w="4197984" h="2640965">
                <a:moveTo>
                  <a:pt x="3661072" y="487595"/>
                </a:moveTo>
                <a:lnTo>
                  <a:pt x="3651686" y="486757"/>
                </a:lnTo>
                <a:lnTo>
                  <a:pt x="3651686" y="473945"/>
                </a:lnTo>
                <a:lnTo>
                  <a:pt x="3657137" y="475117"/>
                </a:lnTo>
                <a:lnTo>
                  <a:pt x="3664964" y="475117"/>
                </a:lnTo>
                <a:lnTo>
                  <a:pt x="3665445" y="479931"/>
                </a:lnTo>
                <a:lnTo>
                  <a:pt x="3661072" y="487595"/>
                </a:lnTo>
                <a:close/>
              </a:path>
              <a:path w="4197984" h="2640965">
                <a:moveTo>
                  <a:pt x="3670891" y="845425"/>
                </a:moveTo>
                <a:lnTo>
                  <a:pt x="3663718" y="838460"/>
                </a:lnTo>
                <a:lnTo>
                  <a:pt x="3668658" y="831870"/>
                </a:lnTo>
                <a:lnTo>
                  <a:pt x="3677914" y="825655"/>
                </a:lnTo>
                <a:lnTo>
                  <a:pt x="3683694" y="819816"/>
                </a:lnTo>
                <a:lnTo>
                  <a:pt x="3689318" y="817617"/>
                </a:lnTo>
                <a:lnTo>
                  <a:pt x="3686508" y="826849"/>
                </a:lnTo>
                <a:lnTo>
                  <a:pt x="3679091" y="838967"/>
                </a:lnTo>
                <a:lnTo>
                  <a:pt x="3670891" y="845425"/>
                </a:lnTo>
                <a:close/>
              </a:path>
              <a:path w="4197984" h="2640965">
                <a:moveTo>
                  <a:pt x="3651686" y="326640"/>
                </a:moveTo>
                <a:lnTo>
                  <a:pt x="3644854" y="320010"/>
                </a:lnTo>
                <a:lnTo>
                  <a:pt x="3650941" y="314568"/>
                </a:lnTo>
                <a:lnTo>
                  <a:pt x="3659000" y="307154"/>
                </a:lnTo>
                <a:lnTo>
                  <a:pt x="3658087" y="294612"/>
                </a:lnTo>
                <a:lnTo>
                  <a:pt x="3669699" y="301986"/>
                </a:lnTo>
                <a:lnTo>
                  <a:pt x="3667489" y="309782"/>
                </a:lnTo>
                <a:lnTo>
                  <a:pt x="3658979" y="318000"/>
                </a:lnTo>
                <a:lnTo>
                  <a:pt x="3651686" y="326640"/>
                </a:lnTo>
                <a:close/>
              </a:path>
              <a:path w="4197984" h="2640965">
                <a:moveTo>
                  <a:pt x="2697827" y="2542692"/>
                </a:moveTo>
                <a:lnTo>
                  <a:pt x="2689767" y="2541107"/>
                </a:lnTo>
                <a:lnTo>
                  <a:pt x="2691346" y="2529883"/>
                </a:lnTo>
                <a:lnTo>
                  <a:pt x="2697827" y="2529883"/>
                </a:lnTo>
                <a:lnTo>
                  <a:pt x="2694322" y="2525364"/>
                </a:lnTo>
                <a:lnTo>
                  <a:pt x="2687408" y="2523723"/>
                </a:lnTo>
                <a:lnTo>
                  <a:pt x="2679963" y="2523723"/>
                </a:lnTo>
                <a:lnTo>
                  <a:pt x="2672189" y="2523491"/>
                </a:lnTo>
                <a:lnTo>
                  <a:pt x="2681618" y="2511840"/>
                </a:lnTo>
                <a:lnTo>
                  <a:pt x="2695000" y="2516073"/>
                </a:lnTo>
                <a:lnTo>
                  <a:pt x="2703387" y="2528815"/>
                </a:lnTo>
                <a:lnTo>
                  <a:pt x="2697827" y="2542692"/>
                </a:lnTo>
                <a:close/>
              </a:path>
              <a:path w="4197984" h="2640965">
                <a:moveTo>
                  <a:pt x="3224359" y="1551504"/>
                </a:moveTo>
                <a:lnTo>
                  <a:pt x="3217489" y="1549585"/>
                </a:lnTo>
                <a:lnTo>
                  <a:pt x="3209953" y="1530732"/>
                </a:lnTo>
                <a:lnTo>
                  <a:pt x="3224026" y="1543038"/>
                </a:lnTo>
                <a:lnTo>
                  <a:pt x="3224283" y="1549585"/>
                </a:lnTo>
                <a:lnTo>
                  <a:pt x="3224359" y="1551504"/>
                </a:lnTo>
                <a:close/>
              </a:path>
              <a:path w="4197984" h="2640965">
                <a:moveTo>
                  <a:pt x="2845052" y="2049529"/>
                </a:moveTo>
                <a:lnTo>
                  <a:pt x="2832247" y="2049529"/>
                </a:lnTo>
                <a:lnTo>
                  <a:pt x="2832247" y="2036718"/>
                </a:lnTo>
                <a:lnTo>
                  <a:pt x="2845052" y="2036718"/>
                </a:lnTo>
                <a:lnTo>
                  <a:pt x="2845052" y="2049529"/>
                </a:lnTo>
                <a:close/>
              </a:path>
              <a:path w="4197984" h="2640965">
                <a:moveTo>
                  <a:pt x="2825953" y="2438801"/>
                </a:moveTo>
                <a:lnTo>
                  <a:pt x="2825846" y="2427399"/>
                </a:lnTo>
                <a:lnTo>
                  <a:pt x="2833072" y="2431684"/>
                </a:lnTo>
                <a:lnTo>
                  <a:pt x="2830735" y="2437857"/>
                </a:lnTo>
                <a:lnTo>
                  <a:pt x="2825953" y="2438801"/>
                </a:lnTo>
                <a:close/>
              </a:path>
              <a:path w="4197984" h="2640965">
                <a:moveTo>
                  <a:pt x="2313703" y="1389843"/>
                </a:moveTo>
                <a:lnTo>
                  <a:pt x="2307338" y="1386603"/>
                </a:lnTo>
                <a:lnTo>
                  <a:pt x="2306611" y="1377721"/>
                </a:lnTo>
                <a:lnTo>
                  <a:pt x="2307829" y="1366889"/>
                </a:lnTo>
                <a:lnTo>
                  <a:pt x="2307300" y="1357801"/>
                </a:lnTo>
                <a:lnTo>
                  <a:pt x="2313666" y="1361040"/>
                </a:lnTo>
                <a:lnTo>
                  <a:pt x="2314392" y="1369920"/>
                </a:lnTo>
                <a:lnTo>
                  <a:pt x="2313173" y="1380751"/>
                </a:lnTo>
                <a:lnTo>
                  <a:pt x="2313703" y="1389843"/>
                </a:lnTo>
                <a:close/>
              </a:path>
              <a:path w="4197984" h="2640965">
                <a:moveTo>
                  <a:pt x="1993601" y="2203241"/>
                </a:moveTo>
                <a:lnTo>
                  <a:pt x="1987341" y="2195645"/>
                </a:lnTo>
                <a:lnTo>
                  <a:pt x="1988689" y="2183796"/>
                </a:lnTo>
                <a:lnTo>
                  <a:pt x="1995695" y="2173660"/>
                </a:lnTo>
                <a:lnTo>
                  <a:pt x="2006406" y="2171201"/>
                </a:lnTo>
                <a:lnTo>
                  <a:pt x="2005217" y="2181216"/>
                </a:lnTo>
                <a:lnTo>
                  <a:pt x="2001411" y="2188623"/>
                </a:lnTo>
                <a:lnTo>
                  <a:pt x="1996901" y="2195329"/>
                </a:lnTo>
                <a:lnTo>
                  <a:pt x="1993601" y="2203241"/>
                </a:lnTo>
                <a:close/>
              </a:path>
              <a:path w="4197984" h="2640965">
                <a:moveTo>
                  <a:pt x="2870659" y="2087947"/>
                </a:moveTo>
                <a:lnTo>
                  <a:pt x="2864299" y="2084707"/>
                </a:lnTo>
                <a:lnTo>
                  <a:pt x="2863568" y="2075827"/>
                </a:lnTo>
                <a:lnTo>
                  <a:pt x="2864783" y="2065005"/>
                </a:lnTo>
                <a:lnTo>
                  <a:pt x="2864258" y="2055936"/>
                </a:lnTo>
                <a:lnTo>
                  <a:pt x="2870614" y="2059173"/>
                </a:lnTo>
                <a:lnTo>
                  <a:pt x="2871338" y="2068049"/>
                </a:lnTo>
                <a:lnTo>
                  <a:pt x="2870122" y="2078871"/>
                </a:lnTo>
                <a:lnTo>
                  <a:pt x="2870659" y="2087947"/>
                </a:lnTo>
                <a:close/>
              </a:path>
              <a:path w="4197984" h="2640965">
                <a:moveTo>
                  <a:pt x="2230473" y="1818955"/>
                </a:moveTo>
                <a:lnTo>
                  <a:pt x="2223469" y="1816353"/>
                </a:lnTo>
                <a:lnTo>
                  <a:pt x="2219176" y="1811039"/>
                </a:lnTo>
                <a:lnTo>
                  <a:pt x="2217330" y="1803281"/>
                </a:lnTo>
                <a:lnTo>
                  <a:pt x="2217670" y="1793348"/>
                </a:lnTo>
                <a:lnTo>
                  <a:pt x="2227585" y="1793018"/>
                </a:lnTo>
                <a:lnTo>
                  <a:pt x="2230739" y="1799461"/>
                </a:lnTo>
                <a:lnTo>
                  <a:pt x="2230669" y="1803281"/>
                </a:lnTo>
                <a:lnTo>
                  <a:pt x="2230544" y="1811039"/>
                </a:lnTo>
                <a:lnTo>
                  <a:pt x="2230473" y="1818955"/>
                </a:lnTo>
                <a:close/>
              </a:path>
              <a:path w="4197984" h="2640965">
                <a:moveTo>
                  <a:pt x="2281691" y="1940625"/>
                </a:moveTo>
                <a:lnTo>
                  <a:pt x="2275412" y="1936047"/>
                </a:lnTo>
                <a:lnTo>
                  <a:pt x="2273961" y="1924747"/>
                </a:lnTo>
                <a:lnTo>
                  <a:pt x="2277976" y="1914984"/>
                </a:lnTo>
                <a:lnTo>
                  <a:pt x="2288099" y="1914984"/>
                </a:lnTo>
                <a:lnTo>
                  <a:pt x="2287235" y="1922167"/>
                </a:lnTo>
                <a:lnTo>
                  <a:pt x="2284659" y="1927595"/>
                </a:lnTo>
                <a:lnTo>
                  <a:pt x="2282200" y="1933136"/>
                </a:lnTo>
                <a:lnTo>
                  <a:pt x="2281691" y="1940625"/>
                </a:lnTo>
                <a:close/>
              </a:path>
              <a:path w="4197984" h="2640965">
                <a:moveTo>
                  <a:pt x="2294496" y="2350533"/>
                </a:moveTo>
                <a:lnTo>
                  <a:pt x="2287494" y="2347936"/>
                </a:lnTo>
                <a:lnTo>
                  <a:pt x="2283203" y="2342629"/>
                </a:lnTo>
                <a:lnTo>
                  <a:pt x="2281358" y="2334874"/>
                </a:lnTo>
                <a:lnTo>
                  <a:pt x="2281691" y="2324929"/>
                </a:lnTo>
                <a:lnTo>
                  <a:pt x="2291611" y="2324616"/>
                </a:lnTo>
                <a:lnTo>
                  <a:pt x="2294774" y="2331065"/>
                </a:lnTo>
                <a:lnTo>
                  <a:pt x="2294705" y="2334874"/>
                </a:lnTo>
                <a:lnTo>
                  <a:pt x="2294578" y="2342629"/>
                </a:lnTo>
                <a:lnTo>
                  <a:pt x="2294496" y="2350533"/>
                </a:lnTo>
                <a:close/>
              </a:path>
              <a:path w="4197984" h="2640965">
                <a:moveTo>
                  <a:pt x="3162244" y="1915507"/>
                </a:moveTo>
                <a:lnTo>
                  <a:pt x="3156490" y="1910871"/>
                </a:lnTo>
                <a:lnTo>
                  <a:pt x="3151857" y="1905106"/>
                </a:lnTo>
                <a:lnTo>
                  <a:pt x="3158734" y="1908614"/>
                </a:lnTo>
                <a:lnTo>
                  <a:pt x="3162244" y="1915507"/>
                </a:lnTo>
                <a:close/>
              </a:path>
              <a:path w="4197984" h="2640965">
                <a:moveTo>
                  <a:pt x="2928281" y="2171203"/>
                </a:moveTo>
                <a:lnTo>
                  <a:pt x="2923446" y="2168045"/>
                </a:lnTo>
                <a:lnTo>
                  <a:pt x="2917518" y="2165965"/>
                </a:lnTo>
                <a:lnTo>
                  <a:pt x="2909933" y="2164810"/>
                </a:lnTo>
                <a:lnTo>
                  <a:pt x="2902641" y="2164810"/>
                </a:lnTo>
                <a:lnTo>
                  <a:pt x="2906156" y="2150037"/>
                </a:lnTo>
                <a:lnTo>
                  <a:pt x="2915461" y="2148664"/>
                </a:lnTo>
                <a:lnTo>
                  <a:pt x="2924767" y="2156962"/>
                </a:lnTo>
                <a:lnTo>
                  <a:pt x="2928281" y="2171203"/>
                </a:lnTo>
                <a:close/>
              </a:path>
              <a:path w="4197984" h="2640965">
                <a:moveTo>
                  <a:pt x="3171540" y="1505109"/>
                </a:moveTo>
                <a:lnTo>
                  <a:pt x="3161791" y="1503655"/>
                </a:lnTo>
                <a:lnTo>
                  <a:pt x="3156614" y="1497628"/>
                </a:lnTo>
                <a:lnTo>
                  <a:pt x="3154097" y="1488941"/>
                </a:lnTo>
                <a:lnTo>
                  <a:pt x="3152333" y="1479505"/>
                </a:lnTo>
                <a:lnTo>
                  <a:pt x="3159439" y="1483597"/>
                </a:lnTo>
                <a:lnTo>
                  <a:pt x="3165859" y="1488382"/>
                </a:lnTo>
                <a:lnTo>
                  <a:pt x="3170318" y="1495129"/>
                </a:lnTo>
                <a:lnTo>
                  <a:pt x="3171540" y="1505109"/>
                </a:lnTo>
                <a:close/>
              </a:path>
              <a:path w="4197984" h="2640965">
                <a:moveTo>
                  <a:pt x="2915581" y="2317117"/>
                </a:moveTo>
                <a:lnTo>
                  <a:pt x="2915477" y="2305710"/>
                </a:lnTo>
                <a:lnTo>
                  <a:pt x="2922692" y="2310002"/>
                </a:lnTo>
                <a:lnTo>
                  <a:pt x="2920356" y="2316176"/>
                </a:lnTo>
                <a:lnTo>
                  <a:pt x="2915581" y="2317117"/>
                </a:lnTo>
                <a:close/>
              </a:path>
              <a:path w="4197984" h="2640965">
                <a:moveTo>
                  <a:pt x="2920721" y="2406742"/>
                </a:moveTo>
                <a:lnTo>
                  <a:pt x="2913143" y="2405473"/>
                </a:lnTo>
                <a:lnTo>
                  <a:pt x="2913135" y="2399161"/>
                </a:lnTo>
                <a:lnTo>
                  <a:pt x="2928283" y="2395387"/>
                </a:lnTo>
                <a:lnTo>
                  <a:pt x="2920721" y="2406742"/>
                </a:lnTo>
                <a:close/>
              </a:path>
              <a:path w="4197984" h="2640965">
                <a:moveTo>
                  <a:pt x="2912998" y="2342207"/>
                </a:moveTo>
                <a:lnTo>
                  <a:pt x="2909129" y="2341623"/>
                </a:lnTo>
                <a:lnTo>
                  <a:pt x="2915477" y="2337722"/>
                </a:lnTo>
                <a:lnTo>
                  <a:pt x="2911580" y="2330105"/>
                </a:lnTo>
                <a:lnTo>
                  <a:pt x="2911103" y="2327435"/>
                </a:lnTo>
                <a:lnTo>
                  <a:pt x="2910999" y="2326851"/>
                </a:lnTo>
                <a:lnTo>
                  <a:pt x="2914256" y="2327435"/>
                </a:lnTo>
                <a:lnTo>
                  <a:pt x="2921879" y="2331334"/>
                </a:lnTo>
                <a:lnTo>
                  <a:pt x="2919707" y="2338952"/>
                </a:lnTo>
                <a:lnTo>
                  <a:pt x="2912998" y="2342207"/>
                </a:lnTo>
                <a:close/>
              </a:path>
              <a:path w="4197984" h="2640965">
                <a:moveTo>
                  <a:pt x="3056297" y="1633217"/>
                </a:moveTo>
                <a:lnTo>
                  <a:pt x="3048266" y="1631629"/>
                </a:lnTo>
                <a:lnTo>
                  <a:pt x="3049881" y="1620389"/>
                </a:lnTo>
                <a:lnTo>
                  <a:pt x="3056297" y="1620389"/>
                </a:lnTo>
                <a:lnTo>
                  <a:pt x="3053617" y="1613484"/>
                </a:lnTo>
                <a:lnTo>
                  <a:pt x="3048128" y="1609371"/>
                </a:lnTo>
                <a:lnTo>
                  <a:pt x="3043523" y="1604366"/>
                </a:lnTo>
                <a:lnTo>
                  <a:pt x="3043494" y="1594783"/>
                </a:lnTo>
                <a:lnTo>
                  <a:pt x="3054265" y="1596824"/>
                </a:lnTo>
                <a:lnTo>
                  <a:pt x="3062123" y="1601771"/>
                </a:lnTo>
                <a:lnTo>
                  <a:pt x="3067068" y="1609625"/>
                </a:lnTo>
                <a:lnTo>
                  <a:pt x="3068662" y="1618061"/>
                </a:lnTo>
                <a:lnTo>
                  <a:pt x="3058224" y="1618061"/>
                </a:lnTo>
                <a:lnTo>
                  <a:pt x="3057041" y="1625401"/>
                </a:lnTo>
                <a:lnTo>
                  <a:pt x="3056297" y="1633217"/>
                </a:lnTo>
                <a:close/>
              </a:path>
              <a:path w="4197984" h="2640965">
                <a:moveTo>
                  <a:pt x="3069102" y="1620389"/>
                </a:moveTo>
                <a:lnTo>
                  <a:pt x="3058224" y="1618061"/>
                </a:lnTo>
                <a:lnTo>
                  <a:pt x="3068662" y="1618061"/>
                </a:lnTo>
                <a:lnTo>
                  <a:pt x="3069102" y="1620389"/>
                </a:lnTo>
                <a:close/>
              </a:path>
              <a:path w="4197984" h="2640965">
                <a:moveTo>
                  <a:pt x="2595390" y="2491448"/>
                </a:moveTo>
                <a:lnTo>
                  <a:pt x="2591779" y="2482514"/>
                </a:lnTo>
                <a:lnTo>
                  <a:pt x="2593606" y="2471117"/>
                </a:lnTo>
                <a:lnTo>
                  <a:pt x="2596326" y="2457079"/>
                </a:lnTo>
                <a:lnTo>
                  <a:pt x="2595390" y="2440221"/>
                </a:lnTo>
                <a:lnTo>
                  <a:pt x="2600790" y="2444409"/>
                </a:lnTo>
                <a:lnTo>
                  <a:pt x="2604399" y="2450397"/>
                </a:lnTo>
                <a:lnTo>
                  <a:pt x="2609905" y="2454500"/>
                </a:lnTo>
                <a:lnTo>
                  <a:pt x="2620638" y="2454500"/>
                </a:lnTo>
                <a:lnTo>
                  <a:pt x="2616732" y="2470461"/>
                </a:lnTo>
                <a:lnTo>
                  <a:pt x="2624488" y="2485044"/>
                </a:lnTo>
                <a:lnTo>
                  <a:pt x="2620997" y="2485044"/>
                </a:lnTo>
                <a:lnTo>
                  <a:pt x="2613853" y="2485904"/>
                </a:lnTo>
                <a:lnTo>
                  <a:pt x="2608427" y="2488480"/>
                </a:lnTo>
                <a:lnTo>
                  <a:pt x="2602884" y="2490940"/>
                </a:lnTo>
                <a:lnTo>
                  <a:pt x="2595390" y="2491448"/>
                </a:lnTo>
                <a:close/>
              </a:path>
              <a:path w="4197984" h="2640965">
                <a:moveTo>
                  <a:pt x="2620638" y="2454500"/>
                </a:moveTo>
                <a:lnTo>
                  <a:pt x="2609905" y="2454500"/>
                </a:lnTo>
                <a:lnTo>
                  <a:pt x="2620997" y="2453033"/>
                </a:lnTo>
                <a:lnTo>
                  <a:pt x="2620638" y="2454500"/>
                </a:lnTo>
                <a:close/>
              </a:path>
              <a:path w="4197984" h="2640965">
                <a:moveTo>
                  <a:pt x="2627402" y="2517056"/>
                </a:moveTo>
                <a:lnTo>
                  <a:pt x="2621025" y="2513821"/>
                </a:lnTo>
                <a:lnTo>
                  <a:pt x="2620288" y="2504948"/>
                </a:lnTo>
                <a:lnTo>
                  <a:pt x="2621507" y="2494126"/>
                </a:lnTo>
                <a:lnTo>
                  <a:pt x="2621045" y="2485904"/>
                </a:lnTo>
                <a:lnTo>
                  <a:pt x="2620997" y="2485044"/>
                </a:lnTo>
                <a:lnTo>
                  <a:pt x="2624488" y="2485044"/>
                </a:lnTo>
                <a:lnTo>
                  <a:pt x="2632327" y="2500053"/>
                </a:lnTo>
                <a:lnTo>
                  <a:pt x="2627402" y="2517056"/>
                </a:lnTo>
                <a:close/>
              </a:path>
              <a:path w="4197984" h="2640965">
                <a:moveTo>
                  <a:pt x="1551995" y="2163404"/>
                </a:moveTo>
                <a:lnTo>
                  <a:pt x="1551886" y="2151997"/>
                </a:lnTo>
                <a:lnTo>
                  <a:pt x="1559114" y="2156290"/>
                </a:lnTo>
                <a:lnTo>
                  <a:pt x="1556778" y="2162463"/>
                </a:lnTo>
                <a:lnTo>
                  <a:pt x="1551995" y="2163404"/>
                </a:lnTo>
                <a:close/>
              </a:path>
              <a:path w="4197984" h="2640965">
                <a:moveTo>
                  <a:pt x="1556631" y="2250648"/>
                </a:moveTo>
                <a:lnTo>
                  <a:pt x="1551688" y="2250648"/>
                </a:lnTo>
                <a:lnTo>
                  <a:pt x="1551783" y="2243221"/>
                </a:lnTo>
                <a:lnTo>
                  <a:pt x="1551886" y="2235253"/>
                </a:lnTo>
                <a:lnTo>
                  <a:pt x="1559111" y="2243221"/>
                </a:lnTo>
                <a:lnTo>
                  <a:pt x="1556631" y="2250648"/>
                </a:lnTo>
                <a:close/>
              </a:path>
              <a:path w="4197984" h="2640965">
                <a:moveTo>
                  <a:pt x="1635232" y="1945636"/>
                </a:moveTo>
                <a:lnTo>
                  <a:pt x="1635116" y="1934233"/>
                </a:lnTo>
                <a:lnTo>
                  <a:pt x="1642336" y="1938518"/>
                </a:lnTo>
                <a:lnTo>
                  <a:pt x="1640007" y="1944692"/>
                </a:lnTo>
                <a:lnTo>
                  <a:pt x="1635232" y="1945636"/>
                </a:lnTo>
                <a:close/>
              </a:path>
              <a:path w="4197984" h="2640965">
                <a:moveTo>
                  <a:pt x="1680033" y="2016083"/>
                </a:moveTo>
                <a:lnTo>
                  <a:pt x="1679919" y="2004680"/>
                </a:lnTo>
                <a:lnTo>
                  <a:pt x="1687148" y="2008969"/>
                </a:lnTo>
                <a:lnTo>
                  <a:pt x="1684814" y="2015141"/>
                </a:lnTo>
                <a:lnTo>
                  <a:pt x="1680033" y="2016083"/>
                </a:lnTo>
                <a:close/>
              </a:path>
              <a:path w="4197984" h="2640965">
                <a:moveTo>
                  <a:pt x="1635232" y="1548546"/>
                </a:moveTo>
                <a:lnTo>
                  <a:pt x="1635116" y="1537137"/>
                </a:lnTo>
                <a:lnTo>
                  <a:pt x="1642336" y="1541424"/>
                </a:lnTo>
                <a:lnTo>
                  <a:pt x="1640007" y="1547601"/>
                </a:lnTo>
                <a:lnTo>
                  <a:pt x="1635232" y="1548546"/>
                </a:lnTo>
                <a:close/>
              </a:path>
              <a:path w="4197984" h="2640965">
                <a:moveTo>
                  <a:pt x="1974409" y="1985475"/>
                </a:moveTo>
                <a:lnTo>
                  <a:pt x="1976927" y="1974926"/>
                </a:lnTo>
                <a:lnTo>
                  <a:pt x="1977766" y="1969459"/>
                </a:lnTo>
                <a:lnTo>
                  <a:pt x="1976927" y="1964006"/>
                </a:lnTo>
                <a:lnTo>
                  <a:pt x="1974409" y="1953464"/>
                </a:lnTo>
                <a:lnTo>
                  <a:pt x="1985480" y="1955697"/>
                </a:lnTo>
                <a:lnTo>
                  <a:pt x="1989171" y="1969459"/>
                </a:lnTo>
                <a:lnTo>
                  <a:pt x="1985480" y="1983226"/>
                </a:lnTo>
                <a:lnTo>
                  <a:pt x="1974409" y="1985475"/>
                </a:lnTo>
                <a:close/>
              </a:path>
              <a:path w="4197984" h="2640965">
                <a:moveTo>
                  <a:pt x="1519874" y="800586"/>
                </a:moveTo>
                <a:lnTo>
                  <a:pt x="1507071" y="800586"/>
                </a:lnTo>
                <a:lnTo>
                  <a:pt x="1507071" y="787777"/>
                </a:lnTo>
                <a:lnTo>
                  <a:pt x="1519874" y="787777"/>
                </a:lnTo>
                <a:lnTo>
                  <a:pt x="1519874" y="800586"/>
                </a:lnTo>
                <a:close/>
              </a:path>
              <a:path w="4197984" h="2640965">
                <a:moveTo>
                  <a:pt x="1532666" y="1364208"/>
                </a:moveTo>
                <a:lnTo>
                  <a:pt x="1525690" y="1360350"/>
                </a:lnTo>
                <a:lnTo>
                  <a:pt x="1526002" y="1352509"/>
                </a:lnTo>
                <a:lnTo>
                  <a:pt x="1529646" y="1344112"/>
                </a:lnTo>
                <a:lnTo>
                  <a:pt x="1532666" y="1338586"/>
                </a:lnTo>
                <a:lnTo>
                  <a:pt x="1541833" y="1342235"/>
                </a:lnTo>
                <a:lnTo>
                  <a:pt x="1550845" y="1346037"/>
                </a:lnTo>
                <a:lnTo>
                  <a:pt x="1558774" y="1350917"/>
                </a:lnTo>
                <a:lnTo>
                  <a:pt x="1536775" y="1350917"/>
                </a:lnTo>
                <a:lnTo>
                  <a:pt x="1532744" y="1363957"/>
                </a:lnTo>
                <a:lnTo>
                  <a:pt x="1532666" y="1364208"/>
                </a:lnTo>
                <a:close/>
              </a:path>
              <a:path w="4197984" h="2640965">
                <a:moveTo>
                  <a:pt x="1557024" y="1363957"/>
                </a:moveTo>
                <a:lnTo>
                  <a:pt x="1546300" y="1356324"/>
                </a:lnTo>
                <a:lnTo>
                  <a:pt x="1536560" y="1350917"/>
                </a:lnTo>
                <a:lnTo>
                  <a:pt x="1558774" y="1350917"/>
                </a:lnTo>
                <a:lnTo>
                  <a:pt x="1564691" y="1357801"/>
                </a:lnTo>
                <a:lnTo>
                  <a:pt x="1557024" y="1363957"/>
                </a:lnTo>
                <a:close/>
              </a:path>
              <a:path w="4197984" h="2640965">
                <a:moveTo>
                  <a:pt x="1686319" y="1581974"/>
                </a:moveTo>
                <a:lnTo>
                  <a:pt x="1667112" y="1581974"/>
                </a:lnTo>
                <a:lnTo>
                  <a:pt x="1667112" y="1562770"/>
                </a:lnTo>
                <a:lnTo>
                  <a:pt x="1676167" y="1563305"/>
                </a:lnTo>
                <a:lnTo>
                  <a:pt x="1682386" y="1566685"/>
                </a:lnTo>
                <a:lnTo>
                  <a:pt x="1685770" y="1572908"/>
                </a:lnTo>
                <a:lnTo>
                  <a:pt x="1686319" y="1581974"/>
                </a:lnTo>
                <a:close/>
              </a:path>
              <a:path w="4197984" h="2640965">
                <a:moveTo>
                  <a:pt x="1515057" y="1200255"/>
                </a:moveTo>
                <a:lnTo>
                  <a:pt x="1508598" y="1196714"/>
                </a:lnTo>
                <a:lnTo>
                  <a:pt x="1513472" y="1184875"/>
                </a:lnTo>
                <a:lnTo>
                  <a:pt x="1520723" y="1196106"/>
                </a:lnTo>
                <a:lnTo>
                  <a:pt x="1515057" y="1200255"/>
                </a:lnTo>
                <a:close/>
              </a:path>
              <a:path w="4197984" h="2640965">
                <a:moveTo>
                  <a:pt x="1532664" y="1287345"/>
                </a:moveTo>
                <a:lnTo>
                  <a:pt x="1525529" y="1286488"/>
                </a:lnTo>
                <a:lnTo>
                  <a:pt x="1520107" y="1283914"/>
                </a:lnTo>
                <a:lnTo>
                  <a:pt x="1514565" y="1281454"/>
                </a:lnTo>
                <a:lnTo>
                  <a:pt x="1507071" y="1280940"/>
                </a:lnTo>
                <a:lnTo>
                  <a:pt x="1512238" y="1271045"/>
                </a:lnTo>
                <a:lnTo>
                  <a:pt x="1522117" y="1269001"/>
                </a:lnTo>
                <a:lnTo>
                  <a:pt x="1530872" y="1274528"/>
                </a:lnTo>
                <a:lnTo>
                  <a:pt x="1532544" y="1286488"/>
                </a:lnTo>
                <a:lnTo>
                  <a:pt x="1532664" y="1287345"/>
                </a:lnTo>
                <a:close/>
              </a:path>
              <a:path w="4197984" h="2640965">
                <a:moveTo>
                  <a:pt x="1510586" y="455213"/>
                </a:moveTo>
                <a:lnTo>
                  <a:pt x="1504830" y="450578"/>
                </a:lnTo>
                <a:lnTo>
                  <a:pt x="1500194" y="444817"/>
                </a:lnTo>
                <a:lnTo>
                  <a:pt x="1507071" y="448327"/>
                </a:lnTo>
                <a:lnTo>
                  <a:pt x="1510586" y="455213"/>
                </a:lnTo>
                <a:close/>
              </a:path>
              <a:path w="4197984" h="2640965">
                <a:moveTo>
                  <a:pt x="1769566" y="1780506"/>
                </a:moveTo>
                <a:lnTo>
                  <a:pt x="1762306" y="1769294"/>
                </a:lnTo>
                <a:lnTo>
                  <a:pt x="1767970" y="1765150"/>
                </a:lnTo>
                <a:lnTo>
                  <a:pt x="1774431" y="1768685"/>
                </a:lnTo>
                <a:lnTo>
                  <a:pt x="1769566" y="1780506"/>
                </a:lnTo>
                <a:close/>
              </a:path>
              <a:path w="4197984" h="2640965">
                <a:moveTo>
                  <a:pt x="1756859" y="1689442"/>
                </a:moveTo>
                <a:lnTo>
                  <a:pt x="1756745" y="1678037"/>
                </a:lnTo>
                <a:lnTo>
                  <a:pt x="1763970" y="1682328"/>
                </a:lnTo>
                <a:lnTo>
                  <a:pt x="1761637" y="1688501"/>
                </a:lnTo>
                <a:lnTo>
                  <a:pt x="1756859" y="1689442"/>
                </a:lnTo>
                <a:close/>
              </a:path>
              <a:path w="4197984" h="2640965">
                <a:moveTo>
                  <a:pt x="1775967" y="2151999"/>
                </a:moveTo>
                <a:lnTo>
                  <a:pt x="1763164" y="2151999"/>
                </a:lnTo>
                <a:lnTo>
                  <a:pt x="1763164" y="2139190"/>
                </a:lnTo>
                <a:lnTo>
                  <a:pt x="1775967" y="2139190"/>
                </a:lnTo>
                <a:lnTo>
                  <a:pt x="1775967" y="2151999"/>
                </a:lnTo>
                <a:close/>
              </a:path>
              <a:path w="4197984" h="2640965">
                <a:moveTo>
                  <a:pt x="1731137" y="1895817"/>
                </a:moveTo>
                <a:lnTo>
                  <a:pt x="1726199" y="1891895"/>
                </a:lnTo>
                <a:lnTo>
                  <a:pt x="1726517" y="1887282"/>
                </a:lnTo>
                <a:lnTo>
                  <a:pt x="1729146" y="1882133"/>
                </a:lnTo>
                <a:lnTo>
                  <a:pt x="1731137" y="1876602"/>
                </a:lnTo>
                <a:lnTo>
                  <a:pt x="1736068" y="1880519"/>
                </a:lnTo>
                <a:lnTo>
                  <a:pt x="1735751" y="1885126"/>
                </a:lnTo>
                <a:lnTo>
                  <a:pt x="1733126" y="1890274"/>
                </a:lnTo>
                <a:lnTo>
                  <a:pt x="1731137" y="1895817"/>
                </a:lnTo>
                <a:close/>
              </a:path>
              <a:path w="4197984" h="2640965">
                <a:moveTo>
                  <a:pt x="1724843" y="2009690"/>
                </a:moveTo>
                <a:lnTo>
                  <a:pt x="1724734" y="1998286"/>
                </a:lnTo>
                <a:lnTo>
                  <a:pt x="1731962" y="2002571"/>
                </a:lnTo>
                <a:lnTo>
                  <a:pt x="1729625" y="2008746"/>
                </a:lnTo>
                <a:lnTo>
                  <a:pt x="1724843" y="2009690"/>
                </a:lnTo>
                <a:close/>
              </a:path>
              <a:path w="4197984" h="2640965">
                <a:moveTo>
                  <a:pt x="1777590" y="2030197"/>
                </a:moveTo>
                <a:lnTo>
                  <a:pt x="1763183" y="2030197"/>
                </a:lnTo>
                <a:lnTo>
                  <a:pt x="1764927" y="2020862"/>
                </a:lnTo>
                <a:lnTo>
                  <a:pt x="1767441" y="2012173"/>
                </a:lnTo>
                <a:lnTo>
                  <a:pt x="1772615" y="2006142"/>
                </a:lnTo>
                <a:lnTo>
                  <a:pt x="1782356" y="2004680"/>
                </a:lnTo>
                <a:lnTo>
                  <a:pt x="1787878" y="2014481"/>
                </a:lnTo>
                <a:lnTo>
                  <a:pt x="1786059" y="2023956"/>
                </a:lnTo>
                <a:lnTo>
                  <a:pt x="1777590" y="2030197"/>
                </a:lnTo>
                <a:close/>
              </a:path>
              <a:path w="4197984" h="2640965">
                <a:moveTo>
                  <a:pt x="1737539" y="1761307"/>
                </a:moveTo>
                <a:lnTo>
                  <a:pt x="1724733" y="1761307"/>
                </a:lnTo>
                <a:lnTo>
                  <a:pt x="1724733" y="1748495"/>
                </a:lnTo>
                <a:lnTo>
                  <a:pt x="1737539" y="1748495"/>
                </a:lnTo>
                <a:lnTo>
                  <a:pt x="1737539" y="1761307"/>
                </a:lnTo>
                <a:close/>
              </a:path>
              <a:path w="4197984" h="2640965">
                <a:moveTo>
                  <a:pt x="1788758" y="2113584"/>
                </a:moveTo>
                <a:lnTo>
                  <a:pt x="1781545" y="2101873"/>
                </a:lnTo>
                <a:lnTo>
                  <a:pt x="1784195" y="2092921"/>
                </a:lnTo>
                <a:lnTo>
                  <a:pt x="1789127" y="2094301"/>
                </a:lnTo>
                <a:lnTo>
                  <a:pt x="1788758" y="2113584"/>
                </a:lnTo>
                <a:close/>
              </a:path>
              <a:path w="4197984" h="2640965">
                <a:moveTo>
                  <a:pt x="3696470" y="986339"/>
                </a:moveTo>
                <a:lnTo>
                  <a:pt x="3683694" y="986339"/>
                </a:lnTo>
                <a:lnTo>
                  <a:pt x="3683694" y="973531"/>
                </a:lnTo>
                <a:lnTo>
                  <a:pt x="3696470" y="973531"/>
                </a:lnTo>
                <a:lnTo>
                  <a:pt x="3696470" y="986339"/>
                </a:lnTo>
                <a:close/>
              </a:path>
              <a:path w="4197984" h="2640965">
                <a:moveTo>
                  <a:pt x="3677294" y="1825360"/>
                </a:moveTo>
                <a:lnTo>
                  <a:pt x="3670299" y="1821503"/>
                </a:lnTo>
                <a:lnTo>
                  <a:pt x="3670602" y="1813661"/>
                </a:lnTo>
                <a:lnTo>
                  <a:pt x="3674251" y="1805263"/>
                </a:lnTo>
                <a:lnTo>
                  <a:pt x="3677294" y="1799737"/>
                </a:lnTo>
                <a:lnTo>
                  <a:pt x="3684271" y="1803596"/>
                </a:lnTo>
                <a:lnTo>
                  <a:pt x="3683962" y="1811437"/>
                </a:lnTo>
                <a:lnTo>
                  <a:pt x="3680320" y="1819835"/>
                </a:lnTo>
                <a:lnTo>
                  <a:pt x="3677294" y="1825360"/>
                </a:lnTo>
                <a:close/>
              </a:path>
              <a:path w="4197984" h="2640965">
                <a:moveTo>
                  <a:pt x="3217012" y="1715208"/>
                </a:moveTo>
                <a:lnTo>
                  <a:pt x="3210725" y="1713620"/>
                </a:lnTo>
                <a:lnTo>
                  <a:pt x="3216357" y="1703660"/>
                </a:lnTo>
                <a:lnTo>
                  <a:pt x="3222972" y="1711022"/>
                </a:lnTo>
                <a:lnTo>
                  <a:pt x="3217012" y="1715208"/>
                </a:lnTo>
                <a:close/>
              </a:path>
              <a:path w="4197984" h="2640965">
                <a:moveTo>
                  <a:pt x="3299588" y="1108013"/>
                </a:moveTo>
                <a:lnTo>
                  <a:pt x="3293338" y="1100457"/>
                </a:lnTo>
                <a:lnTo>
                  <a:pt x="3297415" y="1091349"/>
                </a:lnTo>
                <a:lnTo>
                  <a:pt x="3305773" y="1082570"/>
                </a:lnTo>
                <a:lnTo>
                  <a:pt x="3312362" y="1076001"/>
                </a:lnTo>
                <a:lnTo>
                  <a:pt x="3318414" y="1075370"/>
                </a:lnTo>
                <a:lnTo>
                  <a:pt x="3313544" y="1084427"/>
                </a:lnTo>
                <a:lnTo>
                  <a:pt x="3304889" y="1097274"/>
                </a:lnTo>
                <a:lnTo>
                  <a:pt x="3299588" y="1108013"/>
                </a:lnTo>
                <a:close/>
              </a:path>
              <a:path w="4197984" h="2640965">
                <a:moveTo>
                  <a:pt x="3293182" y="1492313"/>
                </a:moveTo>
                <a:lnTo>
                  <a:pt x="3273975" y="1492313"/>
                </a:lnTo>
                <a:lnTo>
                  <a:pt x="3277354" y="1487154"/>
                </a:lnTo>
                <a:lnTo>
                  <a:pt x="3280644" y="1481907"/>
                </a:lnTo>
                <a:lnTo>
                  <a:pt x="3280416" y="1474301"/>
                </a:lnTo>
                <a:lnTo>
                  <a:pt x="3280380" y="1473098"/>
                </a:lnTo>
                <a:lnTo>
                  <a:pt x="3285567" y="1474301"/>
                </a:lnTo>
                <a:lnTo>
                  <a:pt x="3286745" y="1479505"/>
                </a:lnTo>
                <a:lnTo>
                  <a:pt x="3293182" y="1479505"/>
                </a:lnTo>
                <a:lnTo>
                  <a:pt x="3293182" y="1492313"/>
                </a:lnTo>
                <a:close/>
              </a:path>
              <a:path w="4197984" h="2640965">
                <a:moveTo>
                  <a:pt x="3217012" y="1644754"/>
                </a:moveTo>
                <a:lnTo>
                  <a:pt x="3210725" y="1643169"/>
                </a:lnTo>
                <a:lnTo>
                  <a:pt x="3216357" y="1633217"/>
                </a:lnTo>
                <a:lnTo>
                  <a:pt x="3222972" y="1640570"/>
                </a:lnTo>
                <a:lnTo>
                  <a:pt x="3217012" y="1644754"/>
                </a:lnTo>
                <a:close/>
              </a:path>
              <a:path w="4197984" h="2640965">
                <a:moveTo>
                  <a:pt x="3249767" y="1565841"/>
                </a:moveTo>
                <a:lnTo>
                  <a:pt x="3242924" y="1562547"/>
                </a:lnTo>
                <a:lnTo>
                  <a:pt x="3248368" y="1556367"/>
                </a:lnTo>
                <a:lnTo>
                  <a:pt x="3255911" y="1564398"/>
                </a:lnTo>
                <a:lnTo>
                  <a:pt x="3249767" y="1565841"/>
                </a:lnTo>
                <a:close/>
              </a:path>
              <a:path w="4197984" h="2640965">
                <a:moveTo>
                  <a:pt x="3277629" y="1573831"/>
                </a:moveTo>
                <a:lnTo>
                  <a:pt x="3274778" y="1565076"/>
                </a:lnTo>
                <a:lnTo>
                  <a:pt x="3277928" y="1558364"/>
                </a:lnTo>
                <a:lnTo>
                  <a:pt x="3286782" y="1569162"/>
                </a:lnTo>
                <a:lnTo>
                  <a:pt x="3277629" y="1573831"/>
                </a:lnTo>
                <a:close/>
              </a:path>
              <a:path w="4197984" h="2640965">
                <a:moveTo>
                  <a:pt x="3241964" y="1479505"/>
                </a:moveTo>
                <a:lnTo>
                  <a:pt x="3235697" y="1474909"/>
                </a:lnTo>
                <a:lnTo>
                  <a:pt x="3234252" y="1463599"/>
                </a:lnTo>
                <a:lnTo>
                  <a:pt x="3238265" y="1453833"/>
                </a:lnTo>
                <a:lnTo>
                  <a:pt x="3248367" y="1453833"/>
                </a:lnTo>
                <a:lnTo>
                  <a:pt x="3248788" y="1462309"/>
                </a:lnTo>
                <a:lnTo>
                  <a:pt x="3246933" y="1468465"/>
                </a:lnTo>
                <a:lnTo>
                  <a:pt x="3244194" y="1473731"/>
                </a:lnTo>
                <a:lnTo>
                  <a:pt x="3241964" y="1479505"/>
                </a:lnTo>
                <a:close/>
              </a:path>
              <a:path w="4197984" h="2640965">
                <a:moveTo>
                  <a:pt x="3434673" y="908213"/>
                </a:moveTo>
                <a:lnTo>
                  <a:pt x="3428387" y="906631"/>
                </a:lnTo>
                <a:lnTo>
                  <a:pt x="3434006" y="896681"/>
                </a:lnTo>
                <a:lnTo>
                  <a:pt x="3440626" y="904029"/>
                </a:lnTo>
                <a:lnTo>
                  <a:pt x="3434673" y="908213"/>
                </a:lnTo>
                <a:close/>
              </a:path>
              <a:path w="4197984" h="2640965">
                <a:moveTo>
                  <a:pt x="3335103" y="1204572"/>
                </a:moveTo>
                <a:lnTo>
                  <a:pt x="3329341" y="1199937"/>
                </a:lnTo>
                <a:lnTo>
                  <a:pt x="3324708" y="1194176"/>
                </a:lnTo>
                <a:lnTo>
                  <a:pt x="3331599" y="1197685"/>
                </a:lnTo>
                <a:lnTo>
                  <a:pt x="3335103" y="1204572"/>
                </a:lnTo>
                <a:close/>
              </a:path>
              <a:path w="4197984" h="2640965">
                <a:moveTo>
                  <a:pt x="3344401" y="710927"/>
                </a:moveTo>
                <a:lnTo>
                  <a:pt x="3333798" y="703853"/>
                </a:lnTo>
                <a:lnTo>
                  <a:pt x="3332019" y="689982"/>
                </a:lnTo>
                <a:lnTo>
                  <a:pt x="3338033" y="676976"/>
                </a:lnTo>
                <a:lnTo>
                  <a:pt x="3350806" y="672496"/>
                </a:lnTo>
                <a:lnTo>
                  <a:pt x="3349212" y="682116"/>
                </a:lnTo>
                <a:lnTo>
                  <a:pt x="3345934" y="689982"/>
                </a:lnTo>
                <a:lnTo>
                  <a:pt x="3343460" y="698789"/>
                </a:lnTo>
                <a:lnTo>
                  <a:pt x="3344401" y="710927"/>
                </a:lnTo>
                <a:close/>
              </a:path>
              <a:path w="4197984" h="2640965">
                <a:moveTo>
                  <a:pt x="2339298" y="76850"/>
                </a:moveTo>
                <a:lnTo>
                  <a:pt x="2326492" y="76850"/>
                </a:lnTo>
                <a:lnTo>
                  <a:pt x="2326492" y="64054"/>
                </a:lnTo>
                <a:lnTo>
                  <a:pt x="2339298" y="64054"/>
                </a:lnTo>
                <a:lnTo>
                  <a:pt x="2339298" y="76850"/>
                </a:lnTo>
                <a:close/>
              </a:path>
              <a:path w="4197984" h="2640965">
                <a:moveTo>
                  <a:pt x="2336418" y="109362"/>
                </a:moveTo>
                <a:lnTo>
                  <a:pt x="2330661" y="104724"/>
                </a:lnTo>
                <a:lnTo>
                  <a:pt x="2326022" y="98966"/>
                </a:lnTo>
                <a:lnTo>
                  <a:pt x="2332896" y="102484"/>
                </a:lnTo>
                <a:lnTo>
                  <a:pt x="2336418" y="109362"/>
                </a:lnTo>
                <a:close/>
              </a:path>
              <a:path w="4197984" h="2640965">
                <a:moveTo>
                  <a:pt x="2627402" y="1441056"/>
                </a:moveTo>
                <a:lnTo>
                  <a:pt x="2622811" y="1436670"/>
                </a:lnTo>
                <a:lnTo>
                  <a:pt x="2625837" y="1428170"/>
                </a:lnTo>
                <a:lnTo>
                  <a:pt x="2634440" y="1421313"/>
                </a:lnTo>
                <a:lnTo>
                  <a:pt x="2646578" y="1421855"/>
                </a:lnTo>
                <a:lnTo>
                  <a:pt x="2647424" y="1432308"/>
                </a:lnTo>
                <a:lnTo>
                  <a:pt x="2639768" y="1434248"/>
                </a:lnTo>
                <a:lnTo>
                  <a:pt x="2630723" y="1434792"/>
                </a:lnTo>
                <a:lnTo>
                  <a:pt x="2627402" y="1441056"/>
                </a:lnTo>
                <a:close/>
              </a:path>
              <a:path w="4197984" h="2640965">
                <a:moveTo>
                  <a:pt x="2678621" y="979935"/>
                </a:moveTo>
                <a:lnTo>
                  <a:pt x="2681205" y="972927"/>
                </a:lnTo>
                <a:lnTo>
                  <a:pt x="2686509" y="968629"/>
                </a:lnTo>
                <a:lnTo>
                  <a:pt x="2694264" y="966777"/>
                </a:lnTo>
                <a:lnTo>
                  <a:pt x="2704201" y="967109"/>
                </a:lnTo>
                <a:lnTo>
                  <a:pt x="2700105" y="972609"/>
                </a:lnTo>
                <a:lnTo>
                  <a:pt x="2694302" y="976407"/>
                </a:lnTo>
                <a:lnTo>
                  <a:pt x="2687054" y="978763"/>
                </a:lnTo>
                <a:lnTo>
                  <a:pt x="2678621" y="979935"/>
                </a:lnTo>
                <a:close/>
              </a:path>
              <a:path w="4197984" h="2640965">
                <a:moveTo>
                  <a:pt x="2640177" y="1018352"/>
                </a:moveTo>
                <a:lnTo>
                  <a:pt x="2633266" y="1007009"/>
                </a:lnTo>
                <a:lnTo>
                  <a:pt x="2639266" y="996547"/>
                </a:lnTo>
                <a:lnTo>
                  <a:pt x="2650522" y="987382"/>
                </a:lnTo>
                <a:lnTo>
                  <a:pt x="2659383" y="979935"/>
                </a:lnTo>
                <a:lnTo>
                  <a:pt x="2665958" y="989366"/>
                </a:lnTo>
                <a:lnTo>
                  <a:pt x="2671048" y="1000289"/>
                </a:lnTo>
                <a:lnTo>
                  <a:pt x="2673975" y="1005635"/>
                </a:lnTo>
                <a:lnTo>
                  <a:pt x="2649922" y="1005635"/>
                </a:lnTo>
                <a:lnTo>
                  <a:pt x="2640177" y="1018352"/>
                </a:lnTo>
                <a:close/>
              </a:path>
              <a:path w="4197984" h="2640965">
                <a:moveTo>
                  <a:pt x="2674293" y="1022337"/>
                </a:moveTo>
                <a:lnTo>
                  <a:pt x="2661944" y="1012531"/>
                </a:lnTo>
                <a:lnTo>
                  <a:pt x="2649922" y="1005635"/>
                </a:lnTo>
                <a:lnTo>
                  <a:pt x="2673975" y="1005635"/>
                </a:lnTo>
                <a:lnTo>
                  <a:pt x="2676715" y="1010639"/>
                </a:lnTo>
                <a:lnTo>
                  <a:pt x="2685022" y="1018352"/>
                </a:lnTo>
                <a:lnTo>
                  <a:pt x="2674293" y="1022337"/>
                </a:lnTo>
                <a:close/>
              </a:path>
              <a:path w="4197984" h="2640965">
                <a:moveTo>
                  <a:pt x="2765331" y="922762"/>
                </a:moveTo>
                <a:lnTo>
                  <a:pt x="2759577" y="918127"/>
                </a:lnTo>
                <a:lnTo>
                  <a:pt x="2754944" y="912370"/>
                </a:lnTo>
                <a:lnTo>
                  <a:pt x="2761821" y="915882"/>
                </a:lnTo>
                <a:lnTo>
                  <a:pt x="2765331" y="922762"/>
                </a:lnTo>
                <a:close/>
              </a:path>
              <a:path w="4197984" h="2640965">
                <a:moveTo>
                  <a:pt x="2614597" y="1511513"/>
                </a:moveTo>
                <a:lnTo>
                  <a:pt x="2607747" y="1506369"/>
                </a:lnTo>
                <a:lnTo>
                  <a:pt x="2607681" y="1502464"/>
                </a:lnTo>
                <a:lnTo>
                  <a:pt x="2607578" y="1496349"/>
                </a:lnTo>
                <a:lnTo>
                  <a:pt x="2610918" y="1485909"/>
                </a:lnTo>
                <a:lnTo>
                  <a:pt x="2614597" y="1479505"/>
                </a:lnTo>
                <a:lnTo>
                  <a:pt x="2621973" y="1485186"/>
                </a:lnTo>
                <a:lnTo>
                  <a:pt x="2620193" y="1493263"/>
                </a:lnTo>
                <a:lnTo>
                  <a:pt x="2615616" y="1502464"/>
                </a:lnTo>
                <a:lnTo>
                  <a:pt x="2614597" y="1511513"/>
                </a:lnTo>
                <a:close/>
              </a:path>
              <a:path w="4197984" h="2640965">
                <a:moveTo>
                  <a:pt x="2614706" y="1612593"/>
                </a:moveTo>
                <a:lnTo>
                  <a:pt x="2614597" y="1601190"/>
                </a:lnTo>
                <a:lnTo>
                  <a:pt x="2621824" y="1605475"/>
                </a:lnTo>
                <a:lnTo>
                  <a:pt x="2619488" y="1611649"/>
                </a:lnTo>
                <a:lnTo>
                  <a:pt x="2614706" y="1612593"/>
                </a:lnTo>
                <a:close/>
              </a:path>
              <a:path w="4197984" h="2640965">
                <a:moveTo>
                  <a:pt x="2576170" y="1312982"/>
                </a:moveTo>
                <a:lnTo>
                  <a:pt x="2575682" y="1302937"/>
                </a:lnTo>
                <a:lnTo>
                  <a:pt x="2575557" y="1300360"/>
                </a:lnTo>
                <a:lnTo>
                  <a:pt x="2572135" y="1291233"/>
                </a:lnTo>
                <a:lnTo>
                  <a:pt x="2570730" y="1283369"/>
                </a:lnTo>
                <a:lnTo>
                  <a:pt x="2576170" y="1274536"/>
                </a:lnTo>
                <a:lnTo>
                  <a:pt x="2582787" y="1282800"/>
                </a:lnTo>
                <a:lnTo>
                  <a:pt x="2582247" y="1282800"/>
                </a:lnTo>
                <a:lnTo>
                  <a:pt x="2588717" y="1283369"/>
                </a:lnTo>
                <a:lnTo>
                  <a:pt x="2599088" y="1283369"/>
                </a:lnTo>
                <a:lnTo>
                  <a:pt x="2608195" y="1287345"/>
                </a:lnTo>
                <a:lnTo>
                  <a:pt x="2600420" y="1293996"/>
                </a:lnTo>
                <a:lnTo>
                  <a:pt x="2594939" y="1302937"/>
                </a:lnTo>
                <a:lnTo>
                  <a:pt x="2588080" y="1310491"/>
                </a:lnTo>
                <a:lnTo>
                  <a:pt x="2576170" y="1312982"/>
                </a:lnTo>
                <a:close/>
              </a:path>
              <a:path w="4197984" h="2640965">
                <a:moveTo>
                  <a:pt x="2599088" y="1283369"/>
                </a:moveTo>
                <a:lnTo>
                  <a:pt x="2590731" y="1283369"/>
                </a:lnTo>
                <a:lnTo>
                  <a:pt x="2597784" y="1282800"/>
                </a:lnTo>
                <a:lnTo>
                  <a:pt x="2599088" y="1283369"/>
                </a:lnTo>
                <a:close/>
              </a:path>
              <a:path w="4197984" h="2640965">
                <a:moveTo>
                  <a:pt x="2480147" y="1312981"/>
                </a:moveTo>
                <a:lnTo>
                  <a:pt x="2482399" y="1304557"/>
                </a:lnTo>
                <a:lnTo>
                  <a:pt x="2491395" y="1302896"/>
                </a:lnTo>
                <a:lnTo>
                  <a:pt x="2492938" y="1293750"/>
                </a:lnTo>
                <a:lnTo>
                  <a:pt x="2499527" y="1298650"/>
                </a:lnTo>
                <a:lnTo>
                  <a:pt x="2497470" y="1306451"/>
                </a:lnTo>
                <a:lnTo>
                  <a:pt x="2489950" y="1312709"/>
                </a:lnTo>
                <a:lnTo>
                  <a:pt x="2480147" y="1312981"/>
                </a:lnTo>
                <a:close/>
              </a:path>
              <a:path w="4197984" h="2640965">
                <a:moveTo>
                  <a:pt x="2806639" y="217751"/>
                </a:moveTo>
                <a:lnTo>
                  <a:pt x="2807838" y="207745"/>
                </a:lnTo>
                <a:lnTo>
                  <a:pt x="2811639" y="200343"/>
                </a:lnTo>
                <a:lnTo>
                  <a:pt x="2816140" y="193643"/>
                </a:lnTo>
                <a:lnTo>
                  <a:pt x="2819441" y="185738"/>
                </a:lnTo>
                <a:lnTo>
                  <a:pt x="2830304" y="193075"/>
                </a:lnTo>
                <a:lnTo>
                  <a:pt x="2828623" y="203479"/>
                </a:lnTo>
                <a:lnTo>
                  <a:pt x="2819150" y="213015"/>
                </a:lnTo>
                <a:lnTo>
                  <a:pt x="2806639" y="217751"/>
                </a:lnTo>
                <a:close/>
              </a:path>
              <a:path w="4197984" h="2640965">
                <a:moveTo>
                  <a:pt x="2813040" y="570026"/>
                </a:moveTo>
                <a:lnTo>
                  <a:pt x="2806050" y="566168"/>
                </a:lnTo>
                <a:lnTo>
                  <a:pt x="2806360" y="558325"/>
                </a:lnTo>
                <a:lnTo>
                  <a:pt x="2810010" y="549923"/>
                </a:lnTo>
                <a:lnTo>
                  <a:pt x="2813040" y="544388"/>
                </a:lnTo>
                <a:lnTo>
                  <a:pt x="2820271" y="548499"/>
                </a:lnTo>
                <a:lnTo>
                  <a:pt x="2817941" y="554316"/>
                </a:lnTo>
                <a:lnTo>
                  <a:pt x="2813160" y="561579"/>
                </a:lnTo>
                <a:lnTo>
                  <a:pt x="2813040" y="570026"/>
                </a:lnTo>
                <a:close/>
              </a:path>
              <a:path w="4197984" h="2640965">
                <a:moveTo>
                  <a:pt x="2761821" y="1031162"/>
                </a:moveTo>
                <a:lnTo>
                  <a:pt x="2754558" y="1029963"/>
                </a:lnTo>
                <a:lnTo>
                  <a:pt x="2758264" y="1024728"/>
                </a:lnTo>
                <a:lnTo>
                  <a:pt x="2761823" y="1024728"/>
                </a:lnTo>
                <a:lnTo>
                  <a:pt x="2762679" y="1014287"/>
                </a:lnTo>
                <a:lnTo>
                  <a:pt x="2759622" y="1007745"/>
                </a:lnTo>
                <a:lnTo>
                  <a:pt x="2756071" y="1001707"/>
                </a:lnTo>
                <a:lnTo>
                  <a:pt x="2755446" y="992746"/>
                </a:lnTo>
                <a:lnTo>
                  <a:pt x="2764387" y="1002048"/>
                </a:lnTo>
                <a:lnTo>
                  <a:pt x="2771261" y="1012448"/>
                </a:lnTo>
                <a:lnTo>
                  <a:pt x="2771820" y="1022601"/>
                </a:lnTo>
                <a:lnTo>
                  <a:pt x="2761821" y="1031162"/>
                </a:lnTo>
                <a:close/>
              </a:path>
              <a:path w="4197984" h="2640965">
                <a:moveTo>
                  <a:pt x="2766823" y="957373"/>
                </a:moveTo>
                <a:lnTo>
                  <a:pt x="2760679" y="955931"/>
                </a:lnTo>
                <a:lnTo>
                  <a:pt x="2768222" y="947893"/>
                </a:lnTo>
                <a:lnTo>
                  <a:pt x="2773666" y="954075"/>
                </a:lnTo>
                <a:lnTo>
                  <a:pt x="2766823" y="957373"/>
                </a:lnTo>
                <a:close/>
              </a:path>
              <a:path w="4197984" h="2640965">
                <a:moveTo>
                  <a:pt x="2776037" y="361741"/>
                </a:moveTo>
                <a:lnTo>
                  <a:pt x="2769186" y="358443"/>
                </a:lnTo>
                <a:lnTo>
                  <a:pt x="2774626" y="352261"/>
                </a:lnTo>
                <a:lnTo>
                  <a:pt x="2782183" y="360299"/>
                </a:lnTo>
                <a:lnTo>
                  <a:pt x="2776037" y="361741"/>
                </a:lnTo>
                <a:close/>
              </a:path>
              <a:path w="4197984" h="2640965">
                <a:moveTo>
                  <a:pt x="2667832" y="1087461"/>
                </a:moveTo>
                <a:lnTo>
                  <a:pt x="2659383" y="1082405"/>
                </a:lnTo>
                <a:lnTo>
                  <a:pt x="2661985" y="1075397"/>
                </a:lnTo>
                <a:lnTo>
                  <a:pt x="2667301" y="1071100"/>
                </a:lnTo>
                <a:lnTo>
                  <a:pt x="2675068" y="1069253"/>
                </a:lnTo>
                <a:lnTo>
                  <a:pt x="2685022" y="1069594"/>
                </a:lnTo>
                <a:lnTo>
                  <a:pt x="2683609" y="1081428"/>
                </a:lnTo>
                <a:lnTo>
                  <a:pt x="2676893" y="1087259"/>
                </a:lnTo>
                <a:lnTo>
                  <a:pt x="2667832" y="1087461"/>
                </a:lnTo>
                <a:close/>
              </a:path>
              <a:path w="4197984" h="2640965">
                <a:moveTo>
                  <a:pt x="2403322" y="1043957"/>
                </a:moveTo>
                <a:lnTo>
                  <a:pt x="2403750" y="1036399"/>
                </a:lnTo>
                <a:lnTo>
                  <a:pt x="2408187" y="1032834"/>
                </a:lnTo>
                <a:lnTo>
                  <a:pt x="2413396" y="1030030"/>
                </a:lnTo>
                <a:lnTo>
                  <a:pt x="2416140" y="1024757"/>
                </a:lnTo>
                <a:lnTo>
                  <a:pt x="2420814" y="1027749"/>
                </a:lnTo>
                <a:lnTo>
                  <a:pt x="2418967" y="1035758"/>
                </a:lnTo>
                <a:lnTo>
                  <a:pt x="2412502" y="1043067"/>
                </a:lnTo>
                <a:lnTo>
                  <a:pt x="2403322" y="1043957"/>
                </a:lnTo>
                <a:close/>
              </a:path>
              <a:path w="4197984" h="2640965">
                <a:moveTo>
                  <a:pt x="2366683" y="729498"/>
                </a:moveTo>
                <a:lnTo>
                  <a:pt x="2371325" y="723739"/>
                </a:lnTo>
                <a:lnTo>
                  <a:pt x="2377075" y="719097"/>
                </a:lnTo>
                <a:lnTo>
                  <a:pt x="2372064" y="724483"/>
                </a:lnTo>
                <a:lnTo>
                  <a:pt x="2366683" y="729498"/>
                </a:lnTo>
                <a:close/>
              </a:path>
              <a:path w="4197984" h="2640965">
                <a:moveTo>
                  <a:pt x="2390517" y="851829"/>
                </a:moveTo>
                <a:lnTo>
                  <a:pt x="2382647" y="849040"/>
                </a:lnTo>
                <a:lnTo>
                  <a:pt x="2377356" y="843630"/>
                </a:lnTo>
                <a:lnTo>
                  <a:pt x="2377716" y="832943"/>
                </a:lnTo>
                <a:lnTo>
                  <a:pt x="2377726" y="832628"/>
                </a:lnTo>
                <a:lnTo>
                  <a:pt x="2385394" y="832943"/>
                </a:lnTo>
                <a:lnTo>
                  <a:pt x="2389013" y="837325"/>
                </a:lnTo>
                <a:lnTo>
                  <a:pt x="2390095" y="843630"/>
                </a:lnTo>
                <a:lnTo>
                  <a:pt x="2390186" y="844159"/>
                </a:lnTo>
                <a:lnTo>
                  <a:pt x="2390397" y="849040"/>
                </a:lnTo>
                <a:lnTo>
                  <a:pt x="2390517" y="851829"/>
                </a:lnTo>
                <a:close/>
              </a:path>
              <a:path w="4197984" h="2640965">
                <a:moveTo>
                  <a:pt x="2376009" y="886631"/>
                </a:moveTo>
                <a:lnTo>
                  <a:pt x="2371127" y="886448"/>
                </a:lnTo>
                <a:lnTo>
                  <a:pt x="2371222" y="879021"/>
                </a:lnTo>
                <a:lnTo>
                  <a:pt x="2371325" y="871046"/>
                </a:lnTo>
                <a:lnTo>
                  <a:pt x="2378550" y="879021"/>
                </a:lnTo>
                <a:lnTo>
                  <a:pt x="2376070" y="886448"/>
                </a:lnTo>
                <a:lnTo>
                  <a:pt x="2376009" y="886631"/>
                </a:lnTo>
                <a:close/>
              </a:path>
              <a:path w="4197984" h="2640965">
                <a:moveTo>
                  <a:pt x="2377726" y="928692"/>
                </a:moveTo>
                <a:lnTo>
                  <a:pt x="2372690" y="925697"/>
                </a:lnTo>
                <a:lnTo>
                  <a:pt x="2376076" y="917682"/>
                </a:lnTo>
                <a:lnTo>
                  <a:pt x="2377087" y="910368"/>
                </a:lnTo>
                <a:lnTo>
                  <a:pt x="2364921" y="909476"/>
                </a:lnTo>
                <a:lnTo>
                  <a:pt x="2374627" y="903354"/>
                </a:lnTo>
                <a:lnTo>
                  <a:pt x="2385544" y="902568"/>
                </a:lnTo>
                <a:lnTo>
                  <a:pt x="2395750" y="897226"/>
                </a:lnTo>
                <a:lnTo>
                  <a:pt x="2403321" y="877434"/>
                </a:lnTo>
                <a:lnTo>
                  <a:pt x="2415217" y="891897"/>
                </a:lnTo>
                <a:lnTo>
                  <a:pt x="2415129" y="897226"/>
                </a:lnTo>
                <a:lnTo>
                  <a:pt x="2415080" y="900211"/>
                </a:lnTo>
                <a:lnTo>
                  <a:pt x="2409064" y="909951"/>
                </a:lnTo>
                <a:lnTo>
                  <a:pt x="2405078" y="922958"/>
                </a:lnTo>
                <a:lnTo>
                  <a:pt x="2380325" y="922958"/>
                </a:lnTo>
                <a:lnTo>
                  <a:pt x="2377726" y="928692"/>
                </a:lnTo>
                <a:close/>
              </a:path>
              <a:path w="4197984" h="2640965">
                <a:moveTo>
                  <a:pt x="2393387" y="930073"/>
                </a:moveTo>
                <a:lnTo>
                  <a:pt x="2385459" y="925697"/>
                </a:lnTo>
                <a:lnTo>
                  <a:pt x="2380325" y="922958"/>
                </a:lnTo>
                <a:lnTo>
                  <a:pt x="2405078" y="922958"/>
                </a:lnTo>
                <a:lnTo>
                  <a:pt x="2403321" y="928692"/>
                </a:lnTo>
                <a:lnTo>
                  <a:pt x="2393387" y="930073"/>
                </a:lnTo>
                <a:close/>
              </a:path>
              <a:path w="4197984" h="2640965">
                <a:moveTo>
                  <a:pt x="2397039" y="120276"/>
                </a:moveTo>
                <a:lnTo>
                  <a:pt x="2396917" y="108872"/>
                </a:lnTo>
                <a:lnTo>
                  <a:pt x="2404150" y="113157"/>
                </a:lnTo>
                <a:lnTo>
                  <a:pt x="2401821" y="119332"/>
                </a:lnTo>
                <a:lnTo>
                  <a:pt x="2397039" y="120276"/>
                </a:lnTo>
                <a:close/>
              </a:path>
              <a:path w="4197984" h="2640965">
                <a:moveTo>
                  <a:pt x="2359078" y="155208"/>
                </a:moveTo>
                <a:lnTo>
                  <a:pt x="2348305" y="142455"/>
                </a:lnTo>
                <a:lnTo>
                  <a:pt x="2352105" y="115281"/>
                </a:lnTo>
                <a:lnTo>
                  <a:pt x="2357496" y="121104"/>
                </a:lnTo>
                <a:lnTo>
                  <a:pt x="2363358" y="126450"/>
                </a:lnTo>
                <a:lnTo>
                  <a:pt x="2371596" y="129415"/>
                </a:lnTo>
                <a:lnTo>
                  <a:pt x="2383558" y="129415"/>
                </a:lnTo>
                <a:lnTo>
                  <a:pt x="2374368" y="151200"/>
                </a:lnTo>
                <a:lnTo>
                  <a:pt x="2359078" y="155208"/>
                </a:lnTo>
                <a:close/>
              </a:path>
              <a:path w="4197984" h="2640965">
                <a:moveTo>
                  <a:pt x="2383558" y="129415"/>
                </a:moveTo>
                <a:lnTo>
                  <a:pt x="2371596" y="129415"/>
                </a:lnTo>
                <a:lnTo>
                  <a:pt x="2384116" y="128092"/>
                </a:lnTo>
                <a:lnTo>
                  <a:pt x="2383558" y="129415"/>
                </a:lnTo>
                <a:close/>
              </a:path>
              <a:path w="4197984" h="2640965">
                <a:moveTo>
                  <a:pt x="2377725" y="185738"/>
                </a:moveTo>
                <a:lnTo>
                  <a:pt x="2381275" y="179683"/>
                </a:lnTo>
                <a:lnTo>
                  <a:pt x="2383576" y="172867"/>
                </a:lnTo>
                <a:lnTo>
                  <a:pt x="2383698" y="172505"/>
                </a:lnTo>
                <a:lnTo>
                  <a:pt x="2384733" y="163937"/>
                </a:lnTo>
                <a:lnTo>
                  <a:pt x="2384319" y="157091"/>
                </a:lnTo>
                <a:lnTo>
                  <a:pt x="2384205" y="155208"/>
                </a:lnTo>
                <a:lnTo>
                  <a:pt x="2384114" y="153711"/>
                </a:lnTo>
                <a:lnTo>
                  <a:pt x="2389272" y="157091"/>
                </a:lnTo>
                <a:lnTo>
                  <a:pt x="2394517" y="160398"/>
                </a:lnTo>
                <a:lnTo>
                  <a:pt x="2403320" y="160398"/>
                </a:lnTo>
                <a:lnTo>
                  <a:pt x="2403269" y="172867"/>
                </a:lnTo>
                <a:lnTo>
                  <a:pt x="2397749" y="180150"/>
                </a:lnTo>
                <a:lnTo>
                  <a:pt x="2388615" y="183821"/>
                </a:lnTo>
                <a:lnTo>
                  <a:pt x="2377725" y="185738"/>
                </a:lnTo>
                <a:close/>
              </a:path>
              <a:path w="4197984" h="2640965">
                <a:moveTo>
                  <a:pt x="2403320" y="160398"/>
                </a:moveTo>
                <a:lnTo>
                  <a:pt x="2394517" y="160398"/>
                </a:lnTo>
                <a:lnTo>
                  <a:pt x="2403321" y="160115"/>
                </a:lnTo>
                <a:lnTo>
                  <a:pt x="2403320" y="160398"/>
                </a:lnTo>
                <a:close/>
              </a:path>
              <a:path w="4197984" h="2640965">
                <a:moveTo>
                  <a:pt x="2384116" y="1095215"/>
                </a:moveTo>
                <a:lnTo>
                  <a:pt x="2385576" y="1085461"/>
                </a:lnTo>
                <a:lnTo>
                  <a:pt x="2391602" y="1080280"/>
                </a:lnTo>
                <a:lnTo>
                  <a:pt x="2400291" y="1077763"/>
                </a:lnTo>
                <a:lnTo>
                  <a:pt x="2409739" y="1076001"/>
                </a:lnTo>
                <a:lnTo>
                  <a:pt x="2405639" y="1083108"/>
                </a:lnTo>
                <a:lnTo>
                  <a:pt x="2400850" y="1089527"/>
                </a:lnTo>
                <a:lnTo>
                  <a:pt x="2394100" y="1093987"/>
                </a:lnTo>
                <a:lnTo>
                  <a:pt x="2384116" y="1095215"/>
                </a:lnTo>
                <a:close/>
              </a:path>
              <a:path w="4197984" h="2640965">
                <a:moveTo>
                  <a:pt x="2342820" y="519264"/>
                </a:moveTo>
                <a:lnTo>
                  <a:pt x="2337064" y="514629"/>
                </a:lnTo>
                <a:lnTo>
                  <a:pt x="2332425" y="508868"/>
                </a:lnTo>
                <a:lnTo>
                  <a:pt x="2339298" y="512377"/>
                </a:lnTo>
                <a:lnTo>
                  <a:pt x="2342820" y="519264"/>
                </a:lnTo>
                <a:close/>
              </a:path>
              <a:path w="4197984" h="2640965">
                <a:moveTo>
                  <a:pt x="2337652" y="739132"/>
                </a:moveTo>
                <a:lnTo>
                  <a:pt x="2332710" y="739132"/>
                </a:lnTo>
                <a:lnTo>
                  <a:pt x="2332800" y="731705"/>
                </a:lnTo>
                <a:lnTo>
                  <a:pt x="2332896" y="723739"/>
                </a:lnTo>
                <a:lnTo>
                  <a:pt x="2340126" y="731705"/>
                </a:lnTo>
                <a:lnTo>
                  <a:pt x="2337652" y="739132"/>
                </a:lnTo>
                <a:close/>
              </a:path>
              <a:path w="4197984" h="2640965">
                <a:moveTo>
                  <a:pt x="2651582" y="669165"/>
                </a:moveTo>
                <a:lnTo>
                  <a:pt x="2645438" y="667723"/>
                </a:lnTo>
                <a:lnTo>
                  <a:pt x="2652983" y="659684"/>
                </a:lnTo>
                <a:lnTo>
                  <a:pt x="2658427" y="665867"/>
                </a:lnTo>
                <a:lnTo>
                  <a:pt x="2651582" y="669165"/>
                </a:lnTo>
                <a:close/>
              </a:path>
              <a:path w="4197984" h="2640965">
                <a:moveTo>
                  <a:pt x="2659385" y="512377"/>
                </a:moveTo>
                <a:lnTo>
                  <a:pt x="2650996" y="510124"/>
                </a:lnTo>
                <a:lnTo>
                  <a:pt x="2649334" y="501108"/>
                </a:lnTo>
                <a:lnTo>
                  <a:pt x="2640178" y="499568"/>
                </a:lnTo>
                <a:lnTo>
                  <a:pt x="2645070" y="492985"/>
                </a:lnTo>
                <a:lnTo>
                  <a:pt x="2652870" y="495047"/>
                </a:lnTo>
                <a:lnTo>
                  <a:pt x="2659125" y="502571"/>
                </a:lnTo>
                <a:lnTo>
                  <a:pt x="2659325" y="510124"/>
                </a:lnTo>
                <a:lnTo>
                  <a:pt x="2659385" y="512377"/>
                </a:lnTo>
                <a:close/>
              </a:path>
              <a:path w="4197984" h="2640965">
                <a:moveTo>
                  <a:pt x="2620998" y="1389844"/>
                </a:moveTo>
                <a:lnTo>
                  <a:pt x="2615209" y="1382812"/>
                </a:lnTo>
                <a:lnTo>
                  <a:pt x="2611395" y="1373813"/>
                </a:lnTo>
                <a:lnTo>
                  <a:pt x="2609217" y="1363388"/>
                </a:lnTo>
                <a:lnTo>
                  <a:pt x="2609182" y="1363218"/>
                </a:lnTo>
                <a:lnTo>
                  <a:pt x="2608195" y="1351398"/>
                </a:lnTo>
                <a:lnTo>
                  <a:pt x="2619403" y="1352987"/>
                </a:lnTo>
                <a:lnTo>
                  <a:pt x="2621772" y="1363218"/>
                </a:lnTo>
                <a:lnTo>
                  <a:pt x="2621811" y="1363388"/>
                </a:lnTo>
                <a:lnTo>
                  <a:pt x="2620611" y="1377405"/>
                </a:lnTo>
                <a:lnTo>
                  <a:pt x="2620998" y="1389844"/>
                </a:lnTo>
                <a:close/>
              </a:path>
              <a:path w="4197984" h="2640965">
                <a:moveTo>
                  <a:pt x="2480147" y="832626"/>
                </a:moveTo>
                <a:lnTo>
                  <a:pt x="2472107" y="829454"/>
                </a:lnTo>
                <a:lnTo>
                  <a:pt x="2468143" y="822207"/>
                </a:lnTo>
                <a:lnTo>
                  <a:pt x="2466980" y="812159"/>
                </a:lnTo>
                <a:lnTo>
                  <a:pt x="2467342" y="800586"/>
                </a:lnTo>
                <a:lnTo>
                  <a:pt x="2472866" y="806282"/>
                </a:lnTo>
                <a:lnTo>
                  <a:pt x="2475991" y="814366"/>
                </a:lnTo>
                <a:lnTo>
                  <a:pt x="2477993" y="823569"/>
                </a:lnTo>
                <a:lnTo>
                  <a:pt x="2480147" y="832626"/>
                </a:lnTo>
                <a:close/>
              </a:path>
              <a:path w="4197984" h="2640965">
                <a:moveTo>
                  <a:pt x="2601793" y="1274534"/>
                </a:moveTo>
                <a:lnTo>
                  <a:pt x="2601695" y="1250620"/>
                </a:lnTo>
                <a:lnTo>
                  <a:pt x="2595083" y="1233218"/>
                </a:lnTo>
                <a:lnTo>
                  <a:pt x="2587020" y="1217261"/>
                </a:lnTo>
                <a:lnTo>
                  <a:pt x="2582571" y="1197685"/>
                </a:lnTo>
                <a:lnTo>
                  <a:pt x="2599387" y="1210324"/>
                </a:lnTo>
                <a:lnTo>
                  <a:pt x="2609099" y="1232701"/>
                </a:lnTo>
                <a:lnTo>
                  <a:pt x="2610352" y="1256782"/>
                </a:lnTo>
                <a:lnTo>
                  <a:pt x="2601793" y="1274534"/>
                </a:lnTo>
                <a:close/>
              </a:path>
              <a:path w="4197984" h="2640965">
                <a:moveTo>
                  <a:pt x="2528288" y="946562"/>
                </a:moveTo>
                <a:lnTo>
                  <a:pt x="2519408" y="938983"/>
                </a:lnTo>
                <a:lnTo>
                  <a:pt x="2513307" y="924654"/>
                </a:lnTo>
                <a:lnTo>
                  <a:pt x="2512241" y="910557"/>
                </a:lnTo>
                <a:lnTo>
                  <a:pt x="2512160" y="909477"/>
                </a:lnTo>
                <a:lnTo>
                  <a:pt x="2525492" y="910557"/>
                </a:lnTo>
                <a:lnTo>
                  <a:pt x="2529717" y="920739"/>
                </a:lnTo>
                <a:lnTo>
                  <a:pt x="2531566" y="933294"/>
                </a:lnTo>
                <a:lnTo>
                  <a:pt x="2537771" y="941489"/>
                </a:lnTo>
                <a:lnTo>
                  <a:pt x="2528288" y="946562"/>
                </a:lnTo>
                <a:close/>
              </a:path>
              <a:path w="4197984" h="2640965">
                <a:moveTo>
                  <a:pt x="2653103" y="639077"/>
                </a:moveTo>
                <a:lnTo>
                  <a:pt x="2652983" y="627673"/>
                </a:lnTo>
                <a:lnTo>
                  <a:pt x="2660214" y="631958"/>
                </a:lnTo>
                <a:lnTo>
                  <a:pt x="2657884" y="638132"/>
                </a:lnTo>
                <a:lnTo>
                  <a:pt x="2653103" y="639077"/>
                </a:lnTo>
                <a:close/>
              </a:path>
              <a:path w="4197984" h="2640965">
                <a:moveTo>
                  <a:pt x="2653103" y="837627"/>
                </a:moveTo>
                <a:lnTo>
                  <a:pt x="2652983" y="826223"/>
                </a:lnTo>
                <a:lnTo>
                  <a:pt x="2660214" y="830509"/>
                </a:lnTo>
                <a:lnTo>
                  <a:pt x="2657884" y="836683"/>
                </a:lnTo>
                <a:lnTo>
                  <a:pt x="2653103" y="837627"/>
                </a:lnTo>
                <a:close/>
              </a:path>
              <a:path w="4197984" h="2640965">
                <a:moveTo>
                  <a:pt x="2472341" y="861309"/>
                </a:moveTo>
                <a:lnTo>
                  <a:pt x="2466196" y="859866"/>
                </a:lnTo>
                <a:lnTo>
                  <a:pt x="2473747" y="851829"/>
                </a:lnTo>
                <a:lnTo>
                  <a:pt x="2479189" y="858011"/>
                </a:lnTo>
                <a:lnTo>
                  <a:pt x="2472341" y="861309"/>
                </a:lnTo>
                <a:close/>
              </a:path>
              <a:path w="4197984" h="2640965">
                <a:moveTo>
                  <a:pt x="2582571" y="166524"/>
                </a:moveTo>
                <a:lnTo>
                  <a:pt x="2575345" y="159490"/>
                </a:lnTo>
                <a:lnTo>
                  <a:pt x="2577886" y="150493"/>
                </a:lnTo>
                <a:lnTo>
                  <a:pt x="2582769" y="139903"/>
                </a:lnTo>
                <a:lnTo>
                  <a:pt x="2582571" y="128092"/>
                </a:lnTo>
                <a:lnTo>
                  <a:pt x="2588809" y="126506"/>
                </a:lnTo>
                <a:lnTo>
                  <a:pt x="2587857" y="137598"/>
                </a:lnTo>
                <a:lnTo>
                  <a:pt x="2584262" y="153545"/>
                </a:lnTo>
                <a:lnTo>
                  <a:pt x="2582571" y="166524"/>
                </a:lnTo>
                <a:close/>
              </a:path>
              <a:path w="4197984" h="2640965">
                <a:moveTo>
                  <a:pt x="2845160" y="197142"/>
                </a:moveTo>
                <a:lnTo>
                  <a:pt x="2845052" y="185738"/>
                </a:lnTo>
                <a:lnTo>
                  <a:pt x="2852279" y="190023"/>
                </a:lnTo>
                <a:lnTo>
                  <a:pt x="2849942" y="196197"/>
                </a:lnTo>
                <a:lnTo>
                  <a:pt x="2845160" y="197142"/>
                </a:lnTo>
                <a:close/>
              </a:path>
              <a:path w="4197984" h="2640965">
                <a:moveTo>
                  <a:pt x="2140970" y="241978"/>
                </a:moveTo>
                <a:lnTo>
                  <a:pt x="2140856" y="230575"/>
                </a:lnTo>
                <a:lnTo>
                  <a:pt x="2148085" y="234860"/>
                </a:lnTo>
                <a:lnTo>
                  <a:pt x="2145751" y="241033"/>
                </a:lnTo>
                <a:lnTo>
                  <a:pt x="2140970" y="241978"/>
                </a:lnTo>
                <a:close/>
              </a:path>
              <a:path w="4197984" h="2640965">
                <a:moveTo>
                  <a:pt x="2158642" y="566696"/>
                </a:moveTo>
                <a:lnTo>
                  <a:pt x="2152497" y="565254"/>
                </a:lnTo>
                <a:lnTo>
                  <a:pt x="2160047" y="557216"/>
                </a:lnTo>
                <a:lnTo>
                  <a:pt x="2165489" y="563398"/>
                </a:lnTo>
                <a:lnTo>
                  <a:pt x="2158642" y="566696"/>
                </a:lnTo>
                <a:close/>
              </a:path>
              <a:path w="4197984" h="2640965">
                <a:moveTo>
                  <a:pt x="2147372" y="267593"/>
                </a:moveTo>
                <a:lnTo>
                  <a:pt x="2147256" y="256181"/>
                </a:lnTo>
                <a:lnTo>
                  <a:pt x="2154487" y="260474"/>
                </a:lnTo>
                <a:lnTo>
                  <a:pt x="2152154" y="266651"/>
                </a:lnTo>
                <a:lnTo>
                  <a:pt x="2147372" y="267593"/>
                </a:lnTo>
                <a:close/>
              </a:path>
              <a:path w="4197984" h="2640965">
                <a:moveTo>
                  <a:pt x="2229630" y="959561"/>
                </a:moveTo>
                <a:lnTo>
                  <a:pt x="2220746" y="956979"/>
                </a:lnTo>
                <a:lnTo>
                  <a:pt x="2219927" y="949853"/>
                </a:lnTo>
                <a:lnTo>
                  <a:pt x="2236875" y="947893"/>
                </a:lnTo>
                <a:lnTo>
                  <a:pt x="2229630" y="959561"/>
                </a:lnTo>
                <a:close/>
              </a:path>
              <a:path w="4197984" h="2640965">
                <a:moveTo>
                  <a:pt x="2204879" y="1050363"/>
                </a:moveTo>
                <a:lnTo>
                  <a:pt x="2199352" y="1040357"/>
                </a:lnTo>
                <a:lnTo>
                  <a:pt x="2205590" y="1035001"/>
                </a:lnTo>
                <a:lnTo>
                  <a:pt x="2211473" y="1037326"/>
                </a:lnTo>
                <a:lnTo>
                  <a:pt x="2204879" y="1050363"/>
                </a:lnTo>
                <a:close/>
              </a:path>
              <a:path w="4197984" h="2640965">
                <a:moveTo>
                  <a:pt x="2221177" y="1140531"/>
                </a:moveTo>
                <a:lnTo>
                  <a:pt x="2215419" y="1135893"/>
                </a:lnTo>
                <a:lnTo>
                  <a:pt x="2210786" y="1130131"/>
                </a:lnTo>
                <a:lnTo>
                  <a:pt x="2217670" y="1133647"/>
                </a:lnTo>
                <a:lnTo>
                  <a:pt x="2221177" y="1140531"/>
                </a:lnTo>
                <a:close/>
              </a:path>
              <a:path w="4197984" h="2640965">
                <a:moveTo>
                  <a:pt x="2199119" y="703255"/>
                </a:moveTo>
                <a:lnTo>
                  <a:pt x="2192826" y="701670"/>
                </a:lnTo>
                <a:lnTo>
                  <a:pt x="2198447" y="691712"/>
                </a:lnTo>
                <a:lnTo>
                  <a:pt x="2205076" y="699068"/>
                </a:lnTo>
                <a:lnTo>
                  <a:pt x="2199119" y="703255"/>
                </a:lnTo>
                <a:close/>
              </a:path>
              <a:path w="4197984" h="2640965">
                <a:moveTo>
                  <a:pt x="2211281" y="819816"/>
                </a:moveTo>
                <a:lnTo>
                  <a:pt x="2198447" y="819816"/>
                </a:lnTo>
                <a:lnTo>
                  <a:pt x="2200742" y="804975"/>
                </a:lnTo>
                <a:lnTo>
                  <a:pt x="2210438" y="803670"/>
                </a:lnTo>
                <a:lnTo>
                  <a:pt x="2217347" y="810439"/>
                </a:lnTo>
                <a:lnTo>
                  <a:pt x="2211281" y="819816"/>
                </a:lnTo>
                <a:close/>
              </a:path>
              <a:path w="4197984" h="2640965">
                <a:moveTo>
                  <a:pt x="2217938" y="224435"/>
                </a:moveTo>
                <a:lnTo>
                  <a:pt x="2203321" y="224170"/>
                </a:lnTo>
                <a:lnTo>
                  <a:pt x="2198447" y="224170"/>
                </a:lnTo>
                <a:lnTo>
                  <a:pt x="2201060" y="217162"/>
                </a:lnTo>
                <a:lnTo>
                  <a:pt x="2206374" y="212865"/>
                </a:lnTo>
                <a:lnTo>
                  <a:pt x="2214130" y="211014"/>
                </a:lnTo>
                <a:lnTo>
                  <a:pt x="2224070" y="211346"/>
                </a:lnTo>
                <a:lnTo>
                  <a:pt x="2224384" y="221274"/>
                </a:lnTo>
                <a:lnTo>
                  <a:pt x="2217938" y="224435"/>
                </a:lnTo>
                <a:close/>
              </a:path>
              <a:path w="4197984" h="2640965">
                <a:moveTo>
                  <a:pt x="2230471" y="25620"/>
                </a:moveTo>
                <a:lnTo>
                  <a:pt x="2217669" y="25620"/>
                </a:lnTo>
                <a:lnTo>
                  <a:pt x="2217669" y="12796"/>
                </a:lnTo>
                <a:lnTo>
                  <a:pt x="2230471" y="12796"/>
                </a:lnTo>
                <a:lnTo>
                  <a:pt x="2230471" y="25620"/>
                </a:lnTo>
                <a:close/>
              </a:path>
              <a:path w="4197984" h="2640965">
                <a:moveTo>
                  <a:pt x="2230580" y="1394841"/>
                </a:moveTo>
                <a:lnTo>
                  <a:pt x="2230471" y="1383440"/>
                </a:lnTo>
                <a:lnTo>
                  <a:pt x="2237700" y="1387718"/>
                </a:lnTo>
                <a:lnTo>
                  <a:pt x="2235363" y="1393893"/>
                </a:lnTo>
                <a:lnTo>
                  <a:pt x="2230580" y="1394841"/>
                </a:lnTo>
                <a:close/>
              </a:path>
              <a:path w="4197984" h="2640965">
                <a:moveTo>
                  <a:pt x="2236875" y="877435"/>
                </a:moveTo>
                <a:lnTo>
                  <a:pt x="2222461" y="870249"/>
                </a:lnTo>
                <a:lnTo>
                  <a:pt x="2214707" y="858229"/>
                </a:lnTo>
                <a:lnTo>
                  <a:pt x="2214762" y="852408"/>
                </a:lnTo>
                <a:lnTo>
                  <a:pt x="2214836" y="844611"/>
                </a:lnTo>
                <a:lnTo>
                  <a:pt x="2224070" y="832628"/>
                </a:lnTo>
                <a:lnTo>
                  <a:pt x="2229737" y="841373"/>
                </a:lnTo>
                <a:lnTo>
                  <a:pt x="2233113" y="852408"/>
                </a:lnTo>
                <a:lnTo>
                  <a:pt x="2235168" y="864755"/>
                </a:lnTo>
                <a:lnTo>
                  <a:pt x="2236875" y="877435"/>
                </a:lnTo>
                <a:close/>
              </a:path>
              <a:path w="4197984" h="2640965">
                <a:moveTo>
                  <a:pt x="2224179" y="466137"/>
                </a:moveTo>
                <a:lnTo>
                  <a:pt x="2224071" y="454731"/>
                </a:lnTo>
                <a:lnTo>
                  <a:pt x="2231298" y="459022"/>
                </a:lnTo>
                <a:lnTo>
                  <a:pt x="2228961" y="465196"/>
                </a:lnTo>
                <a:lnTo>
                  <a:pt x="2224179" y="466137"/>
                </a:lnTo>
                <a:close/>
              </a:path>
              <a:path w="4197984" h="2640965">
                <a:moveTo>
                  <a:pt x="2128172" y="1458868"/>
                </a:moveTo>
                <a:lnTo>
                  <a:pt x="2128049" y="1447463"/>
                </a:lnTo>
                <a:lnTo>
                  <a:pt x="2135283" y="1451753"/>
                </a:lnTo>
                <a:lnTo>
                  <a:pt x="2132953" y="1457927"/>
                </a:lnTo>
                <a:lnTo>
                  <a:pt x="2128172" y="1458868"/>
                </a:lnTo>
                <a:close/>
              </a:path>
              <a:path w="4197984" h="2640965">
                <a:moveTo>
                  <a:pt x="2128172" y="1638226"/>
                </a:moveTo>
                <a:lnTo>
                  <a:pt x="2128049" y="1626825"/>
                </a:lnTo>
                <a:lnTo>
                  <a:pt x="2135283" y="1631104"/>
                </a:lnTo>
                <a:lnTo>
                  <a:pt x="2132953" y="1637278"/>
                </a:lnTo>
                <a:lnTo>
                  <a:pt x="2128172" y="1638226"/>
                </a:lnTo>
                <a:close/>
              </a:path>
              <a:path w="4197984" h="2640965">
                <a:moveTo>
                  <a:pt x="2145480" y="1696615"/>
                </a:moveTo>
                <a:lnTo>
                  <a:pt x="2140094" y="1691604"/>
                </a:lnTo>
                <a:lnTo>
                  <a:pt x="2135089" y="1686215"/>
                </a:lnTo>
                <a:lnTo>
                  <a:pt x="2140856" y="1690848"/>
                </a:lnTo>
                <a:lnTo>
                  <a:pt x="2145480" y="1696615"/>
                </a:lnTo>
                <a:close/>
              </a:path>
              <a:path w="4197984" h="2640965">
                <a:moveTo>
                  <a:pt x="2140856" y="602054"/>
                </a:moveTo>
                <a:lnTo>
                  <a:pt x="2132438" y="599782"/>
                </a:lnTo>
                <a:lnTo>
                  <a:pt x="2130794" y="590771"/>
                </a:lnTo>
                <a:lnTo>
                  <a:pt x="2121649" y="589243"/>
                </a:lnTo>
                <a:lnTo>
                  <a:pt x="2128741" y="581263"/>
                </a:lnTo>
                <a:lnTo>
                  <a:pt x="2137870" y="578473"/>
                </a:lnTo>
                <a:lnTo>
                  <a:pt x="2145291" y="582668"/>
                </a:lnTo>
                <a:lnTo>
                  <a:pt x="2147077" y="594463"/>
                </a:lnTo>
                <a:lnTo>
                  <a:pt x="2141818" y="594463"/>
                </a:lnTo>
                <a:lnTo>
                  <a:pt x="2141210" y="598138"/>
                </a:lnTo>
                <a:lnTo>
                  <a:pt x="2140856" y="602054"/>
                </a:lnTo>
                <a:close/>
              </a:path>
              <a:path w="4197984" h="2640965">
                <a:moveTo>
                  <a:pt x="2147256" y="595647"/>
                </a:moveTo>
                <a:lnTo>
                  <a:pt x="2141818" y="594463"/>
                </a:lnTo>
                <a:lnTo>
                  <a:pt x="2147077" y="594463"/>
                </a:lnTo>
                <a:lnTo>
                  <a:pt x="2147256" y="595647"/>
                </a:lnTo>
                <a:close/>
              </a:path>
              <a:path w="4197984" h="2640965">
                <a:moveTo>
                  <a:pt x="2121767" y="1132226"/>
                </a:moveTo>
                <a:lnTo>
                  <a:pt x="2121649" y="1120820"/>
                </a:lnTo>
                <a:lnTo>
                  <a:pt x="2128874" y="1125112"/>
                </a:lnTo>
                <a:lnTo>
                  <a:pt x="2126544" y="1131285"/>
                </a:lnTo>
                <a:lnTo>
                  <a:pt x="2121767" y="1132226"/>
                </a:lnTo>
                <a:close/>
              </a:path>
              <a:path w="4197984" h="2640965">
                <a:moveTo>
                  <a:pt x="2149741" y="1939175"/>
                </a:moveTo>
                <a:lnTo>
                  <a:pt x="2145130" y="1938860"/>
                </a:lnTo>
                <a:lnTo>
                  <a:pt x="2139983" y="1936231"/>
                </a:lnTo>
                <a:lnTo>
                  <a:pt x="2134454" y="1934233"/>
                </a:lnTo>
                <a:lnTo>
                  <a:pt x="2138375" y="1929300"/>
                </a:lnTo>
                <a:lnTo>
                  <a:pt x="2142986" y="1929619"/>
                </a:lnTo>
                <a:lnTo>
                  <a:pt x="2148133" y="1932245"/>
                </a:lnTo>
                <a:lnTo>
                  <a:pt x="2153661" y="1934233"/>
                </a:lnTo>
                <a:lnTo>
                  <a:pt x="2149741" y="1939175"/>
                </a:lnTo>
                <a:close/>
              </a:path>
              <a:path w="4197984" h="2640965">
                <a:moveTo>
                  <a:pt x="2179254" y="742955"/>
                </a:moveTo>
                <a:lnTo>
                  <a:pt x="2172272" y="739097"/>
                </a:lnTo>
                <a:lnTo>
                  <a:pt x="2172585" y="731255"/>
                </a:lnTo>
                <a:lnTo>
                  <a:pt x="2176232" y="722857"/>
                </a:lnTo>
                <a:lnTo>
                  <a:pt x="2179254" y="717332"/>
                </a:lnTo>
                <a:lnTo>
                  <a:pt x="2189083" y="722186"/>
                </a:lnTo>
                <a:lnTo>
                  <a:pt x="2189391" y="728075"/>
                </a:lnTo>
                <a:lnTo>
                  <a:pt x="2184631" y="734997"/>
                </a:lnTo>
                <a:lnTo>
                  <a:pt x="2179254" y="742955"/>
                </a:lnTo>
                <a:close/>
              </a:path>
              <a:path w="4197984" h="2640965">
                <a:moveTo>
                  <a:pt x="2171206" y="169113"/>
                </a:moveTo>
                <a:lnTo>
                  <a:pt x="2166264" y="169113"/>
                </a:lnTo>
                <a:lnTo>
                  <a:pt x="2166354" y="161686"/>
                </a:lnTo>
                <a:lnTo>
                  <a:pt x="2166451" y="153711"/>
                </a:lnTo>
                <a:lnTo>
                  <a:pt x="2173680" y="161686"/>
                </a:lnTo>
                <a:lnTo>
                  <a:pt x="2171206" y="169113"/>
                </a:lnTo>
                <a:close/>
              </a:path>
              <a:path w="4197984" h="2640965">
                <a:moveTo>
                  <a:pt x="2159208" y="1254190"/>
                </a:moveTo>
                <a:lnTo>
                  <a:pt x="2150328" y="1251607"/>
                </a:lnTo>
                <a:lnTo>
                  <a:pt x="2149509" y="1244482"/>
                </a:lnTo>
                <a:lnTo>
                  <a:pt x="2166451" y="1242524"/>
                </a:lnTo>
                <a:lnTo>
                  <a:pt x="2159208" y="1254190"/>
                </a:lnTo>
                <a:close/>
              </a:path>
              <a:path w="4197984" h="2640965">
                <a:moveTo>
                  <a:pt x="2160045" y="832628"/>
                </a:moveTo>
                <a:lnTo>
                  <a:pt x="2153600" y="829287"/>
                </a:lnTo>
                <a:lnTo>
                  <a:pt x="2152694" y="820229"/>
                </a:lnTo>
                <a:lnTo>
                  <a:pt x="2157065" y="812565"/>
                </a:lnTo>
                <a:lnTo>
                  <a:pt x="2166451" y="813412"/>
                </a:lnTo>
                <a:lnTo>
                  <a:pt x="2168288" y="823745"/>
                </a:lnTo>
                <a:lnTo>
                  <a:pt x="2160417" y="824444"/>
                </a:lnTo>
                <a:lnTo>
                  <a:pt x="2160045" y="832628"/>
                </a:lnTo>
                <a:close/>
              </a:path>
              <a:path w="4197984" h="2640965">
                <a:moveTo>
                  <a:pt x="2198572" y="139496"/>
                </a:moveTo>
                <a:lnTo>
                  <a:pt x="2198447" y="128092"/>
                </a:lnTo>
                <a:lnTo>
                  <a:pt x="2205692" y="132382"/>
                </a:lnTo>
                <a:lnTo>
                  <a:pt x="2203360" y="138554"/>
                </a:lnTo>
                <a:lnTo>
                  <a:pt x="2198572" y="139496"/>
                </a:lnTo>
                <a:close/>
              </a:path>
              <a:path w="4197984" h="2640965">
                <a:moveTo>
                  <a:pt x="2134454" y="864639"/>
                </a:moveTo>
                <a:lnTo>
                  <a:pt x="2131704" y="842305"/>
                </a:lnTo>
                <a:lnTo>
                  <a:pt x="2140472" y="834170"/>
                </a:lnTo>
                <a:lnTo>
                  <a:pt x="2146231" y="841271"/>
                </a:lnTo>
                <a:lnTo>
                  <a:pt x="2134454" y="864639"/>
                </a:lnTo>
                <a:close/>
              </a:path>
              <a:path w="4197984" h="2640965">
                <a:moveTo>
                  <a:pt x="2152242" y="214422"/>
                </a:moveTo>
                <a:lnTo>
                  <a:pt x="2146101" y="212982"/>
                </a:lnTo>
                <a:lnTo>
                  <a:pt x="2153661" y="204953"/>
                </a:lnTo>
                <a:lnTo>
                  <a:pt x="2159093" y="211127"/>
                </a:lnTo>
                <a:lnTo>
                  <a:pt x="2152242" y="214422"/>
                </a:lnTo>
                <a:close/>
              </a:path>
              <a:path w="4197984" h="2640965">
                <a:moveTo>
                  <a:pt x="2160047" y="800586"/>
                </a:moveTo>
                <a:lnTo>
                  <a:pt x="2149340" y="792528"/>
                </a:lnTo>
                <a:lnTo>
                  <a:pt x="2146112" y="775195"/>
                </a:lnTo>
                <a:lnTo>
                  <a:pt x="2148255" y="756150"/>
                </a:lnTo>
                <a:lnTo>
                  <a:pt x="2153661" y="742955"/>
                </a:lnTo>
                <a:lnTo>
                  <a:pt x="2165168" y="751801"/>
                </a:lnTo>
                <a:lnTo>
                  <a:pt x="2164439" y="765175"/>
                </a:lnTo>
                <a:lnTo>
                  <a:pt x="2159918" y="781848"/>
                </a:lnTo>
                <a:lnTo>
                  <a:pt x="2159991" y="792528"/>
                </a:lnTo>
                <a:lnTo>
                  <a:pt x="2160047" y="800586"/>
                </a:lnTo>
                <a:close/>
              </a:path>
              <a:path w="4197984" h="2640965">
                <a:moveTo>
                  <a:pt x="2140901" y="939454"/>
                </a:moveTo>
                <a:lnTo>
                  <a:pt x="2132319" y="936572"/>
                </a:lnTo>
                <a:lnTo>
                  <a:pt x="2131205" y="929750"/>
                </a:lnTo>
                <a:lnTo>
                  <a:pt x="2147256" y="928692"/>
                </a:lnTo>
                <a:lnTo>
                  <a:pt x="2140901" y="939454"/>
                </a:lnTo>
                <a:close/>
              </a:path>
              <a:path w="4197984" h="2640965">
                <a:moveTo>
                  <a:pt x="2531367" y="1761306"/>
                </a:moveTo>
                <a:lnTo>
                  <a:pt x="2523484" y="1758504"/>
                </a:lnTo>
                <a:lnTo>
                  <a:pt x="2518207" y="1753123"/>
                </a:lnTo>
                <a:lnTo>
                  <a:pt x="2518471" y="1744893"/>
                </a:lnTo>
                <a:lnTo>
                  <a:pt x="2518561" y="1742091"/>
                </a:lnTo>
                <a:lnTo>
                  <a:pt x="2526432" y="1744893"/>
                </a:lnTo>
                <a:lnTo>
                  <a:pt x="2531706" y="1750305"/>
                </a:lnTo>
                <a:lnTo>
                  <a:pt x="2531453" y="1758504"/>
                </a:lnTo>
                <a:lnTo>
                  <a:pt x="2531367" y="1761306"/>
                </a:lnTo>
                <a:close/>
              </a:path>
              <a:path w="4197984" h="2640965">
                <a:moveTo>
                  <a:pt x="2506345" y="1662557"/>
                </a:moveTo>
                <a:lnTo>
                  <a:pt x="2501391" y="1658493"/>
                </a:lnTo>
                <a:lnTo>
                  <a:pt x="2499339" y="1646026"/>
                </a:lnTo>
                <a:lnTo>
                  <a:pt x="2511729" y="1651241"/>
                </a:lnTo>
                <a:lnTo>
                  <a:pt x="2524608" y="1655972"/>
                </a:lnTo>
                <a:lnTo>
                  <a:pt x="2528246" y="1658837"/>
                </a:lnTo>
                <a:lnTo>
                  <a:pt x="2524965" y="1658837"/>
                </a:lnTo>
                <a:lnTo>
                  <a:pt x="2514203" y="1661558"/>
                </a:lnTo>
                <a:lnTo>
                  <a:pt x="2506345" y="1662557"/>
                </a:lnTo>
                <a:close/>
              </a:path>
              <a:path w="4197984" h="2640965">
                <a:moveTo>
                  <a:pt x="2537771" y="1678037"/>
                </a:moveTo>
                <a:lnTo>
                  <a:pt x="2529870" y="1675250"/>
                </a:lnTo>
                <a:lnTo>
                  <a:pt x="2524609" y="1669854"/>
                </a:lnTo>
                <a:lnTo>
                  <a:pt x="2524807" y="1663732"/>
                </a:lnTo>
                <a:lnTo>
                  <a:pt x="2524845" y="1662557"/>
                </a:lnTo>
                <a:lnTo>
                  <a:pt x="2524965" y="1658837"/>
                </a:lnTo>
                <a:lnTo>
                  <a:pt x="2528246" y="1658837"/>
                </a:lnTo>
                <a:lnTo>
                  <a:pt x="2534461" y="1663732"/>
                </a:lnTo>
                <a:lnTo>
                  <a:pt x="2537771" y="1678037"/>
                </a:lnTo>
                <a:close/>
              </a:path>
              <a:path w="4197984" h="2640965">
                <a:moveTo>
                  <a:pt x="2556963" y="877435"/>
                </a:moveTo>
                <a:lnTo>
                  <a:pt x="2553119" y="872282"/>
                </a:lnTo>
                <a:lnTo>
                  <a:pt x="2556428" y="862402"/>
                </a:lnTo>
                <a:lnTo>
                  <a:pt x="2564806" y="853638"/>
                </a:lnTo>
                <a:lnTo>
                  <a:pt x="2576170" y="851829"/>
                </a:lnTo>
                <a:lnTo>
                  <a:pt x="2575276" y="862148"/>
                </a:lnTo>
                <a:lnTo>
                  <a:pt x="2567966" y="866045"/>
                </a:lnTo>
                <a:lnTo>
                  <a:pt x="2559955" y="869236"/>
                </a:lnTo>
                <a:lnTo>
                  <a:pt x="2556963" y="877435"/>
                </a:lnTo>
                <a:close/>
              </a:path>
              <a:path w="4197984" h="2640965">
                <a:moveTo>
                  <a:pt x="2569767" y="883840"/>
                </a:moveTo>
                <a:lnTo>
                  <a:pt x="2577071" y="876745"/>
                </a:lnTo>
                <a:lnTo>
                  <a:pt x="2588085" y="858941"/>
                </a:lnTo>
                <a:lnTo>
                  <a:pt x="2595390" y="851829"/>
                </a:lnTo>
                <a:lnTo>
                  <a:pt x="2599625" y="857396"/>
                </a:lnTo>
                <a:lnTo>
                  <a:pt x="2596135" y="867095"/>
                </a:lnTo>
                <a:lnTo>
                  <a:pt x="2590673" y="878766"/>
                </a:lnTo>
                <a:lnTo>
                  <a:pt x="2589967" y="883575"/>
                </a:lnTo>
                <a:lnTo>
                  <a:pt x="2578570" y="883575"/>
                </a:lnTo>
                <a:lnTo>
                  <a:pt x="2569767" y="883840"/>
                </a:lnTo>
                <a:close/>
              </a:path>
              <a:path w="4197984" h="2640965">
                <a:moveTo>
                  <a:pt x="2588989" y="890247"/>
                </a:moveTo>
                <a:lnTo>
                  <a:pt x="2583813" y="886879"/>
                </a:lnTo>
                <a:lnTo>
                  <a:pt x="2578570" y="883575"/>
                </a:lnTo>
                <a:lnTo>
                  <a:pt x="2589967" y="883575"/>
                </a:lnTo>
                <a:lnTo>
                  <a:pt x="2588989" y="890247"/>
                </a:lnTo>
                <a:close/>
              </a:path>
              <a:path w="4197984" h="2640965">
                <a:moveTo>
                  <a:pt x="2557083" y="978519"/>
                </a:moveTo>
                <a:lnTo>
                  <a:pt x="2556963" y="967109"/>
                </a:lnTo>
                <a:lnTo>
                  <a:pt x="2564194" y="971396"/>
                </a:lnTo>
                <a:lnTo>
                  <a:pt x="2561863" y="977573"/>
                </a:lnTo>
                <a:lnTo>
                  <a:pt x="2557083" y="978519"/>
                </a:lnTo>
                <a:close/>
              </a:path>
              <a:path w="4197984" h="2640965">
                <a:moveTo>
                  <a:pt x="2557083" y="1196280"/>
                </a:moveTo>
                <a:lnTo>
                  <a:pt x="2556963" y="1184875"/>
                </a:lnTo>
                <a:lnTo>
                  <a:pt x="2564194" y="1189166"/>
                </a:lnTo>
                <a:lnTo>
                  <a:pt x="2561863" y="1195339"/>
                </a:lnTo>
                <a:lnTo>
                  <a:pt x="2557083" y="1196280"/>
                </a:lnTo>
                <a:close/>
              </a:path>
              <a:path w="4197984" h="2640965">
                <a:moveTo>
                  <a:pt x="2371432" y="1164268"/>
                </a:moveTo>
                <a:lnTo>
                  <a:pt x="2371325" y="1152863"/>
                </a:lnTo>
                <a:lnTo>
                  <a:pt x="2378552" y="1157154"/>
                </a:lnTo>
                <a:lnTo>
                  <a:pt x="2376214" y="1163328"/>
                </a:lnTo>
                <a:lnTo>
                  <a:pt x="2371432" y="1164268"/>
                </a:lnTo>
                <a:close/>
              </a:path>
              <a:path w="4197984" h="2640965">
                <a:moveTo>
                  <a:pt x="2557083" y="1478094"/>
                </a:moveTo>
                <a:lnTo>
                  <a:pt x="2556963" y="1466693"/>
                </a:lnTo>
                <a:lnTo>
                  <a:pt x="2564194" y="1470971"/>
                </a:lnTo>
                <a:lnTo>
                  <a:pt x="2561863" y="1477146"/>
                </a:lnTo>
                <a:lnTo>
                  <a:pt x="2557083" y="1478094"/>
                </a:lnTo>
                <a:close/>
              </a:path>
              <a:path w="4197984" h="2640965">
                <a:moveTo>
                  <a:pt x="2659504" y="2265874"/>
                </a:moveTo>
                <a:lnTo>
                  <a:pt x="2659383" y="2254469"/>
                </a:lnTo>
                <a:lnTo>
                  <a:pt x="2666615" y="2258760"/>
                </a:lnTo>
                <a:lnTo>
                  <a:pt x="2664285" y="2264933"/>
                </a:lnTo>
                <a:lnTo>
                  <a:pt x="2659504" y="2265874"/>
                </a:lnTo>
                <a:close/>
              </a:path>
              <a:path w="4197984" h="2640965">
                <a:moveTo>
                  <a:pt x="2646700" y="2003286"/>
                </a:moveTo>
                <a:lnTo>
                  <a:pt x="2646580" y="1991883"/>
                </a:lnTo>
                <a:lnTo>
                  <a:pt x="2653812" y="1996168"/>
                </a:lnTo>
                <a:lnTo>
                  <a:pt x="2651481" y="2002342"/>
                </a:lnTo>
                <a:lnTo>
                  <a:pt x="2646700" y="2003286"/>
                </a:lnTo>
                <a:close/>
              </a:path>
              <a:path w="4197984" h="2640965">
                <a:moveTo>
                  <a:pt x="2641957" y="1850330"/>
                </a:moveTo>
                <a:lnTo>
                  <a:pt x="2646580" y="1844560"/>
                </a:lnTo>
                <a:lnTo>
                  <a:pt x="2652352" y="1839933"/>
                </a:lnTo>
                <a:lnTo>
                  <a:pt x="2647346" y="1845322"/>
                </a:lnTo>
                <a:lnTo>
                  <a:pt x="2641957" y="1850330"/>
                </a:lnTo>
                <a:close/>
              </a:path>
              <a:path w="4197984" h="2640965">
                <a:moveTo>
                  <a:pt x="2557083" y="1817550"/>
                </a:moveTo>
                <a:lnTo>
                  <a:pt x="2556963" y="1806144"/>
                </a:lnTo>
                <a:lnTo>
                  <a:pt x="2564194" y="1810436"/>
                </a:lnTo>
                <a:lnTo>
                  <a:pt x="2561863" y="1816609"/>
                </a:lnTo>
                <a:lnTo>
                  <a:pt x="2557083" y="1817550"/>
                </a:lnTo>
                <a:close/>
              </a:path>
              <a:path w="4197984" h="2640965">
                <a:moveTo>
                  <a:pt x="2727341" y="1259414"/>
                </a:moveTo>
                <a:lnTo>
                  <a:pt x="2720589" y="1257284"/>
                </a:lnTo>
                <a:lnTo>
                  <a:pt x="2710603" y="1255333"/>
                </a:lnTo>
                <a:lnTo>
                  <a:pt x="2714159" y="1246893"/>
                </a:lnTo>
                <a:lnTo>
                  <a:pt x="2720884" y="1243435"/>
                </a:lnTo>
                <a:lnTo>
                  <a:pt x="2728871" y="1244325"/>
                </a:lnTo>
                <a:lnTo>
                  <a:pt x="2736210" y="1248928"/>
                </a:lnTo>
                <a:lnTo>
                  <a:pt x="2732126" y="1257902"/>
                </a:lnTo>
                <a:lnTo>
                  <a:pt x="2727341" y="1259414"/>
                </a:lnTo>
                <a:close/>
              </a:path>
              <a:path w="4197984" h="2640965">
                <a:moveTo>
                  <a:pt x="2670410" y="2177977"/>
                </a:moveTo>
                <a:lnTo>
                  <a:pt x="2659383" y="2177607"/>
                </a:lnTo>
                <a:lnTo>
                  <a:pt x="2660618" y="2166842"/>
                </a:lnTo>
                <a:lnTo>
                  <a:pt x="2665078" y="2161123"/>
                </a:lnTo>
                <a:lnTo>
                  <a:pt x="2671501" y="2160447"/>
                </a:lnTo>
                <a:lnTo>
                  <a:pt x="2678621" y="2164810"/>
                </a:lnTo>
                <a:lnTo>
                  <a:pt x="2675805" y="2172699"/>
                </a:lnTo>
                <a:lnTo>
                  <a:pt x="2670410" y="2177977"/>
                </a:lnTo>
                <a:close/>
              </a:path>
              <a:path w="4197984" h="2640965">
                <a:moveTo>
                  <a:pt x="2557083" y="1599784"/>
                </a:moveTo>
                <a:lnTo>
                  <a:pt x="2556963" y="1588378"/>
                </a:lnTo>
                <a:lnTo>
                  <a:pt x="2564194" y="1592670"/>
                </a:lnTo>
                <a:lnTo>
                  <a:pt x="2561863" y="1598843"/>
                </a:lnTo>
                <a:lnTo>
                  <a:pt x="2557083" y="1599784"/>
                </a:lnTo>
                <a:close/>
              </a:path>
              <a:path w="4197984" h="2640965">
                <a:moveTo>
                  <a:pt x="2588990" y="1722890"/>
                </a:moveTo>
                <a:lnTo>
                  <a:pt x="2576170" y="1722890"/>
                </a:lnTo>
                <a:lnTo>
                  <a:pt x="2576170" y="1710079"/>
                </a:lnTo>
                <a:lnTo>
                  <a:pt x="2588990" y="1710079"/>
                </a:lnTo>
                <a:lnTo>
                  <a:pt x="2588990" y="1722890"/>
                </a:lnTo>
                <a:close/>
              </a:path>
              <a:path w="4197984" h="2640965">
                <a:moveTo>
                  <a:pt x="2679296" y="1799597"/>
                </a:moveTo>
                <a:lnTo>
                  <a:pt x="2671935" y="1796988"/>
                </a:lnTo>
                <a:lnTo>
                  <a:pt x="2665786" y="1793348"/>
                </a:lnTo>
                <a:lnTo>
                  <a:pt x="2666824" y="1785828"/>
                </a:lnTo>
                <a:lnTo>
                  <a:pt x="2677495" y="1787921"/>
                </a:lnTo>
                <a:lnTo>
                  <a:pt x="2684994" y="1787921"/>
                </a:lnTo>
                <a:lnTo>
                  <a:pt x="2684833" y="1793348"/>
                </a:lnTo>
                <a:lnTo>
                  <a:pt x="2684710" y="1797481"/>
                </a:lnTo>
                <a:lnTo>
                  <a:pt x="2679296" y="1799597"/>
                </a:lnTo>
                <a:close/>
              </a:path>
              <a:path w="4197984" h="2640965">
                <a:moveTo>
                  <a:pt x="2684994" y="1787921"/>
                </a:moveTo>
                <a:lnTo>
                  <a:pt x="2677495" y="1787921"/>
                </a:lnTo>
                <a:lnTo>
                  <a:pt x="2685023" y="1786943"/>
                </a:lnTo>
                <a:lnTo>
                  <a:pt x="2684994" y="1787921"/>
                </a:lnTo>
                <a:close/>
              </a:path>
              <a:path w="4197984" h="2640965">
                <a:moveTo>
                  <a:pt x="2646578" y="1908614"/>
                </a:moveTo>
                <a:lnTo>
                  <a:pt x="2649395" y="1900740"/>
                </a:lnTo>
                <a:lnTo>
                  <a:pt x="2654788" y="1895476"/>
                </a:lnTo>
                <a:lnTo>
                  <a:pt x="2665785" y="1895817"/>
                </a:lnTo>
                <a:lnTo>
                  <a:pt x="2646578" y="1908614"/>
                </a:lnTo>
                <a:close/>
              </a:path>
              <a:path w="4197984" h="2640965">
                <a:moveTo>
                  <a:pt x="2600704" y="1644102"/>
                </a:moveTo>
                <a:lnTo>
                  <a:pt x="2595375" y="1643519"/>
                </a:lnTo>
                <a:lnTo>
                  <a:pt x="2588990" y="1639621"/>
                </a:lnTo>
                <a:lnTo>
                  <a:pt x="2588990" y="1626825"/>
                </a:lnTo>
                <a:lnTo>
                  <a:pt x="2599320" y="1624987"/>
                </a:lnTo>
                <a:lnTo>
                  <a:pt x="2600014" y="1632858"/>
                </a:lnTo>
                <a:lnTo>
                  <a:pt x="2608197" y="1633217"/>
                </a:lnTo>
                <a:lnTo>
                  <a:pt x="2604978" y="1640843"/>
                </a:lnTo>
                <a:lnTo>
                  <a:pt x="2600704" y="1644102"/>
                </a:lnTo>
                <a:close/>
              </a:path>
              <a:path w="4197984" h="2640965">
                <a:moveTo>
                  <a:pt x="2576170" y="1697253"/>
                </a:moveTo>
                <a:lnTo>
                  <a:pt x="2569717" y="1686378"/>
                </a:lnTo>
                <a:lnTo>
                  <a:pt x="2568699" y="1670352"/>
                </a:lnTo>
                <a:lnTo>
                  <a:pt x="2568635" y="1668567"/>
                </a:lnTo>
                <a:lnTo>
                  <a:pt x="2571267" y="1651039"/>
                </a:lnTo>
                <a:lnTo>
                  <a:pt x="2576170" y="1639621"/>
                </a:lnTo>
                <a:lnTo>
                  <a:pt x="2583021" y="1650892"/>
                </a:lnTo>
                <a:lnTo>
                  <a:pt x="2580137" y="1664461"/>
                </a:lnTo>
                <a:lnTo>
                  <a:pt x="2575269" y="1680018"/>
                </a:lnTo>
                <a:lnTo>
                  <a:pt x="2576170" y="1697253"/>
                </a:lnTo>
                <a:close/>
              </a:path>
              <a:path w="4197984" h="2640965">
                <a:moveTo>
                  <a:pt x="2582569" y="1703660"/>
                </a:moveTo>
                <a:lnTo>
                  <a:pt x="2589683" y="1694762"/>
                </a:lnTo>
                <a:lnTo>
                  <a:pt x="2593926" y="1682993"/>
                </a:lnTo>
                <a:lnTo>
                  <a:pt x="2597297" y="1670352"/>
                </a:lnTo>
                <a:lnTo>
                  <a:pt x="2601791" y="1658836"/>
                </a:lnTo>
                <a:lnTo>
                  <a:pt x="2605531" y="1668567"/>
                </a:lnTo>
                <a:lnTo>
                  <a:pt x="2603791" y="1684917"/>
                </a:lnTo>
                <a:lnTo>
                  <a:pt x="2596247" y="1699433"/>
                </a:lnTo>
                <a:lnTo>
                  <a:pt x="2582569" y="1703660"/>
                </a:lnTo>
                <a:close/>
              </a:path>
              <a:path w="4197984" h="2640965">
                <a:moveTo>
                  <a:pt x="2717126" y="1625390"/>
                </a:moveTo>
                <a:lnTo>
                  <a:pt x="2717004" y="1613986"/>
                </a:lnTo>
                <a:lnTo>
                  <a:pt x="2724237" y="1618276"/>
                </a:lnTo>
                <a:lnTo>
                  <a:pt x="2721907" y="1624449"/>
                </a:lnTo>
                <a:lnTo>
                  <a:pt x="2717126" y="1625390"/>
                </a:lnTo>
                <a:close/>
              </a:path>
              <a:path w="4197984" h="2640965">
                <a:moveTo>
                  <a:pt x="2569767" y="1082405"/>
                </a:moveTo>
                <a:lnTo>
                  <a:pt x="2557084" y="1065992"/>
                </a:lnTo>
                <a:lnTo>
                  <a:pt x="2556961" y="1063205"/>
                </a:lnTo>
                <a:lnTo>
                  <a:pt x="2564832" y="1065992"/>
                </a:lnTo>
                <a:lnTo>
                  <a:pt x="2570123" y="1071388"/>
                </a:lnTo>
                <a:lnTo>
                  <a:pt x="2569777" y="1082075"/>
                </a:lnTo>
                <a:lnTo>
                  <a:pt x="2569767" y="1082405"/>
                </a:lnTo>
                <a:close/>
              </a:path>
              <a:path w="4197984" h="2640965">
                <a:moveTo>
                  <a:pt x="2781136" y="1471697"/>
                </a:moveTo>
                <a:lnTo>
                  <a:pt x="2781028" y="1460302"/>
                </a:lnTo>
                <a:lnTo>
                  <a:pt x="2788255" y="1464578"/>
                </a:lnTo>
                <a:lnTo>
                  <a:pt x="2785918" y="1470750"/>
                </a:lnTo>
                <a:lnTo>
                  <a:pt x="2781136" y="1471697"/>
                </a:lnTo>
                <a:close/>
              </a:path>
              <a:path w="4197984" h="2640965">
                <a:moveTo>
                  <a:pt x="2792826" y="1133945"/>
                </a:moveTo>
                <a:lnTo>
                  <a:pt x="2792913" y="1129925"/>
                </a:lnTo>
                <a:lnTo>
                  <a:pt x="2793834" y="1133647"/>
                </a:lnTo>
                <a:lnTo>
                  <a:pt x="2793211" y="1133647"/>
                </a:lnTo>
                <a:lnTo>
                  <a:pt x="2792826" y="1133945"/>
                </a:lnTo>
                <a:close/>
              </a:path>
              <a:path w="4197984" h="2640965">
                <a:moveTo>
                  <a:pt x="2774626" y="1178471"/>
                </a:moveTo>
                <a:lnTo>
                  <a:pt x="2778182" y="1166348"/>
                </a:lnTo>
                <a:lnTo>
                  <a:pt x="2780202" y="1152688"/>
                </a:lnTo>
                <a:lnTo>
                  <a:pt x="2783984" y="1140787"/>
                </a:lnTo>
                <a:lnTo>
                  <a:pt x="2792826" y="1133945"/>
                </a:lnTo>
                <a:lnTo>
                  <a:pt x="2792741" y="1140787"/>
                </a:lnTo>
                <a:lnTo>
                  <a:pt x="2792683" y="1145396"/>
                </a:lnTo>
                <a:lnTo>
                  <a:pt x="2790951" y="1160488"/>
                </a:lnTo>
                <a:lnTo>
                  <a:pt x="2785606" y="1173439"/>
                </a:lnTo>
                <a:lnTo>
                  <a:pt x="2774626" y="1178471"/>
                </a:lnTo>
                <a:close/>
              </a:path>
              <a:path w="4197984" h="2640965">
                <a:moveTo>
                  <a:pt x="2819563" y="959299"/>
                </a:moveTo>
                <a:lnTo>
                  <a:pt x="2819441" y="947893"/>
                </a:lnTo>
                <a:lnTo>
                  <a:pt x="2826674" y="952185"/>
                </a:lnTo>
                <a:lnTo>
                  <a:pt x="2824345" y="958358"/>
                </a:lnTo>
                <a:lnTo>
                  <a:pt x="2819563" y="959299"/>
                </a:lnTo>
                <a:close/>
              </a:path>
              <a:path w="4197984" h="2640965">
                <a:moveTo>
                  <a:pt x="2822043" y="934675"/>
                </a:moveTo>
                <a:lnTo>
                  <a:pt x="2809797" y="927387"/>
                </a:lnTo>
                <a:lnTo>
                  <a:pt x="2806638" y="915882"/>
                </a:lnTo>
                <a:lnTo>
                  <a:pt x="2815178" y="921841"/>
                </a:lnTo>
                <a:lnTo>
                  <a:pt x="2820764" y="925267"/>
                </a:lnTo>
                <a:lnTo>
                  <a:pt x="2827289" y="925603"/>
                </a:lnTo>
                <a:lnTo>
                  <a:pt x="2837515" y="925603"/>
                </a:lnTo>
                <a:lnTo>
                  <a:pt x="2834589" y="934169"/>
                </a:lnTo>
                <a:lnTo>
                  <a:pt x="2822043" y="934675"/>
                </a:lnTo>
                <a:close/>
              </a:path>
              <a:path w="4197984" h="2640965">
                <a:moveTo>
                  <a:pt x="2837515" y="925603"/>
                </a:moveTo>
                <a:lnTo>
                  <a:pt x="2827289" y="925603"/>
                </a:lnTo>
                <a:lnTo>
                  <a:pt x="2838647" y="922289"/>
                </a:lnTo>
                <a:lnTo>
                  <a:pt x="2837629" y="925267"/>
                </a:lnTo>
                <a:lnTo>
                  <a:pt x="2837515" y="925603"/>
                </a:lnTo>
                <a:close/>
              </a:path>
              <a:path w="4197984" h="2640965">
                <a:moveTo>
                  <a:pt x="2875651" y="1488984"/>
                </a:moveTo>
                <a:lnTo>
                  <a:pt x="2869506" y="1487543"/>
                </a:lnTo>
                <a:lnTo>
                  <a:pt x="2877063" y="1479505"/>
                </a:lnTo>
                <a:lnTo>
                  <a:pt x="2882503" y="1485687"/>
                </a:lnTo>
                <a:lnTo>
                  <a:pt x="2875651" y="1488984"/>
                </a:lnTo>
                <a:close/>
              </a:path>
              <a:path w="4197984" h="2640965">
                <a:moveTo>
                  <a:pt x="2788086" y="1382162"/>
                </a:moveTo>
                <a:lnTo>
                  <a:pt x="2781799" y="1380573"/>
                </a:lnTo>
                <a:lnTo>
                  <a:pt x="2787429" y="1370612"/>
                </a:lnTo>
                <a:lnTo>
                  <a:pt x="2794044" y="1377975"/>
                </a:lnTo>
                <a:lnTo>
                  <a:pt x="2788086" y="1382162"/>
                </a:lnTo>
                <a:close/>
              </a:path>
              <a:path w="4197984" h="2640965">
                <a:moveTo>
                  <a:pt x="2788842" y="1245596"/>
                </a:moveTo>
                <a:lnTo>
                  <a:pt x="2781990" y="1242298"/>
                </a:lnTo>
                <a:lnTo>
                  <a:pt x="2787429" y="1236116"/>
                </a:lnTo>
                <a:lnTo>
                  <a:pt x="2794987" y="1244154"/>
                </a:lnTo>
                <a:lnTo>
                  <a:pt x="2788842" y="1245596"/>
                </a:lnTo>
                <a:close/>
              </a:path>
              <a:path w="4197984" h="2640965">
                <a:moveTo>
                  <a:pt x="2869248" y="1444140"/>
                </a:moveTo>
                <a:lnTo>
                  <a:pt x="2863103" y="1442698"/>
                </a:lnTo>
                <a:lnTo>
                  <a:pt x="2870659" y="1434667"/>
                </a:lnTo>
                <a:lnTo>
                  <a:pt x="2876099" y="1440846"/>
                </a:lnTo>
                <a:lnTo>
                  <a:pt x="2869248" y="1444140"/>
                </a:lnTo>
                <a:close/>
              </a:path>
              <a:path w="4197984" h="2640965">
                <a:moveTo>
                  <a:pt x="2781503" y="1493486"/>
                </a:moveTo>
                <a:lnTo>
                  <a:pt x="2773677" y="1493486"/>
                </a:lnTo>
                <a:lnTo>
                  <a:pt x="2774269" y="1489808"/>
                </a:lnTo>
                <a:lnTo>
                  <a:pt x="2774626" y="1485910"/>
                </a:lnTo>
                <a:lnTo>
                  <a:pt x="2781078" y="1489236"/>
                </a:lnTo>
                <a:lnTo>
                  <a:pt x="2781385" y="1492313"/>
                </a:lnTo>
                <a:lnTo>
                  <a:pt x="2781503" y="1493486"/>
                </a:lnTo>
                <a:close/>
              </a:path>
              <a:path w="4197984" h="2640965">
                <a:moveTo>
                  <a:pt x="2777610" y="1505960"/>
                </a:moveTo>
                <a:lnTo>
                  <a:pt x="2768222" y="1505109"/>
                </a:lnTo>
                <a:lnTo>
                  <a:pt x="2768222" y="1492313"/>
                </a:lnTo>
                <a:lnTo>
                  <a:pt x="2773677" y="1493486"/>
                </a:lnTo>
                <a:lnTo>
                  <a:pt x="2781503" y="1493486"/>
                </a:lnTo>
                <a:lnTo>
                  <a:pt x="2781984" y="1498294"/>
                </a:lnTo>
                <a:lnTo>
                  <a:pt x="2777610" y="1505960"/>
                </a:lnTo>
                <a:close/>
              </a:path>
              <a:path w="4197984" h="2640965">
                <a:moveTo>
                  <a:pt x="2721427" y="1403180"/>
                </a:moveTo>
                <a:lnTo>
                  <a:pt x="2710858" y="1400253"/>
                </a:lnTo>
                <a:lnTo>
                  <a:pt x="2704962" y="1392121"/>
                </a:lnTo>
                <a:lnTo>
                  <a:pt x="2710602" y="1383438"/>
                </a:lnTo>
                <a:lnTo>
                  <a:pt x="2717095" y="1387574"/>
                </a:lnTo>
                <a:lnTo>
                  <a:pt x="2717214" y="1396250"/>
                </a:lnTo>
                <a:lnTo>
                  <a:pt x="2717240" y="1398147"/>
                </a:lnTo>
                <a:lnTo>
                  <a:pt x="2727514" y="1398147"/>
                </a:lnTo>
                <a:lnTo>
                  <a:pt x="2721427" y="1403180"/>
                </a:lnTo>
                <a:close/>
              </a:path>
              <a:path w="4197984" h="2640965">
                <a:moveTo>
                  <a:pt x="2727514" y="1398147"/>
                </a:moveTo>
                <a:lnTo>
                  <a:pt x="2717240" y="1398147"/>
                </a:lnTo>
                <a:lnTo>
                  <a:pt x="2729808" y="1396250"/>
                </a:lnTo>
                <a:lnTo>
                  <a:pt x="2727514" y="1398147"/>
                </a:lnTo>
                <a:close/>
              </a:path>
              <a:path w="4197984" h="2640965">
                <a:moveTo>
                  <a:pt x="2839349" y="1120678"/>
                </a:moveTo>
                <a:lnTo>
                  <a:pt x="2831992" y="1118070"/>
                </a:lnTo>
                <a:lnTo>
                  <a:pt x="2825845" y="1114417"/>
                </a:lnTo>
                <a:lnTo>
                  <a:pt x="2826880" y="1106913"/>
                </a:lnTo>
                <a:lnTo>
                  <a:pt x="2837521" y="1109036"/>
                </a:lnTo>
                <a:lnTo>
                  <a:pt x="2845023" y="1109036"/>
                </a:lnTo>
                <a:lnTo>
                  <a:pt x="2844872" y="1114417"/>
                </a:lnTo>
                <a:lnTo>
                  <a:pt x="2844756" y="1118554"/>
                </a:lnTo>
                <a:lnTo>
                  <a:pt x="2839349" y="1120678"/>
                </a:lnTo>
                <a:close/>
              </a:path>
              <a:path w="4197984" h="2640965">
                <a:moveTo>
                  <a:pt x="2845023" y="1109036"/>
                </a:moveTo>
                <a:lnTo>
                  <a:pt x="2837521" y="1109036"/>
                </a:lnTo>
                <a:lnTo>
                  <a:pt x="2845052" y="1108013"/>
                </a:lnTo>
                <a:lnTo>
                  <a:pt x="2845023" y="1109036"/>
                </a:lnTo>
                <a:close/>
              </a:path>
              <a:path w="4197984" h="2640965">
                <a:moveTo>
                  <a:pt x="2902763" y="1100215"/>
                </a:moveTo>
                <a:lnTo>
                  <a:pt x="2902641" y="1088809"/>
                </a:lnTo>
                <a:lnTo>
                  <a:pt x="2909874" y="1093101"/>
                </a:lnTo>
                <a:lnTo>
                  <a:pt x="2907544" y="1099274"/>
                </a:lnTo>
                <a:lnTo>
                  <a:pt x="2902763" y="1100215"/>
                </a:lnTo>
                <a:close/>
              </a:path>
              <a:path w="4197984" h="2640965">
                <a:moveTo>
                  <a:pt x="2889975" y="1074599"/>
                </a:moveTo>
                <a:lnTo>
                  <a:pt x="2889866" y="1063204"/>
                </a:lnTo>
                <a:lnTo>
                  <a:pt x="2897095" y="1067481"/>
                </a:lnTo>
                <a:lnTo>
                  <a:pt x="2894758" y="1073652"/>
                </a:lnTo>
                <a:lnTo>
                  <a:pt x="2889975" y="1074599"/>
                </a:lnTo>
                <a:close/>
              </a:path>
              <a:path w="4197984" h="2640965">
                <a:moveTo>
                  <a:pt x="2889865" y="1159269"/>
                </a:moveTo>
                <a:lnTo>
                  <a:pt x="2889865" y="1140051"/>
                </a:lnTo>
                <a:lnTo>
                  <a:pt x="2902641" y="1140051"/>
                </a:lnTo>
                <a:lnTo>
                  <a:pt x="2903187" y="1148592"/>
                </a:lnTo>
                <a:lnTo>
                  <a:pt x="2901389" y="1154787"/>
                </a:lnTo>
                <a:lnTo>
                  <a:pt x="2897022" y="1158418"/>
                </a:lnTo>
                <a:lnTo>
                  <a:pt x="2889865" y="1159269"/>
                </a:lnTo>
                <a:close/>
              </a:path>
              <a:path w="4197984" h="2640965">
                <a:moveTo>
                  <a:pt x="2966665" y="1293750"/>
                </a:moveTo>
                <a:lnTo>
                  <a:pt x="2959421" y="1282528"/>
                </a:lnTo>
                <a:lnTo>
                  <a:pt x="2965087" y="1278382"/>
                </a:lnTo>
                <a:lnTo>
                  <a:pt x="2971542" y="1281919"/>
                </a:lnTo>
                <a:lnTo>
                  <a:pt x="2966665" y="1293750"/>
                </a:lnTo>
                <a:close/>
              </a:path>
              <a:path w="4197984" h="2640965">
                <a:moveTo>
                  <a:pt x="2968137" y="1217035"/>
                </a:moveTo>
                <a:lnTo>
                  <a:pt x="2959677" y="1214304"/>
                </a:lnTo>
                <a:lnTo>
                  <a:pt x="2954719" y="1208063"/>
                </a:lnTo>
                <a:lnTo>
                  <a:pt x="2953891" y="1197686"/>
                </a:lnTo>
                <a:lnTo>
                  <a:pt x="2979471" y="1197686"/>
                </a:lnTo>
                <a:lnTo>
                  <a:pt x="2979471" y="1216886"/>
                </a:lnTo>
                <a:lnTo>
                  <a:pt x="2968137" y="1217035"/>
                </a:lnTo>
                <a:close/>
              </a:path>
              <a:path w="4197984" h="2640965">
                <a:moveTo>
                  <a:pt x="4048690" y="1119417"/>
                </a:moveTo>
                <a:lnTo>
                  <a:pt x="4048568" y="1108013"/>
                </a:lnTo>
                <a:lnTo>
                  <a:pt x="4055801" y="1112302"/>
                </a:lnTo>
                <a:lnTo>
                  <a:pt x="4053472" y="1118475"/>
                </a:lnTo>
                <a:lnTo>
                  <a:pt x="4048690" y="1119417"/>
                </a:lnTo>
                <a:close/>
              </a:path>
              <a:path w="4197984" h="2640965">
                <a:moveTo>
                  <a:pt x="4016587" y="64052"/>
                </a:moveTo>
                <a:lnTo>
                  <a:pt x="4020670" y="56936"/>
                </a:lnTo>
                <a:lnTo>
                  <a:pt x="4025452" y="50511"/>
                </a:lnTo>
                <a:lnTo>
                  <a:pt x="4032196" y="46049"/>
                </a:lnTo>
                <a:lnTo>
                  <a:pt x="4042167" y="44822"/>
                </a:lnTo>
                <a:lnTo>
                  <a:pt x="4038083" y="51939"/>
                </a:lnTo>
                <a:lnTo>
                  <a:pt x="4033301" y="58363"/>
                </a:lnTo>
                <a:lnTo>
                  <a:pt x="4026557" y="62824"/>
                </a:lnTo>
                <a:lnTo>
                  <a:pt x="4016587" y="64052"/>
                </a:lnTo>
                <a:close/>
              </a:path>
              <a:path w="4197984" h="2640965">
                <a:moveTo>
                  <a:pt x="4118995" y="717332"/>
                </a:moveTo>
                <a:lnTo>
                  <a:pt x="4111330" y="717001"/>
                </a:lnTo>
                <a:lnTo>
                  <a:pt x="4107714" y="712612"/>
                </a:lnTo>
                <a:lnTo>
                  <a:pt x="4106630" y="706315"/>
                </a:lnTo>
                <a:lnTo>
                  <a:pt x="4106537" y="705779"/>
                </a:lnTo>
                <a:lnTo>
                  <a:pt x="4106318" y="700919"/>
                </a:lnTo>
                <a:lnTo>
                  <a:pt x="4106192" y="698116"/>
                </a:lnTo>
                <a:lnTo>
                  <a:pt x="4114104" y="700919"/>
                </a:lnTo>
                <a:lnTo>
                  <a:pt x="4119352" y="706315"/>
                </a:lnTo>
                <a:lnTo>
                  <a:pt x="4119005" y="717001"/>
                </a:lnTo>
                <a:lnTo>
                  <a:pt x="4118995" y="717332"/>
                </a:lnTo>
                <a:close/>
              </a:path>
              <a:path w="4197984" h="2640965">
                <a:moveTo>
                  <a:pt x="4049006" y="154673"/>
                </a:moveTo>
                <a:lnTo>
                  <a:pt x="4041337" y="150298"/>
                </a:lnTo>
                <a:lnTo>
                  <a:pt x="4042167" y="140899"/>
                </a:lnTo>
                <a:lnTo>
                  <a:pt x="4052510" y="139105"/>
                </a:lnTo>
                <a:lnTo>
                  <a:pt x="4053193" y="146964"/>
                </a:lnTo>
                <a:lnTo>
                  <a:pt x="4061403" y="147307"/>
                </a:lnTo>
                <a:lnTo>
                  <a:pt x="4058064" y="153763"/>
                </a:lnTo>
                <a:lnTo>
                  <a:pt x="4049006" y="154673"/>
                </a:lnTo>
                <a:close/>
              </a:path>
              <a:path w="4197984" h="2640965">
                <a:moveTo>
                  <a:pt x="4109482" y="120385"/>
                </a:moveTo>
                <a:lnTo>
                  <a:pt x="4099635" y="113779"/>
                </a:lnTo>
                <a:lnTo>
                  <a:pt x="4093073" y="99917"/>
                </a:lnTo>
                <a:lnTo>
                  <a:pt x="4093416" y="83253"/>
                </a:lnTo>
                <a:lnTo>
                  <a:pt x="4100788" y="90286"/>
                </a:lnTo>
                <a:lnTo>
                  <a:pt x="4111620" y="108256"/>
                </a:lnTo>
                <a:lnTo>
                  <a:pt x="4118993" y="115281"/>
                </a:lnTo>
                <a:lnTo>
                  <a:pt x="4109482" y="120385"/>
                </a:lnTo>
                <a:close/>
              </a:path>
              <a:path w="4197984" h="2640965">
                <a:moveTo>
                  <a:pt x="4067805" y="115281"/>
                </a:moveTo>
                <a:lnTo>
                  <a:pt x="4060123" y="114957"/>
                </a:lnTo>
                <a:lnTo>
                  <a:pt x="4056501" y="110573"/>
                </a:lnTo>
                <a:lnTo>
                  <a:pt x="4055419" y="104264"/>
                </a:lnTo>
                <a:lnTo>
                  <a:pt x="4055330" y="103742"/>
                </a:lnTo>
                <a:lnTo>
                  <a:pt x="4055119" y="98866"/>
                </a:lnTo>
                <a:lnTo>
                  <a:pt x="4054999" y="96081"/>
                </a:lnTo>
                <a:lnTo>
                  <a:pt x="4062854" y="98866"/>
                </a:lnTo>
                <a:lnTo>
                  <a:pt x="4068132" y="104264"/>
                </a:lnTo>
                <a:lnTo>
                  <a:pt x="4067814" y="114957"/>
                </a:lnTo>
                <a:lnTo>
                  <a:pt x="4067805" y="115281"/>
                </a:lnTo>
                <a:close/>
              </a:path>
              <a:path w="4197984" h="2640965">
                <a:moveTo>
                  <a:pt x="4067805" y="64054"/>
                </a:moveTo>
                <a:lnTo>
                  <a:pt x="4054999" y="64054"/>
                </a:lnTo>
                <a:lnTo>
                  <a:pt x="4054999" y="51226"/>
                </a:lnTo>
                <a:lnTo>
                  <a:pt x="4067805" y="51226"/>
                </a:lnTo>
                <a:lnTo>
                  <a:pt x="4067805" y="64054"/>
                </a:lnTo>
                <a:close/>
              </a:path>
              <a:path w="4197984" h="2640965">
                <a:moveTo>
                  <a:pt x="4093417" y="781370"/>
                </a:moveTo>
                <a:lnTo>
                  <a:pt x="4083320" y="775536"/>
                </a:lnTo>
                <a:lnTo>
                  <a:pt x="4084431" y="766657"/>
                </a:lnTo>
                <a:lnTo>
                  <a:pt x="4093228" y="758733"/>
                </a:lnTo>
                <a:lnTo>
                  <a:pt x="4106191" y="755766"/>
                </a:lnTo>
                <a:lnTo>
                  <a:pt x="4106191" y="768573"/>
                </a:lnTo>
                <a:lnTo>
                  <a:pt x="4099787" y="768573"/>
                </a:lnTo>
                <a:lnTo>
                  <a:pt x="4093561" y="768738"/>
                </a:lnTo>
                <a:lnTo>
                  <a:pt x="4094595" y="774966"/>
                </a:lnTo>
                <a:lnTo>
                  <a:pt x="4094690" y="775536"/>
                </a:lnTo>
                <a:lnTo>
                  <a:pt x="4094792" y="776152"/>
                </a:lnTo>
                <a:lnTo>
                  <a:pt x="4094836" y="776418"/>
                </a:lnTo>
                <a:lnTo>
                  <a:pt x="4093417" y="781370"/>
                </a:lnTo>
                <a:close/>
              </a:path>
              <a:path w="4197984" h="2640965">
                <a:moveTo>
                  <a:pt x="4100767" y="776152"/>
                </a:moveTo>
                <a:lnTo>
                  <a:pt x="4100173" y="772475"/>
                </a:lnTo>
                <a:lnTo>
                  <a:pt x="4099804" y="768738"/>
                </a:lnTo>
                <a:lnTo>
                  <a:pt x="4099787" y="768573"/>
                </a:lnTo>
                <a:lnTo>
                  <a:pt x="4106191" y="768573"/>
                </a:lnTo>
                <a:lnTo>
                  <a:pt x="4106191" y="774966"/>
                </a:lnTo>
                <a:lnTo>
                  <a:pt x="4100767" y="776152"/>
                </a:lnTo>
                <a:close/>
              </a:path>
              <a:path w="4197984" h="2640965">
                <a:moveTo>
                  <a:pt x="4074317" y="927287"/>
                </a:moveTo>
                <a:lnTo>
                  <a:pt x="4074209" y="915882"/>
                </a:lnTo>
                <a:lnTo>
                  <a:pt x="4081436" y="920173"/>
                </a:lnTo>
                <a:lnTo>
                  <a:pt x="4079099" y="926346"/>
                </a:lnTo>
                <a:lnTo>
                  <a:pt x="4074317" y="927287"/>
                </a:lnTo>
                <a:close/>
              </a:path>
              <a:path w="4197984" h="2640965">
                <a:moveTo>
                  <a:pt x="4074209" y="160115"/>
                </a:moveTo>
                <a:lnTo>
                  <a:pt x="4076462" y="151709"/>
                </a:lnTo>
                <a:lnTo>
                  <a:pt x="4085470" y="150049"/>
                </a:lnTo>
                <a:lnTo>
                  <a:pt x="4087011" y="140899"/>
                </a:lnTo>
                <a:lnTo>
                  <a:pt x="4093581" y="145794"/>
                </a:lnTo>
                <a:lnTo>
                  <a:pt x="4091525" y="153595"/>
                </a:lnTo>
                <a:lnTo>
                  <a:pt x="4084011" y="159851"/>
                </a:lnTo>
                <a:lnTo>
                  <a:pt x="4074209" y="160115"/>
                </a:lnTo>
                <a:close/>
              </a:path>
              <a:path w="4197984" h="2640965">
                <a:moveTo>
                  <a:pt x="4080610" y="281804"/>
                </a:moveTo>
                <a:lnTo>
                  <a:pt x="4084695" y="274696"/>
                </a:lnTo>
                <a:lnTo>
                  <a:pt x="4089477" y="268277"/>
                </a:lnTo>
                <a:lnTo>
                  <a:pt x="4096221" y="263821"/>
                </a:lnTo>
                <a:lnTo>
                  <a:pt x="4106192" y="262600"/>
                </a:lnTo>
                <a:lnTo>
                  <a:pt x="4102106" y="269706"/>
                </a:lnTo>
                <a:lnTo>
                  <a:pt x="4097323" y="276121"/>
                </a:lnTo>
                <a:lnTo>
                  <a:pt x="4090580" y="280577"/>
                </a:lnTo>
                <a:lnTo>
                  <a:pt x="4080610" y="281804"/>
                </a:lnTo>
                <a:close/>
              </a:path>
              <a:path w="4197984" h="2640965">
                <a:moveTo>
                  <a:pt x="4106312" y="607050"/>
                </a:moveTo>
                <a:lnTo>
                  <a:pt x="4106192" y="595646"/>
                </a:lnTo>
                <a:lnTo>
                  <a:pt x="4113422" y="599932"/>
                </a:lnTo>
                <a:lnTo>
                  <a:pt x="4111092" y="606106"/>
                </a:lnTo>
                <a:lnTo>
                  <a:pt x="4106312" y="607050"/>
                </a:lnTo>
                <a:close/>
              </a:path>
              <a:path w="4197984" h="2640965">
                <a:moveTo>
                  <a:pt x="4099909" y="530186"/>
                </a:moveTo>
                <a:lnTo>
                  <a:pt x="4099787" y="518784"/>
                </a:lnTo>
                <a:lnTo>
                  <a:pt x="4107020" y="523068"/>
                </a:lnTo>
                <a:lnTo>
                  <a:pt x="4104690" y="529241"/>
                </a:lnTo>
                <a:lnTo>
                  <a:pt x="4099909" y="530186"/>
                </a:lnTo>
                <a:close/>
              </a:path>
              <a:path w="4197984" h="2640965">
                <a:moveTo>
                  <a:pt x="4094994" y="188302"/>
                </a:moveTo>
                <a:lnTo>
                  <a:pt x="4088538" y="184760"/>
                </a:lnTo>
                <a:lnTo>
                  <a:pt x="4093416" y="172927"/>
                </a:lnTo>
                <a:lnTo>
                  <a:pt x="4100660" y="184156"/>
                </a:lnTo>
                <a:lnTo>
                  <a:pt x="4094994" y="188302"/>
                </a:lnTo>
                <a:close/>
              </a:path>
              <a:path w="4197984" h="2640965">
                <a:moveTo>
                  <a:pt x="4116001" y="1106305"/>
                </a:moveTo>
                <a:lnTo>
                  <a:pt x="4107990" y="1104462"/>
                </a:lnTo>
                <a:lnTo>
                  <a:pt x="4100679" y="1097994"/>
                </a:lnTo>
                <a:lnTo>
                  <a:pt x="4099827" y="1089233"/>
                </a:lnTo>
                <a:lnTo>
                  <a:pt x="4099786" y="1088808"/>
                </a:lnTo>
                <a:lnTo>
                  <a:pt x="4107360" y="1089233"/>
                </a:lnTo>
                <a:lnTo>
                  <a:pt x="4110935" y="1093668"/>
                </a:lnTo>
                <a:lnTo>
                  <a:pt x="4113738" y="1098876"/>
                </a:lnTo>
                <a:lnTo>
                  <a:pt x="4118993" y="1101619"/>
                </a:lnTo>
                <a:lnTo>
                  <a:pt x="4116001" y="1106305"/>
                </a:lnTo>
                <a:close/>
              </a:path>
              <a:path w="4197984" h="2640965">
                <a:moveTo>
                  <a:pt x="3978173" y="294612"/>
                </a:moveTo>
                <a:lnTo>
                  <a:pt x="3971724" y="289855"/>
                </a:lnTo>
                <a:lnTo>
                  <a:pt x="3971044" y="279323"/>
                </a:lnTo>
                <a:lnTo>
                  <a:pt x="3972321" y="266827"/>
                </a:lnTo>
                <a:lnTo>
                  <a:pt x="3971742" y="256181"/>
                </a:lnTo>
                <a:lnTo>
                  <a:pt x="3982055" y="261749"/>
                </a:lnTo>
                <a:lnTo>
                  <a:pt x="3983928" y="271450"/>
                </a:lnTo>
                <a:lnTo>
                  <a:pt x="3981316" y="283125"/>
                </a:lnTo>
                <a:lnTo>
                  <a:pt x="3978173" y="294612"/>
                </a:lnTo>
                <a:close/>
              </a:path>
              <a:path w="4197984" h="2640965">
                <a:moveTo>
                  <a:pt x="3984574" y="249776"/>
                </a:moveTo>
                <a:lnTo>
                  <a:pt x="3974738" y="240706"/>
                </a:lnTo>
                <a:lnTo>
                  <a:pt x="3976397" y="233125"/>
                </a:lnTo>
                <a:lnTo>
                  <a:pt x="3976506" y="232629"/>
                </a:lnTo>
                <a:lnTo>
                  <a:pt x="3982308" y="233125"/>
                </a:lnTo>
                <a:lnTo>
                  <a:pt x="3984574" y="249776"/>
                </a:lnTo>
                <a:close/>
              </a:path>
              <a:path w="4197984" h="2640965">
                <a:moveTo>
                  <a:pt x="3971863" y="850424"/>
                </a:moveTo>
                <a:lnTo>
                  <a:pt x="3971742" y="839019"/>
                </a:lnTo>
                <a:lnTo>
                  <a:pt x="3978973" y="843309"/>
                </a:lnTo>
                <a:lnTo>
                  <a:pt x="3976643" y="849482"/>
                </a:lnTo>
                <a:lnTo>
                  <a:pt x="3971863" y="850424"/>
                </a:lnTo>
                <a:close/>
              </a:path>
              <a:path w="4197984" h="2640965">
                <a:moveTo>
                  <a:pt x="3965473" y="696712"/>
                </a:moveTo>
                <a:lnTo>
                  <a:pt x="3965367" y="685308"/>
                </a:lnTo>
                <a:lnTo>
                  <a:pt x="3972583" y="689598"/>
                </a:lnTo>
                <a:lnTo>
                  <a:pt x="3970248" y="695771"/>
                </a:lnTo>
                <a:lnTo>
                  <a:pt x="3965473" y="696712"/>
                </a:lnTo>
                <a:close/>
              </a:path>
              <a:path w="4197984" h="2640965">
                <a:moveTo>
                  <a:pt x="3971742" y="185738"/>
                </a:moveTo>
                <a:lnTo>
                  <a:pt x="3966231" y="175723"/>
                </a:lnTo>
                <a:lnTo>
                  <a:pt x="3972475" y="170364"/>
                </a:lnTo>
                <a:lnTo>
                  <a:pt x="3978352" y="172692"/>
                </a:lnTo>
                <a:lnTo>
                  <a:pt x="3971742" y="185738"/>
                </a:lnTo>
                <a:close/>
              </a:path>
              <a:path w="4197984" h="2640965">
                <a:moveTo>
                  <a:pt x="3978281" y="767169"/>
                </a:moveTo>
                <a:lnTo>
                  <a:pt x="3978173" y="755766"/>
                </a:lnTo>
                <a:lnTo>
                  <a:pt x="3985400" y="760055"/>
                </a:lnTo>
                <a:lnTo>
                  <a:pt x="3983063" y="766228"/>
                </a:lnTo>
                <a:lnTo>
                  <a:pt x="3978281" y="767169"/>
                </a:lnTo>
                <a:close/>
              </a:path>
              <a:path w="4197984" h="2640965">
                <a:moveTo>
                  <a:pt x="3984574" y="448327"/>
                </a:moveTo>
                <a:lnTo>
                  <a:pt x="3965369" y="429123"/>
                </a:lnTo>
                <a:lnTo>
                  <a:pt x="3974422" y="429666"/>
                </a:lnTo>
                <a:lnTo>
                  <a:pt x="3980641" y="433048"/>
                </a:lnTo>
                <a:lnTo>
                  <a:pt x="3984025" y="439269"/>
                </a:lnTo>
                <a:lnTo>
                  <a:pt x="3984541" y="447783"/>
                </a:lnTo>
                <a:lnTo>
                  <a:pt x="3984574" y="448327"/>
                </a:lnTo>
                <a:close/>
              </a:path>
              <a:path w="4197984" h="2640965">
                <a:moveTo>
                  <a:pt x="3984574" y="634078"/>
                </a:moveTo>
                <a:lnTo>
                  <a:pt x="3978573" y="626751"/>
                </a:lnTo>
                <a:lnTo>
                  <a:pt x="3976439" y="611426"/>
                </a:lnTo>
                <a:lnTo>
                  <a:pt x="3979974" y="597819"/>
                </a:lnTo>
                <a:lnTo>
                  <a:pt x="3990980" y="595646"/>
                </a:lnTo>
                <a:lnTo>
                  <a:pt x="3991362" y="607241"/>
                </a:lnTo>
                <a:lnTo>
                  <a:pt x="3990844" y="617936"/>
                </a:lnTo>
                <a:lnTo>
                  <a:pt x="3988870" y="626751"/>
                </a:lnTo>
                <a:lnTo>
                  <a:pt x="3988793" y="627095"/>
                </a:lnTo>
                <a:lnTo>
                  <a:pt x="3984574" y="634078"/>
                </a:lnTo>
                <a:close/>
              </a:path>
              <a:path w="4197984" h="2640965">
                <a:moveTo>
                  <a:pt x="3985230" y="863366"/>
                </a:moveTo>
                <a:lnTo>
                  <a:pt x="3978943" y="861781"/>
                </a:lnTo>
                <a:lnTo>
                  <a:pt x="3984574" y="851829"/>
                </a:lnTo>
                <a:lnTo>
                  <a:pt x="3991189" y="859182"/>
                </a:lnTo>
                <a:lnTo>
                  <a:pt x="3985230" y="863366"/>
                </a:lnTo>
                <a:close/>
              </a:path>
              <a:path w="4197984" h="2640965">
                <a:moveTo>
                  <a:pt x="3907856" y="1221899"/>
                </a:moveTo>
                <a:lnTo>
                  <a:pt x="3907748" y="1210482"/>
                </a:lnTo>
                <a:lnTo>
                  <a:pt x="3914975" y="1214776"/>
                </a:lnTo>
                <a:lnTo>
                  <a:pt x="3912638" y="1220956"/>
                </a:lnTo>
                <a:lnTo>
                  <a:pt x="3907856" y="1221899"/>
                </a:lnTo>
                <a:close/>
              </a:path>
              <a:path w="4197984" h="2640965">
                <a:moveTo>
                  <a:pt x="3966769" y="976594"/>
                </a:moveTo>
                <a:lnTo>
                  <a:pt x="3959925" y="973293"/>
                </a:lnTo>
                <a:lnTo>
                  <a:pt x="3965367" y="967109"/>
                </a:lnTo>
                <a:lnTo>
                  <a:pt x="3972913" y="975153"/>
                </a:lnTo>
                <a:lnTo>
                  <a:pt x="3966769" y="976594"/>
                </a:lnTo>
                <a:close/>
              </a:path>
              <a:path w="4197984" h="2640965">
                <a:moveTo>
                  <a:pt x="3938106" y="783960"/>
                </a:moveTo>
                <a:lnTo>
                  <a:pt x="3933164" y="783960"/>
                </a:lnTo>
                <a:lnTo>
                  <a:pt x="3933256" y="776533"/>
                </a:lnTo>
                <a:lnTo>
                  <a:pt x="3933355" y="768573"/>
                </a:lnTo>
                <a:lnTo>
                  <a:pt x="3940584" y="776533"/>
                </a:lnTo>
                <a:lnTo>
                  <a:pt x="3938106" y="783960"/>
                </a:lnTo>
                <a:close/>
              </a:path>
              <a:path w="4197984" h="2640965">
                <a:moveTo>
                  <a:pt x="4010306" y="17807"/>
                </a:moveTo>
                <a:lnTo>
                  <a:pt x="4010186" y="6404"/>
                </a:lnTo>
                <a:lnTo>
                  <a:pt x="4017417" y="10689"/>
                </a:lnTo>
                <a:lnTo>
                  <a:pt x="4015086" y="16863"/>
                </a:lnTo>
                <a:lnTo>
                  <a:pt x="4010306" y="17807"/>
                </a:lnTo>
                <a:close/>
              </a:path>
              <a:path w="4197984" h="2640965">
                <a:moveTo>
                  <a:pt x="3869455" y="1125822"/>
                </a:moveTo>
                <a:lnTo>
                  <a:pt x="3869335" y="1114417"/>
                </a:lnTo>
                <a:lnTo>
                  <a:pt x="3876566" y="1118708"/>
                </a:lnTo>
                <a:lnTo>
                  <a:pt x="3874236" y="1124881"/>
                </a:lnTo>
                <a:lnTo>
                  <a:pt x="3869455" y="1125822"/>
                </a:lnTo>
                <a:close/>
              </a:path>
              <a:path w="4197984" h="2640965">
                <a:moveTo>
                  <a:pt x="3997380" y="32025"/>
                </a:moveTo>
                <a:lnTo>
                  <a:pt x="3991020" y="28784"/>
                </a:lnTo>
                <a:lnTo>
                  <a:pt x="3990289" y="19903"/>
                </a:lnTo>
                <a:lnTo>
                  <a:pt x="3991504" y="9076"/>
                </a:lnTo>
                <a:lnTo>
                  <a:pt x="3990979" y="0"/>
                </a:lnTo>
                <a:lnTo>
                  <a:pt x="3997334" y="3243"/>
                </a:lnTo>
                <a:lnTo>
                  <a:pt x="3998058" y="12119"/>
                </a:lnTo>
                <a:lnTo>
                  <a:pt x="3996842" y="22942"/>
                </a:lnTo>
                <a:lnTo>
                  <a:pt x="3997380" y="32025"/>
                </a:lnTo>
                <a:close/>
              </a:path>
              <a:path w="4197984" h="2640965">
                <a:moveTo>
                  <a:pt x="3995718" y="1091394"/>
                </a:moveTo>
                <a:lnTo>
                  <a:pt x="3990774" y="1091394"/>
                </a:lnTo>
                <a:lnTo>
                  <a:pt x="3990873" y="1083967"/>
                </a:lnTo>
                <a:lnTo>
                  <a:pt x="3990979" y="1076001"/>
                </a:lnTo>
                <a:lnTo>
                  <a:pt x="3998201" y="1083967"/>
                </a:lnTo>
                <a:lnTo>
                  <a:pt x="3995718" y="1091394"/>
                </a:lnTo>
                <a:close/>
              </a:path>
              <a:path w="4197984" h="2640965">
                <a:moveTo>
                  <a:pt x="3997489" y="997741"/>
                </a:moveTo>
                <a:lnTo>
                  <a:pt x="3997380" y="986340"/>
                </a:lnTo>
                <a:lnTo>
                  <a:pt x="4004607" y="990618"/>
                </a:lnTo>
                <a:lnTo>
                  <a:pt x="4002271" y="996793"/>
                </a:lnTo>
                <a:lnTo>
                  <a:pt x="3997489" y="997741"/>
                </a:lnTo>
                <a:close/>
              </a:path>
              <a:path w="4197984" h="2640965">
                <a:moveTo>
                  <a:pt x="3991086" y="446925"/>
                </a:moveTo>
                <a:lnTo>
                  <a:pt x="3990979" y="435530"/>
                </a:lnTo>
                <a:lnTo>
                  <a:pt x="3998206" y="439807"/>
                </a:lnTo>
                <a:lnTo>
                  <a:pt x="3995869" y="445978"/>
                </a:lnTo>
                <a:lnTo>
                  <a:pt x="3991086" y="446925"/>
                </a:lnTo>
                <a:close/>
              </a:path>
              <a:path w="4197984" h="2640965">
                <a:moveTo>
                  <a:pt x="3987765" y="532795"/>
                </a:moveTo>
                <a:lnTo>
                  <a:pt x="3978519" y="529292"/>
                </a:lnTo>
                <a:lnTo>
                  <a:pt x="3978173" y="518784"/>
                </a:lnTo>
                <a:lnTo>
                  <a:pt x="3997380" y="518784"/>
                </a:lnTo>
                <a:lnTo>
                  <a:pt x="3997018" y="529292"/>
                </a:lnTo>
                <a:lnTo>
                  <a:pt x="3987765" y="532795"/>
                </a:lnTo>
                <a:close/>
              </a:path>
              <a:path w="4197984" h="2640965">
                <a:moveTo>
                  <a:pt x="3876230" y="244556"/>
                </a:moveTo>
                <a:lnTo>
                  <a:pt x="3868385" y="244556"/>
                </a:lnTo>
                <a:lnTo>
                  <a:pt x="3868976" y="240879"/>
                </a:lnTo>
                <a:lnTo>
                  <a:pt x="3869335" y="236980"/>
                </a:lnTo>
                <a:lnTo>
                  <a:pt x="3875802" y="240305"/>
                </a:lnTo>
                <a:lnTo>
                  <a:pt x="3876110" y="243369"/>
                </a:lnTo>
                <a:lnTo>
                  <a:pt x="3876230" y="244556"/>
                </a:lnTo>
                <a:close/>
              </a:path>
              <a:path w="4197984" h="2640965">
                <a:moveTo>
                  <a:pt x="3872333" y="257025"/>
                </a:moveTo>
                <a:lnTo>
                  <a:pt x="3862931" y="256181"/>
                </a:lnTo>
                <a:lnTo>
                  <a:pt x="3862931" y="243369"/>
                </a:lnTo>
                <a:lnTo>
                  <a:pt x="3868385" y="244556"/>
                </a:lnTo>
                <a:lnTo>
                  <a:pt x="3876230" y="244556"/>
                </a:lnTo>
                <a:lnTo>
                  <a:pt x="3876713" y="249360"/>
                </a:lnTo>
                <a:lnTo>
                  <a:pt x="3872333" y="257025"/>
                </a:lnTo>
                <a:close/>
              </a:path>
              <a:path w="4197984" h="2640965">
                <a:moveTo>
                  <a:pt x="3172699" y="2244772"/>
                </a:moveTo>
                <a:lnTo>
                  <a:pt x="3171540" y="2228863"/>
                </a:lnTo>
                <a:lnTo>
                  <a:pt x="3163320" y="2228002"/>
                </a:lnTo>
                <a:lnTo>
                  <a:pt x="3161514" y="2225421"/>
                </a:lnTo>
                <a:lnTo>
                  <a:pt x="3164720" y="2222959"/>
                </a:lnTo>
                <a:lnTo>
                  <a:pt x="3171540" y="2222456"/>
                </a:lnTo>
                <a:lnTo>
                  <a:pt x="3177484" y="2233036"/>
                </a:lnTo>
                <a:lnTo>
                  <a:pt x="3176276" y="2243319"/>
                </a:lnTo>
                <a:lnTo>
                  <a:pt x="3172699" y="2244772"/>
                </a:lnTo>
                <a:close/>
              </a:path>
              <a:path w="4197984" h="2640965">
                <a:moveTo>
                  <a:pt x="3210075" y="2118565"/>
                </a:moveTo>
                <a:lnTo>
                  <a:pt x="3209953" y="2107148"/>
                </a:lnTo>
                <a:lnTo>
                  <a:pt x="3217186" y="2111444"/>
                </a:lnTo>
                <a:lnTo>
                  <a:pt x="3214856" y="2117623"/>
                </a:lnTo>
                <a:lnTo>
                  <a:pt x="3210075" y="2118565"/>
                </a:lnTo>
                <a:close/>
              </a:path>
              <a:path w="4197984" h="2640965">
                <a:moveTo>
                  <a:pt x="3293661" y="1743278"/>
                </a:moveTo>
                <a:lnTo>
                  <a:pt x="3285805" y="1743278"/>
                </a:lnTo>
                <a:lnTo>
                  <a:pt x="3286428" y="1739586"/>
                </a:lnTo>
                <a:lnTo>
                  <a:pt x="3286782" y="1735687"/>
                </a:lnTo>
                <a:lnTo>
                  <a:pt x="3293235" y="1739014"/>
                </a:lnTo>
                <a:lnTo>
                  <a:pt x="3293543" y="1742091"/>
                </a:lnTo>
                <a:lnTo>
                  <a:pt x="3293661" y="1743278"/>
                </a:lnTo>
                <a:close/>
              </a:path>
              <a:path w="4197984" h="2640965">
                <a:moveTo>
                  <a:pt x="3289767" y="1755744"/>
                </a:moveTo>
                <a:lnTo>
                  <a:pt x="3280381" y="1754903"/>
                </a:lnTo>
                <a:lnTo>
                  <a:pt x="3280381" y="1742091"/>
                </a:lnTo>
                <a:lnTo>
                  <a:pt x="3285805" y="1743278"/>
                </a:lnTo>
                <a:lnTo>
                  <a:pt x="3293661" y="1743278"/>
                </a:lnTo>
                <a:lnTo>
                  <a:pt x="3294141" y="1748074"/>
                </a:lnTo>
                <a:lnTo>
                  <a:pt x="3289767" y="1755744"/>
                </a:lnTo>
                <a:close/>
              </a:path>
              <a:path w="4197984" h="2640965">
                <a:moveTo>
                  <a:pt x="1347027" y="2273698"/>
                </a:moveTo>
                <a:lnTo>
                  <a:pt x="1334221" y="2273698"/>
                </a:lnTo>
                <a:lnTo>
                  <a:pt x="1334221" y="2260875"/>
                </a:lnTo>
                <a:lnTo>
                  <a:pt x="1347027" y="2260875"/>
                </a:lnTo>
                <a:lnTo>
                  <a:pt x="1347027" y="2273698"/>
                </a:lnTo>
                <a:close/>
              </a:path>
              <a:path w="4197984" h="2640965">
                <a:moveTo>
                  <a:pt x="3219558" y="1877800"/>
                </a:moveTo>
                <a:lnTo>
                  <a:pt x="3210304" y="1874294"/>
                </a:lnTo>
                <a:lnTo>
                  <a:pt x="3209953" y="1863775"/>
                </a:lnTo>
                <a:lnTo>
                  <a:pt x="3229163" y="1863775"/>
                </a:lnTo>
                <a:lnTo>
                  <a:pt x="3228812" y="1874294"/>
                </a:lnTo>
                <a:lnTo>
                  <a:pt x="3219558" y="1877800"/>
                </a:lnTo>
                <a:close/>
              </a:path>
              <a:path w="4197984" h="2640965">
                <a:moveTo>
                  <a:pt x="3086916" y="1783582"/>
                </a:moveTo>
                <a:lnTo>
                  <a:pt x="3080778" y="1782140"/>
                </a:lnTo>
                <a:lnTo>
                  <a:pt x="3088339" y="1774102"/>
                </a:lnTo>
                <a:lnTo>
                  <a:pt x="3093766" y="1780284"/>
                </a:lnTo>
                <a:lnTo>
                  <a:pt x="3086916" y="1783582"/>
                </a:lnTo>
                <a:close/>
              </a:path>
              <a:path w="4197984" h="2640965">
                <a:moveTo>
                  <a:pt x="3374744" y="2071323"/>
                </a:moveTo>
                <a:lnTo>
                  <a:pt x="3369803" y="2071323"/>
                </a:lnTo>
                <a:lnTo>
                  <a:pt x="3369889" y="2063901"/>
                </a:lnTo>
                <a:lnTo>
                  <a:pt x="3369981" y="2055936"/>
                </a:lnTo>
                <a:lnTo>
                  <a:pt x="3377213" y="2063901"/>
                </a:lnTo>
                <a:lnTo>
                  <a:pt x="3374744" y="2071323"/>
                </a:lnTo>
                <a:close/>
              </a:path>
              <a:path w="4197984" h="2640965">
                <a:moveTo>
                  <a:pt x="3344510" y="2176214"/>
                </a:moveTo>
                <a:lnTo>
                  <a:pt x="3344401" y="2164810"/>
                </a:lnTo>
                <a:lnTo>
                  <a:pt x="3351630" y="2169096"/>
                </a:lnTo>
                <a:lnTo>
                  <a:pt x="3349293" y="2175270"/>
                </a:lnTo>
                <a:lnTo>
                  <a:pt x="3344510" y="2176214"/>
                </a:lnTo>
                <a:close/>
              </a:path>
              <a:path w="4197984" h="2640965">
                <a:moveTo>
                  <a:pt x="3382788" y="1428262"/>
                </a:moveTo>
                <a:lnTo>
                  <a:pt x="3375699" y="1424168"/>
                </a:lnTo>
                <a:lnTo>
                  <a:pt x="3369286" y="1419381"/>
                </a:lnTo>
                <a:lnTo>
                  <a:pt x="3364831" y="1412629"/>
                </a:lnTo>
                <a:lnTo>
                  <a:pt x="3363711" y="1403467"/>
                </a:lnTo>
                <a:lnTo>
                  <a:pt x="3363610" y="1402639"/>
                </a:lnTo>
                <a:lnTo>
                  <a:pt x="3373976" y="1403467"/>
                </a:lnTo>
                <a:lnTo>
                  <a:pt x="3380201" y="1408438"/>
                </a:lnTo>
                <a:lnTo>
                  <a:pt x="3382925" y="1416916"/>
                </a:lnTo>
                <a:lnTo>
                  <a:pt x="3382838" y="1424168"/>
                </a:lnTo>
                <a:lnTo>
                  <a:pt x="3382788" y="1428262"/>
                </a:lnTo>
                <a:close/>
              </a:path>
              <a:path w="4197984" h="2640965">
                <a:moveTo>
                  <a:pt x="3370102" y="2189012"/>
                </a:moveTo>
                <a:lnTo>
                  <a:pt x="3369981" y="2177607"/>
                </a:lnTo>
                <a:lnTo>
                  <a:pt x="3377213" y="2181898"/>
                </a:lnTo>
                <a:lnTo>
                  <a:pt x="3374882" y="2188071"/>
                </a:lnTo>
                <a:lnTo>
                  <a:pt x="3370102" y="2189012"/>
                </a:lnTo>
                <a:close/>
              </a:path>
              <a:path w="4197984" h="2640965">
                <a:moveTo>
                  <a:pt x="3017914" y="2043125"/>
                </a:moveTo>
                <a:lnTo>
                  <a:pt x="3010657" y="2031894"/>
                </a:lnTo>
                <a:lnTo>
                  <a:pt x="3016324" y="2027744"/>
                </a:lnTo>
                <a:lnTo>
                  <a:pt x="3022786" y="2031285"/>
                </a:lnTo>
                <a:lnTo>
                  <a:pt x="3017914" y="2043125"/>
                </a:lnTo>
                <a:close/>
              </a:path>
              <a:path w="4197984" h="2640965">
                <a:moveTo>
                  <a:pt x="3331707" y="2048120"/>
                </a:moveTo>
                <a:lnTo>
                  <a:pt x="3331599" y="2036718"/>
                </a:lnTo>
                <a:lnTo>
                  <a:pt x="3338826" y="2040997"/>
                </a:lnTo>
                <a:lnTo>
                  <a:pt x="3336489" y="2047172"/>
                </a:lnTo>
                <a:lnTo>
                  <a:pt x="3331707" y="2048120"/>
                </a:lnTo>
                <a:close/>
              </a:path>
              <a:path w="4197984" h="2640965">
                <a:moveTo>
                  <a:pt x="3345979" y="1787769"/>
                </a:moveTo>
                <a:lnTo>
                  <a:pt x="3341824" y="1782103"/>
                </a:lnTo>
                <a:lnTo>
                  <a:pt x="3345362" y="1775638"/>
                </a:lnTo>
                <a:lnTo>
                  <a:pt x="3357207" y="1780506"/>
                </a:lnTo>
                <a:lnTo>
                  <a:pt x="3345979" y="1787769"/>
                </a:lnTo>
                <a:close/>
              </a:path>
              <a:path w="4197984" h="2640965">
                <a:moveTo>
                  <a:pt x="2875169" y="2156559"/>
                </a:moveTo>
                <a:lnTo>
                  <a:pt x="2866747" y="2150882"/>
                </a:lnTo>
                <a:lnTo>
                  <a:pt x="2855479" y="2140959"/>
                </a:lnTo>
                <a:lnTo>
                  <a:pt x="2838647" y="2139190"/>
                </a:lnTo>
                <a:lnTo>
                  <a:pt x="2849306" y="2131383"/>
                </a:lnTo>
                <a:lnTo>
                  <a:pt x="2860445" y="2135064"/>
                </a:lnTo>
                <a:lnTo>
                  <a:pt x="2871890" y="2142408"/>
                </a:lnTo>
                <a:lnTo>
                  <a:pt x="2883465" y="2145595"/>
                </a:lnTo>
                <a:lnTo>
                  <a:pt x="2875169" y="2156559"/>
                </a:lnTo>
                <a:close/>
              </a:path>
              <a:path w="4197984" h="2640965">
                <a:moveTo>
                  <a:pt x="1902579" y="2071808"/>
                </a:moveTo>
                <a:lnTo>
                  <a:pt x="1896435" y="2070369"/>
                </a:lnTo>
                <a:lnTo>
                  <a:pt x="1903984" y="2062341"/>
                </a:lnTo>
                <a:lnTo>
                  <a:pt x="1909426" y="2068514"/>
                </a:lnTo>
                <a:lnTo>
                  <a:pt x="1902579" y="2071808"/>
                </a:lnTo>
                <a:close/>
              </a:path>
              <a:path w="4197984" h="2640965">
                <a:moveTo>
                  <a:pt x="1897690" y="2355546"/>
                </a:moveTo>
                <a:lnTo>
                  <a:pt x="1897583" y="2344129"/>
                </a:lnTo>
                <a:lnTo>
                  <a:pt x="1904810" y="2348424"/>
                </a:lnTo>
                <a:lnTo>
                  <a:pt x="1902473" y="2354604"/>
                </a:lnTo>
                <a:lnTo>
                  <a:pt x="1897690" y="2355546"/>
                </a:lnTo>
                <a:close/>
              </a:path>
              <a:path w="4197984" h="2640965">
                <a:moveTo>
                  <a:pt x="2153661" y="2433803"/>
                </a:moveTo>
                <a:lnTo>
                  <a:pt x="2149593" y="2421474"/>
                </a:lnTo>
                <a:lnTo>
                  <a:pt x="2154661" y="2413569"/>
                </a:lnTo>
                <a:lnTo>
                  <a:pt x="2159230" y="2415782"/>
                </a:lnTo>
                <a:lnTo>
                  <a:pt x="2153661" y="2433803"/>
                </a:lnTo>
                <a:close/>
              </a:path>
              <a:path w="4197984" h="2640965">
                <a:moveTo>
                  <a:pt x="1865556" y="2388981"/>
                </a:moveTo>
                <a:lnTo>
                  <a:pt x="1860792" y="2375290"/>
                </a:lnTo>
                <a:lnTo>
                  <a:pt x="1862655" y="2365961"/>
                </a:lnTo>
                <a:lnTo>
                  <a:pt x="1867568" y="2356928"/>
                </a:lnTo>
                <a:lnTo>
                  <a:pt x="1871957" y="2344130"/>
                </a:lnTo>
                <a:lnTo>
                  <a:pt x="1883435" y="2346779"/>
                </a:lnTo>
                <a:lnTo>
                  <a:pt x="1879578" y="2352999"/>
                </a:lnTo>
                <a:lnTo>
                  <a:pt x="1870310" y="2361193"/>
                </a:lnTo>
                <a:lnTo>
                  <a:pt x="1865556" y="2369765"/>
                </a:lnTo>
                <a:lnTo>
                  <a:pt x="1869597" y="2374806"/>
                </a:lnTo>
                <a:lnTo>
                  <a:pt x="1883063" y="2374806"/>
                </a:lnTo>
                <a:lnTo>
                  <a:pt x="1882382" y="2378701"/>
                </a:lnTo>
                <a:lnTo>
                  <a:pt x="1875458" y="2387261"/>
                </a:lnTo>
                <a:lnTo>
                  <a:pt x="1865556" y="2388981"/>
                </a:lnTo>
                <a:close/>
              </a:path>
              <a:path w="4197984" h="2640965">
                <a:moveTo>
                  <a:pt x="1883063" y="2374806"/>
                </a:moveTo>
                <a:lnTo>
                  <a:pt x="1869597" y="2374806"/>
                </a:lnTo>
                <a:lnTo>
                  <a:pt x="1874257" y="2374535"/>
                </a:lnTo>
                <a:lnTo>
                  <a:pt x="1877773" y="2370278"/>
                </a:lnTo>
                <a:lnTo>
                  <a:pt x="1878388" y="2363359"/>
                </a:lnTo>
                <a:lnTo>
                  <a:pt x="1884101" y="2368875"/>
                </a:lnTo>
                <a:lnTo>
                  <a:pt x="1883111" y="2374535"/>
                </a:lnTo>
                <a:lnTo>
                  <a:pt x="1883063" y="2374806"/>
                </a:lnTo>
                <a:close/>
              </a:path>
              <a:path w="4197984" h="2640965">
                <a:moveTo>
                  <a:pt x="2044834" y="2273700"/>
                </a:moveTo>
                <a:lnTo>
                  <a:pt x="2039055" y="2266676"/>
                </a:lnTo>
                <a:lnTo>
                  <a:pt x="2035233" y="2257680"/>
                </a:lnTo>
                <a:lnTo>
                  <a:pt x="2033039" y="2247249"/>
                </a:lnTo>
                <a:lnTo>
                  <a:pt x="2033004" y="2247082"/>
                </a:lnTo>
                <a:lnTo>
                  <a:pt x="2032001" y="2235253"/>
                </a:lnTo>
                <a:lnTo>
                  <a:pt x="2043227" y="2236844"/>
                </a:lnTo>
                <a:lnTo>
                  <a:pt x="2045605" y="2247082"/>
                </a:lnTo>
                <a:lnTo>
                  <a:pt x="2045643" y="2247249"/>
                </a:lnTo>
                <a:lnTo>
                  <a:pt x="2044447" y="2261267"/>
                </a:lnTo>
                <a:lnTo>
                  <a:pt x="2044834" y="2273700"/>
                </a:lnTo>
                <a:close/>
              </a:path>
              <a:path w="4197984" h="2640965">
                <a:moveTo>
                  <a:pt x="1468664" y="2075784"/>
                </a:moveTo>
                <a:lnTo>
                  <a:pt x="1455302" y="2072423"/>
                </a:lnTo>
                <a:lnTo>
                  <a:pt x="1449464" y="2062341"/>
                </a:lnTo>
                <a:lnTo>
                  <a:pt x="1447550" y="2060331"/>
                </a:lnTo>
                <a:lnTo>
                  <a:pt x="1456542" y="2063887"/>
                </a:lnTo>
                <a:lnTo>
                  <a:pt x="1471594" y="2066670"/>
                </a:lnTo>
                <a:lnTo>
                  <a:pt x="1485356" y="2066670"/>
                </a:lnTo>
                <a:lnTo>
                  <a:pt x="1482026" y="2072423"/>
                </a:lnTo>
                <a:lnTo>
                  <a:pt x="1468664" y="2075784"/>
                </a:lnTo>
                <a:close/>
              </a:path>
              <a:path w="4197984" h="2640965">
                <a:moveTo>
                  <a:pt x="1485356" y="2066670"/>
                </a:moveTo>
                <a:lnTo>
                  <a:pt x="1471594" y="2066670"/>
                </a:lnTo>
                <a:lnTo>
                  <a:pt x="1487863" y="2062341"/>
                </a:lnTo>
                <a:lnTo>
                  <a:pt x="1485356" y="2066670"/>
                </a:lnTo>
                <a:close/>
              </a:path>
              <a:path w="4197984" h="2640965">
                <a:moveTo>
                  <a:pt x="1347142" y="2317117"/>
                </a:moveTo>
                <a:lnTo>
                  <a:pt x="1347027" y="2305710"/>
                </a:lnTo>
                <a:lnTo>
                  <a:pt x="1354256" y="2310002"/>
                </a:lnTo>
                <a:lnTo>
                  <a:pt x="1351923" y="2316176"/>
                </a:lnTo>
                <a:lnTo>
                  <a:pt x="1347142" y="2317117"/>
                </a:lnTo>
                <a:close/>
              </a:path>
              <a:path w="4197984" h="2640965">
                <a:moveTo>
                  <a:pt x="1873376" y="2494525"/>
                </a:moveTo>
                <a:lnTo>
                  <a:pt x="1866529" y="2491227"/>
                </a:lnTo>
                <a:lnTo>
                  <a:pt x="1871957" y="2485045"/>
                </a:lnTo>
                <a:lnTo>
                  <a:pt x="1879513" y="2493083"/>
                </a:lnTo>
                <a:lnTo>
                  <a:pt x="1873376" y="2494525"/>
                </a:lnTo>
                <a:close/>
              </a:path>
              <a:path w="4197984" h="2640965">
                <a:moveTo>
                  <a:pt x="1423841" y="2376172"/>
                </a:moveTo>
                <a:lnTo>
                  <a:pt x="1412597" y="2376172"/>
                </a:lnTo>
                <a:lnTo>
                  <a:pt x="1411159" y="2366444"/>
                </a:lnTo>
                <a:lnTo>
                  <a:pt x="1411257" y="2355132"/>
                </a:lnTo>
                <a:lnTo>
                  <a:pt x="1404646" y="2350534"/>
                </a:lnTo>
                <a:lnTo>
                  <a:pt x="1410545" y="2345962"/>
                </a:lnTo>
                <a:lnTo>
                  <a:pt x="1418996" y="2350698"/>
                </a:lnTo>
                <a:lnTo>
                  <a:pt x="1425070" y="2361761"/>
                </a:lnTo>
                <a:lnTo>
                  <a:pt x="1423841" y="2376172"/>
                </a:lnTo>
                <a:close/>
              </a:path>
              <a:path w="4197984" h="2640965">
                <a:moveTo>
                  <a:pt x="3021420" y="2152475"/>
                </a:moveTo>
                <a:lnTo>
                  <a:pt x="3015658" y="2147840"/>
                </a:lnTo>
                <a:lnTo>
                  <a:pt x="3011025" y="2142083"/>
                </a:lnTo>
                <a:lnTo>
                  <a:pt x="3017914" y="2145595"/>
                </a:lnTo>
                <a:lnTo>
                  <a:pt x="3021420" y="2152475"/>
                </a:lnTo>
                <a:close/>
              </a:path>
              <a:path w="4197984" h="2640965">
                <a:moveTo>
                  <a:pt x="1481476" y="2324929"/>
                </a:moveTo>
                <a:lnTo>
                  <a:pt x="1468791" y="2308512"/>
                </a:lnTo>
                <a:lnTo>
                  <a:pt x="1468670" y="2305710"/>
                </a:lnTo>
                <a:lnTo>
                  <a:pt x="1476541" y="2308512"/>
                </a:lnTo>
                <a:lnTo>
                  <a:pt x="1481801" y="2313928"/>
                </a:lnTo>
                <a:lnTo>
                  <a:pt x="1481486" y="2324599"/>
                </a:lnTo>
                <a:lnTo>
                  <a:pt x="1481476" y="2324929"/>
                </a:lnTo>
                <a:close/>
              </a:path>
              <a:path w="4197984" h="2640965">
                <a:moveTo>
                  <a:pt x="2166451" y="2363359"/>
                </a:moveTo>
                <a:lnTo>
                  <a:pt x="2156976" y="2356831"/>
                </a:lnTo>
                <a:lnTo>
                  <a:pt x="2150735" y="2347063"/>
                </a:lnTo>
                <a:lnTo>
                  <a:pt x="2147553" y="2334233"/>
                </a:lnTo>
                <a:lnTo>
                  <a:pt x="2147256" y="2318522"/>
                </a:lnTo>
                <a:lnTo>
                  <a:pt x="2156473" y="2325298"/>
                </a:lnTo>
                <a:lnTo>
                  <a:pt x="2161817" y="2335959"/>
                </a:lnTo>
                <a:lnTo>
                  <a:pt x="2164680" y="2349110"/>
                </a:lnTo>
                <a:lnTo>
                  <a:pt x="2166451" y="2363359"/>
                </a:lnTo>
                <a:close/>
              </a:path>
              <a:path w="4197984" h="2640965">
                <a:moveTo>
                  <a:pt x="2870661" y="2337723"/>
                </a:moveTo>
                <a:lnTo>
                  <a:pt x="2864921" y="2333875"/>
                </a:lnTo>
                <a:lnTo>
                  <a:pt x="2863158" y="2326039"/>
                </a:lnTo>
                <a:lnTo>
                  <a:pt x="2861946" y="2317643"/>
                </a:lnTo>
                <a:lnTo>
                  <a:pt x="2857858" y="2312118"/>
                </a:lnTo>
                <a:lnTo>
                  <a:pt x="2861324" y="2305524"/>
                </a:lnTo>
                <a:lnTo>
                  <a:pt x="2863569" y="2311428"/>
                </a:lnTo>
                <a:lnTo>
                  <a:pt x="2867761" y="2319278"/>
                </a:lnTo>
                <a:lnTo>
                  <a:pt x="2877196" y="2319278"/>
                </a:lnTo>
                <a:lnTo>
                  <a:pt x="2878871" y="2328872"/>
                </a:lnTo>
                <a:lnTo>
                  <a:pt x="2871016" y="2329539"/>
                </a:lnTo>
                <a:lnTo>
                  <a:pt x="2870661" y="2337723"/>
                </a:lnTo>
                <a:close/>
              </a:path>
              <a:path w="4197984" h="2640965">
                <a:moveTo>
                  <a:pt x="2877196" y="2319278"/>
                </a:moveTo>
                <a:lnTo>
                  <a:pt x="2867761" y="2319278"/>
                </a:lnTo>
                <a:lnTo>
                  <a:pt x="2877065" y="2318523"/>
                </a:lnTo>
                <a:lnTo>
                  <a:pt x="2877196" y="2319278"/>
                </a:lnTo>
                <a:close/>
              </a:path>
              <a:path w="4197984" h="2640965">
                <a:moveTo>
                  <a:pt x="2873178" y="2398730"/>
                </a:moveTo>
                <a:lnTo>
                  <a:pt x="2865258" y="2397599"/>
                </a:lnTo>
                <a:lnTo>
                  <a:pt x="2860039" y="2392158"/>
                </a:lnTo>
                <a:lnTo>
                  <a:pt x="2870659" y="2388979"/>
                </a:lnTo>
                <a:lnTo>
                  <a:pt x="2873178" y="2398730"/>
                </a:lnTo>
                <a:close/>
              </a:path>
              <a:path w="4197984" h="2640965">
                <a:moveTo>
                  <a:pt x="2928283" y="2555502"/>
                </a:moveTo>
                <a:lnTo>
                  <a:pt x="2919525" y="2551454"/>
                </a:lnTo>
                <a:lnTo>
                  <a:pt x="2914063" y="2544106"/>
                </a:lnTo>
                <a:lnTo>
                  <a:pt x="2909300" y="2536051"/>
                </a:lnTo>
                <a:lnTo>
                  <a:pt x="2902642" y="2529883"/>
                </a:lnTo>
                <a:lnTo>
                  <a:pt x="2906757" y="2524383"/>
                </a:lnTo>
                <a:lnTo>
                  <a:pt x="2912573" y="2520584"/>
                </a:lnTo>
                <a:lnTo>
                  <a:pt x="2919833" y="2518229"/>
                </a:lnTo>
                <a:lnTo>
                  <a:pt x="2928283" y="2517056"/>
                </a:lnTo>
                <a:lnTo>
                  <a:pt x="2926618" y="2505911"/>
                </a:lnTo>
                <a:lnTo>
                  <a:pt x="2920467" y="2499260"/>
                </a:lnTo>
                <a:lnTo>
                  <a:pt x="2915022" y="2491903"/>
                </a:lnTo>
                <a:lnTo>
                  <a:pt x="2915477" y="2478640"/>
                </a:lnTo>
                <a:lnTo>
                  <a:pt x="2932220" y="2493870"/>
                </a:lnTo>
                <a:lnTo>
                  <a:pt x="2935540" y="2509821"/>
                </a:lnTo>
                <a:lnTo>
                  <a:pt x="2932029" y="2529398"/>
                </a:lnTo>
                <a:lnTo>
                  <a:pt x="2928283" y="2555502"/>
                </a:lnTo>
                <a:close/>
              </a:path>
              <a:path w="4197984" h="2640965">
                <a:moveTo>
                  <a:pt x="2928938" y="2592653"/>
                </a:moveTo>
                <a:lnTo>
                  <a:pt x="2922651" y="2591064"/>
                </a:lnTo>
                <a:lnTo>
                  <a:pt x="2928283" y="2581110"/>
                </a:lnTo>
                <a:lnTo>
                  <a:pt x="2934897" y="2588471"/>
                </a:lnTo>
                <a:lnTo>
                  <a:pt x="2928938" y="2592653"/>
                </a:lnTo>
                <a:close/>
              </a:path>
              <a:path w="4197984" h="2640965">
                <a:moveTo>
                  <a:pt x="2211281" y="2568299"/>
                </a:moveTo>
                <a:lnTo>
                  <a:pt x="2206769" y="2564814"/>
                </a:lnTo>
                <a:lnTo>
                  <a:pt x="2205229" y="2558349"/>
                </a:lnTo>
                <a:lnTo>
                  <a:pt x="2205113" y="2550417"/>
                </a:lnTo>
                <a:lnTo>
                  <a:pt x="2204998" y="2546621"/>
                </a:lnTo>
                <a:lnTo>
                  <a:pt x="2204879" y="2542692"/>
                </a:lnTo>
                <a:lnTo>
                  <a:pt x="2210585" y="2546621"/>
                </a:lnTo>
                <a:lnTo>
                  <a:pt x="2216334" y="2550417"/>
                </a:lnTo>
                <a:lnTo>
                  <a:pt x="2223358" y="2550417"/>
                </a:lnTo>
                <a:lnTo>
                  <a:pt x="2220077" y="2553256"/>
                </a:lnTo>
                <a:lnTo>
                  <a:pt x="2211996" y="2558946"/>
                </a:lnTo>
                <a:lnTo>
                  <a:pt x="2211281" y="2568299"/>
                </a:lnTo>
                <a:close/>
              </a:path>
              <a:path w="4197984" h="2640965">
                <a:moveTo>
                  <a:pt x="2223358" y="2550417"/>
                </a:moveTo>
                <a:lnTo>
                  <a:pt x="2216334" y="2550417"/>
                </a:lnTo>
                <a:lnTo>
                  <a:pt x="2217670" y="2542692"/>
                </a:lnTo>
                <a:lnTo>
                  <a:pt x="2225358" y="2548685"/>
                </a:lnTo>
                <a:lnTo>
                  <a:pt x="2223358" y="2550417"/>
                </a:lnTo>
                <a:close/>
              </a:path>
              <a:path w="4197984" h="2640965">
                <a:moveTo>
                  <a:pt x="2358080" y="2539283"/>
                </a:moveTo>
                <a:lnTo>
                  <a:pt x="2348555" y="2537300"/>
                </a:lnTo>
                <a:lnTo>
                  <a:pt x="2350415" y="2531609"/>
                </a:lnTo>
                <a:lnTo>
                  <a:pt x="2371325" y="2529883"/>
                </a:lnTo>
                <a:lnTo>
                  <a:pt x="2358080" y="2539283"/>
                </a:lnTo>
                <a:close/>
              </a:path>
              <a:path w="4197984" h="2640965">
                <a:moveTo>
                  <a:pt x="2806639" y="2395386"/>
                </a:moveTo>
                <a:lnTo>
                  <a:pt x="2802128" y="2391897"/>
                </a:lnTo>
                <a:lnTo>
                  <a:pt x="2800591" y="2385428"/>
                </a:lnTo>
                <a:lnTo>
                  <a:pt x="2800477" y="2377532"/>
                </a:lnTo>
                <a:lnTo>
                  <a:pt x="2800343" y="2373252"/>
                </a:lnTo>
                <a:lnTo>
                  <a:pt x="2800234" y="2369765"/>
                </a:lnTo>
                <a:lnTo>
                  <a:pt x="2804745" y="2373252"/>
                </a:lnTo>
                <a:lnTo>
                  <a:pt x="2806282" y="2379718"/>
                </a:lnTo>
                <a:lnTo>
                  <a:pt x="2806396" y="2387614"/>
                </a:lnTo>
                <a:lnTo>
                  <a:pt x="2806530" y="2391897"/>
                </a:lnTo>
                <a:lnTo>
                  <a:pt x="2806639" y="2395386"/>
                </a:lnTo>
                <a:close/>
              </a:path>
              <a:path w="4197984" h="2640965">
                <a:moveTo>
                  <a:pt x="2352220" y="2624552"/>
                </a:moveTo>
                <a:lnTo>
                  <a:pt x="2352105" y="2613152"/>
                </a:lnTo>
                <a:lnTo>
                  <a:pt x="2359339" y="2617431"/>
                </a:lnTo>
                <a:lnTo>
                  <a:pt x="2357004" y="2623604"/>
                </a:lnTo>
                <a:lnTo>
                  <a:pt x="2352220" y="2624552"/>
                </a:lnTo>
                <a:close/>
              </a:path>
              <a:path w="4197984" h="2640965">
                <a:moveTo>
                  <a:pt x="2384114" y="2305711"/>
                </a:moveTo>
                <a:lnTo>
                  <a:pt x="2373672" y="2298800"/>
                </a:lnTo>
                <a:lnTo>
                  <a:pt x="2376778" y="2289816"/>
                </a:lnTo>
                <a:lnTo>
                  <a:pt x="2385152" y="2279172"/>
                </a:lnTo>
                <a:lnTo>
                  <a:pt x="2390516" y="2267280"/>
                </a:lnTo>
                <a:lnTo>
                  <a:pt x="2396222" y="2271224"/>
                </a:lnTo>
                <a:lnTo>
                  <a:pt x="2401971" y="2275020"/>
                </a:lnTo>
                <a:lnTo>
                  <a:pt x="2407523" y="2275020"/>
                </a:lnTo>
                <a:lnTo>
                  <a:pt x="2408569" y="2276945"/>
                </a:lnTo>
                <a:lnTo>
                  <a:pt x="2400287" y="2285123"/>
                </a:lnTo>
                <a:lnTo>
                  <a:pt x="2388720" y="2293987"/>
                </a:lnTo>
                <a:lnTo>
                  <a:pt x="2384114" y="2305711"/>
                </a:lnTo>
                <a:close/>
              </a:path>
              <a:path w="4197984" h="2640965">
                <a:moveTo>
                  <a:pt x="2407523" y="2275020"/>
                </a:moveTo>
                <a:lnTo>
                  <a:pt x="2401971" y="2275020"/>
                </a:lnTo>
                <a:lnTo>
                  <a:pt x="2403321" y="2267280"/>
                </a:lnTo>
                <a:lnTo>
                  <a:pt x="2407523" y="2275020"/>
                </a:lnTo>
                <a:close/>
              </a:path>
              <a:path w="4197984" h="2640965">
                <a:moveTo>
                  <a:pt x="2800234" y="2337723"/>
                </a:moveTo>
                <a:lnTo>
                  <a:pt x="2794595" y="2329229"/>
                </a:lnTo>
                <a:lnTo>
                  <a:pt x="2795778" y="2315586"/>
                </a:lnTo>
                <a:lnTo>
                  <a:pt x="2802390" y="2303407"/>
                </a:lnTo>
                <a:lnTo>
                  <a:pt x="2813040" y="2299307"/>
                </a:lnTo>
                <a:lnTo>
                  <a:pt x="2811388" y="2310460"/>
                </a:lnTo>
                <a:lnTo>
                  <a:pt x="2805236" y="2317114"/>
                </a:lnTo>
                <a:lnTo>
                  <a:pt x="2799784" y="2324469"/>
                </a:lnTo>
                <a:lnTo>
                  <a:pt x="2800234" y="2337723"/>
                </a:lnTo>
                <a:close/>
              </a:path>
              <a:path w="4197984" h="2640965">
                <a:moveTo>
                  <a:pt x="4112592" y="1191282"/>
                </a:moveTo>
                <a:lnTo>
                  <a:pt x="4104203" y="1189010"/>
                </a:lnTo>
                <a:lnTo>
                  <a:pt x="4102542" y="1180013"/>
                </a:lnTo>
                <a:lnTo>
                  <a:pt x="4093416" y="1178471"/>
                </a:lnTo>
                <a:lnTo>
                  <a:pt x="4100496" y="1171156"/>
                </a:lnTo>
                <a:lnTo>
                  <a:pt x="4109628" y="1165884"/>
                </a:lnTo>
                <a:lnTo>
                  <a:pt x="4117047" y="1158902"/>
                </a:lnTo>
                <a:lnTo>
                  <a:pt x="4119010" y="1146350"/>
                </a:lnTo>
                <a:lnTo>
                  <a:pt x="4124324" y="1146350"/>
                </a:lnTo>
                <a:lnTo>
                  <a:pt x="4122628" y="1160424"/>
                </a:lnTo>
                <a:lnTo>
                  <a:pt x="4117584" y="1178471"/>
                </a:lnTo>
                <a:lnTo>
                  <a:pt x="4117514" y="1178721"/>
                </a:lnTo>
                <a:lnTo>
                  <a:pt x="4112592" y="1191282"/>
                </a:lnTo>
                <a:close/>
              </a:path>
              <a:path w="4197984" h="2640965">
                <a:moveTo>
                  <a:pt x="4167321" y="1633701"/>
                </a:moveTo>
                <a:lnTo>
                  <a:pt x="4161566" y="1629060"/>
                </a:lnTo>
                <a:lnTo>
                  <a:pt x="4156934" y="1623301"/>
                </a:lnTo>
                <a:lnTo>
                  <a:pt x="4163811" y="1626825"/>
                </a:lnTo>
                <a:lnTo>
                  <a:pt x="4167321" y="1633701"/>
                </a:lnTo>
                <a:close/>
              </a:path>
              <a:path w="4197984" h="2640965">
                <a:moveTo>
                  <a:pt x="4048568" y="313829"/>
                </a:moveTo>
                <a:lnTo>
                  <a:pt x="4035763" y="313829"/>
                </a:lnTo>
                <a:lnTo>
                  <a:pt x="4035763" y="301018"/>
                </a:lnTo>
                <a:lnTo>
                  <a:pt x="4048568" y="301018"/>
                </a:lnTo>
                <a:lnTo>
                  <a:pt x="4048568" y="313829"/>
                </a:lnTo>
                <a:close/>
              </a:path>
              <a:path w="4197984" h="2640965">
                <a:moveTo>
                  <a:pt x="4049992" y="1572247"/>
                </a:moveTo>
                <a:lnTo>
                  <a:pt x="4043142" y="1568952"/>
                </a:lnTo>
                <a:lnTo>
                  <a:pt x="4048568" y="1562770"/>
                </a:lnTo>
                <a:lnTo>
                  <a:pt x="4056130" y="1570804"/>
                </a:lnTo>
                <a:lnTo>
                  <a:pt x="4049992" y="1572247"/>
                </a:lnTo>
                <a:close/>
              </a:path>
              <a:path w="4197984" h="2640965">
                <a:moveTo>
                  <a:pt x="3574857" y="2184010"/>
                </a:moveTo>
                <a:lnTo>
                  <a:pt x="3567599" y="2172798"/>
                </a:lnTo>
                <a:lnTo>
                  <a:pt x="3573266" y="2168655"/>
                </a:lnTo>
                <a:lnTo>
                  <a:pt x="3579729" y="2172189"/>
                </a:lnTo>
                <a:lnTo>
                  <a:pt x="3574857" y="2184010"/>
                </a:lnTo>
                <a:close/>
              </a:path>
              <a:path w="4197984" h="2640965">
                <a:moveTo>
                  <a:pt x="3702874" y="1947061"/>
                </a:moveTo>
                <a:lnTo>
                  <a:pt x="3695645" y="1942945"/>
                </a:lnTo>
                <a:lnTo>
                  <a:pt x="3697982" y="1937129"/>
                </a:lnTo>
                <a:lnTo>
                  <a:pt x="3702765" y="1929870"/>
                </a:lnTo>
                <a:lnTo>
                  <a:pt x="3702874" y="1921426"/>
                </a:lnTo>
                <a:lnTo>
                  <a:pt x="3709868" y="1925282"/>
                </a:lnTo>
                <a:lnTo>
                  <a:pt x="3709691" y="1929870"/>
                </a:lnTo>
                <a:lnTo>
                  <a:pt x="3709565" y="1933125"/>
                </a:lnTo>
                <a:lnTo>
                  <a:pt x="3705917" y="1941526"/>
                </a:lnTo>
                <a:lnTo>
                  <a:pt x="3702874" y="1947061"/>
                </a:lnTo>
                <a:close/>
              </a:path>
              <a:path w="4197984" h="2640965">
                <a:moveTo>
                  <a:pt x="3573455" y="2103832"/>
                </a:moveTo>
                <a:lnTo>
                  <a:pt x="3567311" y="2102390"/>
                </a:lnTo>
                <a:lnTo>
                  <a:pt x="3574857" y="2094352"/>
                </a:lnTo>
                <a:lnTo>
                  <a:pt x="3580300" y="2100534"/>
                </a:lnTo>
                <a:lnTo>
                  <a:pt x="3573455" y="2103832"/>
                </a:lnTo>
                <a:close/>
              </a:path>
              <a:path w="4197984" h="2640965">
                <a:moveTo>
                  <a:pt x="3666266" y="2305069"/>
                </a:moveTo>
                <a:lnTo>
                  <a:pt x="3670893" y="2299306"/>
                </a:lnTo>
                <a:lnTo>
                  <a:pt x="3676653" y="2294677"/>
                </a:lnTo>
                <a:lnTo>
                  <a:pt x="3671648" y="2300062"/>
                </a:lnTo>
                <a:lnTo>
                  <a:pt x="3666266" y="2305069"/>
                </a:lnTo>
                <a:close/>
              </a:path>
              <a:path w="4197984" h="2640965">
                <a:moveTo>
                  <a:pt x="3678528" y="1995728"/>
                </a:moveTo>
                <a:lnTo>
                  <a:pt x="3668647" y="1992417"/>
                </a:lnTo>
                <a:lnTo>
                  <a:pt x="3659888" y="1984035"/>
                </a:lnTo>
                <a:lnTo>
                  <a:pt x="3658087" y="1972667"/>
                </a:lnTo>
                <a:lnTo>
                  <a:pt x="3666373" y="1975580"/>
                </a:lnTo>
                <a:lnTo>
                  <a:pt x="3672559" y="1980601"/>
                </a:lnTo>
                <a:lnTo>
                  <a:pt x="3677910" y="1986459"/>
                </a:lnTo>
                <a:lnTo>
                  <a:pt x="3683696" y="1991883"/>
                </a:lnTo>
                <a:lnTo>
                  <a:pt x="3678528" y="1995728"/>
                </a:lnTo>
                <a:close/>
              </a:path>
              <a:path w="4197984" h="2640965">
                <a:moveTo>
                  <a:pt x="3443914" y="1736176"/>
                </a:moveTo>
                <a:lnTo>
                  <a:pt x="3438152" y="1731543"/>
                </a:lnTo>
                <a:lnTo>
                  <a:pt x="3433518" y="1725785"/>
                </a:lnTo>
                <a:lnTo>
                  <a:pt x="3440408" y="1729295"/>
                </a:lnTo>
                <a:lnTo>
                  <a:pt x="3443914" y="1736176"/>
                </a:lnTo>
                <a:close/>
              </a:path>
              <a:path w="4197984" h="2640965">
                <a:moveTo>
                  <a:pt x="3446812" y="1389844"/>
                </a:moveTo>
                <a:lnTo>
                  <a:pt x="3451216" y="1377046"/>
                </a:lnTo>
                <a:lnTo>
                  <a:pt x="3456136" y="1368013"/>
                </a:lnTo>
                <a:lnTo>
                  <a:pt x="3457994" y="1358683"/>
                </a:lnTo>
                <a:lnTo>
                  <a:pt x="3453213" y="1344994"/>
                </a:lnTo>
                <a:lnTo>
                  <a:pt x="3468440" y="1352983"/>
                </a:lnTo>
                <a:lnTo>
                  <a:pt x="3470031" y="1367847"/>
                </a:lnTo>
                <a:lnTo>
                  <a:pt x="3461613" y="1382496"/>
                </a:lnTo>
                <a:lnTo>
                  <a:pt x="3446812" y="1389844"/>
                </a:lnTo>
                <a:close/>
              </a:path>
              <a:path w="4197984" h="2640965">
                <a:moveTo>
                  <a:pt x="3517236" y="2337721"/>
                </a:moveTo>
                <a:lnTo>
                  <a:pt x="3505915" y="2333048"/>
                </a:lnTo>
                <a:lnTo>
                  <a:pt x="3502896" y="2320056"/>
                </a:lnTo>
                <a:lnTo>
                  <a:pt x="3502350" y="2307152"/>
                </a:lnTo>
                <a:lnTo>
                  <a:pt x="3502246" y="2304696"/>
                </a:lnTo>
                <a:lnTo>
                  <a:pt x="3498029" y="2292916"/>
                </a:lnTo>
                <a:lnTo>
                  <a:pt x="3502897" y="2296567"/>
                </a:lnTo>
                <a:lnTo>
                  <a:pt x="3507744" y="2303784"/>
                </a:lnTo>
                <a:lnTo>
                  <a:pt x="3512518" y="2307152"/>
                </a:lnTo>
                <a:lnTo>
                  <a:pt x="3520015" y="2307152"/>
                </a:lnTo>
                <a:lnTo>
                  <a:pt x="3516561" y="2322390"/>
                </a:lnTo>
                <a:lnTo>
                  <a:pt x="3517236" y="2337721"/>
                </a:lnTo>
                <a:close/>
              </a:path>
              <a:path w="4197984" h="2640965">
                <a:moveTo>
                  <a:pt x="3520015" y="2307152"/>
                </a:moveTo>
                <a:lnTo>
                  <a:pt x="3512518" y="2307152"/>
                </a:lnTo>
                <a:lnTo>
                  <a:pt x="3517236" y="2299306"/>
                </a:lnTo>
                <a:lnTo>
                  <a:pt x="3522313" y="2296567"/>
                </a:lnTo>
                <a:lnTo>
                  <a:pt x="3520015" y="2307152"/>
                </a:lnTo>
                <a:close/>
              </a:path>
              <a:path w="4197984" h="2640965">
                <a:moveTo>
                  <a:pt x="3702995" y="2028893"/>
                </a:moveTo>
                <a:lnTo>
                  <a:pt x="3702874" y="2017487"/>
                </a:lnTo>
                <a:lnTo>
                  <a:pt x="3710105" y="2021779"/>
                </a:lnTo>
                <a:lnTo>
                  <a:pt x="3707775" y="2027952"/>
                </a:lnTo>
                <a:lnTo>
                  <a:pt x="3702995" y="2028893"/>
                </a:lnTo>
                <a:close/>
              </a:path>
              <a:path w="4197984" h="2640965">
                <a:moveTo>
                  <a:pt x="3952562" y="1652433"/>
                </a:moveTo>
                <a:lnTo>
                  <a:pt x="3944639" y="1651277"/>
                </a:lnTo>
                <a:lnTo>
                  <a:pt x="3941815" y="1643402"/>
                </a:lnTo>
                <a:lnTo>
                  <a:pt x="3944311" y="1635409"/>
                </a:lnTo>
                <a:lnTo>
                  <a:pt x="3944365" y="1635238"/>
                </a:lnTo>
                <a:lnTo>
                  <a:pt x="3952562" y="1633217"/>
                </a:lnTo>
                <a:lnTo>
                  <a:pt x="3960269" y="1635409"/>
                </a:lnTo>
                <a:lnTo>
                  <a:pt x="3957721" y="1650267"/>
                </a:lnTo>
                <a:lnTo>
                  <a:pt x="3952562" y="1652433"/>
                </a:lnTo>
                <a:close/>
              </a:path>
              <a:path w="4197984" h="2640965">
                <a:moveTo>
                  <a:pt x="3807436" y="1732258"/>
                </a:moveTo>
                <a:lnTo>
                  <a:pt x="3794787" y="1731713"/>
                </a:lnTo>
                <a:lnTo>
                  <a:pt x="3782606" y="1726757"/>
                </a:lnTo>
                <a:lnTo>
                  <a:pt x="3779700" y="1716483"/>
                </a:lnTo>
                <a:lnTo>
                  <a:pt x="3787075" y="1720321"/>
                </a:lnTo>
                <a:lnTo>
                  <a:pt x="3804368" y="1725459"/>
                </a:lnTo>
                <a:lnTo>
                  <a:pt x="3811742" y="1729295"/>
                </a:lnTo>
                <a:lnTo>
                  <a:pt x="3807436" y="1732258"/>
                </a:lnTo>
                <a:close/>
              </a:path>
              <a:path w="4197984" h="2640965">
                <a:moveTo>
                  <a:pt x="3993167" y="1695013"/>
                </a:moveTo>
                <a:lnTo>
                  <a:pt x="3978177" y="1693378"/>
                </a:lnTo>
                <a:lnTo>
                  <a:pt x="3965368" y="1690849"/>
                </a:lnTo>
                <a:lnTo>
                  <a:pt x="3970099" y="1681179"/>
                </a:lnTo>
                <a:lnTo>
                  <a:pt x="3972893" y="1669567"/>
                </a:lnTo>
                <a:lnTo>
                  <a:pt x="3978327" y="1660593"/>
                </a:lnTo>
                <a:lnTo>
                  <a:pt x="3990979" y="1658837"/>
                </a:lnTo>
                <a:lnTo>
                  <a:pt x="3991504" y="1667376"/>
                </a:lnTo>
                <a:lnTo>
                  <a:pt x="3989689" y="1673564"/>
                </a:lnTo>
                <a:lnTo>
                  <a:pt x="3985317" y="1677189"/>
                </a:lnTo>
                <a:lnTo>
                  <a:pt x="3978173" y="1678037"/>
                </a:lnTo>
                <a:lnTo>
                  <a:pt x="3984926" y="1685005"/>
                </a:lnTo>
                <a:lnTo>
                  <a:pt x="4006701" y="1685005"/>
                </a:lnTo>
                <a:lnTo>
                  <a:pt x="4005462" y="1689762"/>
                </a:lnTo>
                <a:lnTo>
                  <a:pt x="3993167" y="1695013"/>
                </a:lnTo>
                <a:close/>
              </a:path>
              <a:path w="4197984" h="2640965">
                <a:moveTo>
                  <a:pt x="4006701" y="1685005"/>
                </a:moveTo>
                <a:lnTo>
                  <a:pt x="3984926" y="1685005"/>
                </a:lnTo>
                <a:lnTo>
                  <a:pt x="3991645" y="1680194"/>
                </a:lnTo>
                <a:lnTo>
                  <a:pt x="3999631" y="1672703"/>
                </a:lnTo>
                <a:lnTo>
                  <a:pt x="4010186" y="1671632"/>
                </a:lnTo>
                <a:lnTo>
                  <a:pt x="4006701" y="1685005"/>
                </a:lnTo>
                <a:close/>
              </a:path>
              <a:path w="4197984" h="2640965">
                <a:moveTo>
                  <a:pt x="3978173" y="1754901"/>
                </a:moveTo>
                <a:lnTo>
                  <a:pt x="3978173" y="1735687"/>
                </a:lnTo>
                <a:lnTo>
                  <a:pt x="3990979" y="1735687"/>
                </a:lnTo>
                <a:lnTo>
                  <a:pt x="3991504" y="1744226"/>
                </a:lnTo>
                <a:lnTo>
                  <a:pt x="3989689" y="1750419"/>
                </a:lnTo>
                <a:lnTo>
                  <a:pt x="3985317" y="1754050"/>
                </a:lnTo>
                <a:lnTo>
                  <a:pt x="3978173" y="1754901"/>
                </a:lnTo>
                <a:close/>
              </a:path>
              <a:path w="4197984" h="2640965">
                <a:moveTo>
                  <a:pt x="3741317" y="2273699"/>
                </a:moveTo>
                <a:lnTo>
                  <a:pt x="3735795" y="2263683"/>
                </a:lnTo>
                <a:lnTo>
                  <a:pt x="3742041" y="2258320"/>
                </a:lnTo>
                <a:lnTo>
                  <a:pt x="3747925" y="2260647"/>
                </a:lnTo>
                <a:lnTo>
                  <a:pt x="3741317" y="2273699"/>
                </a:lnTo>
                <a:close/>
              </a:path>
              <a:path w="4197984" h="2640965">
                <a:moveTo>
                  <a:pt x="3709275" y="2049529"/>
                </a:moveTo>
                <a:lnTo>
                  <a:pt x="3696470" y="2049529"/>
                </a:lnTo>
                <a:lnTo>
                  <a:pt x="3696470" y="2036718"/>
                </a:lnTo>
                <a:lnTo>
                  <a:pt x="3709275" y="2036718"/>
                </a:lnTo>
                <a:lnTo>
                  <a:pt x="3709275" y="2049529"/>
                </a:lnTo>
                <a:close/>
              </a:path>
              <a:path w="4197984" h="2640965">
                <a:moveTo>
                  <a:pt x="3760183" y="2014274"/>
                </a:moveTo>
                <a:lnTo>
                  <a:pt x="3732709" y="2014274"/>
                </a:lnTo>
                <a:lnTo>
                  <a:pt x="3745606" y="2013467"/>
                </a:lnTo>
                <a:lnTo>
                  <a:pt x="3745327" y="2013467"/>
                </a:lnTo>
                <a:lnTo>
                  <a:pt x="3741317" y="2004678"/>
                </a:lnTo>
                <a:lnTo>
                  <a:pt x="3744306" y="1999995"/>
                </a:lnTo>
                <a:lnTo>
                  <a:pt x="3752306" y="2001842"/>
                </a:lnTo>
                <a:lnTo>
                  <a:pt x="3759607" y="2008310"/>
                </a:lnTo>
                <a:lnTo>
                  <a:pt x="3760105" y="2013467"/>
                </a:lnTo>
                <a:lnTo>
                  <a:pt x="3760183" y="2014274"/>
                </a:lnTo>
                <a:close/>
              </a:path>
              <a:path w="4197984" h="2640965">
                <a:moveTo>
                  <a:pt x="3748977" y="2046847"/>
                </a:moveTo>
                <a:lnTo>
                  <a:pt x="3736645" y="2044715"/>
                </a:lnTo>
                <a:lnTo>
                  <a:pt x="3723439" y="2032172"/>
                </a:lnTo>
                <a:lnTo>
                  <a:pt x="3722080" y="2017487"/>
                </a:lnTo>
                <a:lnTo>
                  <a:pt x="3719579" y="2013467"/>
                </a:lnTo>
                <a:lnTo>
                  <a:pt x="3732709" y="2014274"/>
                </a:lnTo>
                <a:lnTo>
                  <a:pt x="3760183" y="2014274"/>
                </a:lnTo>
                <a:lnTo>
                  <a:pt x="3760430" y="2016826"/>
                </a:lnTo>
                <a:lnTo>
                  <a:pt x="3748626" y="2016826"/>
                </a:lnTo>
                <a:lnTo>
                  <a:pt x="3742100" y="2021505"/>
                </a:lnTo>
                <a:lnTo>
                  <a:pt x="3738376" y="2028983"/>
                </a:lnTo>
                <a:lnTo>
                  <a:pt x="3734912" y="2036718"/>
                </a:lnTo>
                <a:lnTo>
                  <a:pt x="3737647" y="2040472"/>
                </a:lnTo>
                <a:lnTo>
                  <a:pt x="3748492" y="2040472"/>
                </a:lnTo>
                <a:lnTo>
                  <a:pt x="3748977" y="2046847"/>
                </a:lnTo>
                <a:close/>
              </a:path>
              <a:path w="4197984" h="2640965">
                <a:moveTo>
                  <a:pt x="3760494" y="2017487"/>
                </a:moveTo>
                <a:lnTo>
                  <a:pt x="3748626" y="2016826"/>
                </a:lnTo>
                <a:lnTo>
                  <a:pt x="3760430" y="2016826"/>
                </a:lnTo>
                <a:lnTo>
                  <a:pt x="3760494" y="2017487"/>
                </a:lnTo>
                <a:close/>
              </a:path>
              <a:path w="4197984" h="2640965">
                <a:moveTo>
                  <a:pt x="3748492" y="2040472"/>
                </a:moveTo>
                <a:lnTo>
                  <a:pt x="3737647" y="2040472"/>
                </a:lnTo>
                <a:lnTo>
                  <a:pt x="3741582" y="2039475"/>
                </a:lnTo>
                <a:lnTo>
                  <a:pt x="3745383" y="2035495"/>
                </a:lnTo>
                <a:lnTo>
                  <a:pt x="3747718" y="2030298"/>
                </a:lnTo>
                <a:lnTo>
                  <a:pt x="3748416" y="2039475"/>
                </a:lnTo>
                <a:lnTo>
                  <a:pt x="3748492" y="2040472"/>
                </a:lnTo>
                <a:close/>
              </a:path>
              <a:path w="4197984" h="2640965">
                <a:moveTo>
                  <a:pt x="1349177" y="2245312"/>
                </a:moveTo>
                <a:lnTo>
                  <a:pt x="1340490" y="2242325"/>
                </a:lnTo>
                <a:lnTo>
                  <a:pt x="1327821" y="2241660"/>
                </a:lnTo>
                <a:lnTo>
                  <a:pt x="1335073" y="2235665"/>
                </a:lnTo>
                <a:lnTo>
                  <a:pt x="1343936" y="2231979"/>
                </a:lnTo>
                <a:lnTo>
                  <a:pt x="1352740" y="2231532"/>
                </a:lnTo>
                <a:lnTo>
                  <a:pt x="1359817" y="2235253"/>
                </a:lnTo>
                <a:lnTo>
                  <a:pt x="1355184" y="2244872"/>
                </a:lnTo>
                <a:lnTo>
                  <a:pt x="1349177" y="2245312"/>
                </a:lnTo>
                <a:close/>
              </a:path>
              <a:path w="4197984" h="2640965">
                <a:moveTo>
                  <a:pt x="220429" y="158709"/>
                </a:moveTo>
                <a:lnTo>
                  <a:pt x="220322" y="147307"/>
                </a:lnTo>
                <a:lnTo>
                  <a:pt x="227544" y="151590"/>
                </a:lnTo>
                <a:lnTo>
                  <a:pt x="225208" y="157764"/>
                </a:lnTo>
                <a:lnTo>
                  <a:pt x="220429" y="158709"/>
                </a:lnTo>
                <a:close/>
              </a:path>
              <a:path w="4197984" h="2640965">
                <a:moveTo>
                  <a:pt x="892491" y="1575567"/>
                </a:moveTo>
                <a:lnTo>
                  <a:pt x="884199" y="1572663"/>
                </a:lnTo>
                <a:lnTo>
                  <a:pt x="878014" y="1567646"/>
                </a:lnTo>
                <a:lnTo>
                  <a:pt x="872667" y="1561790"/>
                </a:lnTo>
                <a:lnTo>
                  <a:pt x="866884" y="1556367"/>
                </a:lnTo>
                <a:lnTo>
                  <a:pt x="875214" y="1549367"/>
                </a:lnTo>
                <a:lnTo>
                  <a:pt x="885629" y="1552134"/>
                </a:lnTo>
                <a:lnTo>
                  <a:pt x="893053" y="1561790"/>
                </a:lnTo>
                <a:lnTo>
                  <a:pt x="892614" y="1572663"/>
                </a:lnTo>
                <a:lnTo>
                  <a:pt x="892491" y="1575567"/>
                </a:lnTo>
                <a:close/>
              </a:path>
              <a:path w="4197984" h="2640965">
                <a:moveTo>
                  <a:pt x="880355" y="1702402"/>
                </a:moveTo>
                <a:lnTo>
                  <a:pt x="874065" y="1700815"/>
                </a:lnTo>
                <a:lnTo>
                  <a:pt x="879688" y="1690848"/>
                </a:lnTo>
                <a:lnTo>
                  <a:pt x="886311" y="1698213"/>
                </a:lnTo>
                <a:lnTo>
                  <a:pt x="880355" y="1702402"/>
                </a:lnTo>
                <a:close/>
              </a:path>
              <a:path w="4197984" h="2640965">
                <a:moveTo>
                  <a:pt x="1212215" y="1321463"/>
                </a:moveTo>
                <a:lnTo>
                  <a:pt x="1206131" y="1321463"/>
                </a:lnTo>
                <a:lnTo>
                  <a:pt x="1206176" y="1312982"/>
                </a:lnTo>
                <a:lnTo>
                  <a:pt x="1213689" y="1314018"/>
                </a:lnTo>
                <a:lnTo>
                  <a:pt x="1212215" y="1321463"/>
                </a:lnTo>
                <a:close/>
              </a:path>
              <a:path w="4197984" h="2640965">
                <a:moveTo>
                  <a:pt x="1202263" y="1333993"/>
                </a:moveTo>
                <a:lnTo>
                  <a:pt x="1201550" y="1326134"/>
                </a:lnTo>
                <a:lnTo>
                  <a:pt x="1193370" y="1325791"/>
                </a:lnTo>
                <a:lnTo>
                  <a:pt x="1194970" y="1318837"/>
                </a:lnTo>
                <a:lnTo>
                  <a:pt x="1206131" y="1321463"/>
                </a:lnTo>
                <a:lnTo>
                  <a:pt x="1212215" y="1321463"/>
                </a:lnTo>
                <a:lnTo>
                  <a:pt x="1211585" y="1324648"/>
                </a:lnTo>
                <a:lnTo>
                  <a:pt x="1212577" y="1332198"/>
                </a:lnTo>
                <a:lnTo>
                  <a:pt x="1202263" y="1333993"/>
                </a:lnTo>
                <a:close/>
              </a:path>
              <a:path w="4197984" h="2640965">
                <a:moveTo>
                  <a:pt x="1206176" y="1511514"/>
                </a:moveTo>
                <a:lnTo>
                  <a:pt x="1200687" y="1507414"/>
                </a:lnTo>
                <a:lnTo>
                  <a:pt x="1196895" y="1501603"/>
                </a:lnTo>
                <a:lnTo>
                  <a:pt x="1194543" y="1494347"/>
                </a:lnTo>
                <a:lnTo>
                  <a:pt x="1193371" y="1485910"/>
                </a:lnTo>
                <a:lnTo>
                  <a:pt x="1212578" y="1485910"/>
                </a:lnTo>
                <a:lnTo>
                  <a:pt x="1211720" y="1493050"/>
                </a:lnTo>
                <a:lnTo>
                  <a:pt x="1209144" y="1498478"/>
                </a:lnTo>
                <a:lnTo>
                  <a:pt x="1206684" y="1504023"/>
                </a:lnTo>
                <a:lnTo>
                  <a:pt x="1206176" y="1511514"/>
                </a:lnTo>
                <a:close/>
              </a:path>
              <a:path w="4197984" h="2640965">
                <a:moveTo>
                  <a:pt x="1218983" y="2004680"/>
                </a:moveTo>
                <a:lnTo>
                  <a:pt x="1209245" y="2003225"/>
                </a:lnTo>
                <a:lnTo>
                  <a:pt x="1204065" y="1997202"/>
                </a:lnTo>
                <a:lnTo>
                  <a:pt x="1201541" y="1988515"/>
                </a:lnTo>
                <a:lnTo>
                  <a:pt x="1199773" y="1979072"/>
                </a:lnTo>
                <a:lnTo>
                  <a:pt x="1206886" y="1983164"/>
                </a:lnTo>
                <a:lnTo>
                  <a:pt x="1213306" y="1987949"/>
                </a:lnTo>
                <a:lnTo>
                  <a:pt x="1217762" y="1994697"/>
                </a:lnTo>
                <a:lnTo>
                  <a:pt x="1218983" y="2004680"/>
                </a:lnTo>
                <a:close/>
              </a:path>
              <a:path w="4197984" h="2640965">
                <a:moveTo>
                  <a:pt x="1206301" y="2240267"/>
                </a:moveTo>
                <a:lnTo>
                  <a:pt x="1206176" y="2228864"/>
                </a:lnTo>
                <a:lnTo>
                  <a:pt x="1213420" y="2233149"/>
                </a:lnTo>
                <a:lnTo>
                  <a:pt x="1211089" y="2239323"/>
                </a:lnTo>
                <a:lnTo>
                  <a:pt x="1206301" y="2240267"/>
                </a:lnTo>
                <a:close/>
              </a:path>
              <a:path w="4197984" h="2640965">
                <a:moveTo>
                  <a:pt x="1213069" y="1909801"/>
                </a:moveTo>
                <a:lnTo>
                  <a:pt x="1205211" y="1909801"/>
                </a:lnTo>
                <a:lnTo>
                  <a:pt x="1205836" y="1906109"/>
                </a:lnTo>
                <a:lnTo>
                  <a:pt x="1206176" y="1902210"/>
                </a:lnTo>
                <a:lnTo>
                  <a:pt x="1212639" y="1905537"/>
                </a:lnTo>
                <a:lnTo>
                  <a:pt x="1212949" y="1908614"/>
                </a:lnTo>
                <a:lnTo>
                  <a:pt x="1213069" y="1909801"/>
                </a:lnTo>
                <a:close/>
              </a:path>
              <a:path w="4197984" h="2640965">
                <a:moveTo>
                  <a:pt x="1209175" y="1922267"/>
                </a:moveTo>
                <a:lnTo>
                  <a:pt x="1199772" y="1921426"/>
                </a:lnTo>
                <a:lnTo>
                  <a:pt x="1199772" y="1908614"/>
                </a:lnTo>
                <a:lnTo>
                  <a:pt x="1205211" y="1909801"/>
                </a:lnTo>
                <a:lnTo>
                  <a:pt x="1213069" y="1909801"/>
                </a:lnTo>
                <a:lnTo>
                  <a:pt x="1213552" y="1914597"/>
                </a:lnTo>
                <a:lnTo>
                  <a:pt x="1209175" y="1922267"/>
                </a:lnTo>
                <a:close/>
              </a:path>
              <a:path w="4197984" h="2640965">
                <a:moveTo>
                  <a:pt x="1129378" y="1793348"/>
                </a:moveTo>
                <a:lnTo>
                  <a:pt x="1122218" y="1784862"/>
                </a:lnTo>
                <a:lnTo>
                  <a:pt x="1126326" y="1775776"/>
                </a:lnTo>
                <a:lnTo>
                  <a:pt x="1136761" y="1769068"/>
                </a:lnTo>
                <a:lnTo>
                  <a:pt x="1148583" y="1767713"/>
                </a:lnTo>
                <a:lnTo>
                  <a:pt x="1145054" y="1775389"/>
                </a:lnTo>
                <a:lnTo>
                  <a:pt x="1132908" y="1785662"/>
                </a:lnTo>
                <a:lnTo>
                  <a:pt x="1129378" y="1793348"/>
                </a:lnTo>
                <a:close/>
              </a:path>
              <a:path w="4197984" h="2640965">
                <a:moveTo>
                  <a:pt x="1136431" y="1952185"/>
                </a:moveTo>
                <a:lnTo>
                  <a:pt x="1130144" y="1950594"/>
                </a:lnTo>
                <a:lnTo>
                  <a:pt x="1135782" y="1940625"/>
                </a:lnTo>
                <a:lnTo>
                  <a:pt x="1142393" y="1947996"/>
                </a:lnTo>
                <a:lnTo>
                  <a:pt x="1136431" y="1952185"/>
                </a:lnTo>
                <a:close/>
              </a:path>
              <a:path w="4197984" h="2640965">
                <a:moveTo>
                  <a:pt x="1054844" y="1774945"/>
                </a:moveTo>
                <a:lnTo>
                  <a:pt x="1049033" y="1772611"/>
                </a:lnTo>
                <a:lnTo>
                  <a:pt x="1041599" y="1767713"/>
                </a:lnTo>
                <a:lnTo>
                  <a:pt x="1033329" y="1767713"/>
                </a:lnTo>
                <a:lnTo>
                  <a:pt x="1034558" y="1762538"/>
                </a:lnTo>
                <a:lnTo>
                  <a:pt x="1039761" y="1761321"/>
                </a:lnTo>
                <a:lnTo>
                  <a:pt x="1039730" y="1754901"/>
                </a:lnTo>
                <a:lnTo>
                  <a:pt x="1047307" y="1755340"/>
                </a:lnTo>
                <a:lnTo>
                  <a:pt x="1050885" y="1759772"/>
                </a:lnTo>
                <a:lnTo>
                  <a:pt x="1053688" y="1764972"/>
                </a:lnTo>
                <a:lnTo>
                  <a:pt x="1058937" y="1767713"/>
                </a:lnTo>
                <a:lnTo>
                  <a:pt x="1054844" y="1774945"/>
                </a:lnTo>
                <a:close/>
              </a:path>
              <a:path w="4197984" h="2640965">
                <a:moveTo>
                  <a:pt x="1193372" y="1248928"/>
                </a:moveTo>
                <a:lnTo>
                  <a:pt x="1188424" y="1236117"/>
                </a:lnTo>
                <a:lnTo>
                  <a:pt x="1187581" y="1233760"/>
                </a:lnTo>
                <a:lnTo>
                  <a:pt x="1196522" y="1226527"/>
                </a:lnTo>
                <a:lnTo>
                  <a:pt x="1210343" y="1228852"/>
                </a:lnTo>
                <a:lnTo>
                  <a:pt x="1213444" y="1233760"/>
                </a:lnTo>
                <a:lnTo>
                  <a:pt x="1195299" y="1233760"/>
                </a:lnTo>
                <a:lnTo>
                  <a:pt x="1194097" y="1241100"/>
                </a:lnTo>
                <a:lnTo>
                  <a:pt x="1193523" y="1247294"/>
                </a:lnTo>
                <a:lnTo>
                  <a:pt x="1193498" y="1247565"/>
                </a:lnTo>
                <a:lnTo>
                  <a:pt x="1193372" y="1248928"/>
                </a:lnTo>
                <a:close/>
              </a:path>
              <a:path w="4197984" h="2640965">
                <a:moveTo>
                  <a:pt x="1214969" y="1247565"/>
                </a:moveTo>
                <a:lnTo>
                  <a:pt x="1210317" y="1247294"/>
                </a:lnTo>
                <a:lnTo>
                  <a:pt x="1206796" y="1243035"/>
                </a:lnTo>
                <a:lnTo>
                  <a:pt x="1206177" y="1236117"/>
                </a:lnTo>
                <a:lnTo>
                  <a:pt x="1195299" y="1233760"/>
                </a:lnTo>
                <a:lnTo>
                  <a:pt x="1213444" y="1233760"/>
                </a:lnTo>
                <a:lnTo>
                  <a:pt x="1218983" y="1242524"/>
                </a:lnTo>
                <a:lnTo>
                  <a:pt x="1214969" y="1247565"/>
                </a:lnTo>
                <a:close/>
              </a:path>
              <a:path w="4197984" h="2640965">
                <a:moveTo>
                  <a:pt x="1180581" y="2254467"/>
                </a:moveTo>
                <a:lnTo>
                  <a:pt x="1173696" y="2251762"/>
                </a:lnTo>
                <a:lnTo>
                  <a:pt x="1174614" y="2232580"/>
                </a:lnTo>
                <a:lnTo>
                  <a:pt x="1174662" y="2231578"/>
                </a:lnTo>
                <a:lnTo>
                  <a:pt x="1167775" y="2228864"/>
                </a:lnTo>
                <a:lnTo>
                  <a:pt x="1174174" y="2225237"/>
                </a:lnTo>
                <a:lnTo>
                  <a:pt x="1182400" y="2232580"/>
                </a:lnTo>
                <a:lnTo>
                  <a:pt x="1186516" y="2244466"/>
                </a:lnTo>
                <a:lnTo>
                  <a:pt x="1180581" y="2254467"/>
                </a:lnTo>
                <a:close/>
              </a:path>
              <a:path w="4197984" h="2640965">
                <a:moveTo>
                  <a:pt x="1035100" y="2132144"/>
                </a:moveTo>
                <a:lnTo>
                  <a:pt x="1039730" y="2126394"/>
                </a:lnTo>
                <a:lnTo>
                  <a:pt x="1045495" y="2121744"/>
                </a:lnTo>
                <a:lnTo>
                  <a:pt x="1040487" y="2127127"/>
                </a:lnTo>
                <a:lnTo>
                  <a:pt x="1035100" y="2132144"/>
                </a:lnTo>
                <a:close/>
              </a:path>
              <a:path w="4197984" h="2640965">
                <a:moveTo>
                  <a:pt x="3594063" y="1607579"/>
                </a:moveTo>
                <a:lnTo>
                  <a:pt x="3586803" y="1606379"/>
                </a:lnTo>
                <a:lnTo>
                  <a:pt x="3590506" y="1601160"/>
                </a:lnTo>
                <a:lnTo>
                  <a:pt x="3594055" y="1601160"/>
                </a:lnTo>
                <a:lnTo>
                  <a:pt x="3592848" y="1596016"/>
                </a:lnTo>
                <a:lnTo>
                  <a:pt x="3587631" y="1594799"/>
                </a:lnTo>
                <a:lnTo>
                  <a:pt x="3587661" y="1588380"/>
                </a:lnTo>
                <a:lnTo>
                  <a:pt x="3591858" y="1584400"/>
                </a:lnTo>
                <a:lnTo>
                  <a:pt x="3596675" y="1590857"/>
                </a:lnTo>
                <a:lnTo>
                  <a:pt x="3598585" y="1600874"/>
                </a:lnTo>
                <a:lnTo>
                  <a:pt x="3594063" y="1607579"/>
                </a:lnTo>
                <a:close/>
              </a:path>
              <a:path w="4197984" h="2640965">
                <a:moveTo>
                  <a:pt x="3600466" y="1447463"/>
                </a:moveTo>
                <a:lnTo>
                  <a:pt x="3584619" y="1433202"/>
                </a:lnTo>
                <a:lnTo>
                  <a:pt x="3584527" y="1423258"/>
                </a:lnTo>
                <a:lnTo>
                  <a:pt x="3592405" y="1425417"/>
                </a:lnTo>
                <a:lnTo>
                  <a:pt x="3600466" y="1447463"/>
                </a:lnTo>
                <a:close/>
              </a:path>
              <a:path w="4197984" h="2640965">
                <a:moveTo>
                  <a:pt x="3600468" y="1857371"/>
                </a:moveTo>
                <a:lnTo>
                  <a:pt x="3587662" y="1857371"/>
                </a:lnTo>
                <a:lnTo>
                  <a:pt x="3587662" y="1844560"/>
                </a:lnTo>
                <a:lnTo>
                  <a:pt x="3600468" y="1844560"/>
                </a:lnTo>
                <a:lnTo>
                  <a:pt x="3600468" y="1857371"/>
                </a:lnTo>
                <a:close/>
              </a:path>
              <a:path w="4197984" h="2640965">
                <a:moveTo>
                  <a:pt x="3598553" y="1198280"/>
                </a:moveTo>
                <a:lnTo>
                  <a:pt x="3588139" y="1195511"/>
                </a:lnTo>
                <a:lnTo>
                  <a:pt x="3580687" y="1185823"/>
                </a:lnTo>
                <a:lnTo>
                  <a:pt x="3581221" y="1172963"/>
                </a:lnTo>
                <a:lnTo>
                  <a:pt x="3581258" y="1172063"/>
                </a:lnTo>
                <a:lnTo>
                  <a:pt x="3591571" y="1172963"/>
                </a:lnTo>
                <a:lnTo>
                  <a:pt x="3595464" y="1180277"/>
                </a:lnTo>
                <a:lnTo>
                  <a:pt x="3598657" y="1188289"/>
                </a:lnTo>
                <a:lnTo>
                  <a:pt x="3606868" y="1191282"/>
                </a:lnTo>
                <a:lnTo>
                  <a:pt x="3598553" y="1198280"/>
                </a:lnTo>
                <a:close/>
              </a:path>
              <a:path w="4197984" h="2640965">
                <a:moveTo>
                  <a:pt x="3619673" y="448327"/>
                </a:moveTo>
                <a:lnTo>
                  <a:pt x="3610377" y="443760"/>
                </a:lnTo>
                <a:lnTo>
                  <a:pt x="3609046" y="434594"/>
                </a:lnTo>
                <a:lnTo>
                  <a:pt x="3614629" y="425892"/>
                </a:lnTo>
                <a:lnTo>
                  <a:pt x="3626075" y="422720"/>
                </a:lnTo>
                <a:lnTo>
                  <a:pt x="3626496" y="431153"/>
                </a:lnTo>
                <a:lnTo>
                  <a:pt x="3624642" y="437302"/>
                </a:lnTo>
                <a:lnTo>
                  <a:pt x="3621904" y="442561"/>
                </a:lnTo>
                <a:lnTo>
                  <a:pt x="3619673" y="448327"/>
                </a:lnTo>
                <a:close/>
              </a:path>
              <a:path w="4197984" h="2640965">
                <a:moveTo>
                  <a:pt x="3605216" y="1360399"/>
                </a:moveTo>
                <a:lnTo>
                  <a:pt x="3600274" y="1360399"/>
                </a:lnTo>
                <a:lnTo>
                  <a:pt x="3600367" y="1352964"/>
                </a:lnTo>
                <a:lnTo>
                  <a:pt x="3600466" y="1344994"/>
                </a:lnTo>
                <a:lnTo>
                  <a:pt x="3607694" y="1352964"/>
                </a:lnTo>
                <a:lnTo>
                  <a:pt x="3605216" y="1360399"/>
                </a:lnTo>
                <a:close/>
              </a:path>
              <a:path w="4197984" h="2640965">
                <a:moveTo>
                  <a:pt x="3651685" y="832626"/>
                </a:moveTo>
                <a:lnTo>
                  <a:pt x="3636812" y="829026"/>
                </a:lnTo>
                <a:lnTo>
                  <a:pt x="3635874" y="822490"/>
                </a:lnTo>
                <a:lnTo>
                  <a:pt x="3641234" y="813011"/>
                </a:lnTo>
                <a:lnTo>
                  <a:pt x="3645251" y="800586"/>
                </a:lnTo>
                <a:lnTo>
                  <a:pt x="3651629" y="803825"/>
                </a:lnTo>
                <a:lnTo>
                  <a:pt x="3652369" y="812704"/>
                </a:lnTo>
                <a:lnTo>
                  <a:pt x="3651275" y="822490"/>
                </a:lnTo>
                <a:lnTo>
                  <a:pt x="3651158" y="823534"/>
                </a:lnTo>
                <a:lnTo>
                  <a:pt x="3651685" y="832626"/>
                </a:lnTo>
                <a:close/>
              </a:path>
              <a:path w="4197984" h="2640965">
                <a:moveTo>
                  <a:pt x="3531553" y="570198"/>
                </a:moveTo>
                <a:lnTo>
                  <a:pt x="3523760" y="568141"/>
                </a:lnTo>
                <a:lnTo>
                  <a:pt x="3517506" y="560620"/>
                </a:lnTo>
                <a:lnTo>
                  <a:pt x="3517299" y="553079"/>
                </a:lnTo>
                <a:lnTo>
                  <a:pt x="3517236" y="550810"/>
                </a:lnTo>
                <a:lnTo>
                  <a:pt x="3525623" y="553079"/>
                </a:lnTo>
                <a:lnTo>
                  <a:pt x="3527283" y="562091"/>
                </a:lnTo>
                <a:lnTo>
                  <a:pt x="3536443" y="563619"/>
                </a:lnTo>
                <a:lnTo>
                  <a:pt x="3531553" y="570198"/>
                </a:lnTo>
                <a:close/>
              </a:path>
              <a:path w="4197984" h="2640965">
                <a:moveTo>
                  <a:pt x="3523758" y="1042565"/>
                </a:moveTo>
                <a:lnTo>
                  <a:pt x="3523638" y="1031162"/>
                </a:lnTo>
                <a:lnTo>
                  <a:pt x="3530869" y="1035447"/>
                </a:lnTo>
                <a:lnTo>
                  <a:pt x="3528539" y="1041621"/>
                </a:lnTo>
                <a:lnTo>
                  <a:pt x="3523758" y="1042565"/>
                </a:lnTo>
                <a:close/>
              </a:path>
              <a:path w="4197984" h="2640965">
                <a:moveTo>
                  <a:pt x="3536564" y="914472"/>
                </a:moveTo>
                <a:lnTo>
                  <a:pt x="3536443" y="903070"/>
                </a:lnTo>
                <a:lnTo>
                  <a:pt x="3543674" y="907349"/>
                </a:lnTo>
                <a:lnTo>
                  <a:pt x="3541344" y="913523"/>
                </a:lnTo>
                <a:lnTo>
                  <a:pt x="3536564" y="914472"/>
                </a:lnTo>
                <a:close/>
              </a:path>
              <a:path w="4197984" h="2640965">
                <a:moveTo>
                  <a:pt x="3502780" y="1610186"/>
                </a:moveTo>
                <a:lnTo>
                  <a:pt x="3497837" y="1610186"/>
                </a:lnTo>
                <a:lnTo>
                  <a:pt x="3497930" y="1602758"/>
                </a:lnTo>
                <a:lnTo>
                  <a:pt x="3498030" y="1594783"/>
                </a:lnTo>
                <a:lnTo>
                  <a:pt x="3505257" y="1602758"/>
                </a:lnTo>
                <a:lnTo>
                  <a:pt x="3502780" y="1610186"/>
                </a:lnTo>
                <a:close/>
              </a:path>
              <a:path w="4197984" h="2640965">
                <a:moveTo>
                  <a:pt x="3531452" y="1239196"/>
                </a:moveTo>
                <a:lnTo>
                  <a:pt x="3524600" y="1235901"/>
                </a:lnTo>
                <a:lnTo>
                  <a:pt x="3530039" y="1229727"/>
                </a:lnTo>
                <a:lnTo>
                  <a:pt x="3537597" y="1237757"/>
                </a:lnTo>
                <a:lnTo>
                  <a:pt x="3531452" y="1239196"/>
                </a:lnTo>
                <a:close/>
              </a:path>
              <a:path w="4197984" h="2640965">
                <a:moveTo>
                  <a:pt x="3555650" y="1581975"/>
                </a:moveTo>
                <a:lnTo>
                  <a:pt x="3539293" y="1570946"/>
                </a:lnTo>
                <a:lnTo>
                  <a:pt x="3542133" y="1558326"/>
                </a:lnTo>
                <a:lnTo>
                  <a:pt x="3551732" y="1557530"/>
                </a:lnTo>
                <a:lnTo>
                  <a:pt x="3555650" y="1581975"/>
                </a:lnTo>
                <a:close/>
              </a:path>
              <a:path w="4197984" h="2640965">
                <a:moveTo>
                  <a:pt x="3771659" y="1930421"/>
                </a:moveTo>
                <a:lnTo>
                  <a:pt x="3766717" y="1930421"/>
                </a:lnTo>
                <a:lnTo>
                  <a:pt x="3766804" y="1922994"/>
                </a:lnTo>
                <a:lnTo>
                  <a:pt x="3766897" y="1915018"/>
                </a:lnTo>
                <a:lnTo>
                  <a:pt x="3774129" y="1922994"/>
                </a:lnTo>
                <a:lnTo>
                  <a:pt x="3771659" y="1930421"/>
                </a:lnTo>
                <a:close/>
              </a:path>
              <a:path w="4197984" h="2640965">
                <a:moveTo>
                  <a:pt x="3767018" y="478951"/>
                </a:moveTo>
                <a:lnTo>
                  <a:pt x="3766897" y="467557"/>
                </a:lnTo>
                <a:lnTo>
                  <a:pt x="3774129" y="471832"/>
                </a:lnTo>
                <a:lnTo>
                  <a:pt x="3771799" y="478003"/>
                </a:lnTo>
                <a:lnTo>
                  <a:pt x="3767018" y="478951"/>
                </a:lnTo>
                <a:close/>
              </a:path>
              <a:path w="4197984" h="2640965">
                <a:moveTo>
                  <a:pt x="3766897" y="858236"/>
                </a:moveTo>
                <a:lnTo>
                  <a:pt x="3759042" y="855448"/>
                </a:lnTo>
                <a:lnTo>
                  <a:pt x="3753765" y="850021"/>
                </a:lnTo>
                <a:lnTo>
                  <a:pt x="3754032" y="841823"/>
                </a:lnTo>
                <a:lnTo>
                  <a:pt x="3754123" y="839020"/>
                </a:lnTo>
                <a:lnTo>
                  <a:pt x="3761974" y="841823"/>
                </a:lnTo>
                <a:lnTo>
                  <a:pt x="3767253" y="847234"/>
                </a:lnTo>
                <a:lnTo>
                  <a:pt x="3766988" y="855448"/>
                </a:lnTo>
                <a:lnTo>
                  <a:pt x="3766897" y="858236"/>
                </a:lnTo>
                <a:close/>
              </a:path>
              <a:path w="4197984" h="2640965">
                <a:moveTo>
                  <a:pt x="3798907" y="326638"/>
                </a:moveTo>
                <a:lnTo>
                  <a:pt x="3791905" y="324036"/>
                </a:lnTo>
                <a:lnTo>
                  <a:pt x="3787615" y="318720"/>
                </a:lnTo>
                <a:lnTo>
                  <a:pt x="3785770" y="310959"/>
                </a:lnTo>
                <a:lnTo>
                  <a:pt x="3786017" y="303618"/>
                </a:lnTo>
                <a:lnTo>
                  <a:pt x="3786104" y="301018"/>
                </a:lnTo>
                <a:lnTo>
                  <a:pt x="3793111" y="303618"/>
                </a:lnTo>
                <a:lnTo>
                  <a:pt x="3797408" y="308930"/>
                </a:lnTo>
                <a:lnTo>
                  <a:pt x="3799254" y="316691"/>
                </a:lnTo>
                <a:lnTo>
                  <a:pt x="3798998" y="324036"/>
                </a:lnTo>
                <a:lnTo>
                  <a:pt x="3798907" y="326638"/>
                </a:lnTo>
                <a:close/>
              </a:path>
              <a:path w="4197984" h="2640965">
                <a:moveTo>
                  <a:pt x="3767319" y="65009"/>
                </a:moveTo>
                <a:lnTo>
                  <a:pt x="3759652" y="60631"/>
                </a:lnTo>
                <a:lnTo>
                  <a:pt x="3760494" y="51226"/>
                </a:lnTo>
                <a:lnTo>
                  <a:pt x="3770868" y="49432"/>
                </a:lnTo>
                <a:lnTo>
                  <a:pt x="3771520" y="57291"/>
                </a:lnTo>
                <a:lnTo>
                  <a:pt x="3779700" y="57631"/>
                </a:lnTo>
                <a:lnTo>
                  <a:pt x="3776375" y="64097"/>
                </a:lnTo>
                <a:lnTo>
                  <a:pt x="3767319" y="65009"/>
                </a:lnTo>
                <a:close/>
              </a:path>
              <a:path w="4197984" h="2640965">
                <a:moveTo>
                  <a:pt x="3760614" y="30619"/>
                </a:moveTo>
                <a:lnTo>
                  <a:pt x="3760494" y="19215"/>
                </a:lnTo>
                <a:lnTo>
                  <a:pt x="3767725" y="23500"/>
                </a:lnTo>
                <a:lnTo>
                  <a:pt x="3765395" y="29674"/>
                </a:lnTo>
                <a:lnTo>
                  <a:pt x="3760614" y="30619"/>
                </a:lnTo>
                <a:close/>
              </a:path>
              <a:path w="4197984" h="2640965">
                <a:moveTo>
                  <a:pt x="3722081" y="1274536"/>
                </a:moveTo>
                <a:lnTo>
                  <a:pt x="3724132" y="1263767"/>
                </a:lnTo>
                <a:lnTo>
                  <a:pt x="3729087" y="1255909"/>
                </a:lnTo>
                <a:lnTo>
                  <a:pt x="3736949" y="1250963"/>
                </a:lnTo>
                <a:lnTo>
                  <a:pt x="3747719" y="1248928"/>
                </a:lnTo>
                <a:lnTo>
                  <a:pt x="3740228" y="1254259"/>
                </a:lnTo>
                <a:lnTo>
                  <a:pt x="3736678" y="1263521"/>
                </a:lnTo>
                <a:lnTo>
                  <a:pt x="3732239" y="1271889"/>
                </a:lnTo>
                <a:lnTo>
                  <a:pt x="3722081" y="1274536"/>
                </a:lnTo>
                <a:close/>
              </a:path>
              <a:path w="4197984" h="2640965">
                <a:moveTo>
                  <a:pt x="3727089" y="1040636"/>
                </a:moveTo>
                <a:lnTo>
                  <a:pt x="3720951" y="1039194"/>
                </a:lnTo>
                <a:lnTo>
                  <a:pt x="3728512" y="1031162"/>
                </a:lnTo>
                <a:lnTo>
                  <a:pt x="3733939" y="1037342"/>
                </a:lnTo>
                <a:lnTo>
                  <a:pt x="3727089" y="1040636"/>
                </a:lnTo>
                <a:close/>
              </a:path>
              <a:path w="4197984" h="2640965">
                <a:moveTo>
                  <a:pt x="3730790" y="1114175"/>
                </a:moveTo>
                <a:lnTo>
                  <a:pt x="3724706" y="1108226"/>
                </a:lnTo>
                <a:lnTo>
                  <a:pt x="3728512" y="1088809"/>
                </a:lnTo>
                <a:lnTo>
                  <a:pt x="3735735" y="1107442"/>
                </a:lnTo>
                <a:lnTo>
                  <a:pt x="3730790" y="1114175"/>
                </a:lnTo>
                <a:close/>
              </a:path>
              <a:path w="4197984" h="2640965">
                <a:moveTo>
                  <a:pt x="3741425" y="1221899"/>
                </a:moveTo>
                <a:lnTo>
                  <a:pt x="3741317" y="1210482"/>
                </a:lnTo>
                <a:lnTo>
                  <a:pt x="3748544" y="1214776"/>
                </a:lnTo>
                <a:lnTo>
                  <a:pt x="3746207" y="1220956"/>
                </a:lnTo>
                <a:lnTo>
                  <a:pt x="3741425" y="1221899"/>
                </a:lnTo>
                <a:close/>
              </a:path>
              <a:path w="4197984" h="2640965">
                <a:moveTo>
                  <a:pt x="3728617" y="940096"/>
                </a:moveTo>
                <a:lnTo>
                  <a:pt x="3728512" y="928692"/>
                </a:lnTo>
                <a:lnTo>
                  <a:pt x="3735728" y="932978"/>
                </a:lnTo>
                <a:lnTo>
                  <a:pt x="3733392" y="939152"/>
                </a:lnTo>
                <a:lnTo>
                  <a:pt x="3728617" y="940096"/>
                </a:lnTo>
                <a:close/>
              </a:path>
              <a:path w="4197984" h="2640965">
                <a:moveTo>
                  <a:pt x="3805311" y="249776"/>
                </a:moveTo>
                <a:lnTo>
                  <a:pt x="3798480" y="244631"/>
                </a:lnTo>
                <a:lnTo>
                  <a:pt x="3798320" y="234608"/>
                </a:lnTo>
                <a:lnTo>
                  <a:pt x="3801656" y="224163"/>
                </a:lnTo>
                <a:lnTo>
                  <a:pt x="3805311" y="217751"/>
                </a:lnTo>
                <a:lnTo>
                  <a:pt x="3812159" y="222902"/>
                </a:lnTo>
                <a:lnTo>
                  <a:pt x="3812324" y="232924"/>
                </a:lnTo>
                <a:lnTo>
                  <a:pt x="3808983" y="243365"/>
                </a:lnTo>
                <a:lnTo>
                  <a:pt x="3805311" y="249776"/>
                </a:lnTo>
                <a:close/>
              </a:path>
              <a:path w="4197984" h="2640965">
                <a:moveTo>
                  <a:pt x="3823671" y="978773"/>
                </a:moveTo>
                <a:lnTo>
                  <a:pt x="3814792" y="976195"/>
                </a:lnTo>
                <a:lnTo>
                  <a:pt x="3813976" y="969073"/>
                </a:lnTo>
                <a:lnTo>
                  <a:pt x="3830918" y="967109"/>
                </a:lnTo>
                <a:lnTo>
                  <a:pt x="3823671" y="978773"/>
                </a:lnTo>
                <a:close/>
              </a:path>
              <a:path w="4197984" h="2640965">
                <a:moveTo>
                  <a:pt x="3805431" y="747952"/>
                </a:moveTo>
                <a:lnTo>
                  <a:pt x="3805311" y="736550"/>
                </a:lnTo>
                <a:lnTo>
                  <a:pt x="3812542" y="740834"/>
                </a:lnTo>
                <a:lnTo>
                  <a:pt x="3810212" y="747007"/>
                </a:lnTo>
                <a:lnTo>
                  <a:pt x="3805431" y="747952"/>
                </a:lnTo>
                <a:close/>
              </a:path>
              <a:path w="4197984" h="2640965">
                <a:moveTo>
                  <a:pt x="3846059" y="780585"/>
                </a:moveTo>
                <a:lnTo>
                  <a:pt x="3839348" y="777428"/>
                </a:lnTo>
                <a:lnTo>
                  <a:pt x="3850125" y="768573"/>
                </a:lnTo>
                <a:lnTo>
                  <a:pt x="3854803" y="777737"/>
                </a:lnTo>
                <a:lnTo>
                  <a:pt x="3846059" y="780585"/>
                </a:lnTo>
                <a:close/>
              </a:path>
              <a:path w="4197984" h="2640965">
                <a:moveTo>
                  <a:pt x="3843724" y="108874"/>
                </a:moveTo>
                <a:lnTo>
                  <a:pt x="3843724" y="89658"/>
                </a:lnTo>
                <a:lnTo>
                  <a:pt x="3856529" y="89658"/>
                </a:lnTo>
                <a:lnTo>
                  <a:pt x="3857066" y="98201"/>
                </a:lnTo>
                <a:lnTo>
                  <a:pt x="3855250" y="104399"/>
                </a:lnTo>
                <a:lnTo>
                  <a:pt x="3850872" y="108030"/>
                </a:lnTo>
                <a:lnTo>
                  <a:pt x="3843724" y="108874"/>
                </a:lnTo>
                <a:close/>
              </a:path>
              <a:path w="4197984" h="2640965">
                <a:moveTo>
                  <a:pt x="3844121" y="13115"/>
                </a:moveTo>
                <a:lnTo>
                  <a:pt x="3843650" y="12735"/>
                </a:lnTo>
                <a:lnTo>
                  <a:pt x="3844198" y="12735"/>
                </a:lnTo>
                <a:lnTo>
                  <a:pt x="3844121" y="13115"/>
                </a:lnTo>
                <a:close/>
              </a:path>
              <a:path w="4197984" h="2640965">
                <a:moveTo>
                  <a:pt x="3846247" y="35255"/>
                </a:moveTo>
                <a:lnTo>
                  <a:pt x="3840076" y="33022"/>
                </a:lnTo>
                <a:lnTo>
                  <a:pt x="3844121" y="13115"/>
                </a:lnTo>
                <a:lnTo>
                  <a:pt x="3849189" y="17206"/>
                </a:lnTo>
                <a:lnTo>
                  <a:pt x="3850116" y="27503"/>
                </a:lnTo>
                <a:lnTo>
                  <a:pt x="3846247" y="35255"/>
                </a:lnTo>
                <a:close/>
              </a:path>
              <a:path w="4197984" h="2640965">
                <a:moveTo>
                  <a:pt x="3839782" y="34471"/>
                </a:moveTo>
                <a:lnTo>
                  <a:pt x="3837324" y="32027"/>
                </a:lnTo>
                <a:lnTo>
                  <a:pt x="3840076" y="33022"/>
                </a:lnTo>
                <a:lnTo>
                  <a:pt x="3839782" y="34471"/>
                </a:lnTo>
                <a:close/>
              </a:path>
              <a:path w="4197984" h="2640965">
                <a:moveTo>
                  <a:pt x="3720679" y="1533805"/>
                </a:moveTo>
                <a:lnTo>
                  <a:pt x="3714535" y="1532363"/>
                </a:lnTo>
                <a:lnTo>
                  <a:pt x="3722080" y="1524324"/>
                </a:lnTo>
                <a:lnTo>
                  <a:pt x="3727524" y="1530507"/>
                </a:lnTo>
                <a:lnTo>
                  <a:pt x="3720679" y="1533805"/>
                </a:lnTo>
                <a:close/>
              </a:path>
              <a:path w="4197984" h="2640965">
                <a:moveTo>
                  <a:pt x="3460315" y="1280797"/>
                </a:moveTo>
                <a:lnTo>
                  <a:pt x="3452959" y="1278188"/>
                </a:lnTo>
                <a:lnTo>
                  <a:pt x="3446811" y="1274536"/>
                </a:lnTo>
                <a:lnTo>
                  <a:pt x="3447845" y="1267033"/>
                </a:lnTo>
                <a:lnTo>
                  <a:pt x="3458488" y="1269152"/>
                </a:lnTo>
                <a:lnTo>
                  <a:pt x="3465989" y="1269152"/>
                </a:lnTo>
                <a:lnTo>
                  <a:pt x="3465838" y="1274536"/>
                </a:lnTo>
                <a:lnTo>
                  <a:pt x="3465722" y="1278677"/>
                </a:lnTo>
                <a:lnTo>
                  <a:pt x="3460315" y="1280797"/>
                </a:lnTo>
                <a:close/>
              </a:path>
              <a:path w="4197984" h="2640965">
                <a:moveTo>
                  <a:pt x="3465989" y="1269152"/>
                </a:moveTo>
                <a:lnTo>
                  <a:pt x="3458488" y="1269152"/>
                </a:lnTo>
                <a:lnTo>
                  <a:pt x="3466017" y="1268143"/>
                </a:lnTo>
                <a:lnTo>
                  <a:pt x="3465989" y="1269152"/>
                </a:lnTo>
                <a:close/>
              </a:path>
              <a:path w="4197984" h="2640965">
                <a:moveTo>
                  <a:pt x="3490232" y="1866851"/>
                </a:moveTo>
                <a:lnTo>
                  <a:pt x="3484094" y="1865408"/>
                </a:lnTo>
                <a:lnTo>
                  <a:pt x="3491657" y="1857371"/>
                </a:lnTo>
                <a:lnTo>
                  <a:pt x="3497082" y="1863553"/>
                </a:lnTo>
                <a:lnTo>
                  <a:pt x="3490232" y="1866851"/>
                </a:lnTo>
                <a:close/>
              </a:path>
              <a:path w="4197984" h="2640965">
                <a:moveTo>
                  <a:pt x="3464605" y="1207165"/>
                </a:moveTo>
                <a:lnTo>
                  <a:pt x="3458460" y="1205723"/>
                </a:lnTo>
                <a:lnTo>
                  <a:pt x="3466017" y="1197685"/>
                </a:lnTo>
                <a:lnTo>
                  <a:pt x="3471456" y="1203868"/>
                </a:lnTo>
                <a:lnTo>
                  <a:pt x="3464605" y="1207165"/>
                </a:lnTo>
                <a:close/>
              </a:path>
              <a:path w="4197984" h="2640965">
                <a:moveTo>
                  <a:pt x="3476137" y="1876602"/>
                </a:moveTo>
                <a:lnTo>
                  <a:pt x="3466017" y="1876602"/>
                </a:lnTo>
                <a:lnTo>
                  <a:pt x="3465600" y="1868168"/>
                </a:lnTo>
                <a:lnTo>
                  <a:pt x="3467462" y="1862016"/>
                </a:lnTo>
                <a:lnTo>
                  <a:pt x="3470203" y="1856748"/>
                </a:lnTo>
                <a:lnTo>
                  <a:pt x="3472420" y="1850968"/>
                </a:lnTo>
                <a:lnTo>
                  <a:pt x="3478689" y="1855565"/>
                </a:lnTo>
                <a:lnTo>
                  <a:pt x="3480134" y="1866876"/>
                </a:lnTo>
                <a:lnTo>
                  <a:pt x="3476137" y="1876602"/>
                </a:lnTo>
                <a:close/>
              </a:path>
              <a:path w="4197984" h="2640965">
                <a:moveTo>
                  <a:pt x="3517236" y="973531"/>
                </a:moveTo>
                <a:lnTo>
                  <a:pt x="3504431" y="973531"/>
                </a:lnTo>
                <a:lnTo>
                  <a:pt x="3504431" y="960704"/>
                </a:lnTo>
                <a:lnTo>
                  <a:pt x="3517236" y="960704"/>
                </a:lnTo>
                <a:lnTo>
                  <a:pt x="3517236" y="973531"/>
                </a:lnTo>
                <a:close/>
              </a:path>
              <a:path w="4197984" h="2640965">
                <a:moveTo>
                  <a:pt x="3478821" y="1031163"/>
                </a:moveTo>
                <a:lnTo>
                  <a:pt x="3484040" y="1020519"/>
                </a:lnTo>
                <a:lnTo>
                  <a:pt x="3491626" y="1016546"/>
                </a:lnTo>
                <a:lnTo>
                  <a:pt x="3499212" y="1015077"/>
                </a:lnTo>
                <a:lnTo>
                  <a:pt x="3504431" y="1011947"/>
                </a:lnTo>
                <a:lnTo>
                  <a:pt x="3511957" y="1012985"/>
                </a:lnTo>
                <a:lnTo>
                  <a:pt x="3509824" y="1023632"/>
                </a:lnTo>
                <a:lnTo>
                  <a:pt x="3510383" y="1027804"/>
                </a:lnTo>
                <a:lnTo>
                  <a:pt x="3494828" y="1027804"/>
                </a:lnTo>
                <a:lnTo>
                  <a:pt x="3489367" y="1028644"/>
                </a:lnTo>
                <a:lnTo>
                  <a:pt x="3478821" y="1031163"/>
                </a:lnTo>
                <a:close/>
              </a:path>
              <a:path w="4197984" h="2640965">
                <a:moveTo>
                  <a:pt x="3510832" y="1031163"/>
                </a:moveTo>
                <a:lnTo>
                  <a:pt x="3500288" y="1028644"/>
                </a:lnTo>
                <a:lnTo>
                  <a:pt x="3494828" y="1027804"/>
                </a:lnTo>
                <a:lnTo>
                  <a:pt x="3510383" y="1027804"/>
                </a:lnTo>
                <a:lnTo>
                  <a:pt x="3510832" y="1031163"/>
                </a:lnTo>
                <a:close/>
              </a:path>
              <a:path w="4197984" h="2640965">
                <a:moveTo>
                  <a:pt x="3498138" y="1337193"/>
                </a:moveTo>
                <a:lnTo>
                  <a:pt x="3498030" y="1325790"/>
                </a:lnTo>
                <a:lnTo>
                  <a:pt x="3505257" y="1330075"/>
                </a:lnTo>
                <a:lnTo>
                  <a:pt x="3502920" y="1336249"/>
                </a:lnTo>
                <a:lnTo>
                  <a:pt x="3498138" y="1337193"/>
                </a:lnTo>
                <a:close/>
              </a:path>
              <a:path w="4197984" h="2640965">
                <a:moveTo>
                  <a:pt x="3485225" y="1351396"/>
                </a:moveTo>
                <a:lnTo>
                  <a:pt x="3477340" y="1348609"/>
                </a:lnTo>
                <a:lnTo>
                  <a:pt x="3472093" y="1343214"/>
                </a:lnTo>
                <a:lnTo>
                  <a:pt x="3472337" y="1334985"/>
                </a:lnTo>
                <a:lnTo>
                  <a:pt x="3472420" y="1332197"/>
                </a:lnTo>
                <a:lnTo>
                  <a:pt x="3480305" y="1334985"/>
                </a:lnTo>
                <a:lnTo>
                  <a:pt x="3485580" y="1340396"/>
                </a:lnTo>
                <a:lnTo>
                  <a:pt x="3485315" y="1348609"/>
                </a:lnTo>
                <a:lnTo>
                  <a:pt x="3485225" y="1351396"/>
                </a:lnTo>
                <a:close/>
              </a:path>
              <a:path w="4197984" h="2640965">
                <a:moveTo>
                  <a:pt x="3446812" y="614846"/>
                </a:moveTo>
                <a:lnTo>
                  <a:pt x="3446812" y="595646"/>
                </a:lnTo>
                <a:lnTo>
                  <a:pt x="3454384" y="596076"/>
                </a:lnTo>
                <a:lnTo>
                  <a:pt x="3457958" y="600505"/>
                </a:lnTo>
                <a:lnTo>
                  <a:pt x="3460760" y="605703"/>
                </a:lnTo>
                <a:lnTo>
                  <a:pt x="3466017" y="608441"/>
                </a:lnTo>
                <a:lnTo>
                  <a:pt x="3465271" y="613852"/>
                </a:lnTo>
                <a:lnTo>
                  <a:pt x="3454338" y="613852"/>
                </a:lnTo>
                <a:lnTo>
                  <a:pt x="3446812" y="614846"/>
                </a:lnTo>
                <a:close/>
              </a:path>
              <a:path w="4197984" h="2640965">
                <a:moveTo>
                  <a:pt x="3464980" y="615959"/>
                </a:moveTo>
                <a:lnTo>
                  <a:pt x="3454338" y="613852"/>
                </a:lnTo>
                <a:lnTo>
                  <a:pt x="3465271" y="613852"/>
                </a:lnTo>
                <a:lnTo>
                  <a:pt x="3464980" y="615959"/>
                </a:lnTo>
                <a:close/>
              </a:path>
              <a:path w="4197984" h="2640965">
                <a:moveTo>
                  <a:pt x="3459615" y="704523"/>
                </a:moveTo>
                <a:lnTo>
                  <a:pt x="3451759" y="701721"/>
                </a:lnTo>
                <a:lnTo>
                  <a:pt x="3446484" y="696321"/>
                </a:lnTo>
                <a:lnTo>
                  <a:pt x="3446802" y="685630"/>
                </a:lnTo>
                <a:lnTo>
                  <a:pt x="3446812" y="685308"/>
                </a:lnTo>
                <a:lnTo>
                  <a:pt x="3454492" y="685630"/>
                </a:lnTo>
                <a:lnTo>
                  <a:pt x="3458114" y="690015"/>
                </a:lnTo>
                <a:lnTo>
                  <a:pt x="3459194" y="696321"/>
                </a:lnTo>
                <a:lnTo>
                  <a:pt x="3459285" y="696851"/>
                </a:lnTo>
                <a:lnTo>
                  <a:pt x="3459494" y="701721"/>
                </a:lnTo>
                <a:lnTo>
                  <a:pt x="3459615" y="704523"/>
                </a:lnTo>
                <a:close/>
              </a:path>
              <a:path w="4197984" h="2640965">
                <a:moveTo>
                  <a:pt x="3459613" y="454731"/>
                </a:moveTo>
                <a:lnTo>
                  <a:pt x="3459613" y="435531"/>
                </a:lnTo>
                <a:lnTo>
                  <a:pt x="3472420" y="435531"/>
                </a:lnTo>
                <a:lnTo>
                  <a:pt x="3472961" y="444064"/>
                </a:lnTo>
                <a:lnTo>
                  <a:pt x="3471152" y="450257"/>
                </a:lnTo>
                <a:lnTo>
                  <a:pt x="3466774" y="453886"/>
                </a:lnTo>
                <a:lnTo>
                  <a:pt x="3459613" y="454731"/>
                </a:lnTo>
                <a:close/>
              </a:path>
              <a:path w="4197984" h="2640965">
                <a:moveTo>
                  <a:pt x="3446812" y="115281"/>
                </a:moveTo>
                <a:lnTo>
                  <a:pt x="3446812" y="96081"/>
                </a:lnTo>
                <a:lnTo>
                  <a:pt x="3459615" y="96081"/>
                </a:lnTo>
                <a:lnTo>
                  <a:pt x="3460157" y="104613"/>
                </a:lnTo>
                <a:lnTo>
                  <a:pt x="3458348" y="110806"/>
                </a:lnTo>
                <a:lnTo>
                  <a:pt x="3453972" y="114436"/>
                </a:lnTo>
                <a:lnTo>
                  <a:pt x="3446812" y="115281"/>
                </a:lnTo>
                <a:close/>
              </a:path>
              <a:path w="4197984" h="2640965">
                <a:moveTo>
                  <a:pt x="3594063" y="1037566"/>
                </a:moveTo>
                <a:lnTo>
                  <a:pt x="3588557" y="1033468"/>
                </a:lnTo>
                <a:lnTo>
                  <a:pt x="3584760" y="1027660"/>
                </a:lnTo>
                <a:lnTo>
                  <a:pt x="3582413" y="1020399"/>
                </a:lnTo>
                <a:lnTo>
                  <a:pt x="3581257" y="1011947"/>
                </a:lnTo>
                <a:lnTo>
                  <a:pt x="3589623" y="1016801"/>
                </a:lnTo>
                <a:lnTo>
                  <a:pt x="3596274" y="1022689"/>
                </a:lnTo>
                <a:lnTo>
                  <a:pt x="3598618" y="1029611"/>
                </a:lnTo>
                <a:lnTo>
                  <a:pt x="3594063" y="1037566"/>
                </a:lnTo>
                <a:close/>
              </a:path>
              <a:path w="4197984" h="2640965">
                <a:moveTo>
                  <a:pt x="3581367" y="267593"/>
                </a:moveTo>
                <a:lnTo>
                  <a:pt x="3581258" y="256181"/>
                </a:lnTo>
                <a:lnTo>
                  <a:pt x="3588486" y="260474"/>
                </a:lnTo>
                <a:lnTo>
                  <a:pt x="3586149" y="266651"/>
                </a:lnTo>
                <a:lnTo>
                  <a:pt x="3581367" y="267593"/>
                </a:lnTo>
                <a:close/>
              </a:path>
              <a:path w="4197984" h="2640965">
                <a:moveTo>
                  <a:pt x="3600468" y="781370"/>
                </a:moveTo>
                <a:lnTo>
                  <a:pt x="3581258" y="781370"/>
                </a:lnTo>
                <a:lnTo>
                  <a:pt x="3581258" y="762170"/>
                </a:lnTo>
                <a:lnTo>
                  <a:pt x="3590312" y="762720"/>
                </a:lnTo>
                <a:lnTo>
                  <a:pt x="3596532" y="766105"/>
                </a:lnTo>
                <a:lnTo>
                  <a:pt x="3599917" y="772322"/>
                </a:lnTo>
                <a:lnTo>
                  <a:pt x="3600468" y="781370"/>
                </a:lnTo>
                <a:close/>
              </a:path>
              <a:path w="4197984" h="2640965">
                <a:moveTo>
                  <a:pt x="3594063" y="397096"/>
                </a:moveTo>
                <a:lnTo>
                  <a:pt x="3586635" y="386805"/>
                </a:lnTo>
                <a:lnTo>
                  <a:pt x="3588017" y="373356"/>
                </a:lnTo>
                <a:lnTo>
                  <a:pt x="3594022" y="360568"/>
                </a:lnTo>
                <a:lnTo>
                  <a:pt x="3600466" y="352261"/>
                </a:lnTo>
                <a:lnTo>
                  <a:pt x="3607360" y="362024"/>
                </a:lnTo>
                <a:lnTo>
                  <a:pt x="3603378" y="372871"/>
                </a:lnTo>
                <a:lnTo>
                  <a:pt x="3596339" y="384622"/>
                </a:lnTo>
                <a:lnTo>
                  <a:pt x="3594063" y="397096"/>
                </a:lnTo>
                <a:close/>
              </a:path>
              <a:path w="4197984" h="2640965">
                <a:moveTo>
                  <a:pt x="3555650" y="448327"/>
                </a:moveTo>
                <a:lnTo>
                  <a:pt x="3547971" y="448003"/>
                </a:lnTo>
                <a:lnTo>
                  <a:pt x="3544356" y="443617"/>
                </a:lnTo>
                <a:lnTo>
                  <a:pt x="3543278" y="437322"/>
                </a:lnTo>
                <a:lnTo>
                  <a:pt x="3543186" y="436786"/>
                </a:lnTo>
                <a:lnTo>
                  <a:pt x="3542969" y="431911"/>
                </a:lnTo>
                <a:lnTo>
                  <a:pt x="3542845" y="429123"/>
                </a:lnTo>
                <a:lnTo>
                  <a:pt x="3550730" y="431911"/>
                </a:lnTo>
                <a:lnTo>
                  <a:pt x="3556004" y="437322"/>
                </a:lnTo>
                <a:lnTo>
                  <a:pt x="3555660" y="448003"/>
                </a:lnTo>
                <a:lnTo>
                  <a:pt x="3555650" y="448327"/>
                </a:lnTo>
                <a:close/>
              </a:path>
              <a:path w="4197984" h="2640965">
                <a:moveTo>
                  <a:pt x="3542965" y="350853"/>
                </a:moveTo>
                <a:lnTo>
                  <a:pt x="3542845" y="339450"/>
                </a:lnTo>
                <a:lnTo>
                  <a:pt x="3550077" y="343735"/>
                </a:lnTo>
                <a:lnTo>
                  <a:pt x="3547747" y="349909"/>
                </a:lnTo>
                <a:lnTo>
                  <a:pt x="3542965" y="350853"/>
                </a:lnTo>
                <a:close/>
              </a:path>
              <a:path w="4197984" h="2640965">
                <a:moveTo>
                  <a:pt x="3547606" y="1334781"/>
                </a:moveTo>
                <a:lnTo>
                  <a:pt x="3542657" y="1334781"/>
                </a:lnTo>
                <a:lnTo>
                  <a:pt x="3542747" y="1327353"/>
                </a:lnTo>
                <a:lnTo>
                  <a:pt x="3542845" y="1319387"/>
                </a:lnTo>
                <a:lnTo>
                  <a:pt x="3550085" y="1327353"/>
                </a:lnTo>
                <a:lnTo>
                  <a:pt x="3547606" y="1334781"/>
                </a:lnTo>
                <a:close/>
              </a:path>
              <a:path w="4197984" h="2640965">
                <a:moveTo>
                  <a:pt x="3543328" y="1166847"/>
                </a:moveTo>
                <a:lnTo>
                  <a:pt x="3535466" y="1166847"/>
                </a:lnTo>
                <a:lnTo>
                  <a:pt x="3536087" y="1163169"/>
                </a:lnTo>
                <a:lnTo>
                  <a:pt x="3536443" y="1159269"/>
                </a:lnTo>
                <a:lnTo>
                  <a:pt x="3542900" y="1162594"/>
                </a:lnTo>
                <a:lnTo>
                  <a:pt x="3543210" y="1165674"/>
                </a:lnTo>
                <a:lnTo>
                  <a:pt x="3543328" y="1166847"/>
                </a:lnTo>
                <a:close/>
              </a:path>
              <a:path w="4197984" h="2640965">
                <a:moveTo>
                  <a:pt x="3539439" y="1179314"/>
                </a:moveTo>
                <a:lnTo>
                  <a:pt x="3530039" y="1178471"/>
                </a:lnTo>
                <a:lnTo>
                  <a:pt x="3530039" y="1165674"/>
                </a:lnTo>
                <a:lnTo>
                  <a:pt x="3535466" y="1166847"/>
                </a:lnTo>
                <a:lnTo>
                  <a:pt x="3543328" y="1166847"/>
                </a:lnTo>
                <a:lnTo>
                  <a:pt x="3543812" y="1171649"/>
                </a:lnTo>
                <a:lnTo>
                  <a:pt x="3539439" y="1179314"/>
                </a:lnTo>
                <a:close/>
              </a:path>
              <a:path w="4197984" h="2640965">
                <a:moveTo>
                  <a:pt x="3521985" y="1072183"/>
                </a:moveTo>
                <a:lnTo>
                  <a:pt x="3517044" y="1072183"/>
                </a:lnTo>
                <a:lnTo>
                  <a:pt x="3517137" y="1064757"/>
                </a:lnTo>
                <a:lnTo>
                  <a:pt x="3517236" y="1056797"/>
                </a:lnTo>
                <a:lnTo>
                  <a:pt x="3524463" y="1064757"/>
                </a:lnTo>
                <a:lnTo>
                  <a:pt x="3521985" y="1072183"/>
                </a:lnTo>
                <a:close/>
              </a:path>
              <a:path w="4197984" h="2640965">
                <a:moveTo>
                  <a:pt x="3510382" y="800586"/>
                </a:moveTo>
                <a:lnTo>
                  <a:pt x="3491655" y="800586"/>
                </a:lnTo>
                <a:lnTo>
                  <a:pt x="3498121" y="798519"/>
                </a:lnTo>
                <a:lnTo>
                  <a:pt x="3503624" y="791991"/>
                </a:lnTo>
                <a:lnTo>
                  <a:pt x="3504670" y="785379"/>
                </a:lnTo>
                <a:lnTo>
                  <a:pt x="3504737" y="784958"/>
                </a:lnTo>
                <a:lnTo>
                  <a:pt x="3498030" y="781370"/>
                </a:lnTo>
                <a:lnTo>
                  <a:pt x="3508007" y="777240"/>
                </a:lnTo>
                <a:lnTo>
                  <a:pt x="3513500" y="785379"/>
                </a:lnTo>
                <a:lnTo>
                  <a:pt x="3512878" y="797533"/>
                </a:lnTo>
                <a:lnTo>
                  <a:pt x="3512858" y="797920"/>
                </a:lnTo>
                <a:lnTo>
                  <a:pt x="3510382" y="800586"/>
                </a:lnTo>
                <a:close/>
              </a:path>
              <a:path w="4197984" h="2640965">
                <a:moveTo>
                  <a:pt x="3504430" y="806993"/>
                </a:moveTo>
                <a:lnTo>
                  <a:pt x="3494990" y="805235"/>
                </a:lnTo>
                <a:lnTo>
                  <a:pt x="3486302" y="802717"/>
                </a:lnTo>
                <a:lnTo>
                  <a:pt x="3480276" y="797533"/>
                </a:lnTo>
                <a:lnTo>
                  <a:pt x="3478820" y="787777"/>
                </a:lnTo>
                <a:lnTo>
                  <a:pt x="3484512" y="790622"/>
                </a:lnTo>
                <a:lnTo>
                  <a:pt x="3490263" y="793410"/>
                </a:lnTo>
                <a:lnTo>
                  <a:pt x="3491655" y="800586"/>
                </a:lnTo>
                <a:lnTo>
                  <a:pt x="3510382" y="800586"/>
                </a:lnTo>
                <a:lnTo>
                  <a:pt x="3504430" y="806993"/>
                </a:lnTo>
                <a:close/>
              </a:path>
              <a:path w="4197984" h="2640965">
                <a:moveTo>
                  <a:pt x="3478821" y="51226"/>
                </a:moveTo>
                <a:lnTo>
                  <a:pt x="3466018" y="51226"/>
                </a:lnTo>
                <a:lnTo>
                  <a:pt x="3466018" y="38430"/>
                </a:lnTo>
                <a:lnTo>
                  <a:pt x="3478821" y="38430"/>
                </a:lnTo>
                <a:lnTo>
                  <a:pt x="3478821" y="51226"/>
                </a:lnTo>
                <a:close/>
              </a:path>
              <a:path w="4197984" h="2640965">
                <a:moveTo>
                  <a:pt x="3491656" y="1082405"/>
                </a:moveTo>
                <a:lnTo>
                  <a:pt x="3478821" y="1082405"/>
                </a:lnTo>
                <a:lnTo>
                  <a:pt x="3478821" y="1069594"/>
                </a:lnTo>
                <a:lnTo>
                  <a:pt x="3491656" y="1069594"/>
                </a:lnTo>
                <a:lnTo>
                  <a:pt x="3491656" y="1082405"/>
                </a:lnTo>
                <a:close/>
              </a:path>
              <a:path w="4197984" h="2640965">
                <a:moveTo>
                  <a:pt x="3468227" y="795100"/>
                </a:moveTo>
                <a:lnTo>
                  <a:pt x="3462238" y="792948"/>
                </a:lnTo>
                <a:lnTo>
                  <a:pt x="3458138" y="785008"/>
                </a:lnTo>
                <a:lnTo>
                  <a:pt x="3459613" y="774965"/>
                </a:lnTo>
                <a:lnTo>
                  <a:pt x="3478820" y="774965"/>
                </a:lnTo>
                <a:lnTo>
                  <a:pt x="3478680" y="779949"/>
                </a:lnTo>
                <a:lnTo>
                  <a:pt x="3470995" y="779949"/>
                </a:lnTo>
                <a:lnTo>
                  <a:pt x="3466017" y="781370"/>
                </a:lnTo>
                <a:lnTo>
                  <a:pt x="3464833" y="786843"/>
                </a:lnTo>
                <a:lnTo>
                  <a:pt x="3468506" y="787420"/>
                </a:lnTo>
                <a:lnTo>
                  <a:pt x="3472420" y="787777"/>
                </a:lnTo>
                <a:lnTo>
                  <a:pt x="3468227" y="795100"/>
                </a:lnTo>
                <a:close/>
              </a:path>
              <a:path w="4197984" h="2640965">
                <a:moveTo>
                  <a:pt x="3478645" y="781209"/>
                </a:moveTo>
                <a:lnTo>
                  <a:pt x="3470995" y="779949"/>
                </a:lnTo>
                <a:lnTo>
                  <a:pt x="3478680" y="779949"/>
                </a:lnTo>
                <a:lnTo>
                  <a:pt x="3478645" y="781209"/>
                </a:lnTo>
                <a:close/>
              </a:path>
              <a:path w="4197984" h="2640965">
                <a:moveTo>
                  <a:pt x="3473831" y="970184"/>
                </a:moveTo>
                <a:lnTo>
                  <a:pt x="3466980" y="966887"/>
                </a:lnTo>
                <a:lnTo>
                  <a:pt x="3472420" y="960704"/>
                </a:lnTo>
                <a:lnTo>
                  <a:pt x="3479976" y="968742"/>
                </a:lnTo>
                <a:lnTo>
                  <a:pt x="3473831" y="970184"/>
                </a:lnTo>
                <a:close/>
              </a:path>
              <a:path w="4197984" h="2640965">
                <a:moveTo>
                  <a:pt x="3485224" y="1191281"/>
                </a:moveTo>
                <a:lnTo>
                  <a:pt x="3490365" y="1171803"/>
                </a:lnTo>
                <a:lnTo>
                  <a:pt x="3490463" y="1171433"/>
                </a:lnTo>
                <a:lnTo>
                  <a:pt x="3499196" y="1171803"/>
                </a:lnTo>
                <a:lnTo>
                  <a:pt x="3500942" y="1181913"/>
                </a:lnTo>
                <a:lnTo>
                  <a:pt x="3485224" y="1191281"/>
                </a:lnTo>
                <a:close/>
              </a:path>
              <a:path w="4197984" h="2640965">
                <a:moveTo>
                  <a:pt x="3498030" y="922289"/>
                </a:moveTo>
                <a:lnTo>
                  <a:pt x="3487362" y="921756"/>
                </a:lnTo>
                <a:lnTo>
                  <a:pt x="3484637" y="913231"/>
                </a:lnTo>
                <a:lnTo>
                  <a:pt x="3485227" y="904027"/>
                </a:lnTo>
                <a:lnTo>
                  <a:pt x="3485224" y="890247"/>
                </a:lnTo>
                <a:lnTo>
                  <a:pt x="3490743" y="895944"/>
                </a:lnTo>
                <a:lnTo>
                  <a:pt x="3493872" y="904027"/>
                </a:lnTo>
                <a:lnTo>
                  <a:pt x="3495878" y="913231"/>
                </a:lnTo>
                <a:lnTo>
                  <a:pt x="3497903" y="921756"/>
                </a:lnTo>
                <a:lnTo>
                  <a:pt x="3498030" y="922289"/>
                </a:lnTo>
                <a:close/>
              </a:path>
              <a:path w="4197984" h="2640965">
                <a:moveTo>
                  <a:pt x="3478943" y="229162"/>
                </a:moveTo>
                <a:lnTo>
                  <a:pt x="3478821" y="217751"/>
                </a:lnTo>
                <a:lnTo>
                  <a:pt x="3486054" y="222044"/>
                </a:lnTo>
                <a:lnTo>
                  <a:pt x="3483724" y="228221"/>
                </a:lnTo>
                <a:lnTo>
                  <a:pt x="3478943" y="229162"/>
                </a:lnTo>
                <a:close/>
              </a:path>
              <a:path w="4197984" h="2640965">
                <a:moveTo>
                  <a:pt x="3472540" y="248375"/>
                </a:moveTo>
                <a:lnTo>
                  <a:pt x="3472420" y="236980"/>
                </a:lnTo>
                <a:lnTo>
                  <a:pt x="3479651" y="241256"/>
                </a:lnTo>
                <a:lnTo>
                  <a:pt x="3477320" y="247428"/>
                </a:lnTo>
                <a:lnTo>
                  <a:pt x="3472540" y="248375"/>
                </a:lnTo>
                <a:close/>
              </a:path>
              <a:path w="4197984" h="2640965">
                <a:moveTo>
                  <a:pt x="3834343" y="1028889"/>
                </a:moveTo>
                <a:lnTo>
                  <a:pt x="3829478" y="1025164"/>
                </a:lnTo>
                <a:lnTo>
                  <a:pt x="3843725" y="1011947"/>
                </a:lnTo>
                <a:lnTo>
                  <a:pt x="3843899" y="1024143"/>
                </a:lnTo>
                <a:lnTo>
                  <a:pt x="3834343" y="1028889"/>
                </a:lnTo>
                <a:close/>
              </a:path>
              <a:path w="4197984" h="2640965">
                <a:moveTo>
                  <a:pt x="3850126" y="845425"/>
                </a:moveTo>
                <a:lnTo>
                  <a:pt x="3843011" y="839311"/>
                </a:lnTo>
                <a:lnTo>
                  <a:pt x="3838956" y="830824"/>
                </a:lnTo>
                <a:lnTo>
                  <a:pt x="3838885" y="821635"/>
                </a:lnTo>
                <a:lnTo>
                  <a:pt x="3843725" y="813412"/>
                </a:lnTo>
                <a:lnTo>
                  <a:pt x="3850097" y="816649"/>
                </a:lnTo>
                <a:lnTo>
                  <a:pt x="3850827" y="825521"/>
                </a:lnTo>
                <a:lnTo>
                  <a:pt x="3849605" y="836342"/>
                </a:lnTo>
                <a:lnTo>
                  <a:pt x="3850126" y="845425"/>
                </a:lnTo>
                <a:close/>
              </a:path>
              <a:path w="4197984" h="2640965">
                <a:moveTo>
                  <a:pt x="3786106" y="973531"/>
                </a:moveTo>
                <a:lnTo>
                  <a:pt x="3785149" y="974490"/>
                </a:lnTo>
                <a:lnTo>
                  <a:pt x="3786653" y="972982"/>
                </a:lnTo>
                <a:lnTo>
                  <a:pt x="3786106" y="973531"/>
                </a:lnTo>
                <a:close/>
              </a:path>
              <a:path w="4197984" h="2640965">
                <a:moveTo>
                  <a:pt x="3805431" y="1900817"/>
                </a:moveTo>
                <a:lnTo>
                  <a:pt x="3805311" y="1889413"/>
                </a:lnTo>
                <a:lnTo>
                  <a:pt x="3812542" y="1893698"/>
                </a:lnTo>
                <a:lnTo>
                  <a:pt x="3810212" y="1899872"/>
                </a:lnTo>
                <a:lnTo>
                  <a:pt x="3805431" y="1900817"/>
                </a:lnTo>
                <a:close/>
              </a:path>
              <a:path w="4197984" h="2640965">
                <a:moveTo>
                  <a:pt x="3802931" y="880457"/>
                </a:moveTo>
                <a:lnTo>
                  <a:pt x="3794543" y="880457"/>
                </a:lnTo>
                <a:lnTo>
                  <a:pt x="3786824" y="874065"/>
                </a:lnTo>
                <a:lnTo>
                  <a:pt x="3779650" y="864542"/>
                </a:lnTo>
                <a:lnTo>
                  <a:pt x="3779795" y="864542"/>
                </a:lnTo>
                <a:lnTo>
                  <a:pt x="3787071" y="857072"/>
                </a:lnTo>
                <a:lnTo>
                  <a:pt x="3797222" y="858462"/>
                </a:lnTo>
                <a:lnTo>
                  <a:pt x="3806623" y="864542"/>
                </a:lnTo>
                <a:lnTo>
                  <a:pt x="3811742" y="871046"/>
                </a:lnTo>
                <a:lnTo>
                  <a:pt x="3802931" y="880457"/>
                </a:lnTo>
                <a:close/>
              </a:path>
              <a:path w="4197984" h="2640965">
                <a:moveTo>
                  <a:pt x="3805431" y="1183469"/>
                </a:moveTo>
                <a:lnTo>
                  <a:pt x="3805311" y="1172063"/>
                </a:lnTo>
                <a:lnTo>
                  <a:pt x="3812542" y="1176354"/>
                </a:lnTo>
                <a:lnTo>
                  <a:pt x="3810212" y="1182528"/>
                </a:lnTo>
                <a:lnTo>
                  <a:pt x="3805431" y="1183469"/>
                </a:lnTo>
                <a:close/>
              </a:path>
              <a:path w="4197984" h="2640965">
                <a:moveTo>
                  <a:pt x="3943269" y="871525"/>
                </a:moveTo>
                <a:lnTo>
                  <a:pt x="3937513" y="866890"/>
                </a:lnTo>
                <a:lnTo>
                  <a:pt x="3932882" y="861130"/>
                </a:lnTo>
                <a:lnTo>
                  <a:pt x="3939761" y="864639"/>
                </a:lnTo>
                <a:lnTo>
                  <a:pt x="3943269" y="871525"/>
                </a:lnTo>
                <a:close/>
              </a:path>
              <a:path w="4197984" h="2640965">
                <a:moveTo>
                  <a:pt x="3933478" y="184330"/>
                </a:moveTo>
                <a:lnTo>
                  <a:pt x="3933355" y="172927"/>
                </a:lnTo>
                <a:lnTo>
                  <a:pt x="3940588" y="177212"/>
                </a:lnTo>
                <a:lnTo>
                  <a:pt x="3938259" y="183386"/>
                </a:lnTo>
                <a:lnTo>
                  <a:pt x="3933478" y="184330"/>
                </a:lnTo>
                <a:close/>
              </a:path>
              <a:path w="4197984" h="2640965">
                <a:moveTo>
                  <a:pt x="3931568" y="663302"/>
                </a:moveTo>
                <a:lnTo>
                  <a:pt x="3926954" y="653281"/>
                </a:lnTo>
                <a:lnTo>
                  <a:pt x="3922932" y="649304"/>
                </a:lnTo>
                <a:lnTo>
                  <a:pt x="3918273" y="645959"/>
                </a:lnTo>
                <a:lnTo>
                  <a:pt x="3914753" y="641474"/>
                </a:lnTo>
                <a:lnTo>
                  <a:pt x="3914148" y="634078"/>
                </a:lnTo>
                <a:lnTo>
                  <a:pt x="3925990" y="639212"/>
                </a:lnTo>
                <a:lnTo>
                  <a:pt x="3931522" y="653783"/>
                </a:lnTo>
                <a:lnTo>
                  <a:pt x="3931568" y="663302"/>
                </a:lnTo>
                <a:close/>
              </a:path>
              <a:path w="4197984" h="2640965">
                <a:moveTo>
                  <a:pt x="3914150" y="313831"/>
                </a:moveTo>
                <a:lnTo>
                  <a:pt x="3906892" y="302601"/>
                </a:lnTo>
                <a:lnTo>
                  <a:pt x="3912559" y="298455"/>
                </a:lnTo>
                <a:lnTo>
                  <a:pt x="3919022" y="301996"/>
                </a:lnTo>
                <a:lnTo>
                  <a:pt x="3914150" y="313831"/>
                </a:lnTo>
                <a:close/>
              </a:path>
              <a:path w="4197984" h="2640965">
                <a:moveTo>
                  <a:pt x="3926887" y="241287"/>
                </a:moveTo>
                <a:lnTo>
                  <a:pt x="3919395" y="238777"/>
                </a:lnTo>
                <a:lnTo>
                  <a:pt x="3910881" y="230565"/>
                </a:lnTo>
                <a:lnTo>
                  <a:pt x="3901344" y="224168"/>
                </a:lnTo>
                <a:lnTo>
                  <a:pt x="3908096" y="217208"/>
                </a:lnTo>
                <a:lnTo>
                  <a:pt x="3914816" y="222018"/>
                </a:lnTo>
                <a:lnTo>
                  <a:pt x="3922802" y="229506"/>
                </a:lnTo>
                <a:lnTo>
                  <a:pt x="3933249" y="230565"/>
                </a:lnTo>
                <a:lnTo>
                  <a:pt x="3928403" y="238777"/>
                </a:lnTo>
                <a:lnTo>
                  <a:pt x="3926887" y="241287"/>
                </a:lnTo>
                <a:close/>
              </a:path>
              <a:path w="4197984" h="2640965">
                <a:moveTo>
                  <a:pt x="3919152" y="60706"/>
                </a:moveTo>
                <a:lnTo>
                  <a:pt x="3913008" y="59264"/>
                </a:lnTo>
                <a:lnTo>
                  <a:pt x="3920553" y="51226"/>
                </a:lnTo>
                <a:lnTo>
                  <a:pt x="3925996" y="57408"/>
                </a:lnTo>
                <a:lnTo>
                  <a:pt x="3919152" y="60706"/>
                </a:lnTo>
                <a:close/>
              </a:path>
              <a:path w="4197984" h="2640965">
                <a:moveTo>
                  <a:pt x="3934011" y="331778"/>
                </a:moveTo>
                <a:lnTo>
                  <a:pt x="3927724" y="330189"/>
                </a:lnTo>
                <a:lnTo>
                  <a:pt x="3933355" y="320235"/>
                </a:lnTo>
                <a:lnTo>
                  <a:pt x="3939970" y="327595"/>
                </a:lnTo>
                <a:lnTo>
                  <a:pt x="3934011" y="331778"/>
                </a:lnTo>
                <a:close/>
              </a:path>
              <a:path w="4197984" h="2640965">
                <a:moveTo>
                  <a:pt x="3912500" y="803179"/>
                </a:moveTo>
                <a:lnTo>
                  <a:pt x="3907556" y="803179"/>
                </a:lnTo>
                <a:lnTo>
                  <a:pt x="3907649" y="795752"/>
                </a:lnTo>
                <a:lnTo>
                  <a:pt x="3907748" y="787777"/>
                </a:lnTo>
                <a:lnTo>
                  <a:pt x="3914976" y="795752"/>
                </a:lnTo>
                <a:lnTo>
                  <a:pt x="3912500" y="803179"/>
                </a:lnTo>
                <a:close/>
              </a:path>
              <a:path w="4197984" h="2640965">
                <a:moveTo>
                  <a:pt x="3917339" y="564822"/>
                </a:moveTo>
                <a:lnTo>
                  <a:pt x="3908092" y="561319"/>
                </a:lnTo>
                <a:lnTo>
                  <a:pt x="3907747" y="550811"/>
                </a:lnTo>
                <a:lnTo>
                  <a:pt x="3926954" y="550811"/>
                </a:lnTo>
                <a:lnTo>
                  <a:pt x="3926592" y="561319"/>
                </a:lnTo>
                <a:lnTo>
                  <a:pt x="3917339" y="564822"/>
                </a:lnTo>
                <a:close/>
              </a:path>
              <a:path w="4197984" h="2640965">
                <a:moveTo>
                  <a:pt x="3966435" y="537455"/>
                </a:moveTo>
                <a:lnTo>
                  <a:pt x="3958966" y="531593"/>
                </a:lnTo>
                <a:lnTo>
                  <a:pt x="3960180" y="526403"/>
                </a:lnTo>
                <a:lnTo>
                  <a:pt x="3965367" y="525220"/>
                </a:lnTo>
                <a:lnTo>
                  <a:pt x="3965367" y="518784"/>
                </a:lnTo>
                <a:lnTo>
                  <a:pt x="3972170" y="524691"/>
                </a:lnTo>
                <a:lnTo>
                  <a:pt x="3971766" y="531593"/>
                </a:lnTo>
                <a:lnTo>
                  <a:pt x="3971681" y="533035"/>
                </a:lnTo>
                <a:lnTo>
                  <a:pt x="3966435" y="537455"/>
                </a:lnTo>
                <a:close/>
              </a:path>
              <a:path w="4197984" h="2640965">
                <a:moveTo>
                  <a:pt x="3984684" y="1273141"/>
                </a:moveTo>
                <a:lnTo>
                  <a:pt x="3984574" y="1261739"/>
                </a:lnTo>
                <a:lnTo>
                  <a:pt x="3991803" y="1266023"/>
                </a:lnTo>
                <a:lnTo>
                  <a:pt x="3989466" y="1272196"/>
                </a:lnTo>
                <a:lnTo>
                  <a:pt x="3984684" y="1273141"/>
                </a:lnTo>
                <a:close/>
              </a:path>
              <a:path w="4197984" h="2640965">
                <a:moveTo>
                  <a:pt x="3978173" y="1031162"/>
                </a:moveTo>
                <a:lnTo>
                  <a:pt x="3971591" y="1026271"/>
                </a:lnTo>
                <a:lnTo>
                  <a:pt x="3973649" y="1018474"/>
                </a:lnTo>
                <a:lnTo>
                  <a:pt x="3981170" y="1012217"/>
                </a:lnTo>
                <a:lnTo>
                  <a:pt x="3990979" y="1011946"/>
                </a:lnTo>
                <a:lnTo>
                  <a:pt x="3988724" y="1020367"/>
                </a:lnTo>
                <a:lnTo>
                  <a:pt x="3979686" y="1022028"/>
                </a:lnTo>
                <a:lnTo>
                  <a:pt x="3978173" y="1031162"/>
                </a:lnTo>
                <a:close/>
              </a:path>
              <a:path w="4197984" h="2640965">
                <a:moveTo>
                  <a:pt x="3946281" y="216351"/>
                </a:moveTo>
                <a:lnTo>
                  <a:pt x="3946161" y="204953"/>
                </a:lnTo>
                <a:lnTo>
                  <a:pt x="3953392" y="209236"/>
                </a:lnTo>
                <a:lnTo>
                  <a:pt x="3951062" y="215407"/>
                </a:lnTo>
                <a:lnTo>
                  <a:pt x="3946281" y="216351"/>
                </a:lnTo>
                <a:close/>
              </a:path>
              <a:path w="4197984" h="2640965">
                <a:moveTo>
                  <a:pt x="4003781" y="1191281"/>
                </a:moveTo>
                <a:lnTo>
                  <a:pt x="3995899" y="1188494"/>
                </a:lnTo>
                <a:lnTo>
                  <a:pt x="3990620" y="1183095"/>
                </a:lnTo>
                <a:lnTo>
                  <a:pt x="3990887" y="1174865"/>
                </a:lnTo>
                <a:lnTo>
                  <a:pt x="3990978" y="1172062"/>
                </a:lnTo>
                <a:lnTo>
                  <a:pt x="3998833" y="1174865"/>
                </a:lnTo>
                <a:lnTo>
                  <a:pt x="4004109" y="1180276"/>
                </a:lnTo>
                <a:lnTo>
                  <a:pt x="4003864" y="1188494"/>
                </a:lnTo>
                <a:lnTo>
                  <a:pt x="4003781" y="1191281"/>
                </a:lnTo>
                <a:close/>
              </a:path>
              <a:path w="4197984" h="2640965">
                <a:moveTo>
                  <a:pt x="4004300" y="126264"/>
                </a:moveTo>
                <a:lnTo>
                  <a:pt x="3995846" y="121531"/>
                </a:lnTo>
                <a:lnTo>
                  <a:pt x="3989760" y="110475"/>
                </a:lnTo>
                <a:lnTo>
                  <a:pt x="3990979" y="96081"/>
                </a:lnTo>
                <a:lnTo>
                  <a:pt x="3997055" y="101199"/>
                </a:lnTo>
                <a:lnTo>
                  <a:pt x="3998875" y="110475"/>
                </a:lnTo>
                <a:lnTo>
                  <a:pt x="4001574" y="119086"/>
                </a:lnTo>
                <a:lnTo>
                  <a:pt x="4010186" y="121685"/>
                </a:lnTo>
                <a:lnTo>
                  <a:pt x="4004300" y="126264"/>
                </a:lnTo>
                <a:close/>
              </a:path>
              <a:path w="4197984" h="2640965">
                <a:moveTo>
                  <a:pt x="3924779" y="24509"/>
                </a:moveTo>
                <a:lnTo>
                  <a:pt x="3914150" y="19215"/>
                </a:lnTo>
                <a:lnTo>
                  <a:pt x="3918926" y="11171"/>
                </a:lnTo>
                <a:lnTo>
                  <a:pt x="3926221" y="5659"/>
                </a:lnTo>
                <a:lnTo>
                  <a:pt x="3935483" y="2122"/>
                </a:lnTo>
                <a:lnTo>
                  <a:pt x="3946162" y="1"/>
                </a:lnTo>
                <a:lnTo>
                  <a:pt x="3943202" y="12963"/>
                </a:lnTo>
                <a:lnTo>
                  <a:pt x="3935269" y="21778"/>
                </a:lnTo>
                <a:lnTo>
                  <a:pt x="3924779" y="24509"/>
                </a:lnTo>
                <a:close/>
              </a:path>
              <a:path w="4197984" h="2640965">
                <a:moveTo>
                  <a:pt x="4003890" y="1324386"/>
                </a:moveTo>
                <a:lnTo>
                  <a:pt x="4003781" y="1312982"/>
                </a:lnTo>
                <a:lnTo>
                  <a:pt x="4011010" y="1317271"/>
                </a:lnTo>
                <a:lnTo>
                  <a:pt x="4008673" y="1323444"/>
                </a:lnTo>
                <a:lnTo>
                  <a:pt x="4003890" y="1324386"/>
                </a:lnTo>
                <a:close/>
              </a:path>
              <a:path w="4197984" h="2640965">
                <a:moveTo>
                  <a:pt x="4010665" y="1128399"/>
                </a:moveTo>
                <a:lnTo>
                  <a:pt x="4002804" y="1128399"/>
                </a:lnTo>
                <a:lnTo>
                  <a:pt x="4003425" y="1124749"/>
                </a:lnTo>
                <a:lnTo>
                  <a:pt x="4003781" y="1120820"/>
                </a:lnTo>
                <a:lnTo>
                  <a:pt x="4010238" y="1124161"/>
                </a:lnTo>
                <a:lnTo>
                  <a:pt x="4010547" y="1127227"/>
                </a:lnTo>
                <a:lnTo>
                  <a:pt x="4010665" y="1128399"/>
                </a:lnTo>
                <a:close/>
              </a:path>
              <a:path w="4197984" h="2640965">
                <a:moveTo>
                  <a:pt x="4006778" y="1140890"/>
                </a:moveTo>
                <a:lnTo>
                  <a:pt x="3997380" y="1140051"/>
                </a:lnTo>
                <a:lnTo>
                  <a:pt x="3997380" y="1127227"/>
                </a:lnTo>
                <a:lnTo>
                  <a:pt x="4002804" y="1128399"/>
                </a:lnTo>
                <a:lnTo>
                  <a:pt x="4010665" y="1128399"/>
                </a:lnTo>
                <a:lnTo>
                  <a:pt x="4011150" y="1133222"/>
                </a:lnTo>
                <a:lnTo>
                  <a:pt x="4006778" y="1140890"/>
                </a:lnTo>
                <a:close/>
              </a:path>
              <a:path w="4197984" h="2640965">
                <a:moveTo>
                  <a:pt x="3946161" y="819816"/>
                </a:moveTo>
                <a:lnTo>
                  <a:pt x="3936316" y="810745"/>
                </a:lnTo>
                <a:lnTo>
                  <a:pt x="3937983" y="803160"/>
                </a:lnTo>
                <a:lnTo>
                  <a:pt x="3938091" y="802665"/>
                </a:lnTo>
                <a:lnTo>
                  <a:pt x="3943901" y="803160"/>
                </a:lnTo>
                <a:lnTo>
                  <a:pt x="3946161" y="819816"/>
                </a:lnTo>
                <a:close/>
              </a:path>
              <a:path w="4197984" h="2640965">
                <a:moveTo>
                  <a:pt x="3939761" y="1024757"/>
                </a:moveTo>
                <a:lnTo>
                  <a:pt x="3932503" y="1013529"/>
                </a:lnTo>
                <a:lnTo>
                  <a:pt x="3938170" y="1009383"/>
                </a:lnTo>
                <a:lnTo>
                  <a:pt x="3944632" y="1012924"/>
                </a:lnTo>
                <a:lnTo>
                  <a:pt x="3939761" y="1024757"/>
                </a:lnTo>
                <a:close/>
              </a:path>
              <a:path w="4197984" h="2640965">
                <a:moveTo>
                  <a:pt x="3931944" y="976594"/>
                </a:moveTo>
                <a:lnTo>
                  <a:pt x="3925799" y="975153"/>
                </a:lnTo>
                <a:lnTo>
                  <a:pt x="3933355" y="967109"/>
                </a:lnTo>
                <a:lnTo>
                  <a:pt x="3938795" y="973293"/>
                </a:lnTo>
                <a:lnTo>
                  <a:pt x="3931944" y="976594"/>
                </a:lnTo>
                <a:close/>
              </a:path>
              <a:path w="4197984" h="2640965">
                <a:moveTo>
                  <a:pt x="3907748" y="903070"/>
                </a:moveTo>
                <a:lnTo>
                  <a:pt x="3899820" y="901924"/>
                </a:lnTo>
                <a:lnTo>
                  <a:pt x="3896988" y="894051"/>
                </a:lnTo>
                <a:lnTo>
                  <a:pt x="3899479" y="886065"/>
                </a:lnTo>
                <a:lnTo>
                  <a:pt x="3899536" y="885880"/>
                </a:lnTo>
                <a:lnTo>
                  <a:pt x="3907748" y="883840"/>
                </a:lnTo>
                <a:lnTo>
                  <a:pt x="3915484" y="886065"/>
                </a:lnTo>
                <a:lnTo>
                  <a:pt x="3912935" y="900893"/>
                </a:lnTo>
                <a:lnTo>
                  <a:pt x="3907748" y="903070"/>
                </a:lnTo>
                <a:close/>
              </a:path>
              <a:path w="4197984" h="2640965">
                <a:moveTo>
                  <a:pt x="3702995" y="600646"/>
                </a:moveTo>
                <a:lnTo>
                  <a:pt x="3702874" y="589243"/>
                </a:lnTo>
                <a:lnTo>
                  <a:pt x="3710105" y="593528"/>
                </a:lnTo>
                <a:lnTo>
                  <a:pt x="3707775" y="599701"/>
                </a:lnTo>
                <a:lnTo>
                  <a:pt x="3702995" y="600646"/>
                </a:lnTo>
                <a:close/>
              </a:path>
              <a:path w="4197984" h="2640965">
                <a:moveTo>
                  <a:pt x="3722080" y="44822"/>
                </a:moveTo>
                <a:lnTo>
                  <a:pt x="3713061" y="40533"/>
                </a:lnTo>
                <a:lnTo>
                  <a:pt x="3708254" y="27891"/>
                </a:lnTo>
                <a:lnTo>
                  <a:pt x="3710360" y="15708"/>
                </a:lnTo>
                <a:lnTo>
                  <a:pt x="3722080" y="12796"/>
                </a:lnTo>
                <a:lnTo>
                  <a:pt x="3717549" y="20080"/>
                </a:lnTo>
                <a:lnTo>
                  <a:pt x="3719001" y="25728"/>
                </a:lnTo>
                <a:lnTo>
                  <a:pt x="3721992" y="32916"/>
                </a:lnTo>
                <a:lnTo>
                  <a:pt x="3722080" y="44822"/>
                </a:lnTo>
                <a:close/>
              </a:path>
              <a:path w="4197984" h="2640965">
                <a:moveTo>
                  <a:pt x="3707645" y="783960"/>
                </a:moveTo>
                <a:lnTo>
                  <a:pt x="3702698" y="783960"/>
                </a:lnTo>
                <a:lnTo>
                  <a:pt x="3702783" y="776533"/>
                </a:lnTo>
                <a:lnTo>
                  <a:pt x="3702874" y="768573"/>
                </a:lnTo>
                <a:lnTo>
                  <a:pt x="3710118" y="776533"/>
                </a:lnTo>
                <a:lnTo>
                  <a:pt x="3707645" y="783960"/>
                </a:lnTo>
                <a:close/>
              </a:path>
              <a:path w="4197984" h="2640965">
                <a:moveTo>
                  <a:pt x="3741425" y="1305168"/>
                </a:moveTo>
                <a:lnTo>
                  <a:pt x="3741317" y="1293750"/>
                </a:lnTo>
                <a:lnTo>
                  <a:pt x="3748544" y="1298045"/>
                </a:lnTo>
                <a:lnTo>
                  <a:pt x="3746207" y="1304225"/>
                </a:lnTo>
                <a:lnTo>
                  <a:pt x="3741425" y="1305168"/>
                </a:lnTo>
                <a:close/>
              </a:path>
              <a:path w="4197984" h="2640965">
                <a:moveTo>
                  <a:pt x="3798907" y="1159269"/>
                </a:moveTo>
                <a:lnTo>
                  <a:pt x="3791052" y="1156467"/>
                </a:lnTo>
                <a:lnTo>
                  <a:pt x="3785775" y="1151051"/>
                </a:lnTo>
                <a:lnTo>
                  <a:pt x="3786021" y="1142854"/>
                </a:lnTo>
                <a:lnTo>
                  <a:pt x="3786104" y="1140051"/>
                </a:lnTo>
                <a:lnTo>
                  <a:pt x="3793987" y="1142854"/>
                </a:lnTo>
                <a:lnTo>
                  <a:pt x="3799264" y="1148238"/>
                </a:lnTo>
                <a:lnTo>
                  <a:pt x="3798998" y="1156467"/>
                </a:lnTo>
                <a:lnTo>
                  <a:pt x="3798907" y="1159269"/>
                </a:lnTo>
                <a:close/>
              </a:path>
              <a:path w="4197984" h="2640965">
                <a:moveTo>
                  <a:pt x="3792626" y="933692"/>
                </a:moveTo>
                <a:lnTo>
                  <a:pt x="3792506" y="922289"/>
                </a:lnTo>
                <a:lnTo>
                  <a:pt x="3799737" y="926579"/>
                </a:lnTo>
                <a:lnTo>
                  <a:pt x="3797406" y="932751"/>
                </a:lnTo>
                <a:lnTo>
                  <a:pt x="3792626" y="933692"/>
                </a:lnTo>
                <a:close/>
              </a:path>
              <a:path w="4197984" h="2640965">
                <a:moveTo>
                  <a:pt x="3786224" y="1247522"/>
                </a:moveTo>
                <a:lnTo>
                  <a:pt x="3786104" y="1236116"/>
                </a:lnTo>
                <a:lnTo>
                  <a:pt x="3793335" y="1240408"/>
                </a:lnTo>
                <a:lnTo>
                  <a:pt x="3791005" y="1246581"/>
                </a:lnTo>
                <a:lnTo>
                  <a:pt x="3786224" y="1247522"/>
                </a:lnTo>
                <a:close/>
              </a:path>
              <a:path w="4197984" h="2640965">
                <a:moveTo>
                  <a:pt x="3786224" y="1061781"/>
                </a:moveTo>
                <a:lnTo>
                  <a:pt x="3786104" y="1050363"/>
                </a:lnTo>
                <a:lnTo>
                  <a:pt x="3793335" y="1054658"/>
                </a:lnTo>
                <a:lnTo>
                  <a:pt x="3791005" y="1060839"/>
                </a:lnTo>
                <a:lnTo>
                  <a:pt x="3786224" y="1061781"/>
                </a:lnTo>
                <a:close/>
              </a:path>
              <a:path w="4197984" h="2640965">
                <a:moveTo>
                  <a:pt x="3738419" y="1780997"/>
                </a:moveTo>
                <a:lnTo>
                  <a:pt x="3732657" y="1776365"/>
                </a:lnTo>
                <a:lnTo>
                  <a:pt x="3728023" y="1770601"/>
                </a:lnTo>
                <a:lnTo>
                  <a:pt x="3734914" y="1774102"/>
                </a:lnTo>
                <a:lnTo>
                  <a:pt x="3738419" y="1780997"/>
                </a:lnTo>
                <a:close/>
              </a:path>
              <a:path w="4197984" h="2640965">
                <a:moveTo>
                  <a:pt x="3805311" y="25620"/>
                </a:moveTo>
                <a:lnTo>
                  <a:pt x="3797987" y="21422"/>
                </a:lnTo>
                <a:lnTo>
                  <a:pt x="3800145" y="15426"/>
                </a:lnTo>
                <a:lnTo>
                  <a:pt x="3808093" y="11321"/>
                </a:lnTo>
                <a:lnTo>
                  <a:pt x="3818144" y="12796"/>
                </a:lnTo>
                <a:lnTo>
                  <a:pt x="3817147" y="17139"/>
                </a:lnTo>
                <a:lnTo>
                  <a:pt x="3805400" y="17139"/>
                </a:lnTo>
                <a:lnTo>
                  <a:pt x="3805311" y="25620"/>
                </a:lnTo>
                <a:close/>
              </a:path>
              <a:path w="4197984" h="2640965">
                <a:moveTo>
                  <a:pt x="3816545" y="19764"/>
                </a:moveTo>
                <a:lnTo>
                  <a:pt x="3805400" y="17139"/>
                </a:lnTo>
                <a:lnTo>
                  <a:pt x="3817147" y="17139"/>
                </a:lnTo>
                <a:lnTo>
                  <a:pt x="3816545" y="19764"/>
                </a:lnTo>
                <a:close/>
              </a:path>
              <a:path w="4197984" h="2640965">
                <a:moveTo>
                  <a:pt x="3813746" y="75906"/>
                </a:moveTo>
                <a:lnTo>
                  <a:pt x="3805043" y="74744"/>
                </a:lnTo>
                <a:lnTo>
                  <a:pt x="3806077" y="68238"/>
                </a:lnTo>
                <a:lnTo>
                  <a:pt x="3824517" y="64054"/>
                </a:lnTo>
                <a:lnTo>
                  <a:pt x="3813746" y="75906"/>
                </a:lnTo>
                <a:close/>
              </a:path>
              <a:path w="4197984" h="2640965">
                <a:moveTo>
                  <a:pt x="3728617" y="549403"/>
                </a:moveTo>
                <a:lnTo>
                  <a:pt x="3728512" y="538000"/>
                </a:lnTo>
                <a:lnTo>
                  <a:pt x="3735728" y="542285"/>
                </a:lnTo>
                <a:lnTo>
                  <a:pt x="3733392" y="548459"/>
                </a:lnTo>
                <a:lnTo>
                  <a:pt x="3728617" y="549403"/>
                </a:lnTo>
                <a:close/>
              </a:path>
              <a:path w="4197984" h="2640965">
                <a:moveTo>
                  <a:pt x="3843725" y="288208"/>
                </a:moveTo>
                <a:lnTo>
                  <a:pt x="3830918" y="288208"/>
                </a:lnTo>
                <a:lnTo>
                  <a:pt x="3830918" y="275397"/>
                </a:lnTo>
                <a:lnTo>
                  <a:pt x="3843725" y="275397"/>
                </a:lnTo>
                <a:lnTo>
                  <a:pt x="3843725" y="288208"/>
                </a:lnTo>
                <a:close/>
              </a:path>
              <a:path w="4197984" h="2640965">
                <a:moveTo>
                  <a:pt x="3831028" y="959299"/>
                </a:moveTo>
                <a:lnTo>
                  <a:pt x="3830918" y="947893"/>
                </a:lnTo>
                <a:lnTo>
                  <a:pt x="3838147" y="952185"/>
                </a:lnTo>
                <a:lnTo>
                  <a:pt x="3835811" y="958358"/>
                </a:lnTo>
                <a:lnTo>
                  <a:pt x="3831028" y="959299"/>
                </a:lnTo>
                <a:close/>
              </a:path>
              <a:path w="4197984" h="2640965">
                <a:moveTo>
                  <a:pt x="3843725" y="614847"/>
                </a:moveTo>
                <a:lnTo>
                  <a:pt x="3831891" y="613447"/>
                </a:lnTo>
                <a:lnTo>
                  <a:pt x="3826062" y="606733"/>
                </a:lnTo>
                <a:lnTo>
                  <a:pt x="3825863" y="597675"/>
                </a:lnTo>
                <a:lnTo>
                  <a:pt x="3830918" y="589243"/>
                </a:lnTo>
                <a:lnTo>
                  <a:pt x="3837921" y="591842"/>
                </a:lnTo>
                <a:lnTo>
                  <a:pt x="3842212" y="597152"/>
                </a:lnTo>
                <a:lnTo>
                  <a:pt x="3844058" y="604909"/>
                </a:lnTo>
                <a:lnTo>
                  <a:pt x="3843771" y="613447"/>
                </a:lnTo>
                <a:lnTo>
                  <a:pt x="3843725" y="614847"/>
                </a:lnTo>
                <a:close/>
              </a:path>
              <a:path w="4197984" h="2640965">
                <a:moveTo>
                  <a:pt x="3818144" y="512377"/>
                </a:moveTo>
                <a:lnTo>
                  <a:pt x="3821595" y="506235"/>
                </a:lnTo>
                <a:lnTo>
                  <a:pt x="3823832" y="498878"/>
                </a:lnTo>
                <a:lnTo>
                  <a:pt x="3828020" y="493466"/>
                </a:lnTo>
                <a:lnTo>
                  <a:pt x="3837324" y="493161"/>
                </a:lnTo>
                <a:lnTo>
                  <a:pt x="3833868" y="499304"/>
                </a:lnTo>
                <a:lnTo>
                  <a:pt x="3831624" y="506662"/>
                </a:lnTo>
                <a:lnTo>
                  <a:pt x="3827434" y="512073"/>
                </a:lnTo>
                <a:lnTo>
                  <a:pt x="3818144" y="512377"/>
                </a:lnTo>
                <a:close/>
              </a:path>
              <a:path w="4197984" h="2640965">
                <a:moveTo>
                  <a:pt x="2032126" y="773573"/>
                </a:moveTo>
                <a:lnTo>
                  <a:pt x="2032001" y="762170"/>
                </a:lnTo>
                <a:lnTo>
                  <a:pt x="2039245" y="766455"/>
                </a:lnTo>
                <a:lnTo>
                  <a:pt x="2036914" y="772629"/>
                </a:lnTo>
                <a:lnTo>
                  <a:pt x="2032126" y="773573"/>
                </a:lnTo>
                <a:close/>
              </a:path>
              <a:path w="4197984" h="2640965">
                <a:moveTo>
                  <a:pt x="1903984" y="774966"/>
                </a:moveTo>
                <a:lnTo>
                  <a:pt x="1897002" y="771112"/>
                </a:lnTo>
                <a:lnTo>
                  <a:pt x="1897315" y="763275"/>
                </a:lnTo>
                <a:lnTo>
                  <a:pt x="1900962" y="754882"/>
                </a:lnTo>
                <a:lnTo>
                  <a:pt x="1903984" y="749359"/>
                </a:lnTo>
                <a:lnTo>
                  <a:pt x="1911212" y="753462"/>
                </a:lnTo>
                <a:lnTo>
                  <a:pt x="1908875" y="759276"/>
                </a:lnTo>
                <a:lnTo>
                  <a:pt x="1904093" y="766534"/>
                </a:lnTo>
                <a:lnTo>
                  <a:pt x="1903984" y="774966"/>
                </a:lnTo>
                <a:close/>
              </a:path>
              <a:path w="4197984" h="2640965">
                <a:moveTo>
                  <a:pt x="2025731" y="863234"/>
                </a:moveTo>
                <a:lnTo>
                  <a:pt x="2025613" y="851829"/>
                </a:lnTo>
                <a:lnTo>
                  <a:pt x="2032850" y="856120"/>
                </a:lnTo>
                <a:lnTo>
                  <a:pt x="2030516" y="862293"/>
                </a:lnTo>
                <a:lnTo>
                  <a:pt x="2025731" y="863234"/>
                </a:lnTo>
                <a:close/>
              </a:path>
              <a:path w="4197984" h="2640965">
                <a:moveTo>
                  <a:pt x="1890666" y="609106"/>
                </a:moveTo>
                <a:lnTo>
                  <a:pt x="1878388" y="608443"/>
                </a:lnTo>
                <a:lnTo>
                  <a:pt x="1882149" y="597709"/>
                </a:lnTo>
                <a:lnTo>
                  <a:pt x="1887224" y="593778"/>
                </a:lnTo>
                <a:lnTo>
                  <a:pt x="1892681" y="592379"/>
                </a:lnTo>
                <a:lnTo>
                  <a:pt x="1897583" y="589243"/>
                </a:lnTo>
                <a:lnTo>
                  <a:pt x="1904162" y="595610"/>
                </a:lnTo>
                <a:lnTo>
                  <a:pt x="1900557" y="603530"/>
                </a:lnTo>
                <a:lnTo>
                  <a:pt x="1890666" y="609106"/>
                </a:lnTo>
                <a:close/>
              </a:path>
              <a:path w="4197984" h="2640965">
                <a:moveTo>
                  <a:pt x="1896176" y="848499"/>
                </a:moveTo>
                <a:lnTo>
                  <a:pt x="1890031" y="847057"/>
                </a:lnTo>
                <a:lnTo>
                  <a:pt x="1897583" y="839019"/>
                </a:lnTo>
                <a:lnTo>
                  <a:pt x="1903024" y="845201"/>
                </a:lnTo>
                <a:lnTo>
                  <a:pt x="1896176" y="848499"/>
                </a:lnTo>
                <a:close/>
              </a:path>
              <a:path w="4197984" h="2640965">
                <a:moveTo>
                  <a:pt x="1923206" y="922289"/>
                </a:moveTo>
                <a:lnTo>
                  <a:pt x="1910386" y="922289"/>
                </a:lnTo>
                <a:lnTo>
                  <a:pt x="1910386" y="909478"/>
                </a:lnTo>
                <a:lnTo>
                  <a:pt x="1923206" y="909478"/>
                </a:lnTo>
                <a:lnTo>
                  <a:pt x="1923206" y="922289"/>
                </a:lnTo>
                <a:close/>
              </a:path>
              <a:path w="4197984" h="2640965">
                <a:moveTo>
                  <a:pt x="1923311" y="274003"/>
                </a:moveTo>
                <a:lnTo>
                  <a:pt x="1923206" y="262600"/>
                </a:lnTo>
                <a:lnTo>
                  <a:pt x="1930422" y="266885"/>
                </a:lnTo>
                <a:lnTo>
                  <a:pt x="1928086" y="273059"/>
                </a:lnTo>
                <a:lnTo>
                  <a:pt x="1923311" y="274003"/>
                </a:lnTo>
                <a:close/>
              </a:path>
              <a:path w="4197984" h="2640965">
                <a:moveTo>
                  <a:pt x="1980925" y="280402"/>
                </a:moveTo>
                <a:lnTo>
                  <a:pt x="1980813" y="269007"/>
                </a:lnTo>
                <a:lnTo>
                  <a:pt x="1988036" y="273284"/>
                </a:lnTo>
                <a:lnTo>
                  <a:pt x="1985703" y="279455"/>
                </a:lnTo>
                <a:lnTo>
                  <a:pt x="1980925" y="280402"/>
                </a:lnTo>
                <a:close/>
              </a:path>
              <a:path w="4197984" h="2640965">
                <a:moveTo>
                  <a:pt x="1929607" y="12796"/>
                </a:moveTo>
                <a:lnTo>
                  <a:pt x="1922378" y="1098"/>
                </a:lnTo>
                <a:lnTo>
                  <a:pt x="1922681" y="71"/>
                </a:lnTo>
                <a:lnTo>
                  <a:pt x="1929840" y="71"/>
                </a:lnTo>
                <a:lnTo>
                  <a:pt x="1929607" y="12796"/>
                </a:lnTo>
                <a:close/>
              </a:path>
              <a:path w="4197984" h="2640965">
                <a:moveTo>
                  <a:pt x="1980925" y="197142"/>
                </a:moveTo>
                <a:lnTo>
                  <a:pt x="1980813" y="185738"/>
                </a:lnTo>
                <a:lnTo>
                  <a:pt x="1988036" y="190023"/>
                </a:lnTo>
                <a:lnTo>
                  <a:pt x="1985703" y="196197"/>
                </a:lnTo>
                <a:lnTo>
                  <a:pt x="1980925" y="197142"/>
                </a:lnTo>
                <a:close/>
              </a:path>
              <a:path w="4197984" h="2640965">
                <a:moveTo>
                  <a:pt x="1878498" y="760765"/>
                </a:moveTo>
                <a:lnTo>
                  <a:pt x="1878388" y="749359"/>
                </a:lnTo>
                <a:lnTo>
                  <a:pt x="1885617" y="753650"/>
                </a:lnTo>
                <a:lnTo>
                  <a:pt x="1883281" y="759824"/>
                </a:lnTo>
                <a:lnTo>
                  <a:pt x="1878498" y="760765"/>
                </a:lnTo>
                <a:close/>
              </a:path>
              <a:path w="4197984" h="2640965">
                <a:moveTo>
                  <a:pt x="1903984" y="185738"/>
                </a:moveTo>
                <a:lnTo>
                  <a:pt x="1896311" y="185406"/>
                </a:lnTo>
                <a:lnTo>
                  <a:pt x="1892692" y="181016"/>
                </a:lnTo>
                <a:lnTo>
                  <a:pt x="1891610" y="174721"/>
                </a:lnTo>
                <a:lnTo>
                  <a:pt x="1891518" y="174184"/>
                </a:lnTo>
                <a:lnTo>
                  <a:pt x="1891302" y="169311"/>
                </a:lnTo>
                <a:lnTo>
                  <a:pt x="1891179" y="166522"/>
                </a:lnTo>
                <a:lnTo>
                  <a:pt x="1899049" y="169311"/>
                </a:lnTo>
                <a:lnTo>
                  <a:pt x="1904339" y="174721"/>
                </a:lnTo>
                <a:lnTo>
                  <a:pt x="1903995" y="185406"/>
                </a:lnTo>
                <a:lnTo>
                  <a:pt x="1903984" y="185738"/>
                </a:lnTo>
                <a:close/>
              </a:path>
              <a:path w="4197984" h="2640965">
                <a:moveTo>
                  <a:pt x="1902579" y="54302"/>
                </a:moveTo>
                <a:lnTo>
                  <a:pt x="1896435" y="52860"/>
                </a:lnTo>
                <a:lnTo>
                  <a:pt x="1903984" y="44822"/>
                </a:lnTo>
                <a:lnTo>
                  <a:pt x="1909426" y="51004"/>
                </a:lnTo>
                <a:lnTo>
                  <a:pt x="1902579" y="54302"/>
                </a:lnTo>
                <a:close/>
              </a:path>
              <a:path w="4197984" h="2640965">
                <a:moveTo>
                  <a:pt x="1910501" y="203545"/>
                </a:moveTo>
                <a:lnTo>
                  <a:pt x="1910386" y="192143"/>
                </a:lnTo>
                <a:lnTo>
                  <a:pt x="1917616" y="196427"/>
                </a:lnTo>
                <a:lnTo>
                  <a:pt x="1915283" y="202601"/>
                </a:lnTo>
                <a:lnTo>
                  <a:pt x="1910501" y="203545"/>
                </a:lnTo>
                <a:close/>
              </a:path>
              <a:path w="4197984" h="2640965">
                <a:moveTo>
                  <a:pt x="1904093" y="683900"/>
                </a:moveTo>
                <a:lnTo>
                  <a:pt x="1903984" y="672496"/>
                </a:lnTo>
                <a:lnTo>
                  <a:pt x="1911212" y="676781"/>
                </a:lnTo>
                <a:lnTo>
                  <a:pt x="1908875" y="682955"/>
                </a:lnTo>
                <a:lnTo>
                  <a:pt x="1904093" y="683900"/>
                </a:lnTo>
                <a:close/>
              </a:path>
              <a:path w="4197984" h="2640965">
                <a:moveTo>
                  <a:pt x="1590408" y="1138638"/>
                </a:moveTo>
                <a:lnTo>
                  <a:pt x="1590288" y="1127228"/>
                </a:lnTo>
                <a:lnTo>
                  <a:pt x="1597519" y="1131520"/>
                </a:lnTo>
                <a:lnTo>
                  <a:pt x="1595188" y="1137696"/>
                </a:lnTo>
                <a:lnTo>
                  <a:pt x="1590408" y="1138638"/>
                </a:lnTo>
                <a:close/>
              </a:path>
              <a:path w="4197984" h="2640965">
                <a:moveTo>
                  <a:pt x="1583898" y="1172063"/>
                </a:moveTo>
                <a:lnTo>
                  <a:pt x="1575865" y="1168903"/>
                </a:lnTo>
                <a:lnTo>
                  <a:pt x="1571900" y="1161668"/>
                </a:lnTo>
                <a:lnTo>
                  <a:pt x="1570733" y="1151628"/>
                </a:lnTo>
                <a:lnTo>
                  <a:pt x="1571093" y="1140051"/>
                </a:lnTo>
                <a:lnTo>
                  <a:pt x="1580461" y="1145225"/>
                </a:lnTo>
                <a:lnTo>
                  <a:pt x="1587383" y="1153022"/>
                </a:lnTo>
                <a:lnTo>
                  <a:pt x="1589361" y="1162337"/>
                </a:lnTo>
                <a:lnTo>
                  <a:pt x="1583898" y="1172063"/>
                </a:lnTo>
                <a:close/>
              </a:path>
              <a:path w="4197984" h="2640965">
                <a:moveTo>
                  <a:pt x="1566271" y="417155"/>
                </a:moveTo>
                <a:lnTo>
                  <a:pt x="1562123" y="411489"/>
                </a:lnTo>
                <a:lnTo>
                  <a:pt x="1565662" y="405024"/>
                </a:lnTo>
                <a:lnTo>
                  <a:pt x="1577497" y="409892"/>
                </a:lnTo>
                <a:lnTo>
                  <a:pt x="1566271" y="417155"/>
                </a:lnTo>
                <a:close/>
              </a:path>
              <a:path w="4197984" h="2640965">
                <a:moveTo>
                  <a:pt x="1569326" y="652635"/>
                </a:moveTo>
                <a:lnTo>
                  <a:pt x="1563947" y="647624"/>
                </a:lnTo>
                <a:lnTo>
                  <a:pt x="1558940" y="642239"/>
                </a:lnTo>
                <a:lnTo>
                  <a:pt x="1564691" y="646874"/>
                </a:lnTo>
                <a:lnTo>
                  <a:pt x="1569326" y="652635"/>
                </a:lnTo>
                <a:close/>
              </a:path>
              <a:path w="4197984" h="2640965">
                <a:moveTo>
                  <a:pt x="1606613" y="1159743"/>
                </a:moveTo>
                <a:lnTo>
                  <a:pt x="1600852" y="1155108"/>
                </a:lnTo>
                <a:lnTo>
                  <a:pt x="1596226" y="1149350"/>
                </a:lnTo>
                <a:lnTo>
                  <a:pt x="1603120" y="1152863"/>
                </a:lnTo>
                <a:lnTo>
                  <a:pt x="1606613" y="1159743"/>
                </a:lnTo>
                <a:close/>
              </a:path>
              <a:path w="4197984" h="2640965">
                <a:moveTo>
                  <a:pt x="1581001" y="820290"/>
                </a:moveTo>
                <a:lnTo>
                  <a:pt x="1575240" y="815652"/>
                </a:lnTo>
                <a:lnTo>
                  <a:pt x="1570607" y="809894"/>
                </a:lnTo>
                <a:lnTo>
                  <a:pt x="1577497" y="813412"/>
                </a:lnTo>
                <a:lnTo>
                  <a:pt x="1581001" y="820290"/>
                </a:lnTo>
                <a:close/>
              </a:path>
              <a:path w="4197984" h="2640965">
                <a:moveTo>
                  <a:pt x="1630935" y="785731"/>
                </a:moveTo>
                <a:lnTo>
                  <a:pt x="1622311" y="781370"/>
                </a:lnTo>
                <a:lnTo>
                  <a:pt x="1628301" y="776163"/>
                </a:lnTo>
                <a:lnTo>
                  <a:pt x="1632871" y="769531"/>
                </a:lnTo>
                <a:lnTo>
                  <a:pt x="1638564" y="764018"/>
                </a:lnTo>
                <a:lnTo>
                  <a:pt x="1647922" y="762170"/>
                </a:lnTo>
                <a:lnTo>
                  <a:pt x="1641865" y="770654"/>
                </a:lnTo>
                <a:lnTo>
                  <a:pt x="1636828" y="780333"/>
                </a:lnTo>
                <a:lnTo>
                  <a:pt x="1630935" y="785731"/>
                </a:lnTo>
                <a:close/>
              </a:path>
              <a:path w="4197984" h="2640965">
                <a:moveTo>
                  <a:pt x="1606748" y="1125505"/>
                </a:moveTo>
                <a:lnTo>
                  <a:pt x="1603894" y="1116752"/>
                </a:lnTo>
                <a:lnTo>
                  <a:pt x="1607047" y="1110034"/>
                </a:lnTo>
                <a:lnTo>
                  <a:pt x="1615909" y="1120820"/>
                </a:lnTo>
                <a:lnTo>
                  <a:pt x="1606748" y="1125505"/>
                </a:lnTo>
                <a:close/>
              </a:path>
              <a:path w="4197984" h="2640965">
                <a:moveTo>
                  <a:pt x="1617505" y="194707"/>
                </a:moveTo>
                <a:lnTo>
                  <a:pt x="1611044" y="191166"/>
                </a:lnTo>
                <a:lnTo>
                  <a:pt x="1615909" y="179334"/>
                </a:lnTo>
                <a:lnTo>
                  <a:pt x="1623169" y="190561"/>
                </a:lnTo>
                <a:lnTo>
                  <a:pt x="1617505" y="194707"/>
                </a:lnTo>
                <a:close/>
              </a:path>
              <a:path w="4197984" h="2640965">
                <a:moveTo>
                  <a:pt x="1878858" y="641656"/>
                </a:moveTo>
                <a:lnTo>
                  <a:pt x="1871026" y="641656"/>
                </a:lnTo>
                <a:lnTo>
                  <a:pt x="1871617" y="637980"/>
                </a:lnTo>
                <a:lnTo>
                  <a:pt x="1871957" y="634078"/>
                </a:lnTo>
                <a:lnTo>
                  <a:pt x="1878428" y="637402"/>
                </a:lnTo>
                <a:lnTo>
                  <a:pt x="1878738" y="640470"/>
                </a:lnTo>
                <a:lnTo>
                  <a:pt x="1878858" y="641656"/>
                </a:lnTo>
                <a:close/>
              </a:path>
              <a:path w="4197984" h="2640965">
                <a:moveTo>
                  <a:pt x="1874965" y="654119"/>
                </a:moveTo>
                <a:lnTo>
                  <a:pt x="1865556" y="653281"/>
                </a:lnTo>
                <a:lnTo>
                  <a:pt x="1865556" y="640470"/>
                </a:lnTo>
                <a:lnTo>
                  <a:pt x="1871026" y="641656"/>
                </a:lnTo>
                <a:lnTo>
                  <a:pt x="1878858" y="641656"/>
                </a:lnTo>
                <a:lnTo>
                  <a:pt x="1879343" y="646454"/>
                </a:lnTo>
                <a:lnTo>
                  <a:pt x="1874965" y="654119"/>
                </a:lnTo>
                <a:close/>
              </a:path>
              <a:path w="4197984" h="2640965">
                <a:moveTo>
                  <a:pt x="2044835" y="96080"/>
                </a:moveTo>
                <a:lnTo>
                  <a:pt x="2053351" y="83293"/>
                </a:lnTo>
                <a:lnTo>
                  <a:pt x="2059839" y="69389"/>
                </a:lnTo>
                <a:lnTo>
                  <a:pt x="2062023" y="54419"/>
                </a:lnTo>
                <a:lnTo>
                  <a:pt x="2057626" y="38430"/>
                </a:lnTo>
                <a:lnTo>
                  <a:pt x="2067742" y="44314"/>
                </a:lnTo>
                <a:lnTo>
                  <a:pt x="2070742" y="57322"/>
                </a:lnTo>
                <a:lnTo>
                  <a:pt x="2070479" y="69389"/>
                </a:lnTo>
                <a:lnTo>
                  <a:pt x="2070431" y="89657"/>
                </a:lnTo>
                <a:lnTo>
                  <a:pt x="2063294" y="90523"/>
                </a:lnTo>
                <a:lnTo>
                  <a:pt x="2057868" y="93102"/>
                </a:lnTo>
                <a:lnTo>
                  <a:pt x="2052324" y="95563"/>
                </a:lnTo>
                <a:lnTo>
                  <a:pt x="2044835" y="96080"/>
                </a:lnTo>
                <a:close/>
              </a:path>
              <a:path w="4197984" h="2640965">
                <a:moveTo>
                  <a:pt x="2083235" y="224170"/>
                </a:moveTo>
                <a:lnTo>
                  <a:pt x="2067769" y="219683"/>
                </a:lnTo>
                <a:lnTo>
                  <a:pt x="2064202" y="205921"/>
                </a:lnTo>
                <a:lnTo>
                  <a:pt x="2071756" y="193277"/>
                </a:lnTo>
                <a:lnTo>
                  <a:pt x="2089653" y="192143"/>
                </a:lnTo>
                <a:lnTo>
                  <a:pt x="2090506" y="202614"/>
                </a:lnTo>
                <a:lnTo>
                  <a:pt x="2087437" y="209157"/>
                </a:lnTo>
                <a:lnTo>
                  <a:pt x="2083872" y="215200"/>
                </a:lnTo>
                <a:lnTo>
                  <a:pt x="2083235" y="224170"/>
                </a:lnTo>
                <a:close/>
              </a:path>
              <a:path w="4197984" h="2640965">
                <a:moveTo>
                  <a:pt x="2039821" y="669165"/>
                </a:moveTo>
                <a:lnTo>
                  <a:pt x="2032975" y="665867"/>
                </a:lnTo>
                <a:lnTo>
                  <a:pt x="2038403" y="659684"/>
                </a:lnTo>
                <a:lnTo>
                  <a:pt x="2045958" y="667723"/>
                </a:lnTo>
                <a:lnTo>
                  <a:pt x="2039821" y="669165"/>
                </a:lnTo>
                <a:close/>
              </a:path>
              <a:path w="4197984" h="2640965">
                <a:moveTo>
                  <a:pt x="2044060" y="255964"/>
                </a:moveTo>
                <a:lnTo>
                  <a:pt x="2021072" y="255964"/>
                </a:lnTo>
                <a:lnTo>
                  <a:pt x="2029565" y="255449"/>
                </a:lnTo>
                <a:lnTo>
                  <a:pt x="2032001" y="243369"/>
                </a:lnTo>
                <a:lnTo>
                  <a:pt x="2044060" y="255964"/>
                </a:lnTo>
                <a:close/>
              </a:path>
              <a:path w="4197984" h="2640965">
                <a:moveTo>
                  <a:pt x="2008616" y="267918"/>
                </a:moveTo>
                <a:lnTo>
                  <a:pt x="2000005" y="249776"/>
                </a:lnTo>
                <a:lnTo>
                  <a:pt x="2010044" y="251784"/>
                </a:lnTo>
                <a:lnTo>
                  <a:pt x="2021072" y="255964"/>
                </a:lnTo>
                <a:lnTo>
                  <a:pt x="2044129" y="255964"/>
                </a:lnTo>
                <a:lnTo>
                  <a:pt x="2029802" y="267084"/>
                </a:lnTo>
                <a:lnTo>
                  <a:pt x="2008616" y="267918"/>
                </a:lnTo>
                <a:close/>
              </a:path>
              <a:path w="4197984" h="2640965">
                <a:moveTo>
                  <a:pt x="2094648" y="15873"/>
                </a:moveTo>
                <a:lnTo>
                  <a:pt x="2088503" y="14433"/>
                </a:lnTo>
                <a:lnTo>
                  <a:pt x="2096053" y="6404"/>
                </a:lnTo>
                <a:lnTo>
                  <a:pt x="2101495" y="12578"/>
                </a:lnTo>
                <a:lnTo>
                  <a:pt x="2094648" y="15873"/>
                </a:lnTo>
                <a:close/>
              </a:path>
              <a:path w="4197984" h="2640965">
                <a:moveTo>
                  <a:pt x="2089756" y="735147"/>
                </a:moveTo>
                <a:lnTo>
                  <a:pt x="2089653" y="723739"/>
                </a:lnTo>
                <a:lnTo>
                  <a:pt x="2096868" y="728025"/>
                </a:lnTo>
                <a:lnTo>
                  <a:pt x="2094531" y="734202"/>
                </a:lnTo>
                <a:lnTo>
                  <a:pt x="2089756" y="735147"/>
                </a:lnTo>
                <a:close/>
              </a:path>
              <a:path w="4197984" h="2640965">
                <a:moveTo>
                  <a:pt x="2076831" y="1357801"/>
                </a:moveTo>
                <a:lnTo>
                  <a:pt x="2076831" y="1338586"/>
                </a:lnTo>
                <a:lnTo>
                  <a:pt x="2089653" y="1338586"/>
                </a:lnTo>
                <a:lnTo>
                  <a:pt x="2090179" y="1347131"/>
                </a:lnTo>
                <a:lnTo>
                  <a:pt x="2088365" y="1353333"/>
                </a:lnTo>
                <a:lnTo>
                  <a:pt x="2083990" y="1356964"/>
                </a:lnTo>
                <a:lnTo>
                  <a:pt x="2076831" y="1357801"/>
                </a:lnTo>
                <a:close/>
              </a:path>
              <a:path w="4197984" h="2640965">
                <a:moveTo>
                  <a:pt x="2075432" y="797257"/>
                </a:moveTo>
                <a:lnTo>
                  <a:pt x="2069288" y="795815"/>
                </a:lnTo>
                <a:lnTo>
                  <a:pt x="2076831" y="787777"/>
                </a:lnTo>
                <a:lnTo>
                  <a:pt x="2082276" y="793959"/>
                </a:lnTo>
                <a:lnTo>
                  <a:pt x="2075432" y="797257"/>
                </a:lnTo>
                <a:close/>
              </a:path>
              <a:path w="4197984" h="2640965">
                <a:moveTo>
                  <a:pt x="2089653" y="1146458"/>
                </a:moveTo>
                <a:lnTo>
                  <a:pt x="2079747" y="1141286"/>
                </a:lnTo>
                <a:lnTo>
                  <a:pt x="2077698" y="1131398"/>
                </a:lnTo>
                <a:lnTo>
                  <a:pt x="2083226" y="1122630"/>
                </a:lnTo>
                <a:lnTo>
                  <a:pt x="2096053" y="1120820"/>
                </a:lnTo>
                <a:lnTo>
                  <a:pt x="2096473" y="1129258"/>
                </a:lnTo>
                <a:lnTo>
                  <a:pt x="2094615" y="1135413"/>
                </a:lnTo>
                <a:lnTo>
                  <a:pt x="2091876" y="1140682"/>
                </a:lnTo>
                <a:lnTo>
                  <a:pt x="2089653" y="1146458"/>
                </a:lnTo>
                <a:close/>
              </a:path>
              <a:path w="4197984" h="2640965">
                <a:moveTo>
                  <a:pt x="2099546" y="1377499"/>
                </a:moveTo>
                <a:lnTo>
                  <a:pt x="2093786" y="1372864"/>
                </a:lnTo>
                <a:lnTo>
                  <a:pt x="2089159" y="1367103"/>
                </a:lnTo>
                <a:lnTo>
                  <a:pt x="2096053" y="1370612"/>
                </a:lnTo>
                <a:lnTo>
                  <a:pt x="2099546" y="1377499"/>
                </a:lnTo>
                <a:close/>
              </a:path>
              <a:path w="4197984" h="2640965">
                <a:moveTo>
                  <a:pt x="2070430" y="403503"/>
                </a:moveTo>
                <a:lnTo>
                  <a:pt x="2072698" y="395080"/>
                </a:lnTo>
                <a:lnTo>
                  <a:pt x="2081708" y="393419"/>
                </a:lnTo>
                <a:lnTo>
                  <a:pt x="2083235" y="384289"/>
                </a:lnTo>
                <a:lnTo>
                  <a:pt x="2089817" y="389175"/>
                </a:lnTo>
                <a:lnTo>
                  <a:pt x="2087759" y="396975"/>
                </a:lnTo>
                <a:lnTo>
                  <a:pt x="2080238" y="403235"/>
                </a:lnTo>
                <a:lnTo>
                  <a:pt x="2070430" y="403503"/>
                </a:lnTo>
                <a:close/>
              </a:path>
              <a:path w="4197984" h="2640965">
                <a:moveTo>
                  <a:pt x="2076831" y="1485910"/>
                </a:moveTo>
                <a:lnTo>
                  <a:pt x="2079522" y="1474182"/>
                </a:lnTo>
                <a:lnTo>
                  <a:pt x="2085520" y="1465768"/>
                </a:lnTo>
                <a:lnTo>
                  <a:pt x="2091979" y="1457813"/>
                </a:lnTo>
                <a:lnTo>
                  <a:pt x="2096053" y="1447463"/>
                </a:lnTo>
                <a:lnTo>
                  <a:pt x="2102938" y="1458789"/>
                </a:lnTo>
                <a:lnTo>
                  <a:pt x="2099063" y="1471385"/>
                </a:lnTo>
                <a:lnTo>
                  <a:pt x="2088877" y="1481631"/>
                </a:lnTo>
                <a:lnTo>
                  <a:pt x="2076831" y="1485910"/>
                </a:lnTo>
                <a:close/>
              </a:path>
              <a:path w="4197984" h="2640965">
                <a:moveTo>
                  <a:pt x="2096158" y="81852"/>
                </a:moveTo>
                <a:lnTo>
                  <a:pt x="2096053" y="70457"/>
                </a:lnTo>
                <a:lnTo>
                  <a:pt x="2103269" y="74734"/>
                </a:lnTo>
                <a:lnTo>
                  <a:pt x="2100933" y="80905"/>
                </a:lnTo>
                <a:lnTo>
                  <a:pt x="2096158" y="81852"/>
                </a:lnTo>
                <a:close/>
              </a:path>
              <a:path w="4197984" h="2640965">
                <a:moveTo>
                  <a:pt x="2091412" y="1286710"/>
                </a:moveTo>
                <a:lnTo>
                  <a:pt x="2096053" y="1280940"/>
                </a:lnTo>
                <a:lnTo>
                  <a:pt x="2101803" y="1276313"/>
                </a:lnTo>
                <a:lnTo>
                  <a:pt x="2096793" y="1281702"/>
                </a:lnTo>
                <a:lnTo>
                  <a:pt x="2091412" y="1286710"/>
                </a:lnTo>
                <a:close/>
              </a:path>
              <a:path w="4197984" h="2640965">
                <a:moveTo>
                  <a:pt x="2102458" y="1409043"/>
                </a:moveTo>
                <a:lnTo>
                  <a:pt x="2096947" y="1404944"/>
                </a:lnTo>
                <a:lnTo>
                  <a:pt x="2093154" y="1399134"/>
                </a:lnTo>
                <a:lnTo>
                  <a:pt x="2090811" y="1391878"/>
                </a:lnTo>
                <a:lnTo>
                  <a:pt x="2089653" y="1383440"/>
                </a:lnTo>
                <a:lnTo>
                  <a:pt x="2099147" y="1387163"/>
                </a:lnTo>
                <a:lnTo>
                  <a:pt x="2106180" y="1392667"/>
                </a:lnTo>
                <a:lnTo>
                  <a:pt x="2108150" y="1399958"/>
                </a:lnTo>
                <a:lnTo>
                  <a:pt x="2102458" y="1409043"/>
                </a:lnTo>
                <a:close/>
              </a:path>
              <a:path w="4197984" h="2640965">
                <a:moveTo>
                  <a:pt x="2096704" y="1318112"/>
                </a:moveTo>
                <a:lnTo>
                  <a:pt x="2090416" y="1316527"/>
                </a:lnTo>
                <a:lnTo>
                  <a:pt x="2096053" y="1306574"/>
                </a:lnTo>
                <a:lnTo>
                  <a:pt x="2102666" y="1313928"/>
                </a:lnTo>
                <a:lnTo>
                  <a:pt x="2096704" y="1318112"/>
                </a:lnTo>
                <a:close/>
              </a:path>
              <a:path w="4197984" h="2640965">
                <a:moveTo>
                  <a:pt x="1977919" y="160597"/>
                </a:moveTo>
                <a:lnTo>
                  <a:pt x="1972165" y="155962"/>
                </a:lnTo>
                <a:lnTo>
                  <a:pt x="1967532" y="150201"/>
                </a:lnTo>
                <a:lnTo>
                  <a:pt x="1974409" y="153711"/>
                </a:lnTo>
                <a:lnTo>
                  <a:pt x="1977919" y="160597"/>
                </a:lnTo>
                <a:close/>
              </a:path>
              <a:path w="4197984" h="2640965">
                <a:moveTo>
                  <a:pt x="1947394" y="1079073"/>
                </a:moveTo>
                <a:lnTo>
                  <a:pt x="1941250" y="1077631"/>
                </a:lnTo>
                <a:lnTo>
                  <a:pt x="1948802" y="1069594"/>
                </a:lnTo>
                <a:lnTo>
                  <a:pt x="1954243" y="1075775"/>
                </a:lnTo>
                <a:lnTo>
                  <a:pt x="1947394" y="1079073"/>
                </a:lnTo>
                <a:close/>
              </a:path>
              <a:path w="4197984" h="2640965">
                <a:moveTo>
                  <a:pt x="1955860" y="645615"/>
                </a:moveTo>
                <a:lnTo>
                  <a:pt x="1948373" y="641432"/>
                </a:lnTo>
                <a:lnTo>
                  <a:pt x="1942426" y="633963"/>
                </a:lnTo>
                <a:lnTo>
                  <a:pt x="1946496" y="626845"/>
                </a:lnTo>
                <a:lnTo>
                  <a:pt x="1952302" y="629180"/>
                </a:lnTo>
                <a:lnTo>
                  <a:pt x="1959562" y="633963"/>
                </a:lnTo>
                <a:lnTo>
                  <a:pt x="1968065" y="633963"/>
                </a:lnTo>
                <a:lnTo>
                  <a:pt x="1963022" y="644030"/>
                </a:lnTo>
                <a:lnTo>
                  <a:pt x="1955860" y="645615"/>
                </a:lnTo>
                <a:close/>
              </a:path>
              <a:path w="4197984" h="2640965">
                <a:moveTo>
                  <a:pt x="1955203" y="224170"/>
                </a:moveTo>
                <a:lnTo>
                  <a:pt x="1942413" y="204954"/>
                </a:lnTo>
                <a:lnTo>
                  <a:pt x="1950268" y="207741"/>
                </a:lnTo>
                <a:lnTo>
                  <a:pt x="1955543" y="213137"/>
                </a:lnTo>
                <a:lnTo>
                  <a:pt x="1955214" y="223839"/>
                </a:lnTo>
                <a:lnTo>
                  <a:pt x="1955203" y="224170"/>
                </a:lnTo>
                <a:close/>
              </a:path>
              <a:path w="4197984" h="2640965">
                <a:moveTo>
                  <a:pt x="1974409" y="140901"/>
                </a:moveTo>
                <a:lnTo>
                  <a:pt x="1961604" y="140901"/>
                </a:lnTo>
                <a:lnTo>
                  <a:pt x="1961604" y="128092"/>
                </a:lnTo>
                <a:lnTo>
                  <a:pt x="1974409" y="128092"/>
                </a:lnTo>
                <a:lnTo>
                  <a:pt x="1974409" y="140901"/>
                </a:lnTo>
                <a:close/>
              </a:path>
              <a:path w="4197984" h="2640965">
                <a:moveTo>
                  <a:pt x="1949171" y="294911"/>
                </a:moveTo>
                <a:lnTo>
                  <a:pt x="1948712" y="294540"/>
                </a:lnTo>
                <a:lnTo>
                  <a:pt x="1949245" y="294540"/>
                </a:lnTo>
                <a:lnTo>
                  <a:pt x="1949171" y="294911"/>
                </a:lnTo>
                <a:close/>
              </a:path>
              <a:path w="4197984" h="2640965">
                <a:moveTo>
                  <a:pt x="1951312" y="317068"/>
                </a:moveTo>
                <a:lnTo>
                  <a:pt x="1945156" y="314829"/>
                </a:lnTo>
                <a:lnTo>
                  <a:pt x="1949171" y="294911"/>
                </a:lnTo>
                <a:lnTo>
                  <a:pt x="1954249" y="299023"/>
                </a:lnTo>
                <a:lnTo>
                  <a:pt x="1955171" y="309321"/>
                </a:lnTo>
                <a:lnTo>
                  <a:pt x="1951312" y="317068"/>
                </a:lnTo>
                <a:close/>
              </a:path>
              <a:path w="4197984" h="2640965">
                <a:moveTo>
                  <a:pt x="1944859" y="316305"/>
                </a:moveTo>
                <a:lnTo>
                  <a:pt x="1942413" y="313831"/>
                </a:lnTo>
                <a:lnTo>
                  <a:pt x="1945156" y="314829"/>
                </a:lnTo>
                <a:lnTo>
                  <a:pt x="1944859" y="316305"/>
                </a:lnTo>
                <a:close/>
              </a:path>
              <a:path w="4197984" h="2640965">
                <a:moveTo>
                  <a:pt x="1971517" y="19691"/>
                </a:moveTo>
                <a:lnTo>
                  <a:pt x="1965762" y="15059"/>
                </a:lnTo>
                <a:lnTo>
                  <a:pt x="1961130" y="9295"/>
                </a:lnTo>
                <a:lnTo>
                  <a:pt x="1968007" y="12796"/>
                </a:lnTo>
                <a:lnTo>
                  <a:pt x="1971517" y="19691"/>
                </a:lnTo>
                <a:close/>
              </a:path>
              <a:path w="4197984" h="2640965">
                <a:moveTo>
                  <a:pt x="1961605" y="384288"/>
                </a:moveTo>
                <a:lnTo>
                  <a:pt x="1948802" y="384288"/>
                </a:lnTo>
                <a:lnTo>
                  <a:pt x="1948802" y="371477"/>
                </a:lnTo>
                <a:lnTo>
                  <a:pt x="1961605" y="371477"/>
                </a:lnTo>
                <a:lnTo>
                  <a:pt x="1961605" y="384288"/>
                </a:lnTo>
                <a:close/>
              </a:path>
              <a:path w="4197984" h="2640965">
                <a:moveTo>
                  <a:pt x="1963194" y="726307"/>
                </a:moveTo>
                <a:lnTo>
                  <a:pt x="1956732" y="722766"/>
                </a:lnTo>
                <a:lnTo>
                  <a:pt x="1961605" y="710927"/>
                </a:lnTo>
                <a:lnTo>
                  <a:pt x="1968861" y="722158"/>
                </a:lnTo>
                <a:lnTo>
                  <a:pt x="1963194" y="726307"/>
                </a:lnTo>
                <a:close/>
              </a:path>
              <a:path w="4197984" h="2640965">
                <a:moveTo>
                  <a:pt x="2006527" y="126686"/>
                </a:moveTo>
                <a:lnTo>
                  <a:pt x="2006406" y="115281"/>
                </a:lnTo>
                <a:lnTo>
                  <a:pt x="2013639" y="119571"/>
                </a:lnTo>
                <a:lnTo>
                  <a:pt x="2011308" y="125744"/>
                </a:lnTo>
                <a:lnTo>
                  <a:pt x="2006527" y="126686"/>
                </a:lnTo>
                <a:close/>
              </a:path>
              <a:path w="4197984" h="2640965">
                <a:moveTo>
                  <a:pt x="1982218" y="444999"/>
                </a:moveTo>
                <a:lnTo>
                  <a:pt x="1975370" y="441704"/>
                </a:lnTo>
                <a:lnTo>
                  <a:pt x="1980813" y="435530"/>
                </a:lnTo>
                <a:lnTo>
                  <a:pt x="1988363" y="443559"/>
                </a:lnTo>
                <a:lnTo>
                  <a:pt x="1982218" y="444999"/>
                </a:lnTo>
                <a:close/>
              </a:path>
              <a:path w="4197984" h="2640965">
                <a:moveTo>
                  <a:pt x="2025613" y="102484"/>
                </a:moveTo>
                <a:lnTo>
                  <a:pt x="2018409" y="90776"/>
                </a:lnTo>
                <a:lnTo>
                  <a:pt x="2021062" y="81817"/>
                </a:lnTo>
                <a:lnTo>
                  <a:pt x="2025991" y="83191"/>
                </a:lnTo>
                <a:lnTo>
                  <a:pt x="2025613" y="102484"/>
                </a:lnTo>
                <a:close/>
              </a:path>
              <a:path w="4197984" h="2640965">
                <a:moveTo>
                  <a:pt x="3056297" y="140899"/>
                </a:moveTo>
                <a:lnTo>
                  <a:pt x="3043494" y="140899"/>
                </a:lnTo>
                <a:lnTo>
                  <a:pt x="3043494" y="128091"/>
                </a:lnTo>
                <a:lnTo>
                  <a:pt x="3056297" y="128091"/>
                </a:lnTo>
                <a:lnTo>
                  <a:pt x="3056297" y="140899"/>
                </a:lnTo>
                <a:close/>
              </a:path>
              <a:path w="4197984" h="2640965">
                <a:moveTo>
                  <a:pt x="3037090" y="224168"/>
                </a:moveTo>
                <a:lnTo>
                  <a:pt x="3033256" y="210657"/>
                </a:lnTo>
                <a:lnTo>
                  <a:pt x="3036935" y="201094"/>
                </a:lnTo>
                <a:lnTo>
                  <a:pt x="3043893" y="191859"/>
                </a:lnTo>
                <a:lnTo>
                  <a:pt x="3049896" y="179334"/>
                </a:lnTo>
                <a:lnTo>
                  <a:pt x="3055977" y="189829"/>
                </a:lnTo>
                <a:lnTo>
                  <a:pt x="3055042" y="205354"/>
                </a:lnTo>
                <a:lnTo>
                  <a:pt x="3048332" y="219077"/>
                </a:lnTo>
                <a:lnTo>
                  <a:pt x="3037090" y="224168"/>
                </a:lnTo>
                <a:close/>
              </a:path>
              <a:path w="4197984" h="2640965">
                <a:moveTo>
                  <a:pt x="3048256" y="623844"/>
                </a:moveTo>
                <a:lnTo>
                  <a:pt x="3043314" y="623844"/>
                </a:lnTo>
                <a:lnTo>
                  <a:pt x="3043401" y="616417"/>
                </a:lnTo>
                <a:lnTo>
                  <a:pt x="3043494" y="608443"/>
                </a:lnTo>
                <a:lnTo>
                  <a:pt x="3050726" y="616417"/>
                </a:lnTo>
                <a:lnTo>
                  <a:pt x="3048256" y="623844"/>
                </a:lnTo>
                <a:close/>
              </a:path>
              <a:path w="4197984" h="2640965">
                <a:moveTo>
                  <a:pt x="3030809" y="498163"/>
                </a:moveTo>
                <a:lnTo>
                  <a:pt x="3030689" y="486758"/>
                </a:lnTo>
                <a:lnTo>
                  <a:pt x="3037920" y="491048"/>
                </a:lnTo>
                <a:lnTo>
                  <a:pt x="3035590" y="497222"/>
                </a:lnTo>
                <a:lnTo>
                  <a:pt x="3030809" y="498163"/>
                </a:lnTo>
                <a:close/>
              </a:path>
              <a:path w="4197984" h="2640965">
                <a:moveTo>
                  <a:pt x="3037212" y="549403"/>
                </a:moveTo>
                <a:lnTo>
                  <a:pt x="3037090" y="538000"/>
                </a:lnTo>
                <a:lnTo>
                  <a:pt x="3044323" y="542285"/>
                </a:lnTo>
                <a:lnTo>
                  <a:pt x="3041993" y="548459"/>
                </a:lnTo>
                <a:lnTo>
                  <a:pt x="3037212" y="549403"/>
                </a:lnTo>
                <a:close/>
              </a:path>
              <a:path w="4197984" h="2640965">
                <a:moveTo>
                  <a:pt x="3011513" y="262600"/>
                </a:moveTo>
                <a:lnTo>
                  <a:pt x="3008293" y="252878"/>
                </a:lnTo>
                <a:lnTo>
                  <a:pt x="3012241" y="241745"/>
                </a:lnTo>
                <a:lnTo>
                  <a:pt x="3022219" y="233034"/>
                </a:lnTo>
                <a:lnTo>
                  <a:pt x="3037090" y="230577"/>
                </a:lnTo>
                <a:lnTo>
                  <a:pt x="3035720" y="243614"/>
                </a:lnTo>
                <a:lnTo>
                  <a:pt x="3030348" y="252644"/>
                </a:lnTo>
                <a:lnTo>
                  <a:pt x="3021953" y="258646"/>
                </a:lnTo>
                <a:lnTo>
                  <a:pt x="3011513" y="262600"/>
                </a:lnTo>
                <a:close/>
              </a:path>
              <a:path w="4197984" h="2640965">
                <a:moveTo>
                  <a:pt x="3043494" y="6404"/>
                </a:moveTo>
                <a:lnTo>
                  <a:pt x="3036354" y="950"/>
                </a:lnTo>
                <a:lnTo>
                  <a:pt x="3036806" y="71"/>
                </a:lnTo>
                <a:lnTo>
                  <a:pt x="3046663" y="71"/>
                </a:lnTo>
                <a:lnTo>
                  <a:pt x="3043494" y="6404"/>
                </a:lnTo>
                <a:close/>
              </a:path>
              <a:path w="4197984" h="2640965">
                <a:moveTo>
                  <a:pt x="2902763" y="1670239"/>
                </a:moveTo>
                <a:lnTo>
                  <a:pt x="2902641" y="1658836"/>
                </a:lnTo>
                <a:lnTo>
                  <a:pt x="2909874" y="1663121"/>
                </a:lnTo>
                <a:lnTo>
                  <a:pt x="2907544" y="1669295"/>
                </a:lnTo>
                <a:lnTo>
                  <a:pt x="2902763" y="1670239"/>
                </a:lnTo>
                <a:close/>
              </a:path>
              <a:path w="4197984" h="2640965">
                <a:moveTo>
                  <a:pt x="2901506" y="1484461"/>
                </a:moveTo>
                <a:lnTo>
                  <a:pt x="2893941" y="1483195"/>
                </a:lnTo>
                <a:lnTo>
                  <a:pt x="2893928" y="1476880"/>
                </a:lnTo>
                <a:lnTo>
                  <a:pt x="2909046" y="1473098"/>
                </a:lnTo>
                <a:lnTo>
                  <a:pt x="2901506" y="1484461"/>
                </a:lnTo>
                <a:close/>
              </a:path>
              <a:path w="4197984" h="2640965">
                <a:moveTo>
                  <a:pt x="2915848" y="1671933"/>
                </a:moveTo>
                <a:lnTo>
                  <a:pt x="2915402" y="1671572"/>
                </a:lnTo>
                <a:lnTo>
                  <a:pt x="2915920" y="1671572"/>
                </a:lnTo>
                <a:lnTo>
                  <a:pt x="2915848" y="1671933"/>
                </a:lnTo>
                <a:close/>
              </a:path>
              <a:path w="4197984" h="2640965">
                <a:moveTo>
                  <a:pt x="2917970" y="1694083"/>
                </a:moveTo>
                <a:lnTo>
                  <a:pt x="2911831" y="1691858"/>
                </a:lnTo>
                <a:lnTo>
                  <a:pt x="2915848" y="1671933"/>
                </a:lnTo>
                <a:lnTo>
                  <a:pt x="2920925" y="1676046"/>
                </a:lnTo>
                <a:lnTo>
                  <a:pt x="2921843" y="1686339"/>
                </a:lnTo>
                <a:lnTo>
                  <a:pt x="2917970" y="1694083"/>
                </a:lnTo>
                <a:close/>
              </a:path>
              <a:path w="4197984" h="2640965">
                <a:moveTo>
                  <a:pt x="2911535" y="1693325"/>
                </a:moveTo>
                <a:lnTo>
                  <a:pt x="2909046" y="1690848"/>
                </a:lnTo>
                <a:lnTo>
                  <a:pt x="2911831" y="1691858"/>
                </a:lnTo>
                <a:lnTo>
                  <a:pt x="2911535" y="1693325"/>
                </a:lnTo>
                <a:close/>
              </a:path>
              <a:path w="4197984" h="2640965">
                <a:moveTo>
                  <a:pt x="2896378" y="1337193"/>
                </a:moveTo>
                <a:lnTo>
                  <a:pt x="2896270" y="1325790"/>
                </a:lnTo>
                <a:lnTo>
                  <a:pt x="2903498" y="1330075"/>
                </a:lnTo>
                <a:lnTo>
                  <a:pt x="2901160" y="1336249"/>
                </a:lnTo>
                <a:lnTo>
                  <a:pt x="2896378" y="1337193"/>
                </a:lnTo>
                <a:close/>
              </a:path>
              <a:path w="4197984" h="2640965">
                <a:moveTo>
                  <a:pt x="2960295" y="1389843"/>
                </a:moveTo>
                <a:lnTo>
                  <a:pt x="2947489" y="1370612"/>
                </a:lnTo>
                <a:lnTo>
                  <a:pt x="2955345" y="1373432"/>
                </a:lnTo>
                <a:lnTo>
                  <a:pt x="2960618" y="1378813"/>
                </a:lnTo>
                <a:lnTo>
                  <a:pt x="2960305" y="1389510"/>
                </a:lnTo>
                <a:lnTo>
                  <a:pt x="2960295" y="1389843"/>
                </a:lnTo>
                <a:close/>
              </a:path>
              <a:path w="4197984" h="2640965">
                <a:moveTo>
                  <a:pt x="2960295" y="1460300"/>
                </a:moveTo>
                <a:lnTo>
                  <a:pt x="2966128" y="1450201"/>
                </a:lnTo>
                <a:lnTo>
                  <a:pt x="2977651" y="1448668"/>
                </a:lnTo>
                <a:lnTo>
                  <a:pt x="2988491" y="1454550"/>
                </a:lnTo>
                <a:lnTo>
                  <a:pt x="2990090" y="1459679"/>
                </a:lnTo>
                <a:lnTo>
                  <a:pt x="2970500" y="1459679"/>
                </a:lnTo>
                <a:lnTo>
                  <a:pt x="2960295" y="1460300"/>
                </a:lnTo>
                <a:close/>
              </a:path>
              <a:path w="4197984" h="2640965">
                <a:moveTo>
                  <a:pt x="2992276" y="1466693"/>
                </a:moveTo>
                <a:lnTo>
                  <a:pt x="2986236" y="1463135"/>
                </a:lnTo>
                <a:lnTo>
                  <a:pt x="2979062" y="1460711"/>
                </a:lnTo>
                <a:lnTo>
                  <a:pt x="2970500" y="1459679"/>
                </a:lnTo>
                <a:lnTo>
                  <a:pt x="2990090" y="1459679"/>
                </a:lnTo>
                <a:lnTo>
                  <a:pt x="2992276" y="1466693"/>
                </a:lnTo>
                <a:close/>
              </a:path>
              <a:path w="4197984" h="2640965">
                <a:moveTo>
                  <a:pt x="2985994" y="1888004"/>
                </a:moveTo>
                <a:lnTo>
                  <a:pt x="2985872" y="1876602"/>
                </a:lnTo>
                <a:lnTo>
                  <a:pt x="2993105" y="1880881"/>
                </a:lnTo>
                <a:lnTo>
                  <a:pt x="2990775" y="1887056"/>
                </a:lnTo>
                <a:lnTo>
                  <a:pt x="2985994" y="1888004"/>
                </a:lnTo>
                <a:close/>
              </a:path>
              <a:path w="4197984" h="2640965">
                <a:moveTo>
                  <a:pt x="2899085" y="1262043"/>
                </a:moveTo>
                <a:lnTo>
                  <a:pt x="2889643" y="1250486"/>
                </a:lnTo>
                <a:lnTo>
                  <a:pt x="2886709" y="1234951"/>
                </a:lnTo>
                <a:lnTo>
                  <a:pt x="2896270" y="1223320"/>
                </a:lnTo>
                <a:lnTo>
                  <a:pt x="2903372" y="1229021"/>
                </a:lnTo>
                <a:lnTo>
                  <a:pt x="2901960" y="1256030"/>
                </a:lnTo>
                <a:lnTo>
                  <a:pt x="2909046" y="1261739"/>
                </a:lnTo>
                <a:lnTo>
                  <a:pt x="2899085" y="1262043"/>
                </a:lnTo>
                <a:close/>
              </a:path>
              <a:path w="4197984" h="2640965">
                <a:moveTo>
                  <a:pt x="2896270" y="1588378"/>
                </a:moveTo>
                <a:lnTo>
                  <a:pt x="2896069" y="1584475"/>
                </a:lnTo>
                <a:lnTo>
                  <a:pt x="2895956" y="1582286"/>
                </a:lnTo>
                <a:lnTo>
                  <a:pt x="2895835" y="1579943"/>
                </a:lnTo>
                <a:lnTo>
                  <a:pt x="2897688" y="1573790"/>
                </a:lnTo>
                <a:lnTo>
                  <a:pt x="2900425" y="1568530"/>
                </a:lnTo>
                <a:lnTo>
                  <a:pt x="2902641" y="1562770"/>
                </a:lnTo>
                <a:lnTo>
                  <a:pt x="2911003" y="1572886"/>
                </a:lnTo>
                <a:lnTo>
                  <a:pt x="2938441" y="1572886"/>
                </a:lnTo>
                <a:lnTo>
                  <a:pt x="2937434" y="1576741"/>
                </a:lnTo>
                <a:lnTo>
                  <a:pt x="2925369" y="1582286"/>
                </a:lnTo>
                <a:lnTo>
                  <a:pt x="2909958" y="1584475"/>
                </a:lnTo>
                <a:lnTo>
                  <a:pt x="2896270" y="1588378"/>
                </a:lnTo>
                <a:close/>
              </a:path>
              <a:path w="4197984" h="2640965">
                <a:moveTo>
                  <a:pt x="2938441" y="1572886"/>
                </a:moveTo>
                <a:lnTo>
                  <a:pt x="2911003" y="1572886"/>
                </a:lnTo>
                <a:lnTo>
                  <a:pt x="2918940" y="1572419"/>
                </a:lnTo>
                <a:lnTo>
                  <a:pt x="2928338" y="1567128"/>
                </a:lnTo>
                <a:lnTo>
                  <a:pt x="2941084" y="1562770"/>
                </a:lnTo>
                <a:lnTo>
                  <a:pt x="2938563" y="1572419"/>
                </a:lnTo>
                <a:lnTo>
                  <a:pt x="2938441" y="1572886"/>
                </a:lnTo>
                <a:close/>
              </a:path>
              <a:path w="4197984" h="2640965">
                <a:moveTo>
                  <a:pt x="2941279" y="1492898"/>
                </a:moveTo>
                <a:lnTo>
                  <a:pt x="2947489" y="1473098"/>
                </a:lnTo>
                <a:lnTo>
                  <a:pt x="2956167" y="1480203"/>
                </a:lnTo>
                <a:lnTo>
                  <a:pt x="2949134" y="1491035"/>
                </a:lnTo>
                <a:lnTo>
                  <a:pt x="2941279" y="1492898"/>
                </a:lnTo>
                <a:close/>
              </a:path>
              <a:path w="4197984" h="2640965">
                <a:moveTo>
                  <a:pt x="2883465" y="1549961"/>
                </a:moveTo>
                <a:lnTo>
                  <a:pt x="2875028" y="1546391"/>
                </a:lnTo>
                <a:lnTo>
                  <a:pt x="2871572" y="1539662"/>
                </a:lnTo>
                <a:lnTo>
                  <a:pt x="2872461" y="1531672"/>
                </a:lnTo>
                <a:lnTo>
                  <a:pt x="2877063" y="1524324"/>
                </a:lnTo>
                <a:lnTo>
                  <a:pt x="2881573" y="1527827"/>
                </a:lnTo>
                <a:lnTo>
                  <a:pt x="2883110" y="1534301"/>
                </a:lnTo>
                <a:lnTo>
                  <a:pt x="2883224" y="1542196"/>
                </a:lnTo>
                <a:lnTo>
                  <a:pt x="2883354" y="1546391"/>
                </a:lnTo>
                <a:lnTo>
                  <a:pt x="2883465" y="1549961"/>
                </a:lnTo>
                <a:close/>
              </a:path>
              <a:path w="4197984" h="2640965">
                <a:moveTo>
                  <a:pt x="2806639" y="1300169"/>
                </a:moveTo>
                <a:lnTo>
                  <a:pt x="2798588" y="1296993"/>
                </a:lnTo>
                <a:lnTo>
                  <a:pt x="2794621" y="1289752"/>
                </a:lnTo>
                <a:lnTo>
                  <a:pt x="2793461" y="1279712"/>
                </a:lnTo>
                <a:lnTo>
                  <a:pt x="2793711" y="1271941"/>
                </a:lnTo>
                <a:lnTo>
                  <a:pt x="2793833" y="1268143"/>
                </a:lnTo>
                <a:lnTo>
                  <a:pt x="2805892" y="1271941"/>
                </a:lnTo>
                <a:lnTo>
                  <a:pt x="2810117" y="1279280"/>
                </a:lnTo>
                <a:lnTo>
                  <a:pt x="2809402" y="1289058"/>
                </a:lnTo>
                <a:lnTo>
                  <a:pt x="2806639" y="1300169"/>
                </a:lnTo>
                <a:close/>
              </a:path>
              <a:path w="4197984" h="2640965">
                <a:moveTo>
                  <a:pt x="2807871" y="1091840"/>
                </a:moveTo>
                <a:lnTo>
                  <a:pt x="2797287" y="1090334"/>
                </a:lnTo>
                <a:lnTo>
                  <a:pt x="2787429" y="1082405"/>
                </a:lnTo>
                <a:lnTo>
                  <a:pt x="2796238" y="1076664"/>
                </a:lnTo>
                <a:lnTo>
                  <a:pt x="2807428" y="1073135"/>
                </a:lnTo>
                <a:lnTo>
                  <a:pt x="2818222" y="1072640"/>
                </a:lnTo>
                <a:lnTo>
                  <a:pt x="2825846" y="1076001"/>
                </a:lnTo>
                <a:lnTo>
                  <a:pt x="2817838" y="1087027"/>
                </a:lnTo>
                <a:lnTo>
                  <a:pt x="2807871" y="1091840"/>
                </a:lnTo>
                <a:close/>
              </a:path>
              <a:path w="4197984" h="2640965">
                <a:moveTo>
                  <a:pt x="2787429" y="1204091"/>
                </a:moveTo>
                <a:lnTo>
                  <a:pt x="2787429" y="1184875"/>
                </a:lnTo>
                <a:lnTo>
                  <a:pt x="2800234" y="1184875"/>
                </a:lnTo>
                <a:lnTo>
                  <a:pt x="2800764" y="1193419"/>
                </a:lnTo>
                <a:lnTo>
                  <a:pt x="2798956" y="1199616"/>
                </a:lnTo>
                <a:lnTo>
                  <a:pt x="2794586" y="1203247"/>
                </a:lnTo>
                <a:lnTo>
                  <a:pt x="2787429" y="1204091"/>
                </a:lnTo>
                <a:close/>
              </a:path>
              <a:path w="4197984" h="2640965">
                <a:moveTo>
                  <a:pt x="2881910" y="996969"/>
                </a:moveTo>
                <a:lnTo>
                  <a:pt x="2870684" y="992736"/>
                </a:lnTo>
                <a:lnTo>
                  <a:pt x="2880322" y="988714"/>
                </a:lnTo>
                <a:lnTo>
                  <a:pt x="2892132" y="987918"/>
                </a:lnTo>
                <a:lnTo>
                  <a:pt x="2902802" y="992736"/>
                </a:lnTo>
                <a:lnTo>
                  <a:pt x="2904779" y="996791"/>
                </a:lnTo>
                <a:lnTo>
                  <a:pt x="2891009" y="996791"/>
                </a:lnTo>
                <a:lnTo>
                  <a:pt x="2881910" y="996969"/>
                </a:lnTo>
                <a:close/>
              </a:path>
              <a:path w="4197984" h="2640965">
                <a:moveTo>
                  <a:pt x="2909046" y="1005543"/>
                </a:moveTo>
                <a:lnTo>
                  <a:pt x="2899530" y="997789"/>
                </a:lnTo>
                <a:lnTo>
                  <a:pt x="2891009" y="996791"/>
                </a:lnTo>
                <a:lnTo>
                  <a:pt x="2904779" y="996791"/>
                </a:lnTo>
                <a:lnTo>
                  <a:pt x="2909046" y="1005543"/>
                </a:lnTo>
                <a:close/>
              </a:path>
              <a:path w="4197984" h="2640965">
                <a:moveTo>
                  <a:pt x="2799168" y="1720058"/>
                </a:moveTo>
                <a:lnTo>
                  <a:pt x="2788012" y="1720058"/>
                </a:lnTo>
                <a:lnTo>
                  <a:pt x="2781028" y="1710079"/>
                </a:lnTo>
                <a:lnTo>
                  <a:pt x="2783128" y="1703744"/>
                </a:lnTo>
                <a:lnTo>
                  <a:pt x="2782988" y="1703744"/>
                </a:lnTo>
                <a:lnTo>
                  <a:pt x="2789632" y="1707869"/>
                </a:lnTo>
                <a:lnTo>
                  <a:pt x="2796659" y="1711421"/>
                </a:lnTo>
                <a:lnTo>
                  <a:pt x="2804835" y="1711421"/>
                </a:lnTo>
                <a:lnTo>
                  <a:pt x="2805987" y="1713365"/>
                </a:lnTo>
                <a:lnTo>
                  <a:pt x="2799168" y="1720058"/>
                </a:lnTo>
                <a:close/>
              </a:path>
              <a:path w="4197984" h="2640965">
                <a:moveTo>
                  <a:pt x="2804835" y="1711421"/>
                </a:moveTo>
                <a:lnTo>
                  <a:pt x="2796659" y="1711421"/>
                </a:lnTo>
                <a:lnTo>
                  <a:pt x="2800284" y="1703744"/>
                </a:lnTo>
                <a:lnTo>
                  <a:pt x="2804835" y="1711421"/>
                </a:lnTo>
                <a:close/>
              </a:path>
              <a:path w="4197984" h="2640965">
                <a:moveTo>
                  <a:pt x="2791573" y="1612917"/>
                </a:moveTo>
                <a:lnTo>
                  <a:pt x="2781028" y="1607578"/>
                </a:lnTo>
                <a:lnTo>
                  <a:pt x="2783633" y="1598974"/>
                </a:lnTo>
                <a:lnTo>
                  <a:pt x="2792154" y="1596300"/>
                </a:lnTo>
                <a:lnTo>
                  <a:pt x="2801515" y="1594465"/>
                </a:lnTo>
                <a:lnTo>
                  <a:pt x="2806639" y="1588378"/>
                </a:lnTo>
                <a:lnTo>
                  <a:pt x="2810797" y="1596694"/>
                </a:lnTo>
                <a:lnTo>
                  <a:pt x="2803635" y="1607081"/>
                </a:lnTo>
                <a:lnTo>
                  <a:pt x="2791573" y="1612917"/>
                </a:lnTo>
                <a:close/>
              </a:path>
              <a:path w="4197984" h="2640965">
                <a:moveTo>
                  <a:pt x="2857856" y="1658836"/>
                </a:moveTo>
                <a:lnTo>
                  <a:pt x="2854422" y="1648837"/>
                </a:lnTo>
                <a:lnTo>
                  <a:pt x="2850231" y="1630103"/>
                </a:lnTo>
                <a:lnTo>
                  <a:pt x="2851454" y="1609721"/>
                </a:lnTo>
                <a:lnTo>
                  <a:pt x="2864258" y="1594783"/>
                </a:lnTo>
                <a:lnTo>
                  <a:pt x="2868051" y="1602051"/>
                </a:lnTo>
                <a:lnTo>
                  <a:pt x="2875018" y="1618943"/>
                </a:lnTo>
                <a:lnTo>
                  <a:pt x="2875004" y="1639769"/>
                </a:lnTo>
                <a:lnTo>
                  <a:pt x="2857856" y="1658836"/>
                </a:lnTo>
                <a:close/>
              </a:path>
              <a:path w="4197984" h="2640965">
                <a:moveTo>
                  <a:pt x="2832247" y="1050361"/>
                </a:moveTo>
                <a:lnTo>
                  <a:pt x="2834840" y="1041770"/>
                </a:lnTo>
                <a:lnTo>
                  <a:pt x="2843362" y="1039095"/>
                </a:lnTo>
                <a:lnTo>
                  <a:pt x="2852729" y="1037252"/>
                </a:lnTo>
                <a:lnTo>
                  <a:pt x="2857858" y="1031162"/>
                </a:lnTo>
                <a:lnTo>
                  <a:pt x="2861834" y="1036462"/>
                </a:lnTo>
                <a:lnTo>
                  <a:pt x="2856390" y="1044204"/>
                </a:lnTo>
                <a:lnTo>
                  <a:pt x="2845277" y="1050225"/>
                </a:lnTo>
                <a:lnTo>
                  <a:pt x="2832247" y="1050361"/>
                </a:lnTo>
                <a:close/>
              </a:path>
              <a:path w="4197984" h="2640965">
                <a:moveTo>
                  <a:pt x="2820843" y="1208861"/>
                </a:moveTo>
                <a:lnTo>
                  <a:pt x="2813039" y="1204089"/>
                </a:lnTo>
                <a:lnTo>
                  <a:pt x="2816635" y="1199686"/>
                </a:lnTo>
                <a:lnTo>
                  <a:pt x="2823142" y="1198196"/>
                </a:lnTo>
                <a:lnTo>
                  <a:pt x="2829399" y="1196451"/>
                </a:lnTo>
                <a:lnTo>
                  <a:pt x="2832246" y="1191281"/>
                </a:lnTo>
                <a:lnTo>
                  <a:pt x="2838081" y="1198570"/>
                </a:lnTo>
                <a:lnTo>
                  <a:pt x="2831735" y="1205726"/>
                </a:lnTo>
                <a:lnTo>
                  <a:pt x="2820843" y="1208861"/>
                </a:lnTo>
                <a:close/>
              </a:path>
              <a:path w="4197984" h="2640965">
                <a:moveTo>
                  <a:pt x="2841194" y="1715102"/>
                </a:moveTo>
                <a:lnTo>
                  <a:pt x="2835043" y="1707858"/>
                </a:lnTo>
                <a:lnTo>
                  <a:pt x="2838647" y="1690848"/>
                </a:lnTo>
                <a:lnTo>
                  <a:pt x="2846072" y="1710218"/>
                </a:lnTo>
                <a:lnTo>
                  <a:pt x="2841194" y="1715102"/>
                </a:lnTo>
                <a:close/>
              </a:path>
              <a:path w="4197984" h="2640965">
                <a:moveTo>
                  <a:pt x="2998707" y="44823"/>
                </a:moveTo>
                <a:lnTo>
                  <a:pt x="2985871" y="44823"/>
                </a:lnTo>
                <a:lnTo>
                  <a:pt x="2985871" y="32027"/>
                </a:lnTo>
                <a:lnTo>
                  <a:pt x="2998707" y="32027"/>
                </a:lnTo>
                <a:lnTo>
                  <a:pt x="2998707" y="44823"/>
                </a:lnTo>
                <a:close/>
              </a:path>
              <a:path w="4197984" h="2640965">
                <a:moveTo>
                  <a:pt x="3025716" y="79925"/>
                </a:moveTo>
                <a:lnTo>
                  <a:pt x="3018872" y="76631"/>
                </a:lnTo>
                <a:lnTo>
                  <a:pt x="3024316" y="70457"/>
                </a:lnTo>
                <a:lnTo>
                  <a:pt x="3031860" y="78486"/>
                </a:lnTo>
                <a:lnTo>
                  <a:pt x="3025716" y="79925"/>
                </a:lnTo>
                <a:close/>
              </a:path>
              <a:path w="4197984" h="2640965">
                <a:moveTo>
                  <a:pt x="3037090" y="121685"/>
                </a:moveTo>
                <a:lnTo>
                  <a:pt x="3029880" y="109981"/>
                </a:lnTo>
                <a:lnTo>
                  <a:pt x="3032534" y="101028"/>
                </a:lnTo>
                <a:lnTo>
                  <a:pt x="3037466" y="102404"/>
                </a:lnTo>
                <a:lnTo>
                  <a:pt x="3037090" y="121685"/>
                </a:lnTo>
                <a:close/>
              </a:path>
              <a:path w="4197984" h="2640965">
                <a:moveTo>
                  <a:pt x="3037090" y="166522"/>
                </a:moveTo>
                <a:lnTo>
                  <a:pt x="3028492" y="163920"/>
                </a:lnTo>
                <a:lnTo>
                  <a:pt x="3025813" y="155391"/>
                </a:lnTo>
                <a:lnTo>
                  <a:pt x="3023978" y="146022"/>
                </a:lnTo>
                <a:lnTo>
                  <a:pt x="3017914" y="140899"/>
                </a:lnTo>
                <a:lnTo>
                  <a:pt x="3025120" y="134993"/>
                </a:lnTo>
                <a:lnTo>
                  <a:pt x="3032104" y="141184"/>
                </a:lnTo>
                <a:lnTo>
                  <a:pt x="3036787" y="153638"/>
                </a:lnTo>
                <a:lnTo>
                  <a:pt x="3037029" y="163920"/>
                </a:lnTo>
                <a:lnTo>
                  <a:pt x="3037090" y="166522"/>
                </a:lnTo>
                <a:close/>
              </a:path>
              <a:path w="4197984" h="2640965">
                <a:moveTo>
                  <a:pt x="1553293" y="528264"/>
                </a:moveTo>
                <a:lnTo>
                  <a:pt x="1546449" y="524966"/>
                </a:lnTo>
                <a:lnTo>
                  <a:pt x="1551886" y="518784"/>
                </a:lnTo>
                <a:lnTo>
                  <a:pt x="1559433" y="526822"/>
                </a:lnTo>
                <a:lnTo>
                  <a:pt x="1553293" y="528264"/>
                </a:lnTo>
                <a:close/>
              </a:path>
              <a:path w="4197984" h="2640965">
                <a:moveTo>
                  <a:pt x="1558290" y="800586"/>
                </a:moveTo>
                <a:lnTo>
                  <a:pt x="1539068" y="800586"/>
                </a:lnTo>
                <a:lnTo>
                  <a:pt x="1539068" y="781370"/>
                </a:lnTo>
                <a:lnTo>
                  <a:pt x="1548129" y="781920"/>
                </a:lnTo>
                <a:lnTo>
                  <a:pt x="1554352" y="785307"/>
                </a:lnTo>
                <a:lnTo>
                  <a:pt x="1557738" y="791529"/>
                </a:lnTo>
                <a:lnTo>
                  <a:pt x="1558290" y="800586"/>
                </a:lnTo>
                <a:close/>
              </a:path>
              <a:path w="4197984" h="2640965">
                <a:moveTo>
                  <a:pt x="1532790" y="1138638"/>
                </a:moveTo>
                <a:lnTo>
                  <a:pt x="1532664" y="1127228"/>
                </a:lnTo>
                <a:lnTo>
                  <a:pt x="1539909" y="1131520"/>
                </a:lnTo>
                <a:lnTo>
                  <a:pt x="1537578" y="1137696"/>
                </a:lnTo>
                <a:lnTo>
                  <a:pt x="1532790" y="1138638"/>
                </a:lnTo>
                <a:close/>
              </a:path>
              <a:path w="4197984" h="2640965">
                <a:moveTo>
                  <a:pt x="2032001" y="1543556"/>
                </a:moveTo>
                <a:lnTo>
                  <a:pt x="2023058" y="1534749"/>
                </a:lnTo>
                <a:lnTo>
                  <a:pt x="2019491" y="1520714"/>
                </a:lnTo>
                <a:lnTo>
                  <a:pt x="2023779" y="1508488"/>
                </a:lnTo>
                <a:lnTo>
                  <a:pt x="2038403" y="1505109"/>
                </a:lnTo>
                <a:lnTo>
                  <a:pt x="2038811" y="1516713"/>
                </a:lnTo>
                <a:lnTo>
                  <a:pt x="2038303" y="1527413"/>
                </a:lnTo>
                <a:lnTo>
                  <a:pt x="2036244" y="1536573"/>
                </a:lnTo>
                <a:lnTo>
                  <a:pt x="2032001" y="1543556"/>
                </a:lnTo>
                <a:close/>
              </a:path>
              <a:path w="4197984" h="2640965">
                <a:moveTo>
                  <a:pt x="1807963" y="1210482"/>
                </a:moveTo>
                <a:lnTo>
                  <a:pt x="1792127" y="1202968"/>
                </a:lnTo>
                <a:lnTo>
                  <a:pt x="1789997" y="1188757"/>
                </a:lnTo>
                <a:lnTo>
                  <a:pt x="1792048" y="1171003"/>
                </a:lnTo>
                <a:lnTo>
                  <a:pt x="1788756" y="1152863"/>
                </a:lnTo>
                <a:lnTo>
                  <a:pt x="1800311" y="1160516"/>
                </a:lnTo>
                <a:lnTo>
                  <a:pt x="1803640" y="1176396"/>
                </a:lnTo>
                <a:lnTo>
                  <a:pt x="1804329" y="1194913"/>
                </a:lnTo>
                <a:lnTo>
                  <a:pt x="1807963" y="1210482"/>
                </a:lnTo>
                <a:close/>
              </a:path>
              <a:path w="4197984" h="2640965">
                <a:moveTo>
                  <a:pt x="1782356" y="1268143"/>
                </a:moveTo>
                <a:lnTo>
                  <a:pt x="1778288" y="1255810"/>
                </a:lnTo>
                <a:lnTo>
                  <a:pt x="1783356" y="1247898"/>
                </a:lnTo>
                <a:lnTo>
                  <a:pt x="1787925" y="1250109"/>
                </a:lnTo>
                <a:lnTo>
                  <a:pt x="1782356" y="1268143"/>
                </a:lnTo>
                <a:close/>
              </a:path>
              <a:path w="4197984" h="2640965">
                <a:moveTo>
                  <a:pt x="1783338" y="1032155"/>
                </a:moveTo>
                <a:lnTo>
                  <a:pt x="1769564" y="1031163"/>
                </a:lnTo>
                <a:lnTo>
                  <a:pt x="1774333" y="1023127"/>
                </a:lnTo>
                <a:lnTo>
                  <a:pt x="1781623" y="1017618"/>
                </a:lnTo>
                <a:lnTo>
                  <a:pt x="1790883" y="1014078"/>
                </a:lnTo>
                <a:lnTo>
                  <a:pt x="1801562" y="1011947"/>
                </a:lnTo>
                <a:lnTo>
                  <a:pt x="1798041" y="1021246"/>
                </a:lnTo>
                <a:lnTo>
                  <a:pt x="1792398" y="1028416"/>
                </a:lnTo>
                <a:lnTo>
                  <a:pt x="1783338" y="1032155"/>
                </a:lnTo>
                <a:close/>
              </a:path>
              <a:path w="4197984" h="2640965">
                <a:moveTo>
                  <a:pt x="2035523" y="1582461"/>
                </a:moveTo>
                <a:lnTo>
                  <a:pt x="2029767" y="1577825"/>
                </a:lnTo>
                <a:lnTo>
                  <a:pt x="2025128" y="1572061"/>
                </a:lnTo>
                <a:lnTo>
                  <a:pt x="2032001" y="1575567"/>
                </a:lnTo>
                <a:lnTo>
                  <a:pt x="2035523" y="1582461"/>
                </a:lnTo>
                <a:close/>
              </a:path>
              <a:path w="4197984" h="2640965">
                <a:moveTo>
                  <a:pt x="1807963" y="1274536"/>
                </a:moveTo>
                <a:lnTo>
                  <a:pt x="1804014" y="1265943"/>
                </a:lnTo>
                <a:lnTo>
                  <a:pt x="1804180" y="1260290"/>
                </a:lnTo>
                <a:lnTo>
                  <a:pt x="1804302" y="1256096"/>
                </a:lnTo>
                <a:lnTo>
                  <a:pt x="1804820" y="1244266"/>
                </a:lnTo>
                <a:lnTo>
                  <a:pt x="1801562" y="1229728"/>
                </a:lnTo>
                <a:lnTo>
                  <a:pt x="1812346" y="1240602"/>
                </a:lnTo>
                <a:lnTo>
                  <a:pt x="1816183" y="1249884"/>
                </a:lnTo>
                <a:lnTo>
                  <a:pt x="1814309" y="1260290"/>
                </a:lnTo>
                <a:lnTo>
                  <a:pt x="1807963" y="1274536"/>
                </a:lnTo>
                <a:close/>
              </a:path>
              <a:path w="4197984" h="2640965">
                <a:moveTo>
                  <a:pt x="1737539" y="1332197"/>
                </a:moveTo>
                <a:lnTo>
                  <a:pt x="1728475" y="1326850"/>
                </a:lnTo>
                <a:lnTo>
                  <a:pt x="1717580" y="1323333"/>
                </a:lnTo>
                <a:lnTo>
                  <a:pt x="1708657" y="1317842"/>
                </a:lnTo>
                <a:lnTo>
                  <a:pt x="1705511" y="1306574"/>
                </a:lnTo>
                <a:lnTo>
                  <a:pt x="1715143" y="1304984"/>
                </a:lnTo>
                <a:lnTo>
                  <a:pt x="1723060" y="1301688"/>
                </a:lnTo>
                <a:lnTo>
                  <a:pt x="1731810" y="1299234"/>
                </a:lnTo>
                <a:lnTo>
                  <a:pt x="1743942" y="1300169"/>
                </a:lnTo>
                <a:lnTo>
                  <a:pt x="1742905" y="1307613"/>
                </a:lnTo>
                <a:lnTo>
                  <a:pt x="1745363" y="1311557"/>
                </a:lnTo>
                <a:lnTo>
                  <a:pt x="1750344" y="1312982"/>
                </a:lnTo>
                <a:lnTo>
                  <a:pt x="1743024" y="1314932"/>
                </a:lnTo>
                <a:lnTo>
                  <a:pt x="1732108" y="1314932"/>
                </a:lnTo>
                <a:lnTo>
                  <a:pt x="1729483" y="1318128"/>
                </a:lnTo>
                <a:lnTo>
                  <a:pt x="1737539" y="1332197"/>
                </a:lnTo>
                <a:close/>
              </a:path>
              <a:path w="4197984" h="2640965">
                <a:moveTo>
                  <a:pt x="1740650" y="1315564"/>
                </a:moveTo>
                <a:lnTo>
                  <a:pt x="1732108" y="1314932"/>
                </a:lnTo>
                <a:lnTo>
                  <a:pt x="1743024" y="1314932"/>
                </a:lnTo>
                <a:lnTo>
                  <a:pt x="1740650" y="1315564"/>
                </a:lnTo>
                <a:close/>
              </a:path>
              <a:path w="4197984" h="2640965">
                <a:moveTo>
                  <a:pt x="1551995" y="1330792"/>
                </a:moveTo>
                <a:lnTo>
                  <a:pt x="1551886" y="1319387"/>
                </a:lnTo>
                <a:lnTo>
                  <a:pt x="1559114" y="1323678"/>
                </a:lnTo>
                <a:lnTo>
                  <a:pt x="1556778" y="1329851"/>
                </a:lnTo>
                <a:lnTo>
                  <a:pt x="1551995" y="1330792"/>
                </a:lnTo>
                <a:close/>
              </a:path>
              <a:path w="4197984" h="2640965">
                <a:moveTo>
                  <a:pt x="1558290" y="896682"/>
                </a:moveTo>
                <a:lnTo>
                  <a:pt x="1545470" y="896682"/>
                </a:lnTo>
                <a:lnTo>
                  <a:pt x="1545470" y="883840"/>
                </a:lnTo>
                <a:lnTo>
                  <a:pt x="1558290" y="883840"/>
                </a:lnTo>
                <a:lnTo>
                  <a:pt x="1558290" y="896682"/>
                </a:lnTo>
                <a:close/>
              </a:path>
              <a:path w="4197984" h="2640965">
                <a:moveTo>
                  <a:pt x="1737648" y="1433261"/>
                </a:moveTo>
                <a:lnTo>
                  <a:pt x="1737539" y="1421855"/>
                </a:lnTo>
                <a:lnTo>
                  <a:pt x="1744767" y="1426147"/>
                </a:lnTo>
                <a:lnTo>
                  <a:pt x="1742431" y="1432320"/>
                </a:lnTo>
                <a:lnTo>
                  <a:pt x="1737648" y="1433261"/>
                </a:lnTo>
                <a:close/>
              </a:path>
              <a:path w="4197984" h="2640965">
                <a:moveTo>
                  <a:pt x="1725683" y="1378190"/>
                </a:moveTo>
                <a:lnTo>
                  <a:pt x="1725106" y="1374528"/>
                </a:lnTo>
                <a:lnTo>
                  <a:pt x="1724733" y="1370614"/>
                </a:lnTo>
                <a:lnTo>
                  <a:pt x="1724733" y="1357803"/>
                </a:lnTo>
                <a:lnTo>
                  <a:pt x="1743942" y="1357803"/>
                </a:lnTo>
                <a:lnTo>
                  <a:pt x="1741675" y="1366226"/>
                </a:lnTo>
                <a:lnTo>
                  <a:pt x="1732649" y="1367886"/>
                </a:lnTo>
                <a:lnTo>
                  <a:pt x="1731137" y="1377006"/>
                </a:lnTo>
                <a:lnTo>
                  <a:pt x="1725683" y="1378190"/>
                </a:lnTo>
                <a:close/>
              </a:path>
              <a:path w="4197984" h="2640965">
                <a:moveTo>
                  <a:pt x="1556878" y="874119"/>
                </a:moveTo>
                <a:lnTo>
                  <a:pt x="1550737" y="872677"/>
                </a:lnTo>
                <a:lnTo>
                  <a:pt x="1558290" y="864639"/>
                </a:lnTo>
                <a:lnTo>
                  <a:pt x="1563725" y="870821"/>
                </a:lnTo>
                <a:lnTo>
                  <a:pt x="1556878" y="874119"/>
                </a:lnTo>
                <a:close/>
              </a:path>
              <a:path w="4197984" h="2640965">
                <a:moveTo>
                  <a:pt x="1601463" y="931276"/>
                </a:moveTo>
                <a:lnTo>
                  <a:pt x="1596521" y="931276"/>
                </a:lnTo>
                <a:lnTo>
                  <a:pt x="1596616" y="923849"/>
                </a:lnTo>
                <a:lnTo>
                  <a:pt x="1596719" y="915882"/>
                </a:lnTo>
                <a:lnTo>
                  <a:pt x="1603944" y="923849"/>
                </a:lnTo>
                <a:lnTo>
                  <a:pt x="1601463" y="931276"/>
                </a:lnTo>
                <a:close/>
              </a:path>
              <a:path w="4197984" h="2640965">
                <a:moveTo>
                  <a:pt x="1590408" y="152303"/>
                </a:moveTo>
                <a:lnTo>
                  <a:pt x="1590288" y="140899"/>
                </a:lnTo>
                <a:lnTo>
                  <a:pt x="1597519" y="145184"/>
                </a:lnTo>
                <a:lnTo>
                  <a:pt x="1595188" y="151358"/>
                </a:lnTo>
                <a:lnTo>
                  <a:pt x="1590408" y="152303"/>
                </a:lnTo>
                <a:close/>
              </a:path>
              <a:path w="4197984" h="2640965">
                <a:moveTo>
                  <a:pt x="1596822" y="799181"/>
                </a:moveTo>
                <a:lnTo>
                  <a:pt x="1596719" y="787777"/>
                </a:lnTo>
                <a:lnTo>
                  <a:pt x="1603933" y="792067"/>
                </a:lnTo>
                <a:lnTo>
                  <a:pt x="1601597" y="798240"/>
                </a:lnTo>
                <a:lnTo>
                  <a:pt x="1596822" y="799181"/>
                </a:lnTo>
                <a:close/>
              </a:path>
              <a:path w="4197984" h="2640965">
                <a:moveTo>
                  <a:pt x="1596822" y="741547"/>
                </a:moveTo>
                <a:lnTo>
                  <a:pt x="1596719" y="730143"/>
                </a:lnTo>
                <a:lnTo>
                  <a:pt x="1603933" y="734428"/>
                </a:lnTo>
                <a:lnTo>
                  <a:pt x="1601597" y="740602"/>
                </a:lnTo>
                <a:lnTo>
                  <a:pt x="1596822" y="741547"/>
                </a:lnTo>
                <a:close/>
              </a:path>
              <a:path w="4197984" h="2640965">
                <a:moveTo>
                  <a:pt x="1582248" y="245969"/>
                </a:moveTo>
                <a:lnTo>
                  <a:pt x="1577301" y="245969"/>
                </a:lnTo>
                <a:lnTo>
                  <a:pt x="1577395" y="238543"/>
                </a:lnTo>
                <a:lnTo>
                  <a:pt x="1577497" y="230575"/>
                </a:lnTo>
                <a:lnTo>
                  <a:pt x="1584729" y="238543"/>
                </a:lnTo>
                <a:lnTo>
                  <a:pt x="1582248" y="245969"/>
                </a:lnTo>
                <a:close/>
              </a:path>
              <a:path w="4197984" h="2640965">
                <a:moveTo>
                  <a:pt x="1577497" y="6404"/>
                </a:moveTo>
                <a:lnTo>
                  <a:pt x="1578776" y="71"/>
                </a:lnTo>
                <a:lnTo>
                  <a:pt x="1590687" y="71"/>
                </a:lnTo>
                <a:lnTo>
                  <a:pt x="1587417" y="5117"/>
                </a:lnTo>
                <a:lnTo>
                  <a:pt x="1577497" y="6404"/>
                </a:lnTo>
                <a:close/>
              </a:path>
              <a:path w="4197984" h="2640965">
                <a:moveTo>
                  <a:pt x="1596717" y="877435"/>
                </a:moveTo>
                <a:lnTo>
                  <a:pt x="1586634" y="871605"/>
                </a:lnTo>
                <a:lnTo>
                  <a:pt x="1587747" y="862724"/>
                </a:lnTo>
                <a:lnTo>
                  <a:pt x="1596545" y="854797"/>
                </a:lnTo>
                <a:lnTo>
                  <a:pt x="1609520" y="851829"/>
                </a:lnTo>
                <a:lnTo>
                  <a:pt x="1609729" y="861663"/>
                </a:lnTo>
                <a:lnTo>
                  <a:pt x="1596476" y="867612"/>
                </a:lnTo>
                <a:lnTo>
                  <a:pt x="1596717" y="877435"/>
                </a:lnTo>
                <a:close/>
              </a:path>
              <a:path w="4197984" h="2640965">
                <a:moveTo>
                  <a:pt x="1590288" y="1082404"/>
                </a:moveTo>
                <a:lnTo>
                  <a:pt x="1590288" y="1063204"/>
                </a:lnTo>
                <a:lnTo>
                  <a:pt x="1601291" y="1067268"/>
                </a:lnTo>
                <a:lnTo>
                  <a:pt x="1606759" y="1073728"/>
                </a:lnTo>
                <a:lnTo>
                  <a:pt x="1603992" y="1079725"/>
                </a:lnTo>
                <a:lnTo>
                  <a:pt x="1590288" y="1082404"/>
                </a:lnTo>
                <a:close/>
              </a:path>
              <a:path w="4197984" h="2640965">
                <a:moveTo>
                  <a:pt x="2115366" y="254775"/>
                </a:moveTo>
                <a:lnTo>
                  <a:pt x="2115248" y="243369"/>
                </a:lnTo>
                <a:lnTo>
                  <a:pt x="2122472" y="247661"/>
                </a:lnTo>
                <a:lnTo>
                  <a:pt x="2120143" y="253834"/>
                </a:lnTo>
                <a:lnTo>
                  <a:pt x="2115366" y="254775"/>
                </a:lnTo>
                <a:close/>
              </a:path>
              <a:path w="4197984" h="2640965">
                <a:moveTo>
                  <a:pt x="1603120" y="333045"/>
                </a:moveTo>
                <a:lnTo>
                  <a:pt x="1597593" y="323031"/>
                </a:lnTo>
                <a:lnTo>
                  <a:pt x="1603831" y="317671"/>
                </a:lnTo>
                <a:lnTo>
                  <a:pt x="1609714" y="319999"/>
                </a:lnTo>
                <a:lnTo>
                  <a:pt x="1603120" y="333045"/>
                </a:lnTo>
                <a:close/>
              </a:path>
              <a:path w="4197984" h="2640965">
                <a:moveTo>
                  <a:pt x="2121767" y="536594"/>
                </a:moveTo>
                <a:lnTo>
                  <a:pt x="2121649" y="525188"/>
                </a:lnTo>
                <a:lnTo>
                  <a:pt x="2128874" y="529480"/>
                </a:lnTo>
                <a:lnTo>
                  <a:pt x="2126544" y="535654"/>
                </a:lnTo>
                <a:lnTo>
                  <a:pt x="2121767" y="536594"/>
                </a:lnTo>
                <a:close/>
              </a:path>
              <a:path w="4197984" h="2640965">
                <a:moveTo>
                  <a:pt x="2108963" y="1721480"/>
                </a:moveTo>
                <a:lnTo>
                  <a:pt x="2108858" y="1710079"/>
                </a:lnTo>
                <a:lnTo>
                  <a:pt x="2116074" y="1714358"/>
                </a:lnTo>
                <a:lnTo>
                  <a:pt x="2113739" y="1720532"/>
                </a:lnTo>
                <a:lnTo>
                  <a:pt x="2108963" y="1721480"/>
                </a:lnTo>
                <a:close/>
              </a:path>
              <a:path w="4197984" h="2640965">
                <a:moveTo>
                  <a:pt x="2108858" y="1671632"/>
                </a:moveTo>
                <a:lnTo>
                  <a:pt x="2099101" y="1658451"/>
                </a:lnTo>
                <a:lnTo>
                  <a:pt x="2088084" y="1642242"/>
                </a:lnTo>
                <a:lnTo>
                  <a:pt x="2085854" y="1627917"/>
                </a:lnTo>
                <a:lnTo>
                  <a:pt x="2102457" y="1620389"/>
                </a:lnTo>
                <a:lnTo>
                  <a:pt x="2103789" y="1636395"/>
                </a:lnTo>
                <a:lnTo>
                  <a:pt x="2110266" y="1648613"/>
                </a:lnTo>
                <a:lnTo>
                  <a:pt x="2114439" y="1659530"/>
                </a:lnTo>
                <a:lnTo>
                  <a:pt x="2108858" y="1671632"/>
                </a:lnTo>
                <a:close/>
              </a:path>
              <a:path w="4197984" h="2640965">
                <a:moveTo>
                  <a:pt x="2091053" y="1681112"/>
                </a:moveTo>
                <a:lnTo>
                  <a:pt x="2084209" y="1677815"/>
                </a:lnTo>
                <a:lnTo>
                  <a:pt x="2089653" y="1671632"/>
                </a:lnTo>
                <a:lnTo>
                  <a:pt x="2097197" y="1679670"/>
                </a:lnTo>
                <a:lnTo>
                  <a:pt x="2091053" y="1681112"/>
                </a:lnTo>
                <a:close/>
              </a:path>
              <a:path w="4197984" h="2640965">
                <a:moveTo>
                  <a:pt x="2134454" y="1562770"/>
                </a:moveTo>
                <a:lnTo>
                  <a:pt x="2121483" y="1559806"/>
                </a:lnTo>
                <a:lnTo>
                  <a:pt x="2112669" y="1551861"/>
                </a:lnTo>
                <a:lnTo>
                  <a:pt x="2109946" y="1541361"/>
                </a:lnTo>
                <a:lnTo>
                  <a:pt x="2115248" y="1530732"/>
                </a:lnTo>
                <a:lnTo>
                  <a:pt x="2121425" y="1537368"/>
                </a:lnTo>
                <a:lnTo>
                  <a:pt x="2128786" y="1542814"/>
                </a:lnTo>
                <a:lnTo>
                  <a:pt x="2134180" y="1550230"/>
                </a:lnTo>
                <a:lnTo>
                  <a:pt x="2134390" y="1559806"/>
                </a:lnTo>
                <a:lnTo>
                  <a:pt x="2134454" y="1562770"/>
                </a:lnTo>
                <a:close/>
              </a:path>
              <a:path w="4197984" h="2640965">
                <a:moveTo>
                  <a:pt x="2115366" y="722331"/>
                </a:moveTo>
                <a:lnTo>
                  <a:pt x="2115248" y="710927"/>
                </a:lnTo>
                <a:lnTo>
                  <a:pt x="2122472" y="715212"/>
                </a:lnTo>
                <a:lnTo>
                  <a:pt x="2120143" y="721386"/>
                </a:lnTo>
                <a:lnTo>
                  <a:pt x="2115366" y="722331"/>
                </a:lnTo>
                <a:close/>
              </a:path>
              <a:path w="4197984" h="2640965">
                <a:moveTo>
                  <a:pt x="2068787" y="905651"/>
                </a:moveTo>
                <a:lnTo>
                  <a:pt x="2063835" y="905651"/>
                </a:lnTo>
                <a:lnTo>
                  <a:pt x="2063928" y="898228"/>
                </a:lnTo>
                <a:lnTo>
                  <a:pt x="2064028" y="890247"/>
                </a:lnTo>
                <a:lnTo>
                  <a:pt x="2071267" y="898228"/>
                </a:lnTo>
                <a:lnTo>
                  <a:pt x="2068787" y="905651"/>
                </a:lnTo>
                <a:close/>
              </a:path>
              <a:path w="4197984" h="2640965">
                <a:moveTo>
                  <a:pt x="2049569" y="1667826"/>
                </a:moveTo>
                <a:lnTo>
                  <a:pt x="2044628" y="1667826"/>
                </a:lnTo>
                <a:lnTo>
                  <a:pt x="2044727" y="1660399"/>
                </a:lnTo>
                <a:lnTo>
                  <a:pt x="2044834" y="1652433"/>
                </a:lnTo>
                <a:lnTo>
                  <a:pt x="2052052" y="1660399"/>
                </a:lnTo>
                <a:lnTo>
                  <a:pt x="2049569" y="1667826"/>
                </a:lnTo>
                <a:close/>
              </a:path>
              <a:path w="4197984" h="2640965">
                <a:moveTo>
                  <a:pt x="2064028" y="243369"/>
                </a:moveTo>
                <a:lnTo>
                  <a:pt x="2056932" y="239274"/>
                </a:lnTo>
                <a:lnTo>
                  <a:pt x="2050519" y="234485"/>
                </a:lnTo>
                <a:lnTo>
                  <a:pt x="2046062" y="227733"/>
                </a:lnTo>
                <a:lnTo>
                  <a:pt x="2044834" y="217751"/>
                </a:lnTo>
                <a:lnTo>
                  <a:pt x="2051931" y="221851"/>
                </a:lnTo>
                <a:lnTo>
                  <a:pt x="2058344" y="226640"/>
                </a:lnTo>
                <a:lnTo>
                  <a:pt x="2062800" y="233389"/>
                </a:lnTo>
                <a:lnTo>
                  <a:pt x="2064028" y="243369"/>
                </a:lnTo>
                <a:close/>
              </a:path>
              <a:path w="4197984" h="2640965">
                <a:moveTo>
                  <a:pt x="2057734" y="1529326"/>
                </a:moveTo>
                <a:lnTo>
                  <a:pt x="2057626" y="1517921"/>
                </a:lnTo>
                <a:lnTo>
                  <a:pt x="2064854" y="1522212"/>
                </a:lnTo>
                <a:lnTo>
                  <a:pt x="2062517" y="1528385"/>
                </a:lnTo>
                <a:lnTo>
                  <a:pt x="2057734" y="1529326"/>
                </a:lnTo>
                <a:close/>
              </a:path>
              <a:path w="4197984" h="2640965">
                <a:moveTo>
                  <a:pt x="2112352" y="967598"/>
                </a:moveTo>
                <a:lnTo>
                  <a:pt x="2106591" y="962962"/>
                </a:lnTo>
                <a:lnTo>
                  <a:pt x="2101965" y="957197"/>
                </a:lnTo>
                <a:lnTo>
                  <a:pt x="2108858" y="960704"/>
                </a:lnTo>
                <a:lnTo>
                  <a:pt x="2112352" y="967598"/>
                </a:lnTo>
                <a:close/>
              </a:path>
              <a:path w="4197984" h="2640965">
                <a:moveTo>
                  <a:pt x="2083350" y="1727884"/>
                </a:moveTo>
                <a:lnTo>
                  <a:pt x="2083235" y="1716483"/>
                </a:lnTo>
                <a:lnTo>
                  <a:pt x="2090464" y="1720762"/>
                </a:lnTo>
                <a:lnTo>
                  <a:pt x="2088131" y="1726936"/>
                </a:lnTo>
                <a:lnTo>
                  <a:pt x="2083350" y="1727884"/>
                </a:lnTo>
                <a:close/>
              </a:path>
              <a:path w="4197984" h="2640965">
                <a:moveTo>
                  <a:pt x="2084818" y="1558925"/>
                </a:moveTo>
                <a:lnTo>
                  <a:pt x="2078359" y="1555387"/>
                </a:lnTo>
                <a:lnTo>
                  <a:pt x="2083235" y="1543556"/>
                </a:lnTo>
                <a:lnTo>
                  <a:pt x="2090485" y="1554778"/>
                </a:lnTo>
                <a:lnTo>
                  <a:pt x="2084818" y="1558925"/>
                </a:lnTo>
                <a:close/>
              </a:path>
              <a:path w="4197984" h="2640965">
                <a:moveTo>
                  <a:pt x="2076831" y="1818956"/>
                </a:moveTo>
                <a:lnTo>
                  <a:pt x="2069617" y="1807258"/>
                </a:lnTo>
                <a:lnTo>
                  <a:pt x="2072264" y="1798305"/>
                </a:lnTo>
                <a:lnTo>
                  <a:pt x="2077194" y="1799677"/>
                </a:lnTo>
                <a:lnTo>
                  <a:pt x="2076831" y="1818956"/>
                </a:lnTo>
                <a:close/>
              </a:path>
              <a:path w="4197984" h="2640965">
                <a:moveTo>
                  <a:pt x="1545595" y="203545"/>
                </a:moveTo>
                <a:lnTo>
                  <a:pt x="1545470" y="192143"/>
                </a:lnTo>
                <a:lnTo>
                  <a:pt x="1552714" y="196427"/>
                </a:lnTo>
                <a:lnTo>
                  <a:pt x="1550382" y="202601"/>
                </a:lnTo>
                <a:lnTo>
                  <a:pt x="1545595" y="203545"/>
                </a:lnTo>
                <a:close/>
              </a:path>
              <a:path w="4197984" h="2640965">
                <a:moveTo>
                  <a:pt x="2048334" y="1851453"/>
                </a:moveTo>
                <a:lnTo>
                  <a:pt x="2042573" y="1846818"/>
                </a:lnTo>
                <a:lnTo>
                  <a:pt x="2037942" y="1841054"/>
                </a:lnTo>
                <a:lnTo>
                  <a:pt x="2044834" y="1844560"/>
                </a:lnTo>
                <a:lnTo>
                  <a:pt x="2048334" y="1851453"/>
                </a:lnTo>
                <a:close/>
              </a:path>
              <a:path w="4197984" h="2640965">
                <a:moveTo>
                  <a:pt x="1846481" y="306024"/>
                </a:moveTo>
                <a:lnTo>
                  <a:pt x="1846365" y="294612"/>
                </a:lnTo>
                <a:lnTo>
                  <a:pt x="1853600" y="298906"/>
                </a:lnTo>
                <a:lnTo>
                  <a:pt x="1851265" y="305083"/>
                </a:lnTo>
                <a:lnTo>
                  <a:pt x="1846481" y="306024"/>
                </a:lnTo>
                <a:close/>
              </a:path>
              <a:path w="4197984" h="2640965">
                <a:moveTo>
                  <a:pt x="1814367" y="826223"/>
                </a:moveTo>
                <a:lnTo>
                  <a:pt x="1813931" y="817787"/>
                </a:lnTo>
                <a:lnTo>
                  <a:pt x="1815782" y="811631"/>
                </a:lnTo>
                <a:lnTo>
                  <a:pt x="1818522" y="806362"/>
                </a:lnTo>
                <a:lnTo>
                  <a:pt x="1820754" y="800586"/>
                </a:lnTo>
                <a:lnTo>
                  <a:pt x="1830668" y="805755"/>
                </a:lnTo>
                <a:lnTo>
                  <a:pt x="1832721" y="815639"/>
                </a:lnTo>
                <a:lnTo>
                  <a:pt x="1827194" y="824406"/>
                </a:lnTo>
                <a:lnTo>
                  <a:pt x="1814367" y="826223"/>
                </a:lnTo>
                <a:close/>
              </a:path>
              <a:path w="4197984" h="2640965">
                <a:moveTo>
                  <a:pt x="2019328" y="350853"/>
                </a:moveTo>
                <a:lnTo>
                  <a:pt x="2019212" y="339450"/>
                </a:lnTo>
                <a:lnTo>
                  <a:pt x="2026447" y="343735"/>
                </a:lnTo>
                <a:lnTo>
                  <a:pt x="2024112" y="349909"/>
                </a:lnTo>
                <a:lnTo>
                  <a:pt x="2019328" y="350853"/>
                </a:lnTo>
                <a:close/>
              </a:path>
              <a:path w="4197984" h="2640965">
                <a:moveTo>
                  <a:pt x="1795277" y="664685"/>
                </a:moveTo>
                <a:lnTo>
                  <a:pt x="1795162" y="653281"/>
                </a:lnTo>
                <a:lnTo>
                  <a:pt x="1802380" y="657571"/>
                </a:lnTo>
                <a:lnTo>
                  <a:pt x="1800051" y="663743"/>
                </a:lnTo>
                <a:lnTo>
                  <a:pt x="1795277" y="664685"/>
                </a:lnTo>
                <a:close/>
              </a:path>
              <a:path w="4197984" h="2640965">
                <a:moveTo>
                  <a:pt x="1801875" y="836121"/>
                </a:moveTo>
                <a:lnTo>
                  <a:pt x="1789566" y="836121"/>
                </a:lnTo>
                <a:lnTo>
                  <a:pt x="1795162" y="826223"/>
                </a:lnTo>
                <a:lnTo>
                  <a:pt x="1801768" y="834150"/>
                </a:lnTo>
                <a:lnTo>
                  <a:pt x="1801875" y="836121"/>
                </a:lnTo>
                <a:close/>
              </a:path>
              <a:path w="4197984" h="2640965">
                <a:moveTo>
                  <a:pt x="1795162" y="871046"/>
                </a:moveTo>
                <a:lnTo>
                  <a:pt x="1786130" y="865677"/>
                </a:lnTo>
                <a:lnTo>
                  <a:pt x="1777972" y="859431"/>
                </a:lnTo>
                <a:lnTo>
                  <a:pt x="1770410" y="852587"/>
                </a:lnTo>
                <a:lnTo>
                  <a:pt x="1763164" y="845425"/>
                </a:lnTo>
                <a:lnTo>
                  <a:pt x="1769632" y="834626"/>
                </a:lnTo>
                <a:lnTo>
                  <a:pt x="1779745" y="835223"/>
                </a:lnTo>
                <a:lnTo>
                  <a:pt x="1789566" y="836121"/>
                </a:lnTo>
                <a:lnTo>
                  <a:pt x="1801875" y="836121"/>
                </a:lnTo>
                <a:lnTo>
                  <a:pt x="1802530" y="848105"/>
                </a:lnTo>
                <a:lnTo>
                  <a:pt x="1799608" y="862326"/>
                </a:lnTo>
                <a:lnTo>
                  <a:pt x="1795162" y="871046"/>
                </a:lnTo>
                <a:close/>
              </a:path>
              <a:path w="4197984" h="2640965">
                <a:moveTo>
                  <a:pt x="1839959" y="896682"/>
                </a:moveTo>
                <a:lnTo>
                  <a:pt x="1827157" y="896682"/>
                </a:lnTo>
                <a:lnTo>
                  <a:pt x="1827157" y="883840"/>
                </a:lnTo>
                <a:lnTo>
                  <a:pt x="1839959" y="883840"/>
                </a:lnTo>
                <a:lnTo>
                  <a:pt x="1839959" y="896682"/>
                </a:lnTo>
                <a:close/>
              </a:path>
              <a:path w="4197984" h="2640965">
                <a:moveTo>
                  <a:pt x="1859826" y="978657"/>
                </a:moveTo>
                <a:lnTo>
                  <a:pt x="1853534" y="977069"/>
                </a:lnTo>
                <a:lnTo>
                  <a:pt x="1859154" y="967109"/>
                </a:lnTo>
                <a:lnTo>
                  <a:pt x="1865783" y="974471"/>
                </a:lnTo>
                <a:lnTo>
                  <a:pt x="1859826" y="978657"/>
                </a:lnTo>
                <a:close/>
              </a:path>
              <a:path w="4197984" h="2640965">
                <a:moveTo>
                  <a:pt x="1840082" y="382880"/>
                </a:moveTo>
                <a:lnTo>
                  <a:pt x="1839959" y="371477"/>
                </a:lnTo>
                <a:lnTo>
                  <a:pt x="1847193" y="375762"/>
                </a:lnTo>
                <a:lnTo>
                  <a:pt x="1844863" y="381936"/>
                </a:lnTo>
                <a:lnTo>
                  <a:pt x="1840082" y="382880"/>
                </a:lnTo>
                <a:close/>
              </a:path>
              <a:path w="4197984" h="2640965">
                <a:moveTo>
                  <a:pt x="1824296" y="736888"/>
                </a:moveTo>
                <a:lnTo>
                  <a:pt x="1814367" y="736550"/>
                </a:lnTo>
                <a:lnTo>
                  <a:pt x="1814051" y="726627"/>
                </a:lnTo>
                <a:lnTo>
                  <a:pt x="1820490" y="723466"/>
                </a:lnTo>
                <a:lnTo>
                  <a:pt x="1830266" y="723644"/>
                </a:lnTo>
                <a:lnTo>
                  <a:pt x="1839994" y="723644"/>
                </a:lnTo>
                <a:lnTo>
                  <a:pt x="1837361" y="730746"/>
                </a:lnTo>
                <a:lnTo>
                  <a:pt x="1832050" y="735042"/>
                </a:lnTo>
                <a:lnTo>
                  <a:pt x="1824296" y="736888"/>
                </a:lnTo>
                <a:close/>
              </a:path>
              <a:path w="4197984" h="2640965">
                <a:moveTo>
                  <a:pt x="1833679" y="1145048"/>
                </a:moveTo>
                <a:lnTo>
                  <a:pt x="1833559" y="1133647"/>
                </a:lnTo>
                <a:lnTo>
                  <a:pt x="1840790" y="1137925"/>
                </a:lnTo>
                <a:lnTo>
                  <a:pt x="1838460" y="1144100"/>
                </a:lnTo>
                <a:lnTo>
                  <a:pt x="1833679" y="1145048"/>
                </a:lnTo>
                <a:close/>
              </a:path>
              <a:path w="4197984" h="2640965">
                <a:moveTo>
                  <a:pt x="1769566" y="608443"/>
                </a:moveTo>
                <a:lnTo>
                  <a:pt x="1763094" y="605118"/>
                </a:lnTo>
                <a:lnTo>
                  <a:pt x="1762179" y="596063"/>
                </a:lnTo>
                <a:lnTo>
                  <a:pt x="1766558" y="588398"/>
                </a:lnTo>
                <a:lnTo>
                  <a:pt x="1775968" y="589243"/>
                </a:lnTo>
                <a:lnTo>
                  <a:pt x="1777746" y="599576"/>
                </a:lnTo>
                <a:lnTo>
                  <a:pt x="1769907" y="600258"/>
                </a:lnTo>
                <a:lnTo>
                  <a:pt x="1769566" y="608443"/>
                </a:lnTo>
                <a:close/>
              </a:path>
              <a:path w="4197984" h="2640965">
                <a:moveTo>
                  <a:pt x="1724734" y="1255332"/>
                </a:moveTo>
                <a:lnTo>
                  <a:pt x="1717598" y="1254474"/>
                </a:lnTo>
                <a:lnTo>
                  <a:pt x="1712172" y="1251897"/>
                </a:lnTo>
                <a:lnTo>
                  <a:pt x="1706621" y="1249436"/>
                </a:lnTo>
                <a:lnTo>
                  <a:pt x="1699111" y="1248928"/>
                </a:lnTo>
                <a:lnTo>
                  <a:pt x="1704357" y="1236969"/>
                </a:lnTo>
                <a:lnTo>
                  <a:pt x="1712200" y="1230860"/>
                </a:lnTo>
                <a:lnTo>
                  <a:pt x="1716700" y="1224173"/>
                </a:lnTo>
                <a:lnTo>
                  <a:pt x="1711917" y="1210481"/>
                </a:lnTo>
                <a:lnTo>
                  <a:pt x="1717875" y="1212590"/>
                </a:lnTo>
                <a:lnTo>
                  <a:pt x="1725284" y="1224479"/>
                </a:lnTo>
                <a:lnTo>
                  <a:pt x="1729213" y="1240581"/>
                </a:lnTo>
                <a:lnTo>
                  <a:pt x="1724734" y="1255332"/>
                </a:lnTo>
                <a:close/>
              </a:path>
              <a:path w="4197984" h="2640965">
                <a:moveTo>
                  <a:pt x="1808079" y="1113023"/>
                </a:moveTo>
                <a:lnTo>
                  <a:pt x="1807963" y="1101619"/>
                </a:lnTo>
                <a:lnTo>
                  <a:pt x="1815194" y="1105904"/>
                </a:lnTo>
                <a:lnTo>
                  <a:pt x="1812861" y="1112079"/>
                </a:lnTo>
                <a:lnTo>
                  <a:pt x="1808079" y="1113023"/>
                </a:lnTo>
                <a:close/>
              </a:path>
              <a:path w="4197984" h="2640965">
                <a:moveTo>
                  <a:pt x="1692725" y="1197685"/>
                </a:moveTo>
                <a:lnTo>
                  <a:pt x="1685040" y="1197355"/>
                </a:lnTo>
                <a:lnTo>
                  <a:pt x="1681425" y="1192970"/>
                </a:lnTo>
                <a:lnTo>
                  <a:pt x="1680351" y="1186683"/>
                </a:lnTo>
                <a:lnTo>
                  <a:pt x="1680258" y="1186138"/>
                </a:lnTo>
                <a:lnTo>
                  <a:pt x="1680043" y="1181272"/>
                </a:lnTo>
                <a:lnTo>
                  <a:pt x="1679919" y="1178469"/>
                </a:lnTo>
                <a:lnTo>
                  <a:pt x="1687804" y="1181272"/>
                </a:lnTo>
                <a:lnTo>
                  <a:pt x="1693079" y="1186683"/>
                </a:lnTo>
                <a:lnTo>
                  <a:pt x="1692735" y="1197355"/>
                </a:lnTo>
                <a:lnTo>
                  <a:pt x="1692725" y="1197685"/>
                </a:lnTo>
                <a:close/>
              </a:path>
              <a:path w="4197984" h="2640965">
                <a:moveTo>
                  <a:pt x="1686321" y="1396251"/>
                </a:moveTo>
                <a:lnTo>
                  <a:pt x="1673515" y="1396251"/>
                </a:lnTo>
                <a:lnTo>
                  <a:pt x="1673515" y="1383440"/>
                </a:lnTo>
                <a:lnTo>
                  <a:pt x="1686321" y="1383440"/>
                </a:lnTo>
                <a:lnTo>
                  <a:pt x="1686321" y="1396251"/>
                </a:lnTo>
                <a:close/>
              </a:path>
              <a:path w="4197984" h="2640965">
                <a:moveTo>
                  <a:pt x="1680033" y="1433261"/>
                </a:moveTo>
                <a:lnTo>
                  <a:pt x="1679919" y="1421855"/>
                </a:lnTo>
                <a:lnTo>
                  <a:pt x="1687148" y="1426147"/>
                </a:lnTo>
                <a:lnTo>
                  <a:pt x="1684814" y="1432320"/>
                </a:lnTo>
                <a:lnTo>
                  <a:pt x="1680033" y="1433261"/>
                </a:lnTo>
                <a:close/>
              </a:path>
              <a:path w="4197984" h="2640965">
                <a:moveTo>
                  <a:pt x="1695936" y="404232"/>
                </a:moveTo>
                <a:lnTo>
                  <a:pt x="1690906" y="401829"/>
                </a:lnTo>
                <a:lnTo>
                  <a:pt x="1686321" y="384288"/>
                </a:lnTo>
                <a:lnTo>
                  <a:pt x="1691166" y="381116"/>
                </a:lnTo>
                <a:lnTo>
                  <a:pt x="1697084" y="379030"/>
                </a:lnTo>
                <a:lnTo>
                  <a:pt x="1704693" y="377865"/>
                </a:lnTo>
                <a:lnTo>
                  <a:pt x="1711915" y="377865"/>
                </a:lnTo>
                <a:lnTo>
                  <a:pt x="1715099" y="382709"/>
                </a:lnTo>
                <a:lnTo>
                  <a:pt x="1717185" y="388638"/>
                </a:lnTo>
                <a:lnTo>
                  <a:pt x="1718240" y="395589"/>
                </a:lnTo>
                <a:lnTo>
                  <a:pt x="1718308" y="401466"/>
                </a:lnTo>
                <a:lnTo>
                  <a:pt x="1704161" y="401466"/>
                </a:lnTo>
                <a:lnTo>
                  <a:pt x="1695936" y="404232"/>
                </a:lnTo>
                <a:close/>
              </a:path>
              <a:path w="4197984" h="2640965">
                <a:moveTo>
                  <a:pt x="1718332" y="403503"/>
                </a:moveTo>
                <a:lnTo>
                  <a:pt x="1704161" y="401466"/>
                </a:lnTo>
                <a:lnTo>
                  <a:pt x="1718308" y="401466"/>
                </a:lnTo>
                <a:lnTo>
                  <a:pt x="1718332" y="403503"/>
                </a:lnTo>
                <a:close/>
              </a:path>
              <a:path w="4197984" h="2640965">
                <a:moveTo>
                  <a:pt x="1763164" y="691712"/>
                </a:moveTo>
                <a:lnTo>
                  <a:pt x="1763164" y="659684"/>
                </a:lnTo>
                <a:lnTo>
                  <a:pt x="1774566" y="665954"/>
                </a:lnTo>
                <a:lnTo>
                  <a:pt x="1779819" y="676349"/>
                </a:lnTo>
                <a:lnTo>
                  <a:pt x="1776745" y="686418"/>
                </a:lnTo>
                <a:lnTo>
                  <a:pt x="1763164" y="691712"/>
                </a:lnTo>
                <a:close/>
              </a:path>
              <a:path w="4197984" h="2640965">
                <a:moveTo>
                  <a:pt x="1801562" y="570026"/>
                </a:moveTo>
                <a:lnTo>
                  <a:pt x="1792269" y="561704"/>
                </a:lnTo>
                <a:lnTo>
                  <a:pt x="1785875" y="550493"/>
                </a:lnTo>
                <a:lnTo>
                  <a:pt x="1775967" y="525187"/>
                </a:lnTo>
                <a:lnTo>
                  <a:pt x="1787213" y="529937"/>
                </a:lnTo>
                <a:lnTo>
                  <a:pt x="1796317" y="536842"/>
                </a:lnTo>
                <a:lnTo>
                  <a:pt x="1804847" y="544324"/>
                </a:lnTo>
                <a:lnTo>
                  <a:pt x="1814367" y="550810"/>
                </a:lnTo>
                <a:lnTo>
                  <a:pt x="1812101" y="559215"/>
                </a:lnTo>
                <a:lnTo>
                  <a:pt x="1803104" y="560878"/>
                </a:lnTo>
                <a:lnTo>
                  <a:pt x="1801562" y="570026"/>
                </a:lnTo>
                <a:close/>
              </a:path>
              <a:path w="4197984" h="2640965">
                <a:moveTo>
                  <a:pt x="1758157" y="541069"/>
                </a:moveTo>
                <a:lnTo>
                  <a:pt x="1751310" y="537774"/>
                </a:lnTo>
                <a:lnTo>
                  <a:pt x="1756745" y="531593"/>
                </a:lnTo>
                <a:lnTo>
                  <a:pt x="1764298" y="539626"/>
                </a:lnTo>
                <a:lnTo>
                  <a:pt x="1758157" y="541069"/>
                </a:lnTo>
                <a:close/>
              </a:path>
              <a:path w="4197984" h="2640965">
                <a:moveTo>
                  <a:pt x="1743942" y="608443"/>
                </a:moveTo>
                <a:lnTo>
                  <a:pt x="1745614" y="594182"/>
                </a:lnTo>
                <a:lnTo>
                  <a:pt x="1752890" y="592936"/>
                </a:lnTo>
                <a:lnTo>
                  <a:pt x="1755693" y="599442"/>
                </a:lnTo>
                <a:lnTo>
                  <a:pt x="1743942" y="608443"/>
                </a:lnTo>
                <a:close/>
              </a:path>
              <a:path w="4197984" h="2640965">
                <a:moveTo>
                  <a:pt x="1859279" y="959299"/>
                </a:moveTo>
                <a:lnTo>
                  <a:pt x="1859154" y="947893"/>
                </a:lnTo>
                <a:lnTo>
                  <a:pt x="1866398" y="952185"/>
                </a:lnTo>
                <a:lnTo>
                  <a:pt x="1864067" y="958358"/>
                </a:lnTo>
                <a:lnTo>
                  <a:pt x="1859279" y="959299"/>
                </a:lnTo>
                <a:close/>
              </a:path>
              <a:path w="4197984" h="2640965">
                <a:moveTo>
                  <a:pt x="1820754" y="1165674"/>
                </a:moveTo>
                <a:lnTo>
                  <a:pt x="1816246" y="1162180"/>
                </a:lnTo>
                <a:lnTo>
                  <a:pt x="1814715" y="1155710"/>
                </a:lnTo>
                <a:lnTo>
                  <a:pt x="1814606" y="1147817"/>
                </a:lnTo>
                <a:lnTo>
                  <a:pt x="1814474" y="1143538"/>
                </a:lnTo>
                <a:lnTo>
                  <a:pt x="1814367" y="1140051"/>
                </a:lnTo>
                <a:lnTo>
                  <a:pt x="1818877" y="1143538"/>
                </a:lnTo>
                <a:lnTo>
                  <a:pt x="1820412" y="1150005"/>
                </a:lnTo>
                <a:lnTo>
                  <a:pt x="1820522" y="1157901"/>
                </a:lnTo>
                <a:lnTo>
                  <a:pt x="1820650" y="1162180"/>
                </a:lnTo>
                <a:lnTo>
                  <a:pt x="1820754" y="1165674"/>
                </a:lnTo>
                <a:close/>
              </a:path>
              <a:path w="4197984" h="2640965">
                <a:moveTo>
                  <a:pt x="1961722" y="1157860"/>
                </a:moveTo>
                <a:lnTo>
                  <a:pt x="1961605" y="1146458"/>
                </a:lnTo>
                <a:lnTo>
                  <a:pt x="1968825" y="1150737"/>
                </a:lnTo>
                <a:lnTo>
                  <a:pt x="1966496" y="1156912"/>
                </a:lnTo>
                <a:lnTo>
                  <a:pt x="1961722" y="1157860"/>
                </a:lnTo>
                <a:close/>
              </a:path>
              <a:path w="4197984" h="2640965">
                <a:moveTo>
                  <a:pt x="1975994" y="969679"/>
                </a:moveTo>
                <a:lnTo>
                  <a:pt x="1969535" y="966139"/>
                </a:lnTo>
                <a:lnTo>
                  <a:pt x="1974409" y="954301"/>
                </a:lnTo>
                <a:lnTo>
                  <a:pt x="1981660" y="965530"/>
                </a:lnTo>
                <a:lnTo>
                  <a:pt x="1975994" y="969679"/>
                </a:lnTo>
                <a:close/>
              </a:path>
              <a:path w="4197984" h="2640965">
                <a:moveTo>
                  <a:pt x="1968007" y="1319387"/>
                </a:moveTo>
                <a:lnTo>
                  <a:pt x="1960757" y="1308157"/>
                </a:lnTo>
                <a:lnTo>
                  <a:pt x="1966424" y="1304008"/>
                </a:lnTo>
                <a:lnTo>
                  <a:pt x="1972882" y="1307548"/>
                </a:lnTo>
                <a:lnTo>
                  <a:pt x="1968007" y="1319387"/>
                </a:lnTo>
                <a:close/>
              </a:path>
              <a:path w="4197984" h="2640965">
                <a:moveTo>
                  <a:pt x="1961722" y="908076"/>
                </a:moveTo>
                <a:lnTo>
                  <a:pt x="1961605" y="896681"/>
                </a:lnTo>
                <a:lnTo>
                  <a:pt x="1968825" y="900958"/>
                </a:lnTo>
                <a:lnTo>
                  <a:pt x="1966496" y="907129"/>
                </a:lnTo>
                <a:lnTo>
                  <a:pt x="1961722" y="908076"/>
                </a:lnTo>
                <a:close/>
              </a:path>
              <a:path w="4197984" h="2640965">
                <a:moveTo>
                  <a:pt x="1961722" y="1061781"/>
                </a:moveTo>
                <a:lnTo>
                  <a:pt x="1961605" y="1050363"/>
                </a:lnTo>
                <a:lnTo>
                  <a:pt x="1968825" y="1054658"/>
                </a:lnTo>
                <a:lnTo>
                  <a:pt x="1966496" y="1060839"/>
                </a:lnTo>
                <a:lnTo>
                  <a:pt x="1961722" y="1061781"/>
                </a:lnTo>
                <a:close/>
              </a:path>
              <a:path w="4197984" h="2640965">
                <a:moveTo>
                  <a:pt x="1980925" y="914472"/>
                </a:moveTo>
                <a:lnTo>
                  <a:pt x="1980813" y="903070"/>
                </a:lnTo>
                <a:lnTo>
                  <a:pt x="1988036" y="907349"/>
                </a:lnTo>
                <a:lnTo>
                  <a:pt x="1985703" y="913523"/>
                </a:lnTo>
                <a:lnTo>
                  <a:pt x="1980925" y="914472"/>
                </a:lnTo>
                <a:close/>
              </a:path>
              <a:path w="4197984" h="2640965">
                <a:moveTo>
                  <a:pt x="2011157" y="444518"/>
                </a:moveTo>
                <a:lnTo>
                  <a:pt x="2006214" y="444518"/>
                </a:lnTo>
                <a:lnTo>
                  <a:pt x="2006307" y="437092"/>
                </a:lnTo>
                <a:lnTo>
                  <a:pt x="2006406" y="429123"/>
                </a:lnTo>
                <a:lnTo>
                  <a:pt x="2013633" y="437092"/>
                </a:lnTo>
                <a:lnTo>
                  <a:pt x="2011157" y="444518"/>
                </a:lnTo>
                <a:close/>
              </a:path>
              <a:path w="4197984" h="2640965">
                <a:moveTo>
                  <a:pt x="2019212" y="851827"/>
                </a:moveTo>
                <a:lnTo>
                  <a:pt x="2011342" y="849041"/>
                </a:lnTo>
                <a:lnTo>
                  <a:pt x="2006066" y="843628"/>
                </a:lnTo>
                <a:lnTo>
                  <a:pt x="2006320" y="835415"/>
                </a:lnTo>
                <a:lnTo>
                  <a:pt x="2006406" y="832626"/>
                </a:lnTo>
                <a:lnTo>
                  <a:pt x="2014292" y="835415"/>
                </a:lnTo>
                <a:lnTo>
                  <a:pt x="2019566" y="840811"/>
                </a:lnTo>
                <a:lnTo>
                  <a:pt x="2019302" y="849041"/>
                </a:lnTo>
                <a:lnTo>
                  <a:pt x="2019212" y="851827"/>
                </a:lnTo>
                <a:close/>
              </a:path>
              <a:path w="4197984" h="2640965">
                <a:moveTo>
                  <a:pt x="1961722" y="997741"/>
                </a:moveTo>
                <a:lnTo>
                  <a:pt x="1961605" y="986340"/>
                </a:lnTo>
                <a:lnTo>
                  <a:pt x="1968825" y="990618"/>
                </a:lnTo>
                <a:lnTo>
                  <a:pt x="1966496" y="996793"/>
                </a:lnTo>
                <a:lnTo>
                  <a:pt x="1961722" y="997741"/>
                </a:lnTo>
                <a:close/>
              </a:path>
              <a:path w="4197984" h="2640965">
                <a:moveTo>
                  <a:pt x="1998598" y="1303236"/>
                </a:moveTo>
                <a:lnTo>
                  <a:pt x="1992454" y="1301795"/>
                </a:lnTo>
                <a:lnTo>
                  <a:pt x="2000005" y="1293750"/>
                </a:lnTo>
                <a:lnTo>
                  <a:pt x="2005446" y="1299935"/>
                </a:lnTo>
                <a:lnTo>
                  <a:pt x="1998598" y="1303236"/>
                </a:lnTo>
                <a:close/>
              </a:path>
              <a:path w="4197984" h="2640965">
                <a:moveTo>
                  <a:pt x="1859154" y="935096"/>
                </a:moveTo>
                <a:lnTo>
                  <a:pt x="1859082" y="931713"/>
                </a:lnTo>
                <a:lnTo>
                  <a:pt x="1858972" y="926519"/>
                </a:lnTo>
                <a:lnTo>
                  <a:pt x="1858945" y="925264"/>
                </a:lnTo>
                <a:lnTo>
                  <a:pt x="1872200" y="919310"/>
                </a:lnTo>
                <a:lnTo>
                  <a:pt x="1871957" y="909478"/>
                </a:lnTo>
                <a:lnTo>
                  <a:pt x="1884779" y="909478"/>
                </a:lnTo>
                <a:lnTo>
                  <a:pt x="1883606" y="914919"/>
                </a:lnTo>
                <a:lnTo>
                  <a:pt x="1887268" y="915526"/>
                </a:lnTo>
                <a:lnTo>
                  <a:pt x="1891177" y="915881"/>
                </a:lnTo>
                <a:lnTo>
                  <a:pt x="1883294" y="920809"/>
                </a:lnTo>
                <a:lnTo>
                  <a:pt x="1876199" y="926519"/>
                </a:lnTo>
                <a:lnTo>
                  <a:pt x="1868588" y="931713"/>
                </a:lnTo>
                <a:lnTo>
                  <a:pt x="1859154" y="935096"/>
                </a:lnTo>
                <a:close/>
              </a:path>
              <a:path w="4197984" h="2640965">
                <a:moveTo>
                  <a:pt x="1993601" y="570026"/>
                </a:moveTo>
                <a:lnTo>
                  <a:pt x="1988084" y="560011"/>
                </a:lnTo>
                <a:lnTo>
                  <a:pt x="1994329" y="554652"/>
                </a:lnTo>
                <a:lnTo>
                  <a:pt x="2000209" y="556979"/>
                </a:lnTo>
                <a:lnTo>
                  <a:pt x="1993601" y="570026"/>
                </a:lnTo>
                <a:close/>
              </a:path>
              <a:path w="4197984" h="2640965">
                <a:moveTo>
                  <a:pt x="1904093" y="1285940"/>
                </a:moveTo>
                <a:lnTo>
                  <a:pt x="1903984" y="1274536"/>
                </a:lnTo>
                <a:lnTo>
                  <a:pt x="1911212" y="1278826"/>
                </a:lnTo>
                <a:lnTo>
                  <a:pt x="1908875" y="1284998"/>
                </a:lnTo>
                <a:lnTo>
                  <a:pt x="1904093" y="1285940"/>
                </a:lnTo>
                <a:close/>
              </a:path>
              <a:path w="4197984" h="2640965">
                <a:moveTo>
                  <a:pt x="1916786" y="1268122"/>
                </a:moveTo>
                <a:lnTo>
                  <a:pt x="1907207" y="1268122"/>
                </a:lnTo>
                <a:lnTo>
                  <a:pt x="1902206" y="1263517"/>
                </a:lnTo>
                <a:lnTo>
                  <a:pt x="1898095" y="1258022"/>
                </a:lnTo>
                <a:lnTo>
                  <a:pt x="1891179" y="1255331"/>
                </a:lnTo>
                <a:lnTo>
                  <a:pt x="1894720" y="1251590"/>
                </a:lnTo>
                <a:lnTo>
                  <a:pt x="1905112" y="1252726"/>
                </a:lnTo>
                <a:lnTo>
                  <a:pt x="1914941" y="1258367"/>
                </a:lnTo>
                <a:lnTo>
                  <a:pt x="1916786" y="1268122"/>
                </a:lnTo>
                <a:close/>
              </a:path>
              <a:path w="4197984" h="2640965">
                <a:moveTo>
                  <a:pt x="1884892" y="1273141"/>
                </a:moveTo>
                <a:lnTo>
                  <a:pt x="1884779" y="1261739"/>
                </a:lnTo>
                <a:lnTo>
                  <a:pt x="1892007" y="1266023"/>
                </a:lnTo>
                <a:lnTo>
                  <a:pt x="1889673" y="1272196"/>
                </a:lnTo>
                <a:lnTo>
                  <a:pt x="1884892" y="1273141"/>
                </a:lnTo>
                <a:close/>
              </a:path>
              <a:path w="4197984" h="2640965">
                <a:moveTo>
                  <a:pt x="1891179" y="1108012"/>
                </a:moveTo>
                <a:lnTo>
                  <a:pt x="1878388" y="1108012"/>
                </a:lnTo>
                <a:lnTo>
                  <a:pt x="1878388" y="1095215"/>
                </a:lnTo>
                <a:lnTo>
                  <a:pt x="1891179" y="1095215"/>
                </a:lnTo>
                <a:lnTo>
                  <a:pt x="1891179" y="1108012"/>
                </a:lnTo>
                <a:close/>
              </a:path>
              <a:path w="4197984" h="2640965">
                <a:moveTo>
                  <a:pt x="1920650" y="1106316"/>
                </a:moveTo>
                <a:lnTo>
                  <a:pt x="1911257" y="1093425"/>
                </a:lnTo>
                <a:lnTo>
                  <a:pt x="1909438" y="1076625"/>
                </a:lnTo>
                <a:lnTo>
                  <a:pt x="1923205" y="1069593"/>
                </a:lnTo>
                <a:lnTo>
                  <a:pt x="1923608" y="1076625"/>
                </a:lnTo>
                <a:lnTo>
                  <a:pt x="1923725" y="1078672"/>
                </a:lnTo>
                <a:lnTo>
                  <a:pt x="1922504" y="1089499"/>
                </a:lnTo>
                <a:lnTo>
                  <a:pt x="1923234" y="1098380"/>
                </a:lnTo>
                <a:lnTo>
                  <a:pt x="1929607" y="1101619"/>
                </a:lnTo>
                <a:lnTo>
                  <a:pt x="1920650" y="1106316"/>
                </a:lnTo>
                <a:close/>
              </a:path>
              <a:path w="4197984" h="2640965">
                <a:moveTo>
                  <a:pt x="1949457" y="1138781"/>
                </a:moveTo>
                <a:lnTo>
                  <a:pt x="1943170" y="1137193"/>
                </a:lnTo>
                <a:lnTo>
                  <a:pt x="1948802" y="1127228"/>
                </a:lnTo>
                <a:lnTo>
                  <a:pt x="1955416" y="1134592"/>
                </a:lnTo>
                <a:lnTo>
                  <a:pt x="1949457" y="1138781"/>
                </a:lnTo>
                <a:close/>
              </a:path>
              <a:path w="4197984" h="2640965">
                <a:moveTo>
                  <a:pt x="1937407" y="1168744"/>
                </a:moveTo>
                <a:lnTo>
                  <a:pt x="1930566" y="1165450"/>
                </a:lnTo>
                <a:lnTo>
                  <a:pt x="1936011" y="1159269"/>
                </a:lnTo>
                <a:lnTo>
                  <a:pt x="1943550" y="1167301"/>
                </a:lnTo>
                <a:lnTo>
                  <a:pt x="1937407" y="1168744"/>
                </a:lnTo>
                <a:close/>
              </a:path>
              <a:path w="4197984" h="2640965">
                <a:moveTo>
                  <a:pt x="1939504" y="602534"/>
                </a:moveTo>
                <a:lnTo>
                  <a:pt x="1933744" y="597899"/>
                </a:lnTo>
                <a:lnTo>
                  <a:pt x="1929118" y="592138"/>
                </a:lnTo>
                <a:lnTo>
                  <a:pt x="1936011" y="595646"/>
                </a:lnTo>
                <a:lnTo>
                  <a:pt x="1939504" y="602534"/>
                </a:lnTo>
                <a:close/>
              </a:path>
              <a:path w="4197984" h="2640965">
                <a:moveTo>
                  <a:pt x="1980813" y="819816"/>
                </a:moveTo>
                <a:lnTo>
                  <a:pt x="1955203" y="819816"/>
                </a:lnTo>
                <a:lnTo>
                  <a:pt x="1962766" y="806581"/>
                </a:lnTo>
                <a:lnTo>
                  <a:pt x="1970424" y="799267"/>
                </a:lnTo>
                <a:lnTo>
                  <a:pt x="1976875" y="802227"/>
                </a:lnTo>
                <a:lnTo>
                  <a:pt x="1980813" y="819816"/>
                </a:lnTo>
                <a:close/>
              </a:path>
              <a:path w="4197984" h="2640965">
                <a:moveTo>
                  <a:pt x="1654308" y="1377006"/>
                </a:moveTo>
                <a:lnTo>
                  <a:pt x="1647869" y="1369118"/>
                </a:lnTo>
                <a:lnTo>
                  <a:pt x="1653497" y="1361255"/>
                </a:lnTo>
                <a:lnTo>
                  <a:pt x="1664332" y="1358068"/>
                </a:lnTo>
                <a:lnTo>
                  <a:pt x="1673515" y="1364209"/>
                </a:lnTo>
                <a:lnTo>
                  <a:pt x="1669923" y="1368621"/>
                </a:lnTo>
                <a:lnTo>
                  <a:pt x="1663413" y="1370112"/>
                </a:lnTo>
                <a:lnTo>
                  <a:pt x="1657152" y="1371851"/>
                </a:lnTo>
                <a:lnTo>
                  <a:pt x="1654308" y="1377006"/>
                </a:lnTo>
                <a:close/>
              </a:path>
              <a:path w="4197984" h="2640965">
                <a:moveTo>
                  <a:pt x="1857748" y="60706"/>
                </a:moveTo>
                <a:lnTo>
                  <a:pt x="1851604" y="59264"/>
                </a:lnTo>
                <a:lnTo>
                  <a:pt x="1859154" y="51226"/>
                </a:lnTo>
                <a:lnTo>
                  <a:pt x="1864596" y="57408"/>
                </a:lnTo>
                <a:lnTo>
                  <a:pt x="1857748" y="60706"/>
                </a:lnTo>
                <a:close/>
              </a:path>
              <a:path w="4197984" h="2640965">
                <a:moveTo>
                  <a:pt x="1847032" y="37157"/>
                </a:moveTo>
                <a:lnTo>
                  <a:pt x="1840742" y="35572"/>
                </a:lnTo>
                <a:lnTo>
                  <a:pt x="1846365" y="25620"/>
                </a:lnTo>
                <a:lnTo>
                  <a:pt x="1852988" y="32974"/>
                </a:lnTo>
                <a:lnTo>
                  <a:pt x="1847032" y="37157"/>
                </a:lnTo>
                <a:close/>
              </a:path>
              <a:path w="4197984" h="2640965">
                <a:moveTo>
                  <a:pt x="1820875" y="37023"/>
                </a:moveTo>
                <a:lnTo>
                  <a:pt x="1820754" y="25620"/>
                </a:lnTo>
                <a:lnTo>
                  <a:pt x="1827986" y="29905"/>
                </a:lnTo>
                <a:lnTo>
                  <a:pt x="1825656" y="36079"/>
                </a:lnTo>
                <a:lnTo>
                  <a:pt x="1820875" y="37023"/>
                </a:lnTo>
                <a:close/>
              </a:path>
              <a:path w="4197984" h="2640965">
                <a:moveTo>
                  <a:pt x="1852882" y="152303"/>
                </a:moveTo>
                <a:lnTo>
                  <a:pt x="1852766" y="140899"/>
                </a:lnTo>
                <a:lnTo>
                  <a:pt x="1860001" y="145184"/>
                </a:lnTo>
                <a:lnTo>
                  <a:pt x="1857667" y="151358"/>
                </a:lnTo>
                <a:lnTo>
                  <a:pt x="1852882" y="152303"/>
                </a:lnTo>
                <a:close/>
              </a:path>
              <a:path w="4197984" h="2640965">
                <a:moveTo>
                  <a:pt x="1846481" y="203545"/>
                </a:moveTo>
                <a:lnTo>
                  <a:pt x="1846365" y="192143"/>
                </a:lnTo>
                <a:lnTo>
                  <a:pt x="1853600" y="196427"/>
                </a:lnTo>
                <a:lnTo>
                  <a:pt x="1851265" y="202601"/>
                </a:lnTo>
                <a:lnTo>
                  <a:pt x="1846481" y="203545"/>
                </a:lnTo>
                <a:close/>
              </a:path>
              <a:path w="4197984" h="2640965">
                <a:moveTo>
                  <a:pt x="1718332" y="986339"/>
                </a:moveTo>
                <a:lnTo>
                  <a:pt x="1705511" y="986339"/>
                </a:lnTo>
                <a:lnTo>
                  <a:pt x="1705511" y="973531"/>
                </a:lnTo>
                <a:lnTo>
                  <a:pt x="1718332" y="973531"/>
                </a:lnTo>
                <a:lnTo>
                  <a:pt x="1718332" y="986339"/>
                </a:lnTo>
                <a:close/>
              </a:path>
              <a:path w="4197984" h="2640965">
                <a:moveTo>
                  <a:pt x="1732543" y="233643"/>
                </a:moveTo>
                <a:lnTo>
                  <a:pt x="1725696" y="230345"/>
                </a:lnTo>
                <a:lnTo>
                  <a:pt x="1731137" y="224170"/>
                </a:lnTo>
                <a:lnTo>
                  <a:pt x="1738687" y="232205"/>
                </a:lnTo>
                <a:lnTo>
                  <a:pt x="1732543" y="233643"/>
                </a:lnTo>
                <a:close/>
              </a:path>
              <a:path w="4197984" h="2640965">
                <a:moveTo>
                  <a:pt x="1743942" y="269007"/>
                </a:moveTo>
                <a:lnTo>
                  <a:pt x="1737802" y="265541"/>
                </a:lnTo>
                <a:lnTo>
                  <a:pt x="1730448" y="263289"/>
                </a:lnTo>
                <a:lnTo>
                  <a:pt x="1725038" y="259089"/>
                </a:lnTo>
                <a:lnTo>
                  <a:pt x="1724920" y="255494"/>
                </a:lnTo>
                <a:lnTo>
                  <a:pt x="1724847" y="253242"/>
                </a:lnTo>
                <a:lnTo>
                  <a:pt x="1724733" y="249776"/>
                </a:lnTo>
                <a:lnTo>
                  <a:pt x="1730873" y="253242"/>
                </a:lnTo>
                <a:lnTo>
                  <a:pt x="1738228" y="255494"/>
                </a:lnTo>
                <a:lnTo>
                  <a:pt x="1743638" y="259695"/>
                </a:lnTo>
                <a:lnTo>
                  <a:pt x="1743755" y="263289"/>
                </a:lnTo>
                <a:lnTo>
                  <a:pt x="1743829" y="265541"/>
                </a:lnTo>
                <a:lnTo>
                  <a:pt x="1743942" y="269007"/>
                </a:lnTo>
                <a:close/>
              </a:path>
              <a:path w="4197984" h="2640965">
                <a:moveTo>
                  <a:pt x="1724733" y="505973"/>
                </a:moveTo>
                <a:lnTo>
                  <a:pt x="1717730" y="503373"/>
                </a:lnTo>
                <a:lnTo>
                  <a:pt x="1713435" y="498061"/>
                </a:lnTo>
                <a:lnTo>
                  <a:pt x="1711584" y="490299"/>
                </a:lnTo>
                <a:lnTo>
                  <a:pt x="1711915" y="480350"/>
                </a:lnTo>
                <a:lnTo>
                  <a:pt x="1721839" y="480036"/>
                </a:lnTo>
                <a:lnTo>
                  <a:pt x="1724999" y="486484"/>
                </a:lnTo>
                <a:lnTo>
                  <a:pt x="1724929" y="490299"/>
                </a:lnTo>
                <a:lnTo>
                  <a:pt x="1724805" y="498061"/>
                </a:lnTo>
                <a:lnTo>
                  <a:pt x="1724733" y="505973"/>
                </a:lnTo>
                <a:close/>
              </a:path>
              <a:path w="4197984" h="2640965">
                <a:moveTo>
                  <a:pt x="1715431" y="871525"/>
                </a:moveTo>
                <a:lnTo>
                  <a:pt x="1709676" y="866890"/>
                </a:lnTo>
                <a:lnTo>
                  <a:pt x="1705040" y="861130"/>
                </a:lnTo>
                <a:lnTo>
                  <a:pt x="1711915" y="864639"/>
                </a:lnTo>
                <a:lnTo>
                  <a:pt x="1715431" y="871525"/>
                </a:lnTo>
                <a:close/>
              </a:path>
              <a:path w="4197984" h="2640965">
                <a:moveTo>
                  <a:pt x="1699110" y="576415"/>
                </a:moveTo>
                <a:lnTo>
                  <a:pt x="1699660" y="567359"/>
                </a:lnTo>
                <a:lnTo>
                  <a:pt x="1703047" y="561139"/>
                </a:lnTo>
                <a:lnTo>
                  <a:pt x="1709270" y="557757"/>
                </a:lnTo>
                <a:lnTo>
                  <a:pt x="1718332" y="557216"/>
                </a:lnTo>
                <a:lnTo>
                  <a:pt x="1714870" y="563358"/>
                </a:lnTo>
                <a:lnTo>
                  <a:pt x="1712622" y="570713"/>
                </a:lnTo>
                <a:lnTo>
                  <a:pt x="1708424" y="576120"/>
                </a:lnTo>
                <a:lnTo>
                  <a:pt x="1699110" y="576415"/>
                </a:lnTo>
                <a:close/>
              </a:path>
              <a:path w="4197984" h="2640965">
                <a:moveTo>
                  <a:pt x="1721839" y="724217"/>
                </a:moveTo>
                <a:lnTo>
                  <a:pt x="1716081" y="719579"/>
                </a:lnTo>
                <a:lnTo>
                  <a:pt x="1711448" y="713817"/>
                </a:lnTo>
                <a:lnTo>
                  <a:pt x="1718332" y="717332"/>
                </a:lnTo>
                <a:lnTo>
                  <a:pt x="1721839" y="724217"/>
                </a:lnTo>
                <a:close/>
              </a:path>
              <a:path w="4197984" h="2640965">
                <a:moveTo>
                  <a:pt x="1731245" y="1189876"/>
                </a:moveTo>
                <a:lnTo>
                  <a:pt x="1731137" y="1178471"/>
                </a:lnTo>
                <a:lnTo>
                  <a:pt x="1738364" y="1182761"/>
                </a:lnTo>
                <a:lnTo>
                  <a:pt x="1736027" y="1188934"/>
                </a:lnTo>
                <a:lnTo>
                  <a:pt x="1731245" y="1189876"/>
                </a:lnTo>
                <a:close/>
              </a:path>
              <a:path w="4197984" h="2640965">
                <a:moveTo>
                  <a:pt x="1731137" y="1280940"/>
                </a:moveTo>
                <a:lnTo>
                  <a:pt x="1724676" y="1277614"/>
                </a:lnTo>
                <a:lnTo>
                  <a:pt x="1723767" y="1268559"/>
                </a:lnTo>
                <a:lnTo>
                  <a:pt x="1728144" y="1260894"/>
                </a:lnTo>
                <a:lnTo>
                  <a:pt x="1737539" y="1261741"/>
                </a:lnTo>
                <a:lnTo>
                  <a:pt x="1739347" y="1272089"/>
                </a:lnTo>
                <a:lnTo>
                  <a:pt x="1731492" y="1272756"/>
                </a:lnTo>
                <a:lnTo>
                  <a:pt x="1731137" y="1280940"/>
                </a:lnTo>
                <a:close/>
              </a:path>
              <a:path w="4197984" h="2640965">
                <a:moveTo>
                  <a:pt x="1724734" y="38430"/>
                </a:moveTo>
                <a:lnTo>
                  <a:pt x="1717521" y="26724"/>
                </a:lnTo>
                <a:lnTo>
                  <a:pt x="1720171" y="17768"/>
                </a:lnTo>
                <a:lnTo>
                  <a:pt x="1725103" y="19143"/>
                </a:lnTo>
                <a:lnTo>
                  <a:pt x="1724734" y="38430"/>
                </a:lnTo>
                <a:close/>
              </a:path>
              <a:path w="4197984" h="2640965">
                <a:moveTo>
                  <a:pt x="1819348" y="649949"/>
                </a:moveTo>
                <a:lnTo>
                  <a:pt x="1813204" y="648507"/>
                </a:lnTo>
                <a:lnTo>
                  <a:pt x="1820754" y="640470"/>
                </a:lnTo>
                <a:lnTo>
                  <a:pt x="1826195" y="646651"/>
                </a:lnTo>
                <a:lnTo>
                  <a:pt x="1819348" y="649949"/>
                </a:lnTo>
                <a:close/>
              </a:path>
              <a:path w="4197984" h="2640965">
                <a:moveTo>
                  <a:pt x="1808079" y="344447"/>
                </a:moveTo>
                <a:lnTo>
                  <a:pt x="1807963" y="333045"/>
                </a:lnTo>
                <a:lnTo>
                  <a:pt x="1815194" y="337329"/>
                </a:lnTo>
                <a:lnTo>
                  <a:pt x="1812861" y="343502"/>
                </a:lnTo>
                <a:lnTo>
                  <a:pt x="1808079" y="344447"/>
                </a:lnTo>
                <a:close/>
              </a:path>
              <a:path w="4197984" h="2640965">
                <a:moveTo>
                  <a:pt x="1801683" y="523781"/>
                </a:moveTo>
                <a:lnTo>
                  <a:pt x="1801562" y="512377"/>
                </a:lnTo>
                <a:lnTo>
                  <a:pt x="1808794" y="516662"/>
                </a:lnTo>
                <a:lnTo>
                  <a:pt x="1806463" y="522837"/>
                </a:lnTo>
                <a:lnTo>
                  <a:pt x="1801683" y="523781"/>
                </a:lnTo>
                <a:close/>
              </a:path>
              <a:path w="4197984" h="2640965">
                <a:moveTo>
                  <a:pt x="1859279" y="811989"/>
                </a:moveTo>
                <a:lnTo>
                  <a:pt x="1859154" y="800586"/>
                </a:lnTo>
                <a:lnTo>
                  <a:pt x="1866398" y="804871"/>
                </a:lnTo>
                <a:lnTo>
                  <a:pt x="1864067" y="811045"/>
                </a:lnTo>
                <a:lnTo>
                  <a:pt x="1859279" y="811989"/>
                </a:lnTo>
                <a:close/>
              </a:path>
              <a:path w="4197984" h="2640965">
                <a:moveTo>
                  <a:pt x="1824929" y="237938"/>
                </a:moveTo>
                <a:lnTo>
                  <a:pt x="1814369" y="236981"/>
                </a:lnTo>
                <a:lnTo>
                  <a:pt x="1817830" y="230836"/>
                </a:lnTo>
                <a:lnTo>
                  <a:pt x="1820074" y="223473"/>
                </a:lnTo>
                <a:lnTo>
                  <a:pt x="1824263" y="218057"/>
                </a:lnTo>
                <a:lnTo>
                  <a:pt x="1833559" y="217751"/>
                </a:lnTo>
                <a:lnTo>
                  <a:pt x="1834526" y="228319"/>
                </a:lnTo>
                <a:lnTo>
                  <a:pt x="1831649" y="235050"/>
                </a:lnTo>
                <a:lnTo>
                  <a:pt x="1824929" y="237938"/>
                </a:lnTo>
                <a:close/>
              </a:path>
              <a:path w="4197984" h="2640965">
                <a:moveTo>
                  <a:pt x="1817160" y="137568"/>
                </a:moveTo>
                <a:lnTo>
                  <a:pt x="1814367" y="128092"/>
                </a:lnTo>
                <a:lnTo>
                  <a:pt x="1825231" y="126164"/>
                </a:lnTo>
                <a:lnTo>
                  <a:pt x="1829610" y="117737"/>
                </a:lnTo>
                <a:lnTo>
                  <a:pt x="1834367" y="109683"/>
                </a:lnTo>
                <a:lnTo>
                  <a:pt x="1846365" y="108874"/>
                </a:lnTo>
                <a:lnTo>
                  <a:pt x="1845327" y="116319"/>
                </a:lnTo>
                <a:lnTo>
                  <a:pt x="1847785" y="120276"/>
                </a:lnTo>
                <a:lnTo>
                  <a:pt x="1852766" y="121685"/>
                </a:lnTo>
                <a:lnTo>
                  <a:pt x="1841429" y="126396"/>
                </a:lnTo>
                <a:lnTo>
                  <a:pt x="1827870" y="134346"/>
                </a:lnTo>
                <a:lnTo>
                  <a:pt x="1817160" y="137568"/>
                </a:lnTo>
                <a:close/>
              </a:path>
              <a:path w="4197984" h="2640965">
                <a:moveTo>
                  <a:pt x="1820875" y="312422"/>
                </a:moveTo>
                <a:lnTo>
                  <a:pt x="1820754" y="301018"/>
                </a:lnTo>
                <a:lnTo>
                  <a:pt x="1827986" y="305304"/>
                </a:lnTo>
                <a:lnTo>
                  <a:pt x="1825656" y="311478"/>
                </a:lnTo>
                <a:lnTo>
                  <a:pt x="1820875" y="312422"/>
                </a:lnTo>
                <a:close/>
              </a:path>
              <a:path w="4197984" h="2640965">
                <a:moveTo>
                  <a:pt x="1711915" y="224170"/>
                </a:moveTo>
                <a:lnTo>
                  <a:pt x="1699110" y="224170"/>
                </a:lnTo>
                <a:lnTo>
                  <a:pt x="1699417" y="209251"/>
                </a:lnTo>
                <a:lnTo>
                  <a:pt x="1699483" y="206019"/>
                </a:lnTo>
                <a:lnTo>
                  <a:pt x="1707885" y="202123"/>
                </a:lnTo>
                <a:lnTo>
                  <a:pt x="1715101" y="209251"/>
                </a:lnTo>
                <a:lnTo>
                  <a:pt x="1711915" y="224170"/>
                </a:lnTo>
                <a:close/>
              </a:path>
              <a:path w="4197984" h="2640965">
                <a:moveTo>
                  <a:pt x="1692840" y="248375"/>
                </a:moveTo>
                <a:lnTo>
                  <a:pt x="1692725" y="236980"/>
                </a:lnTo>
                <a:lnTo>
                  <a:pt x="1699960" y="241256"/>
                </a:lnTo>
                <a:lnTo>
                  <a:pt x="1697625" y="247428"/>
                </a:lnTo>
                <a:lnTo>
                  <a:pt x="1692840" y="248375"/>
                </a:lnTo>
                <a:close/>
              </a:path>
              <a:path w="4197984" h="2640965">
                <a:moveTo>
                  <a:pt x="1654308" y="858236"/>
                </a:moveTo>
                <a:lnTo>
                  <a:pt x="1641518" y="858236"/>
                </a:lnTo>
                <a:lnTo>
                  <a:pt x="1641518" y="845425"/>
                </a:lnTo>
                <a:lnTo>
                  <a:pt x="1654308" y="845425"/>
                </a:lnTo>
                <a:lnTo>
                  <a:pt x="1654308" y="858236"/>
                </a:lnTo>
                <a:close/>
              </a:path>
              <a:path w="4197984" h="2640965">
                <a:moveTo>
                  <a:pt x="1654308" y="441920"/>
                </a:moveTo>
                <a:lnTo>
                  <a:pt x="1648792" y="431911"/>
                </a:lnTo>
                <a:lnTo>
                  <a:pt x="1655037" y="426552"/>
                </a:lnTo>
                <a:lnTo>
                  <a:pt x="1660917" y="428876"/>
                </a:lnTo>
                <a:lnTo>
                  <a:pt x="1654308" y="441920"/>
                </a:lnTo>
                <a:close/>
              </a:path>
              <a:path w="4197984" h="2640965">
                <a:moveTo>
                  <a:pt x="1641634" y="946494"/>
                </a:moveTo>
                <a:lnTo>
                  <a:pt x="1641518" y="935096"/>
                </a:lnTo>
                <a:lnTo>
                  <a:pt x="1648749" y="939380"/>
                </a:lnTo>
                <a:lnTo>
                  <a:pt x="1646416" y="945550"/>
                </a:lnTo>
                <a:lnTo>
                  <a:pt x="1641634" y="946494"/>
                </a:lnTo>
                <a:close/>
              </a:path>
              <a:path w="4197984" h="2640965">
                <a:moveTo>
                  <a:pt x="1649683" y="178688"/>
                </a:moveTo>
                <a:lnTo>
                  <a:pt x="1654308" y="172927"/>
                </a:lnTo>
                <a:lnTo>
                  <a:pt x="1660075" y="168291"/>
                </a:lnTo>
                <a:lnTo>
                  <a:pt x="1655069" y="173677"/>
                </a:lnTo>
                <a:lnTo>
                  <a:pt x="1649683" y="178688"/>
                </a:lnTo>
                <a:close/>
              </a:path>
              <a:path w="4197984" h="2640965">
                <a:moveTo>
                  <a:pt x="1712038" y="1068198"/>
                </a:moveTo>
                <a:lnTo>
                  <a:pt x="1711915" y="1056797"/>
                </a:lnTo>
                <a:lnTo>
                  <a:pt x="1719153" y="1061076"/>
                </a:lnTo>
                <a:lnTo>
                  <a:pt x="1716822" y="1067250"/>
                </a:lnTo>
                <a:lnTo>
                  <a:pt x="1712038" y="1068198"/>
                </a:lnTo>
                <a:close/>
              </a:path>
              <a:path w="4197984" h="2640965">
                <a:moveTo>
                  <a:pt x="1654430" y="1061781"/>
                </a:moveTo>
                <a:lnTo>
                  <a:pt x="1654308" y="1050363"/>
                </a:lnTo>
                <a:lnTo>
                  <a:pt x="1661541" y="1054658"/>
                </a:lnTo>
                <a:lnTo>
                  <a:pt x="1659211" y="1060839"/>
                </a:lnTo>
                <a:lnTo>
                  <a:pt x="1654430" y="1061781"/>
                </a:lnTo>
                <a:close/>
              </a:path>
              <a:path w="4197984" h="2640965">
                <a:moveTo>
                  <a:pt x="1680033" y="472547"/>
                </a:moveTo>
                <a:lnTo>
                  <a:pt x="1679919" y="461136"/>
                </a:lnTo>
                <a:lnTo>
                  <a:pt x="1687148" y="465429"/>
                </a:lnTo>
                <a:lnTo>
                  <a:pt x="1684814" y="471606"/>
                </a:lnTo>
                <a:lnTo>
                  <a:pt x="1680033" y="472547"/>
                </a:lnTo>
                <a:close/>
              </a:path>
              <a:path w="4197984" h="2640965">
                <a:moveTo>
                  <a:pt x="1635232" y="1016947"/>
                </a:moveTo>
                <a:lnTo>
                  <a:pt x="1635116" y="1005543"/>
                </a:lnTo>
                <a:lnTo>
                  <a:pt x="1642336" y="1009833"/>
                </a:lnTo>
                <a:lnTo>
                  <a:pt x="1640007" y="1016006"/>
                </a:lnTo>
                <a:lnTo>
                  <a:pt x="1635232" y="1016947"/>
                </a:lnTo>
                <a:close/>
              </a:path>
              <a:path w="4197984" h="2640965">
                <a:moveTo>
                  <a:pt x="1646510" y="1271219"/>
                </a:moveTo>
                <a:lnTo>
                  <a:pt x="1640368" y="1269777"/>
                </a:lnTo>
                <a:lnTo>
                  <a:pt x="1647922" y="1261739"/>
                </a:lnTo>
                <a:lnTo>
                  <a:pt x="1653357" y="1267922"/>
                </a:lnTo>
                <a:lnTo>
                  <a:pt x="1646510" y="1271219"/>
                </a:lnTo>
                <a:close/>
              </a:path>
              <a:path w="4197984" h="2640965">
                <a:moveTo>
                  <a:pt x="1639867" y="21799"/>
                </a:moveTo>
                <a:lnTo>
                  <a:pt x="1634925" y="21799"/>
                </a:lnTo>
                <a:lnTo>
                  <a:pt x="1635017" y="14372"/>
                </a:lnTo>
                <a:lnTo>
                  <a:pt x="1635116" y="6404"/>
                </a:lnTo>
                <a:lnTo>
                  <a:pt x="1642344" y="14372"/>
                </a:lnTo>
                <a:lnTo>
                  <a:pt x="1639867" y="21799"/>
                </a:lnTo>
                <a:close/>
              </a:path>
              <a:path w="4197984" h="2640965">
                <a:moveTo>
                  <a:pt x="1684670" y="502160"/>
                </a:moveTo>
                <a:lnTo>
                  <a:pt x="1679727" y="502160"/>
                </a:lnTo>
                <a:lnTo>
                  <a:pt x="1679820" y="494733"/>
                </a:lnTo>
                <a:lnTo>
                  <a:pt x="1679919" y="486758"/>
                </a:lnTo>
                <a:lnTo>
                  <a:pt x="1687146" y="494733"/>
                </a:lnTo>
                <a:lnTo>
                  <a:pt x="1684670" y="502160"/>
                </a:lnTo>
                <a:close/>
              </a:path>
              <a:path w="4197984" h="2640965">
                <a:moveTo>
                  <a:pt x="1660712" y="839019"/>
                </a:moveTo>
                <a:lnTo>
                  <a:pt x="1654358" y="828163"/>
                </a:lnTo>
                <a:lnTo>
                  <a:pt x="1659517" y="821715"/>
                </a:lnTo>
                <a:lnTo>
                  <a:pt x="1665274" y="823919"/>
                </a:lnTo>
                <a:lnTo>
                  <a:pt x="1660712" y="839019"/>
                </a:lnTo>
                <a:close/>
              </a:path>
              <a:path w="4197984" h="2640965">
                <a:moveTo>
                  <a:pt x="1686321" y="531593"/>
                </a:moveTo>
                <a:lnTo>
                  <a:pt x="1673515" y="531593"/>
                </a:lnTo>
                <a:lnTo>
                  <a:pt x="1673515" y="518784"/>
                </a:lnTo>
                <a:lnTo>
                  <a:pt x="1686321" y="518784"/>
                </a:lnTo>
                <a:lnTo>
                  <a:pt x="1686321" y="531593"/>
                </a:lnTo>
                <a:close/>
              </a:path>
              <a:path w="4197984" h="2640965">
                <a:moveTo>
                  <a:pt x="1673515" y="1191281"/>
                </a:moveTo>
                <a:lnTo>
                  <a:pt x="1660712" y="1191281"/>
                </a:lnTo>
                <a:lnTo>
                  <a:pt x="1660712" y="1178469"/>
                </a:lnTo>
                <a:lnTo>
                  <a:pt x="1673515" y="1178469"/>
                </a:lnTo>
                <a:lnTo>
                  <a:pt x="1673515" y="1191281"/>
                </a:lnTo>
                <a:close/>
              </a:path>
              <a:path w="4197984" h="2640965">
                <a:moveTo>
                  <a:pt x="1649328" y="284876"/>
                </a:moveTo>
                <a:lnTo>
                  <a:pt x="1642480" y="281578"/>
                </a:lnTo>
                <a:lnTo>
                  <a:pt x="1647922" y="275397"/>
                </a:lnTo>
                <a:lnTo>
                  <a:pt x="1655472" y="283434"/>
                </a:lnTo>
                <a:lnTo>
                  <a:pt x="1649328" y="284876"/>
                </a:lnTo>
                <a:close/>
              </a:path>
              <a:path w="4197984" h="2640965">
                <a:moveTo>
                  <a:pt x="1673636" y="1100215"/>
                </a:moveTo>
                <a:lnTo>
                  <a:pt x="1673514" y="1088809"/>
                </a:lnTo>
                <a:lnTo>
                  <a:pt x="1680747" y="1093101"/>
                </a:lnTo>
                <a:lnTo>
                  <a:pt x="1678417" y="1099274"/>
                </a:lnTo>
                <a:lnTo>
                  <a:pt x="1673636" y="1100215"/>
                </a:lnTo>
                <a:close/>
              </a:path>
              <a:path w="4197984" h="2640965">
                <a:moveTo>
                  <a:pt x="1673636" y="792776"/>
                </a:moveTo>
                <a:lnTo>
                  <a:pt x="1673514" y="781370"/>
                </a:lnTo>
                <a:lnTo>
                  <a:pt x="1680747" y="785661"/>
                </a:lnTo>
                <a:lnTo>
                  <a:pt x="1678417" y="791835"/>
                </a:lnTo>
                <a:lnTo>
                  <a:pt x="1673636" y="792776"/>
                </a:lnTo>
                <a:close/>
              </a:path>
              <a:path w="4197984" h="2640965">
                <a:moveTo>
                  <a:pt x="1667112" y="947893"/>
                </a:moveTo>
                <a:lnTo>
                  <a:pt x="1670713" y="943488"/>
                </a:lnTo>
                <a:lnTo>
                  <a:pt x="1677223" y="941996"/>
                </a:lnTo>
                <a:lnTo>
                  <a:pt x="1683480" y="940254"/>
                </a:lnTo>
                <a:lnTo>
                  <a:pt x="1686319" y="935098"/>
                </a:lnTo>
                <a:lnTo>
                  <a:pt x="1691255" y="939011"/>
                </a:lnTo>
                <a:lnTo>
                  <a:pt x="1691168" y="940254"/>
                </a:lnTo>
                <a:lnTo>
                  <a:pt x="1691046" y="941996"/>
                </a:lnTo>
                <a:lnTo>
                  <a:pt x="1690942" y="943488"/>
                </a:lnTo>
                <a:lnTo>
                  <a:pt x="1688887" y="947626"/>
                </a:lnTo>
                <a:lnTo>
                  <a:pt x="1675914" y="947626"/>
                </a:lnTo>
                <a:lnTo>
                  <a:pt x="1667112" y="947893"/>
                </a:lnTo>
                <a:close/>
              </a:path>
              <a:path w="4197984" h="2640965">
                <a:moveTo>
                  <a:pt x="1686319" y="954301"/>
                </a:moveTo>
                <a:lnTo>
                  <a:pt x="1681162" y="950902"/>
                </a:lnTo>
                <a:lnTo>
                  <a:pt x="1675914" y="947626"/>
                </a:lnTo>
                <a:lnTo>
                  <a:pt x="1688887" y="947626"/>
                </a:lnTo>
                <a:lnTo>
                  <a:pt x="1688303" y="948769"/>
                </a:lnTo>
                <a:lnTo>
                  <a:pt x="1686319" y="954301"/>
                </a:lnTo>
                <a:close/>
              </a:path>
              <a:path w="4197984" h="2640965">
                <a:moveTo>
                  <a:pt x="1725049" y="140899"/>
                </a:moveTo>
                <a:lnTo>
                  <a:pt x="1699110" y="140899"/>
                </a:lnTo>
                <a:lnTo>
                  <a:pt x="1708424" y="140596"/>
                </a:lnTo>
                <a:lnTo>
                  <a:pt x="1712623" y="135186"/>
                </a:lnTo>
                <a:lnTo>
                  <a:pt x="1714870" y="127828"/>
                </a:lnTo>
                <a:lnTo>
                  <a:pt x="1718330" y="121685"/>
                </a:lnTo>
                <a:lnTo>
                  <a:pt x="1724773" y="126445"/>
                </a:lnTo>
                <a:lnTo>
                  <a:pt x="1725235" y="133620"/>
                </a:lnTo>
                <a:lnTo>
                  <a:pt x="1725335" y="135186"/>
                </a:lnTo>
                <a:lnTo>
                  <a:pt x="1725414" y="137340"/>
                </a:lnTo>
                <a:lnTo>
                  <a:pt x="1725080" y="140596"/>
                </a:lnTo>
                <a:lnTo>
                  <a:pt x="1725049" y="140899"/>
                </a:lnTo>
                <a:close/>
              </a:path>
              <a:path w="4197984" h="2640965">
                <a:moveTo>
                  <a:pt x="1724733" y="160115"/>
                </a:moveTo>
                <a:lnTo>
                  <a:pt x="1715577" y="156467"/>
                </a:lnTo>
                <a:lnTo>
                  <a:pt x="1706572" y="152665"/>
                </a:lnTo>
                <a:lnTo>
                  <a:pt x="1698646" y="147785"/>
                </a:lnTo>
                <a:lnTo>
                  <a:pt x="1692723" y="140899"/>
                </a:lnTo>
                <a:lnTo>
                  <a:pt x="1693938" y="133620"/>
                </a:lnTo>
                <a:lnTo>
                  <a:pt x="1699171" y="137340"/>
                </a:lnTo>
                <a:lnTo>
                  <a:pt x="1699110" y="140899"/>
                </a:lnTo>
                <a:lnTo>
                  <a:pt x="1725049" y="140899"/>
                </a:lnTo>
                <a:lnTo>
                  <a:pt x="1724170" y="149476"/>
                </a:lnTo>
                <a:lnTo>
                  <a:pt x="1724733" y="160115"/>
                </a:lnTo>
                <a:close/>
              </a:path>
              <a:path w="4197984" h="2640965">
                <a:moveTo>
                  <a:pt x="2800890" y="2105901"/>
                </a:moveTo>
                <a:lnTo>
                  <a:pt x="2794603" y="2104313"/>
                </a:lnTo>
                <a:lnTo>
                  <a:pt x="2800234" y="2094352"/>
                </a:lnTo>
                <a:lnTo>
                  <a:pt x="2806850" y="2101715"/>
                </a:lnTo>
                <a:lnTo>
                  <a:pt x="2800890" y="2105901"/>
                </a:lnTo>
                <a:close/>
              </a:path>
              <a:path w="4197984" h="2640965">
                <a:moveTo>
                  <a:pt x="1775967" y="70457"/>
                </a:moveTo>
                <a:lnTo>
                  <a:pt x="1769686" y="65868"/>
                </a:lnTo>
                <a:lnTo>
                  <a:pt x="1768230" y="54560"/>
                </a:lnTo>
                <a:lnTo>
                  <a:pt x="1772240" y="44791"/>
                </a:lnTo>
                <a:lnTo>
                  <a:pt x="1782355" y="44791"/>
                </a:lnTo>
                <a:lnTo>
                  <a:pt x="1782776" y="53256"/>
                </a:lnTo>
                <a:lnTo>
                  <a:pt x="1780918" y="59408"/>
                </a:lnTo>
                <a:lnTo>
                  <a:pt x="1778183" y="64676"/>
                </a:lnTo>
                <a:lnTo>
                  <a:pt x="1775967" y="70457"/>
                </a:lnTo>
                <a:close/>
              </a:path>
              <a:path w="4197984" h="2640965">
                <a:moveTo>
                  <a:pt x="1775967" y="121685"/>
                </a:moveTo>
                <a:lnTo>
                  <a:pt x="1769515" y="103218"/>
                </a:lnTo>
                <a:lnTo>
                  <a:pt x="1776556" y="95959"/>
                </a:lnTo>
                <a:lnTo>
                  <a:pt x="1783303" y="101563"/>
                </a:lnTo>
                <a:lnTo>
                  <a:pt x="1775967" y="121685"/>
                </a:lnTo>
                <a:close/>
              </a:path>
              <a:path w="4197984" h="2640965">
                <a:moveTo>
                  <a:pt x="1712038" y="1151452"/>
                </a:moveTo>
                <a:lnTo>
                  <a:pt x="1711915" y="1140051"/>
                </a:lnTo>
                <a:lnTo>
                  <a:pt x="1719153" y="1144330"/>
                </a:lnTo>
                <a:lnTo>
                  <a:pt x="1716822" y="1150504"/>
                </a:lnTo>
                <a:lnTo>
                  <a:pt x="1712038" y="1151452"/>
                </a:lnTo>
                <a:close/>
              </a:path>
              <a:path w="4197984" h="2640965">
                <a:moveTo>
                  <a:pt x="1728241" y="1012432"/>
                </a:moveTo>
                <a:lnTo>
                  <a:pt x="1722483" y="1007800"/>
                </a:lnTo>
                <a:lnTo>
                  <a:pt x="1717850" y="1002040"/>
                </a:lnTo>
                <a:lnTo>
                  <a:pt x="1724734" y="1005543"/>
                </a:lnTo>
                <a:lnTo>
                  <a:pt x="1728241" y="1012432"/>
                </a:lnTo>
                <a:close/>
              </a:path>
              <a:path w="4197984" h="2640965">
                <a:moveTo>
                  <a:pt x="1731245" y="645473"/>
                </a:moveTo>
                <a:lnTo>
                  <a:pt x="1731137" y="634078"/>
                </a:lnTo>
                <a:lnTo>
                  <a:pt x="1738364" y="638354"/>
                </a:lnTo>
                <a:lnTo>
                  <a:pt x="1736027" y="644525"/>
                </a:lnTo>
                <a:lnTo>
                  <a:pt x="1731245" y="645473"/>
                </a:lnTo>
                <a:close/>
              </a:path>
              <a:path w="4197984" h="2640965">
                <a:moveTo>
                  <a:pt x="1745347" y="438598"/>
                </a:moveTo>
                <a:lnTo>
                  <a:pt x="1738499" y="435303"/>
                </a:lnTo>
                <a:lnTo>
                  <a:pt x="1743942" y="429123"/>
                </a:lnTo>
                <a:lnTo>
                  <a:pt x="1751492" y="437155"/>
                </a:lnTo>
                <a:lnTo>
                  <a:pt x="1745347" y="438598"/>
                </a:lnTo>
                <a:close/>
              </a:path>
              <a:path w="4197984" h="2640965">
                <a:moveTo>
                  <a:pt x="1788118" y="339451"/>
                </a:moveTo>
                <a:lnTo>
                  <a:pt x="1782356" y="339451"/>
                </a:lnTo>
                <a:lnTo>
                  <a:pt x="1782356" y="326640"/>
                </a:lnTo>
                <a:lnTo>
                  <a:pt x="1789793" y="333881"/>
                </a:lnTo>
                <a:lnTo>
                  <a:pt x="1788118" y="339451"/>
                </a:lnTo>
                <a:close/>
              </a:path>
              <a:path w="4197984" h="2640965">
                <a:moveTo>
                  <a:pt x="1743947" y="358666"/>
                </a:moveTo>
                <a:lnTo>
                  <a:pt x="1749270" y="346659"/>
                </a:lnTo>
                <a:lnTo>
                  <a:pt x="1759171" y="337866"/>
                </a:lnTo>
                <a:lnTo>
                  <a:pt x="1771061" y="334670"/>
                </a:lnTo>
                <a:lnTo>
                  <a:pt x="1782356" y="339451"/>
                </a:lnTo>
                <a:lnTo>
                  <a:pt x="1788118" y="339451"/>
                </a:lnTo>
                <a:lnTo>
                  <a:pt x="1787127" y="342747"/>
                </a:lnTo>
                <a:lnTo>
                  <a:pt x="1781987" y="349565"/>
                </a:lnTo>
                <a:lnTo>
                  <a:pt x="1768644" y="349565"/>
                </a:lnTo>
                <a:lnTo>
                  <a:pt x="1763373" y="350231"/>
                </a:lnTo>
                <a:lnTo>
                  <a:pt x="1756393" y="355115"/>
                </a:lnTo>
                <a:lnTo>
                  <a:pt x="1743947" y="358666"/>
                </a:lnTo>
                <a:close/>
              </a:path>
              <a:path w="4197984" h="2640965">
                <a:moveTo>
                  <a:pt x="1775967" y="358666"/>
                </a:moveTo>
                <a:lnTo>
                  <a:pt x="1768644" y="349565"/>
                </a:lnTo>
                <a:lnTo>
                  <a:pt x="1781987" y="349565"/>
                </a:lnTo>
                <a:lnTo>
                  <a:pt x="1780478" y="351566"/>
                </a:lnTo>
                <a:lnTo>
                  <a:pt x="1775967" y="358666"/>
                </a:lnTo>
                <a:close/>
              </a:path>
              <a:path w="4197984" h="2640965">
                <a:moveTo>
                  <a:pt x="1782356" y="435530"/>
                </a:moveTo>
                <a:lnTo>
                  <a:pt x="1770526" y="434128"/>
                </a:lnTo>
                <a:lnTo>
                  <a:pt x="1764695" y="427410"/>
                </a:lnTo>
                <a:lnTo>
                  <a:pt x="1764497" y="418342"/>
                </a:lnTo>
                <a:lnTo>
                  <a:pt x="1769566" y="409892"/>
                </a:lnTo>
                <a:lnTo>
                  <a:pt x="1776568" y="412501"/>
                </a:lnTo>
                <a:lnTo>
                  <a:pt x="1780858" y="417818"/>
                </a:lnTo>
                <a:lnTo>
                  <a:pt x="1782698" y="425581"/>
                </a:lnTo>
                <a:lnTo>
                  <a:pt x="1782404" y="434128"/>
                </a:lnTo>
                <a:lnTo>
                  <a:pt x="1782356" y="435530"/>
                </a:lnTo>
                <a:close/>
              </a:path>
              <a:path w="4197984" h="2640965">
                <a:moveTo>
                  <a:pt x="1782356" y="397096"/>
                </a:moveTo>
                <a:lnTo>
                  <a:pt x="1782356" y="377865"/>
                </a:lnTo>
                <a:lnTo>
                  <a:pt x="1795162" y="377865"/>
                </a:lnTo>
                <a:lnTo>
                  <a:pt x="1795689" y="386411"/>
                </a:lnTo>
                <a:lnTo>
                  <a:pt x="1793882" y="392614"/>
                </a:lnTo>
                <a:lnTo>
                  <a:pt x="1789512" y="396250"/>
                </a:lnTo>
                <a:lnTo>
                  <a:pt x="1782356" y="397096"/>
                </a:lnTo>
                <a:close/>
              </a:path>
              <a:path w="4197984" h="2640965">
                <a:moveTo>
                  <a:pt x="2614706" y="959299"/>
                </a:moveTo>
                <a:lnTo>
                  <a:pt x="2614597" y="947893"/>
                </a:lnTo>
                <a:lnTo>
                  <a:pt x="2621824" y="952185"/>
                </a:lnTo>
                <a:lnTo>
                  <a:pt x="2619488" y="958358"/>
                </a:lnTo>
                <a:lnTo>
                  <a:pt x="2614706" y="959299"/>
                </a:lnTo>
                <a:close/>
              </a:path>
              <a:path w="4197984" h="2640965">
                <a:moveTo>
                  <a:pt x="2620998" y="172927"/>
                </a:moveTo>
                <a:lnTo>
                  <a:pt x="2616593" y="169326"/>
                </a:lnTo>
                <a:lnTo>
                  <a:pt x="2615097" y="162813"/>
                </a:lnTo>
                <a:lnTo>
                  <a:pt x="2613351" y="156553"/>
                </a:lnTo>
                <a:lnTo>
                  <a:pt x="2608195" y="153711"/>
                </a:lnTo>
                <a:lnTo>
                  <a:pt x="2612110" y="148096"/>
                </a:lnTo>
                <a:lnTo>
                  <a:pt x="2617670" y="152393"/>
                </a:lnTo>
                <a:lnTo>
                  <a:pt x="2621693" y="162153"/>
                </a:lnTo>
                <a:lnTo>
                  <a:pt x="2620998" y="172927"/>
                </a:lnTo>
                <a:close/>
              </a:path>
              <a:path w="4197984" h="2640965">
                <a:moveTo>
                  <a:pt x="2614706" y="735147"/>
                </a:moveTo>
                <a:lnTo>
                  <a:pt x="2614597" y="723739"/>
                </a:lnTo>
                <a:lnTo>
                  <a:pt x="2621824" y="728025"/>
                </a:lnTo>
                <a:lnTo>
                  <a:pt x="2619488" y="734202"/>
                </a:lnTo>
                <a:lnTo>
                  <a:pt x="2614706" y="735147"/>
                </a:lnTo>
                <a:close/>
              </a:path>
              <a:path w="4197984" h="2640965">
                <a:moveTo>
                  <a:pt x="2641589" y="425785"/>
                </a:moveTo>
                <a:lnTo>
                  <a:pt x="2634738" y="422484"/>
                </a:lnTo>
                <a:lnTo>
                  <a:pt x="2640178" y="416299"/>
                </a:lnTo>
                <a:lnTo>
                  <a:pt x="2647734" y="424344"/>
                </a:lnTo>
                <a:lnTo>
                  <a:pt x="2641589" y="425785"/>
                </a:lnTo>
                <a:close/>
              </a:path>
              <a:path w="4197984" h="2640965">
                <a:moveTo>
                  <a:pt x="2646581" y="12796"/>
                </a:moveTo>
                <a:lnTo>
                  <a:pt x="2638549" y="9634"/>
                </a:lnTo>
                <a:lnTo>
                  <a:pt x="2634592" y="2399"/>
                </a:lnTo>
                <a:lnTo>
                  <a:pt x="2634323" y="71"/>
                </a:lnTo>
                <a:lnTo>
                  <a:pt x="2645542" y="71"/>
                </a:lnTo>
                <a:lnTo>
                  <a:pt x="2646581" y="12796"/>
                </a:lnTo>
                <a:close/>
              </a:path>
              <a:path w="4197984" h="2640965">
                <a:moveTo>
                  <a:pt x="2652983" y="301018"/>
                </a:moveTo>
                <a:lnTo>
                  <a:pt x="2645981" y="298419"/>
                </a:lnTo>
                <a:lnTo>
                  <a:pt x="2641690" y="293107"/>
                </a:lnTo>
                <a:lnTo>
                  <a:pt x="2639844" y="285345"/>
                </a:lnTo>
                <a:lnTo>
                  <a:pt x="2640091" y="277999"/>
                </a:lnTo>
                <a:lnTo>
                  <a:pt x="2640178" y="275397"/>
                </a:lnTo>
                <a:lnTo>
                  <a:pt x="2647184" y="277999"/>
                </a:lnTo>
                <a:lnTo>
                  <a:pt x="2651481" y="283315"/>
                </a:lnTo>
                <a:lnTo>
                  <a:pt x="2653328" y="291077"/>
                </a:lnTo>
                <a:lnTo>
                  <a:pt x="2653074" y="298419"/>
                </a:lnTo>
                <a:lnTo>
                  <a:pt x="2652983" y="301018"/>
                </a:lnTo>
                <a:close/>
              </a:path>
              <a:path w="4197984" h="2640965">
                <a:moveTo>
                  <a:pt x="2633909" y="261187"/>
                </a:moveTo>
                <a:lnTo>
                  <a:pt x="2633804" y="249776"/>
                </a:lnTo>
                <a:lnTo>
                  <a:pt x="2641020" y="254068"/>
                </a:lnTo>
                <a:lnTo>
                  <a:pt x="2638684" y="260245"/>
                </a:lnTo>
                <a:lnTo>
                  <a:pt x="2633909" y="261187"/>
                </a:lnTo>
                <a:close/>
              </a:path>
              <a:path w="4197984" h="2640965">
                <a:moveTo>
                  <a:pt x="2665785" y="749359"/>
                </a:moveTo>
                <a:lnTo>
                  <a:pt x="2671667" y="739069"/>
                </a:lnTo>
                <a:lnTo>
                  <a:pt x="2670310" y="728826"/>
                </a:lnTo>
                <a:lnTo>
                  <a:pt x="2668292" y="719240"/>
                </a:lnTo>
                <a:lnTo>
                  <a:pt x="2672189" y="710927"/>
                </a:lnTo>
                <a:lnTo>
                  <a:pt x="2679633" y="721170"/>
                </a:lnTo>
                <a:lnTo>
                  <a:pt x="2682703" y="733747"/>
                </a:lnTo>
                <a:lnTo>
                  <a:pt x="2678916" y="744522"/>
                </a:lnTo>
                <a:lnTo>
                  <a:pt x="2665785" y="749359"/>
                </a:lnTo>
                <a:close/>
              </a:path>
              <a:path w="4197984" h="2640965">
                <a:moveTo>
                  <a:pt x="2678729" y="306024"/>
                </a:moveTo>
                <a:lnTo>
                  <a:pt x="2678621" y="294612"/>
                </a:lnTo>
                <a:lnTo>
                  <a:pt x="2685848" y="298906"/>
                </a:lnTo>
                <a:lnTo>
                  <a:pt x="2683511" y="305083"/>
                </a:lnTo>
                <a:lnTo>
                  <a:pt x="2678729" y="306024"/>
                </a:lnTo>
                <a:close/>
              </a:path>
              <a:path w="4197984" h="2640965">
                <a:moveTo>
                  <a:pt x="2633909" y="671097"/>
                </a:moveTo>
                <a:lnTo>
                  <a:pt x="2633804" y="659684"/>
                </a:lnTo>
                <a:lnTo>
                  <a:pt x="2641020" y="663978"/>
                </a:lnTo>
                <a:lnTo>
                  <a:pt x="2638684" y="670155"/>
                </a:lnTo>
                <a:lnTo>
                  <a:pt x="2633909" y="671097"/>
                </a:lnTo>
                <a:close/>
              </a:path>
              <a:path w="4197984" h="2640965">
                <a:moveTo>
                  <a:pt x="2537879" y="863234"/>
                </a:moveTo>
                <a:lnTo>
                  <a:pt x="2537771" y="851829"/>
                </a:lnTo>
                <a:lnTo>
                  <a:pt x="2544998" y="856120"/>
                </a:lnTo>
                <a:lnTo>
                  <a:pt x="2542661" y="862293"/>
                </a:lnTo>
                <a:lnTo>
                  <a:pt x="2537879" y="863234"/>
                </a:lnTo>
                <a:close/>
              </a:path>
              <a:path w="4197984" h="2640965">
                <a:moveTo>
                  <a:pt x="2518561" y="365073"/>
                </a:moveTo>
                <a:lnTo>
                  <a:pt x="2518671" y="356626"/>
                </a:lnTo>
                <a:lnTo>
                  <a:pt x="2523454" y="349364"/>
                </a:lnTo>
                <a:lnTo>
                  <a:pt x="2525790" y="343552"/>
                </a:lnTo>
                <a:lnTo>
                  <a:pt x="2518561" y="339450"/>
                </a:lnTo>
                <a:lnTo>
                  <a:pt x="2527235" y="336797"/>
                </a:lnTo>
                <a:lnTo>
                  <a:pt x="2534201" y="346896"/>
                </a:lnTo>
                <a:lnTo>
                  <a:pt x="2533347" y="359678"/>
                </a:lnTo>
                <a:lnTo>
                  <a:pt x="2518561" y="365073"/>
                </a:lnTo>
                <a:close/>
              </a:path>
              <a:path w="4197984" h="2640965">
                <a:moveTo>
                  <a:pt x="2531476" y="472547"/>
                </a:moveTo>
                <a:lnTo>
                  <a:pt x="2531367" y="461136"/>
                </a:lnTo>
                <a:lnTo>
                  <a:pt x="2538595" y="465429"/>
                </a:lnTo>
                <a:lnTo>
                  <a:pt x="2536259" y="471606"/>
                </a:lnTo>
                <a:lnTo>
                  <a:pt x="2531476" y="472547"/>
                </a:lnTo>
                <a:close/>
              </a:path>
              <a:path w="4197984" h="2640965">
                <a:moveTo>
                  <a:pt x="2537879" y="709519"/>
                </a:moveTo>
                <a:lnTo>
                  <a:pt x="2537771" y="698116"/>
                </a:lnTo>
                <a:lnTo>
                  <a:pt x="2544998" y="702401"/>
                </a:lnTo>
                <a:lnTo>
                  <a:pt x="2542661" y="708575"/>
                </a:lnTo>
                <a:lnTo>
                  <a:pt x="2537879" y="709519"/>
                </a:lnTo>
                <a:close/>
              </a:path>
              <a:path w="4197984" h="2640965">
                <a:moveTo>
                  <a:pt x="2465698" y="310007"/>
                </a:moveTo>
                <a:lnTo>
                  <a:pt x="2460756" y="310007"/>
                </a:lnTo>
                <a:lnTo>
                  <a:pt x="2460846" y="302580"/>
                </a:lnTo>
                <a:lnTo>
                  <a:pt x="2460942" y="294612"/>
                </a:lnTo>
                <a:lnTo>
                  <a:pt x="2468171" y="302580"/>
                </a:lnTo>
                <a:lnTo>
                  <a:pt x="2465698" y="310007"/>
                </a:lnTo>
                <a:close/>
              </a:path>
              <a:path w="4197984" h="2640965">
                <a:moveTo>
                  <a:pt x="2499339" y="845425"/>
                </a:moveTo>
                <a:lnTo>
                  <a:pt x="2499339" y="819816"/>
                </a:lnTo>
                <a:lnTo>
                  <a:pt x="2512954" y="822137"/>
                </a:lnTo>
                <a:lnTo>
                  <a:pt x="2516681" y="831464"/>
                </a:lnTo>
                <a:lnTo>
                  <a:pt x="2511737" y="841369"/>
                </a:lnTo>
                <a:lnTo>
                  <a:pt x="2499339" y="845425"/>
                </a:lnTo>
                <a:close/>
              </a:path>
              <a:path w="4197984" h="2640965">
                <a:moveTo>
                  <a:pt x="2614706" y="1004148"/>
                </a:moveTo>
                <a:lnTo>
                  <a:pt x="2614597" y="992746"/>
                </a:lnTo>
                <a:lnTo>
                  <a:pt x="2621824" y="997030"/>
                </a:lnTo>
                <a:lnTo>
                  <a:pt x="2619488" y="1003203"/>
                </a:lnTo>
                <a:lnTo>
                  <a:pt x="2614706" y="1004148"/>
                </a:lnTo>
                <a:close/>
              </a:path>
              <a:path w="4197984" h="2640965">
                <a:moveTo>
                  <a:pt x="2491179" y="646237"/>
                </a:moveTo>
                <a:lnTo>
                  <a:pt x="2485797" y="641226"/>
                </a:lnTo>
                <a:lnTo>
                  <a:pt x="2480792" y="635836"/>
                </a:lnTo>
                <a:lnTo>
                  <a:pt x="2486553" y="640470"/>
                </a:lnTo>
                <a:lnTo>
                  <a:pt x="2491179" y="646237"/>
                </a:lnTo>
                <a:close/>
              </a:path>
              <a:path w="4197984" h="2640965">
                <a:moveTo>
                  <a:pt x="2473861" y="274003"/>
                </a:moveTo>
                <a:lnTo>
                  <a:pt x="2473747" y="262600"/>
                </a:lnTo>
                <a:lnTo>
                  <a:pt x="2480976" y="266885"/>
                </a:lnTo>
                <a:lnTo>
                  <a:pt x="2478642" y="273059"/>
                </a:lnTo>
                <a:lnTo>
                  <a:pt x="2473861" y="274003"/>
                </a:lnTo>
                <a:close/>
              </a:path>
              <a:path w="4197984" h="2640965">
                <a:moveTo>
                  <a:pt x="2493059" y="395690"/>
                </a:moveTo>
                <a:lnTo>
                  <a:pt x="2492938" y="384289"/>
                </a:lnTo>
                <a:lnTo>
                  <a:pt x="2500170" y="388572"/>
                </a:lnTo>
                <a:lnTo>
                  <a:pt x="2497840" y="394745"/>
                </a:lnTo>
                <a:lnTo>
                  <a:pt x="2493059" y="395690"/>
                </a:lnTo>
                <a:close/>
              </a:path>
              <a:path w="4197984" h="2640965">
                <a:moveTo>
                  <a:pt x="2595494" y="331640"/>
                </a:moveTo>
                <a:lnTo>
                  <a:pt x="2595390" y="320235"/>
                </a:lnTo>
                <a:lnTo>
                  <a:pt x="2602606" y="324526"/>
                </a:lnTo>
                <a:lnTo>
                  <a:pt x="2600270" y="330699"/>
                </a:lnTo>
                <a:lnTo>
                  <a:pt x="2595494" y="331640"/>
                </a:lnTo>
                <a:close/>
              </a:path>
              <a:path w="4197984" h="2640965">
                <a:moveTo>
                  <a:pt x="2608303" y="376475"/>
                </a:moveTo>
                <a:lnTo>
                  <a:pt x="2608195" y="365073"/>
                </a:lnTo>
                <a:lnTo>
                  <a:pt x="2615422" y="369356"/>
                </a:lnTo>
                <a:lnTo>
                  <a:pt x="2613085" y="375530"/>
                </a:lnTo>
                <a:lnTo>
                  <a:pt x="2608303" y="376475"/>
                </a:lnTo>
                <a:close/>
              </a:path>
              <a:path w="4197984" h="2640965">
                <a:moveTo>
                  <a:pt x="2593619" y="454090"/>
                </a:moveTo>
                <a:lnTo>
                  <a:pt x="2588233" y="449083"/>
                </a:lnTo>
                <a:lnTo>
                  <a:pt x="2583225" y="443698"/>
                </a:lnTo>
                <a:lnTo>
                  <a:pt x="2588990" y="448327"/>
                </a:lnTo>
                <a:lnTo>
                  <a:pt x="2593619" y="454090"/>
                </a:lnTo>
                <a:close/>
              </a:path>
              <a:path w="4197984" h="2640965">
                <a:moveTo>
                  <a:pt x="2601901" y="1324386"/>
                </a:moveTo>
                <a:lnTo>
                  <a:pt x="2601791" y="1312982"/>
                </a:lnTo>
                <a:lnTo>
                  <a:pt x="2609020" y="1317271"/>
                </a:lnTo>
                <a:lnTo>
                  <a:pt x="2606684" y="1323444"/>
                </a:lnTo>
                <a:lnTo>
                  <a:pt x="2601901" y="1324386"/>
                </a:lnTo>
                <a:close/>
              </a:path>
              <a:path w="4197984" h="2640965">
                <a:moveTo>
                  <a:pt x="2608303" y="126686"/>
                </a:moveTo>
                <a:lnTo>
                  <a:pt x="2608195" y="115281"/>
                </a:lnTo>
                <a:lnTo>
                  <a:pt x="2615422" y="119571"/>
                </a:lnTo>
                <a:lnTo>
                  <a:pt x="2613085" y="125744"/>
                </a:lnTo>
                <a:lnTo>
                  <a:pt x="2608303" y="126686"/>
                </a:lnTo>
                <a:close/>
              </a:path>
              <a:path w="4197984" h="2640965">
                <a:moveTo>
                  <a:pt x="2601901" y="1183469"/>
                </a:moveTo>
                <a:lnTo>
                  <a:pt x="2601791" y="1172063"/>
                </a:lnTo>
                <a:lnTo>
                  <a:pt x="2609020" y="1176354"/>
                </a:lnTo>
                <a:lnTo>
                  <a:pt x="2606684" y="1182528"/>
                </a:lnTo>
                <a:lnTo>
                  <a:pt x="2601901" y="1183469"/>
                </a:lnTo>
                <a:close/>
              </a:path>
              <a:path w="4197984" h="2640965">
                <a:moveTo>
                  <a:pt x="2601793" y="1127228"/>
                </a:moveTo>
                <a:lnTo>
                  <a:pt x="2588990" y="1127228"/>
                </a:lnTo>
                <a:lnTo>
                  <a:pt x="2588990" y="1114416"/>
                </a:lnTo>
                <a:lnTo>
                  <a:pt x="2601793" y="1114416"/>
                </a:lnTo>
                <a:lnTo>
                  <a:pt x="2601793" y="1127228"/>
                </a:lnTo>
                <a:close/>
              </a:path>
              <a:path w="4197984" h="2640965">
                <a:moveTo>
                  <a:pt x="2588990" y="1050363"/>
                </a:moveTo>
                <a:lnTo>
                  <a:pt x="2583462" y="1040357"/>
                </a:lnTo>
                <a:lnTo>
                  <a:pt x="2589700" y="1035001"/>
                </a:lnTo>
                <a:lnTo>
                  <a:pt x="2595583" y="1037326"/>
                </a:lnTo>
                <a:lnTo>
                  <a:pt x="2588990" y="1050363"/>
                </a:lnTo>
                <a:close/>
              </a:path>
              <a:path w="4197984" h="2640965">
                <a:moveTo>
                  <a:pt x="2569767" y="531593"/>
                </a:moveTo>
                <a:lnTo>
                  <a:pt x="2573195" y="513881"/>
                </a:lnTo>
                <a:lnTo>
                  <a:pt x="2583099" y="516742"/>
                </a:lnTo>
                <a:lnTo>
                  <a:pt x="2586336" y="527029"/>
                </a:lnTo>
                <a:lnTo>
                  <a:pt x="2569767" y="531593"/>
                </a:lnTo>
                <a:close/>
              </a:path>
              <a:path w="4197984" h="2640965">
                <a:moveTo>
                  <a:pt x="2582571" y="333045"/>
                </a:moveTo>
                <a:lnTo>
                  <a:pt x="2568601" y="326304"/>
                </a:lnTo>
                <a:lnTo>
                  <a:pt x="2560402" y="313834"/>
                </a:lnTo>
                <a:lnTo>
                  <a:pt x="2561686" y="301362"/>
                </a:lnTo>
                <a:lnTo>
                  <a:pt x="2576170" y="294611"/>
                </a:lnTo>
                <a:lnTo>
                  <a:pt x="2573473" y="309530"/>
                </a:lnTo>
                <a:lnTo>
                  <a:pt x="2574236" y="316336"/>
                </a:lnTo>
                <a:lnTo>
                  <a:pt x="2577566" y="321888"/>
                </a:lnTo>
                <a:lnTo>
                  <a:pt x="2582571" y="333045"/>
                </a:lnTo>
                <a:close/>
              </a:path>
              <a:path w="4197984" h="2640965">
                <a:moveTo>
                  <a:pt x="2561707" y="213943"/>
                </a:moveTo>
                <a:lnTo>
                  <a:pt x="2556765" y="213943"/>
                </a:lnTo>
                <a:lnTo>
                  <a:pt x="2556860" y="206516"/>
                </a:lnTo>
                <a:lnTo>
                  <a:pt x="2556963" y="198550"/>
                </a:lnTo>
                <a:lnTo>
                  <a:pt x="2564188" y="206516"/>
                </a:lnTo>
                <a:lnTo>
                  <a:pt x="2561707" y="213943"/>
                </a:lnTo>
                <a:close/>
              </a:path>
              <a:path w="4197984" h="2640965">
                <a:moveTo>
                  <a:pt x="2576283" y="286800"/>
                </a:moveTo>
                <a:lnTo>
                  <a:pt x="2576170" y="275397"/>
                </a:lnTo>
                <a:lnTo>
                  <a:pt x="2583398" y="279682"/>
                </a:lnTo>
                <a:lnTo>
                  <a:pt x="2581065" y="285856"/>
                </a:lnTo>
                <a:lnTo>
                  <a:pt x="2576283" y="286800"/>
                </a:lnTo>
                <a:close/>
              </a:path>
              <a:path w="4197984" h="2640965">
                <a:moveTo>
                  <a:pt x="2505745" y="595646"/>
                </a:moveTo>
                <a:lnTo>
                  <a:pt x="2509209" y="589496"/>
                </a:lnTo>
                <a:lnTo>
                  <a:pt x="2511460" y="582134"/>
                </a:lnTo>
                <a:lnTo>
                  <a:pt x="2515659" y="576720"/>
                </a:lnTo>
                <a:lnTo>
                  <a:pt x="2524966" y="576415"/>
                </a:lnTo>
                <a:lnTo>
                  <a:pt x="2524415" y="585482"/>
                </a:lnTo>
                <a:lnTo>
                  <a:pt x="2521028" y="591708"/>
                </a:lnTo>
                <a:lnTo>
                  <a:pt x="2514805" y="595096"/>
                </a:lnTo>
                <a:lnTo>
                  <a:pt x="2505745" y="595646"/>
                </a:lnTo>
                <a:close/>
              </a:path>
              <a:path w="4197984" h="2640965">
                <a:moveTo>
                  <a:pt x="2576283" y="216351"/>
                </a:moveTo>
                <a:lnTo>
                  <a:pt x="2576170" y="204953"/>
                </a:lnTo>
                <a:lnTo>
                  <a:pt x="2583398" y="209236"/>
                </a:lnTo>
                <a:lnTo>
                  <a:pt x="2581065" y="215407"/>
                </a:lnTo>
                <a:lnTo>
                  <a:pt x="2576283" y="216351"/>
                </a:lnTo>
                <a:close/>
              </a:path>
              <a:path w="4197984" h="2640965">
                <a:moveTo>
                  <a:pt x="2512160" y="768573"/>
                </a:moveTo>
                <a:lnTo>
                  <a:pt x="2511548" y="756092"/>
                </a:lnTo>
                <a:lnTo>
                  <a:pt x="2511500" y="755101"/>
                </a:lnTo>
                <a:lnTo>
                  <a:pt x="2517078" y="747869"/>
                </a:lnTo>
                <a:lnTo>
                  <a:pt x="2524999" y="742984"/>
                </a:lnTo>
                <a:lnTo>
                  <a:pt x="2531367" y="736550"/>
                </a:lnTo>
                <a:lnTo>
                  <a:pt x="2534301" y="742352"/>
                </a:lnTo>
                <a:lnTo>
                  <a:pt x="2533291" y="755101"/>
                </a:lnTo>
                <a:lnTo>
                  <a:pt x="2533212" y="756092"/>
                </a:lnTo>
                <a:lnTo>
                  <a:pt x="2526399" y="768067"/>
                </a:lnTo>
                <a:lnTo>
                  <a:pt x="2512160" y="768573"/>
                </a:lnTo>
                <a:close/>
              </a:path>
              <a:path w="4197984" h="2640965">
                <a:moveTo>
                  <a:pt x="2576283" y="427710"/>
                </a:moveTo>
                <a:lnTo>
                  <a:pt x="2576170" y="416299"/>
                </a:lnTo>
                <a:lnTo>
                  <a:pt x="2583398" y="420591"/>
                </a:lnTo>
                <a:lnTo>
                  <a:pt x="2581065" y="426768"/>
                </a:lnTo>
                <a:lnTo>
                  <a:pt x="2576283" y="427710"/>
                </a:lnTo>
                <a:close/>
              </a:path>
              <a:path w="4197984" h="2640965">
                <a:moveTo>
                  <a:pt x="2519583" y="248772"/>
                </a:moveTo>
                <a:lnTo>
                  <a:pt x="2506878" y="243874"/>
                </a:lnTo>
                <a:lnTo>
                  <a:pt x="2495210" y="235528"/>
                </a:lnTo>
                <a:lnTo>
                  <a:pt x="2505743" y="236980"/>
                </a:lnTo>
                <a:lnTo>
                  <a:pt x="2506989" y="237423"/>
                </a:lnTo>
                <a:lnTo>
                  <a:pt x="2512439" y="237423"/>
                </a:lnTo>
                <a:lnTo>
                  <a:pt x="2519583" y="248772"/>
                </a:lnTo>
                <a:close/>
              </a:path>
              <a:path w="4197984" h="2640965">
                <a:moveTo>
                  <a:pt x="2512439" y="237423"/>
                </a:moveTo>
                <a:lnTo>
                  <a:pt x="2506989" y="237423"/>
                </a:lnTo>
                <a:lnTo>
                  <a:pt x="2511256" y="236075"/>
                </a:lnTo>
                <a:lnTo>
                  <a:pt x="2512160" y="236980"/>
                </a:lnTo>
                <a:lnTo>
                  <a:pt x="2512439" y="237423"/>
                </a:lnTo>
                <a:close/>
              </a:path>
              <a:path w="4197984" h="2640965">
                <a:moveTo>
                  <a:pt x="2792180" y="1847163"/>
                </a:moveTo>
                <a:lnTo>
                  <a:pt x="2787238" y="1847163"/>
                </a:lnTo>
                <a:lnTo>
                  <a:pt x="2787330" y="1839727"/>
                </a:lnTo>
                <a:lnTo>
                  <a:pt x="2787429" y="1831763"/>
                </a:lnTo>
                <a:lnTo>
                  <a:pt x="2794658" y="1839727"/>
                </a:lnTo>
                <a:lnTo>
                  <a:pt x="2792180" y="1847163"/>
                </a:lnTo>
                <a:close/>
              </a:path>
              <a:path w="4197984" h="2640965">
                <a:moveTo>
                  <a:pt x="2395524" y="15873"/>
                </a:moveTo>
                <a:lnTo>
                  <a:pt x="2389380" y="14433"/>
                </a:lnTo>
                <a:lnTo>
                  <a:pt x="2396917" y="6404"/>
                </a:lnTo>
                <a:lnTo>
                  <a:pt x="2402364" y="12578"/>
                </a:lnTo>
                <a:lnTo>
                  <a:pt x="2395524" y="15873"/>
                </a:lnTo>
                <a:close/>
              </a:path>
              <a:path w="4197984" h="2640965">
                <a:moveTo>
                  <a:pt x="2512160" y="70457"/>
                </a:moveTo>
                <a:lnTo>
                  <a:pt x="2500263" y="53815"/>
                </a:lnTo>
                <a:lnTo>
                  <a:pt x="2502934" y="45204"/>
                </a:lnTo>
                <a:lnTo>
                  <a:pt x="2510217" y="49219"/>
                </a:lnTo>
                <a:lnTo>
                  <a:pt x="2512160" y="70457"/>
                </a:lnTo>
                <a:close/>
              </a:path>
              <a:path w="4197984" h="2640965">
                <a:moveTo>
                  <a:pt x="2518671" y="81852"/>
                </a:moveTo>
                <a:lnTo>
                  <a:pt x="2518561" y="70457"/>
                </a:lnTo>
                <a:lnTo>
                  <a:pt x="2525790" y="74734"/>
                </a:lnTo>
                <a:lnTo>
                  <a:pt x="2523454" y="80905"/>
                </a:lnTo>
                <a:lnTo>
                  <a:pt x="2518671" y="81852"/>
                </a:lnTo>
                <a:close/>
              </a:path>
              <a:path w="4197984" h="2640965">
                <a:moveTo>
                  <a:pt x="2513923" y="165874"/>
                </a:moveTo>
                <a:lnTo>
                  <a:pt x="2518561" y="160115"/>
                </a:lnTo>
                <a:lnTo>
                  <a:pt x="2524318" y="155475"/>
                </a:lnTo>
                <a:lnTo>
                  <a:pt x="2519307" y="160861"/>
                </a:lnTo>
                <a:lnTo>
                  <a:pt x="2513923" y="165874"/>
                </a:lnTo>
                <a:close/>
              </a:path>
              <a:path w="4197984" h="2640965">
                <a:moveTo>
                  <a:pt x="2958641" y="213943"/>
                </a:moveTo>
                <a:lnTo>
                  <a:pt x="2953699" y="213943"/>
                </a:lnTo>
                <a:lnTo>
                  <a:pt x="2953791" y="206516"/>
                </a:lnTo>
                <a:lnTo>
                  <a:pt x="2953891" y="198550"/>
                </a:lnTo>
                <a:lnTo>
                  <a:pt x="2961118" y="206516"/>
                </a:lnTo>
                <a:lnTo>
                  <a:pt x="2958641" y="213943"/>
                </a:lnTo>
                <a:close/>
              </a:path>
              <a:path w="4197984" h="2640965">
                <a:moveTo>
                  <a:pt x="2953891" y="960704"/>
                </a:moveTo>
                <a:lnTo>
                  <a:pt x="2956409" y="950154"/>
                </a:lnTo>
                <a:lnTo>
                  <a:pt x="2957249" y="944692"/>
                </a:lnTo>
                <a:lnTo>
                  <a:pt x="2956409" y="939233"/>
                </a:lnTo>
                <a:lnTo>
                  <a:pt x="2953891" y="928692"/>
                </a:lnTo>
                <a:lnTo>
                  <a:pt x="2962310" y="928256"/>
                </a:lnTo>
                <a:lnTo>
                  <a:pt x="2968448" y="930109"/>
                </a:lnTo>
                <a:lnTo>
                  <a:pt x="2973702" y="932855"/>
                </a:lnTo>
                <a:lnTo>
                  <a:pt x="2979471" y="935096"/>
                </a:lnTo>
                <a:lnTo>
                  <a:pt x="2975108" y="943530"/>
                </a:lnTo>
                <a:lnTo>
                  <a:pt x="2971372" y="952593"/>
                </a:lnTo>
                <a:lnTo>
                  <a:pt x="2965291" y="959309"/>
                </a:lnTo>
                <a:lnTo>
                  <a:pt x="2953891" y="960704"/>
                </a:lnTo>
                <a:close/>
              </a:path>
              <a:path w="4197984" h="2640965">
                <a:moveTo>
                  <a:pt x="2922828" y="1256504"/>
                </a:moveTo>
                <a:lnTo>
                  <a:pt x="2922234" y="1252827"/>
                </a:lnTo>
                <a:lnTo>
                  <a:pt x="2921878" y="1248928"/>
                </a:lnTo>
                <a:lnTo>
                  <a:pt x="2921878" y="1236116"/>
                </a:lnTo>
                <a:lnTo>
                  <a:pt x="2928786" y="1240540"/>
                </a:lnTo>
                <a:lnTo>
                  <a:pt x="2944852" y="1240540"/>
                </a:lnTo>
                <a:lnTo>
                  <a:pt x="2943896" y="1242143"/>
                </a:lnTo>
                <a:lnTo>
                  <a:pt x="2936862" y="1244725"/>
                </a:lnTo>
                <a:lnTo>
                  <a:pt x="2930340" y="1247806"/>
                </a:lnTo>
                <a:lnTo>
                  <a:pt x="2928283" y="1255332"/>
                </a:lnTo>
                <a:lnTo>
                  <a:pt x="2922828" y="1256504"/>
                </a:lnTo>
                <a:close/>
              </a:path>
              <a:path w="4197984" h="2640965">
                <a:moveTo>
                  <a:pt x="2944852" y="1240540"/>
                </a:moveTo>
                <a:lnTo>
                  <a:pt x="2928786" y="1240540"/>
                </a:lnTo>
                <a:lnTo>
                  <a:pt x="2932895" y="1239904"/>
                </a:lnTo>
                <a:lnTo>
                  <a:pt x="2937898" y="1237374"/>
                </a:lnTo>
                <a:lnTo>
                  <a:pt x="2947489" y="1236116"/>
                </a:lnTo>
                <a:lnTo>
                  <a:pt x="2944852" y="1240540"/>
                </a:lnTo>
                <a:close/>
              </a:path>
              <a:path w="4197984" h="2640965">
                <a:moveTo>
                  <a:pt x="2941194" y="1266738"/>
                </a:moveTo>
                <a:lnTo>
                  <a:pt x="2941084" y="1255332"/>
                </a:lnTo>
                <a:lnTo>
                  <a:pt x="2948313" y="1259623"/>
                </a:lnTo>
                <a:lnTo>
                  <a:pt x="2945976" y="1265797"/>
                </a:lnTo>
                <a:lnTo>
                  <a:pt x="2941194" y="1266738"/>
                </a:lnTo>
                <a:close/>
              </a:path>
              <a:path w="4197984" h="2640965">
                <a:moveTo>
                  <a:pt x="2973069" y="1255333"/>
                </a:moveTo>
                <a:lnTo>
                  <a:pt x="2972453" y="1245107"/>
                </a:lnTo>
                <a:lnTo>
                  <a:pt x="2973491" y="1236537"/>
                </a:lnTo>
                <a:lnTo>
                  <a:pt x="2975998" y="1229229"/>
                </a:lnTo>
                <a:lnTo>
                  <a:pt x="2979471" y="1223321"/>
                </a:lnTo>
                <a:lnTo>
                  <a:pt x="2985602" y="1229229"/>
                </a:lnTo>
                <a:lnTo>
                  <a:pt x="2987440" y="1242601"/>
                </a:lnTo>
                <a:lnTo>
                  <a:pt x="2983694" y="1254336"/>
                </a:lnTo>
                <a:lnTo>
                  <a:pt x="2973069" y="1255333"/>
                </a:lnTo>
                <a:close/>
              </a:path>
              <a:path w="4197984" h="2640965">
                <a:moveTo>
                  <a:pt x="2902763" y="1048970"/>
                </a:moveTo>
                <a:lnTo>
                  <a:pt x="2902641" y="1037566"/>
                </a:lnTo>
                <a:lnTo>
                  <a:pt x="2909874" y="1041851"/>
                </a:lnTo>
                <a:lnTo>
                  <a:pt x="2907544" y="1048025"/>
                </a:lnTo>
                <a:lnTo>
                  <a:pt x="2902763" y="1048970"/>
                </a:lnTo>
                <a:close/>
              </a:path>
              <a:path w="4197984" h="2640965">
                <a:moveTo>
                  <a:pt x="2907416" y="905651"/>
                </a:moveTo>
                <a:lnTo>
                  <a:pt x="2902466" y="905651"/>
                </a:lnTo>
                <a:lnTo>
                  <a:pt x="2902550" y="898228"/>
                </a:lnTo>
                <a:lnTo>
                  <a:pt x="2902641" y="890247"/>
                </a:lnTo>
                <a:lnTo>
                  <a:pt x="2909885" y="898228"/>
                </a:lnTo>
                <a:lnTo>
                  <a:pt x="2907416" y="905651"/>
                </a:lnTo>
                <a:close/>
              </a:path>
              <a:path w="4197984" h="2640965">
                <a:moveTo>
                  <a:pt x="2915477" y="1511514"/>
                </a:moveTo>
                <a:lnTo>
                  <a:pt x="2902641" y="1511514"/>
                </a:lnTo>
                <a:lnTo>
                  <a:pt x="2902641" y="1498720"/>
                </a:lnTo>
                <a:lnTo>
                  <a:pt x="2915477" y="1498720"/>
                </a:lnTo>
                <a:lnTo>
                  <a:pt x="2915477" y="1511514"/>
                </a:lnTo>
                <a:close/>
              </a:path>
              <a:path w="4197984" h="2640965">
                <a:moveTo>
                  <a:pt x="2928283" y="1146458"/>
                </a:moveTo>
                <a:lnTo>
                  <a:pt x="2921262" y="1143851"/>
                </a:lnTo>
                <a:lnTo>
                  <a:pt x="2916966" y="1138538"/>
                </a:lnTo>
                <a:lnTo>
                  <a:pt x="2915127" y="1130775"/>
                </a:lnTo>
                <a:lnTo>
                  <a:pt x="2915477" y="1120821"/>
                </a:lnTo>
                <a:lnTo>
                  <a:pt x="2925398" y="1120508"/>
                </a:lnTo>
                <a:lnTo>
                  <a:pt x="2928549" y="1126962"/>
                </a:lnTo>
                <a:lnTo>
                  <a:pt x="2928350" y="1138538"/>
                </a:lnTo>
                <a:lnTo>
                  <a:pt x="2928283" y="1146458"/>
                </a:lnTo>
                <a:close/>
              </a:path>
              <a:path w="4197984" h="2640965">
                <a:moveTo>
                  <a:pt x="2966786" y="177926"/>
                </a:moveTo>
                <a:lnTo>
                  <a:pt x="2966665" y="166522"/>
                </a:lnTo>
                <a:lnTo>
                  <a:pt x="2973898" y="170807"/>
                </a:lnTo>
                <a:lnTo>
                  <a:pt x="2971567" y="176981"/>
                </a:lnTo>
                <a:lnTo>
                  <a:pt x="2966786" y="177926"/>
                </a:lnTo>
                <a:close/>
              </a:path>
              <a:path w="4197984" h="2640965">
                <a:moveTo>
                  <a:pt x="2921879" y="1293750"/>
                </a:moveTo>
                <a:lnTo>
                  <a:pt x="2916351" y="1283744"/>
                </a:lnTo>
                <a:lnTo>
                  <a:pt x="2922590" y="1278388"/>
                </a:lnTo>
                <a:lnTo>
                  <a:pt x="2928472" y="1280712"/>
                </a:lnTo>
                <a:lnTo>
                  <a:pt x="2921879" y="1293750"/>
                </a:lnTo>
                <a:close/>
              </a:path>
              <a:path w="4197984" h="2640965">
                <a:moveTo>
                  <a:pt x="2986550" y="869778"/>
                </a:moveTo>
                <a:lnTo>
                  <a:pt x="2980258" y="868189"/>
                </a:lnTo>
                <a:lnTo>
                  <a:pt x="2985872" y="858236"/>
                </a:lnTo>
                <a:lnTo>
                  <a:pt x="2992504" y="865596"/>
                </a:lnTo>
                <a:lnTo>
                  <a:pt x="2986550" y="869778"/>
                </a:lnTo>
                <a:close/>
              </a:path>
              <a:path w="4197984" h="2640965">
                <a:moveTo>
                  <a:pt x="2969850" y="1043928"/>
                </a:moveTo>
                <a:lnTo>
                  <a:pt x="2953910" y="1043928"/>
                </a:lnTo>
                <a:lnTo>
                  <a:pt x="2960096" y="1034166"/>
                </a:lnTo>
                <a:lnTo>
                  <a:pt x="2968526" y="1026597"/>
                </a:lnTo>
                <a:lnTo>
                  <a:pt x="2979234" y="1021307"/>
                </a:lnTo>
                <a:lnTo>
                  <a:pt x="2992276" y="1018352"/>
                </a:lnTo>
                <a:lnTo>
                  <a:pt x="2989287" y="1031366"/>
                </a:lnTo>
                <a:lnTo>
                  <a:pt x="2981731" y="1039811"/>
                </a:lnTo>
                <a:lnTo>
                  <a:pt x="2969850" y="1043928"/>
                </a:lnTo>
                <a:close/>
              </a:path>
              <a:path w="4197984" h="2640965">
                <a:moveTo>
                  <a:pt x="2992276" y="710927"/>
                </a:moveTo>
                <a:lnTo>
                  <a:pt x="2985274" y="708328"/>
                </a:lnTo>
                <a:lnTo>
                  <a:pt x="2980983" y="703016"/>
                </a:lnTo>
                <a:lnTo>
                  <a:pt x="2979137" y="695255"/>
                </a:lnTo>
                <a:lnTo>
                  <a:pt x="2979384" y="687909"/>
                </a:lnTo>
                <a:lnTo>
                  <a:pt x="2979471" y="685308"/>
                </a:lnTo>
                <a:lnTo>
                  <a:pt x="2986491" y="687909"/>
                </a:lnTo>
                <a:lnTo>
                  <a:pt x="2990786" y="693223"/>
                </a:lnTo>
                <a:lnTo>
                  <a:pt x="2992626" y="700985"/>
                </a:lnTo>
                <a:lnTo>
                  <a:pt x="2992368" y="708328"/>
                </a:lnTo>
                <a:lnTo>
                  <a:pt x="2992276" y="710927"/>
                </a:lnTo>
                <a:close/>
              </a:path>
              <a:path w="4197984" h="2640965">
                <a:moveTo>
                  <a:pt x="2947610" y="338044"/>
                </a:moveTo>
                <a:lnTo>
                  <a:pt x="2947489" y="326638"/>
                </a:lnTo>
                <a:lnTo>
                  <a:pt x="2954721" y="330930"/>
                </a:lnTo>
                <a:lnTo>
                  <a:pt x="2952391" y="337103"/>
                </a:lnTo>
                <a:lnTo>
                  <a:pt x="2947610" y="338044"/>
                </a:lnTo>
                <a:close/>
              </a:path>
              <a:path w="4197984" h="2640965">
                <a:moveTo>
                  <a:pt x="2704201" y="1056797"/>
                </a:moveTo>
                <a:lnTo>
                  <a:pt x="2697231" y="1050015"/>
                </a:lnTo>
                <a:lnTo>
                  <a:pt x="2697286" y="1038531"/>
                </a:lnTo>
                <a:lnTo>
                  <a:pt x="2703999" y="1029772"/>
                </a:lnTo>
                <a:lnTo>
                  <a:pt x="2717004" y="1031162"/>
                </a:lnTo>
                <a:lnTo>
                  <a:pt x="2718493" y="1042253"/>
                </a:lnTo>
                <a:lnTo>
                  <a:pt x="2714393" y="1047761"/>
                </a:lnTo>
                <a:lnTo>
                  <a:pt x="2708398" y="1051378"/>
                </a:lnTo>
                <a:lnTo>
                  <a:pt x="2704201" y="1056797"/>
                </a:lnTo>
                <a:close/>
              </a:path>
              <a:path w="4197984" h="2640965">
                <a:moveTo>
                  <a:pt x="2691530" y="1420449"/>
                </a:moveTo>
                <a:lnTo>
                  <a:pt x="2691427" y="1409044"/>
                </a:lnTo>
                <a:lnTo>
                  <a:pt x="2698641" y="1413335"/>
                </a:lnTo>
                <a:lnTo>
                  <a:pt x="2696305" y="1419508"/>
                </a:lnTo>
                <a:lnTo>
                  <a:pt x="2691530" y="1420449"/>
                </a:lnTo>
                <a:close/>
              </a:path>
              <a:path w="4197984" h="2640965">
                <a:moveTo>
                  <a:pt x="2685023" y="1127227"/>
                </a:moveTo>
                <a:lnTo>
                  <a:pt x="2678003" y="1124629"/>
                </a:lnTo>
                <a:lnTo>
                  <a:pt x="2673703" y="1119322"/>
                </a:lnTo>
                <a:lnTo>
                  <a:pt x="2671856" y="1111566"/>
                </a:lnTo>
                <a:lnTo>
                  <a:pt x="2672102" y="1104220"/>
                </a:lnTo>
                <a:lnTo>
                  <a:pt x="2672189" y="1101619"/>
                </a:lnTo>
                <a:lnTo>
                  <a:pt x="2679196" y="1104220"/>
                </a:lnTo>
                <a:lnTo>
                  <a:pt x="2683497" y="1109531"/>
                </a:lnTo>
                <a:lnTo>
                  <a:pt x="2685352" y="1117288"/>
                </a:lnTo>
                <a:lnTo>
                  <a:pt x="2685109" y="1124629"/>
                </a:lnTo>
                <a:lnTo>
                  <a:pt x="2685023" y="1127227"/>
                </a:lnTo>
                <a:close/>
              </a:path>
              <a:path w="4197984" h="2640965">
                <a:moveTo>
                  <a:pt x="2646580" y="1172063"/>
                </a:moveTo>
                <a:lnTo>
                  <a:pt x="2654949" y="1166027"/>
                </a:lnTo>
                <a:lnTo>
                  <a:pt x="2661144" y="1157814"/>
                </a:lnTo>
                <a:lnTo>
                  <a:pt x="2668066" y="1150325"/>
                </a:lnTo>
                <a:lnTo>
                  <a:pt x="2678621" y="1146458"/>
                </a:lnTo>
                <a:lnTo>
                  <a:pt x="2674673" y="1156911"/>
                </a:lnTo>
                <a:lnTo>
                  <a:pt x="2668669" y="1165315"/>
                </a:lnTo>
                <a:lnTo>
                  <a:pt x="2659631" y="1170691"/>
                </a:lnTo>
                <a:lnTo>
                  <a:pt x="2646580" y="1172063"/>
                </a:lnTo>
                <a:close/>
              </a:path>
              <a:path w="4197984" h="2640965">
                <a:moveTo>
                  <a:pt x="2774626" y="1095215"/>
                </a:moveTo>
                <a:lnTo>
                  <a:pt x="2760051" y="1091612"/>
                </a:lnTo>
                <a:lnTo>
                  <a:pt x="2753875" y="1075245"/>
                </a:lnTo>
                <a:lnTo>
                  <a:pt x="2758074" y="1059258"/>
                </a:lnTo>
                <a:lnTo>
                  <a:pt x="2774626" y="1056797"/>
                </a:lnTo>
                <a:lnTo>
                  <a:pt x="2771520" y="1067942"/>
                </a:lnTo>
                <a:lnTo>
                  <a:pt x="2771724" y="1074594"/>
                </a:lnTo>
                <a:lnTo>
                  <a:pt x="2773380" y="1081952"/>
                </a:lnTo>
                <a:lnTo>
                  <a:pt x="2774626" y="1095215"/>
                </a:lnTo>
                <a:close/>
              </a:path>
              <a:path w="4197984" h="2640965">
                <a:moveTo>
                  <a:pt x="2754345" y="1165674"/>
                </a:moveTo>
                <a:lnTo>
                  <a:pt x="2742615" y="1165674"/>
                </a:lnTo>
                <a:lnTo>
                  <a:pt x="2743325" y="1156830"/>
                </a:lnTo>
                <a:lnTo>
                  <a:pt x="2743448" y="1155298"/>
                </a:lnTo>
                <a:lnTo>
                  <a:pt x="2748416" y="1149060"/>
                </a:lnTo>
                <a:lnTo>
                  <a:pt x="2756885" y="1146324"/>
                </a:lnTo>
                <a:lnTo>
                  <a:pt x="2768233" y="1146324"/>
                </a:lnTo>
                <a:lnTo>
                  <a:pt x="2767512" y="1155298"/>
                </a:lnTo>
                <a:lnTo>
                  <a:pt x="2767389" y="1156830"/>
                </a:lnTo>
                <a:lnTo>
                  <a:pt x="2762421" y="1163066"/>
                </a:lnTo>
                <a:lnTo>
                  <a:pt x="2754345" y="1165674"/>
                </a:lnTo>
                <a:close/>
              </a:path>
              <a:path w="4197984" h="2640965">
                <a:moveTo>
                  <a:pt x="2678729" y="1586973"/>
                </a:moveTo>
                <a:lnTo>
                  <a:pt x="2678621" y="1575567"/>
                </a:lnTo>
                <a:lnTo>
                  <a:pt x="2685848" y="1579859"/>
                </a:lnTo>
                <a:lnTo>
                  <a:pt x="2683511" y="1586032"/>
                </a:lnTo>
                <a:lnTo>
                  <a:pt x="2678729" y="1586973"/>
                </a:lnTo>
                <a:close/>
              </a:path>
              <a:path w="4197984" h="2640965">
                <a:moveTo>
                  <a:pt x="2734724" y="1095240"/>
                </a:moveTo>
                <a:lnTo>
                  <a:pt x="2726864" y="1089610"/>
                </a:lnTo>
                <a:lnTo>
                  <a:pt x="2723678" y="1078777"/>
                </a:lnTo>
                <a:lnTo>
                  <a:pt x="2729810" y="1069595"/>
                </a:lnTo>
                <a:lnTo>
                  <a:pt x="2734215" y="1073196"/>
                </a:lnTo>
                <a:lnTo>
                  <a:pt x="2735712" y="1079708"/>
                </a:lnTo>
                <a:lnTo>
                  <a:pt x="2737458" y="1085968"/>
                </a:lnTo>
                <a:lnTo>
                  <a:pt x="2742615" y="1088809"/>
                </a:lnTo>
                <a:lnTo>
                  <a:pt x="2734724" y="1095240"/>
                </a:lnTo>
                <a:close/>
              </a:path>
              <a:path w="4197984" h="2640965">
                <a:moveTo>
                  <a:pt x="2704309" y="1215493"/>
                </a:moveTo>
                <a:lnTo>
                  <a:pt x="2704201" y="1204089"/>
                </a:lnTo>
                <a:lnTo>
                  <a:pt x="2711428" y="1208374"/>
                </a:lnTo>
                <a:lnTo>
                  <a:pt x="2709091" y="1214549"/>
                </a:lnTo>
                <a:lnTo>
                  <a:pt x="2704309" y="1215493"/>
                </a:lnTo>
                <a:close/>
              </a:path>
              <a:path w="4197984" h="2640965">
                <a:moveTo>
                  <a:pt x="2615998" y="1764381"/>
                </a:moveTo>
                <a:lnTo>
                  <a:pt x="2609154" y="1761083"/>
                </a:lnTo>
                <a:lnTo>
                  <a:pt x="2614597" y="1754901"/>
                </a:lnTo>
                <a:lnTo>
                  <a:pt x="2622142" y="1762939"/>
                </a:lnTo>
                <a:lnTo>
                  <a:pt x="2615998" y="1764381"/>
                </a:lnTo>
                <a:close/>
              </a:path>
              <a:path w="4197984" h="2640965">
                <a:moveTo>
                  <a:pt x="2608195" y="1812548"/>
                </a:moveTo>
                <a:lnTo>
                  <a:pt x="2608195" y="1793348"/>
                </a:lnTo>
                <a:lnTo>
                  <a:pt x="2620998" y="1793348"/>
                </a:lnTo>
                <a:lnTo>
                  <a:pt x="2621524" y="1801885"/>
                </a:lnTo>
                <a:lnTo>
                  <a:pt x="2619710" y="1808074"/>
                </a:lnTo>
                <a:lnTo>
                  <a:pt x="2615339" y="1811700"/>
                </a:lnTo>
                <a:lnTo>
                  <a:pt x="2608195" y="1812548"/>
                </a:lnTo>
                <a:close/>
              </a:path>
              <a:path w="4197984" h="2640965">
                <a:moveTo>
                  <a:pt x="2672189" y="1703660"/>
                </a:moveTo>
                <a:lnTo>
                  <a:pt x="2665228" y="1689030"/>
                </a:lnTo>
                <a:lnTo>
                  <a:pt x="2670366" y="1682531"/>
                </a:lnTo>
                <a:lnTo>
                  <a:pt x="2676416" y="1686596"/>
                </a:lnTo>
                <a:lnTo>
                  <a:pt x="2672189" y="1703660"/>
                </a:lnTo>
                <a:close/>
              </a:path>
              <a:path w="4197984" h="2640965">
                <a:moveTo>
                  <a:pt x="2793833" y="1108012"/>
                </a:moveTo>
                <a:lnTo>
                  <a:pt x="2781028" y="1108012"/>
                </a:lnTo>
                <a:lnTo>
                  <a:pt x="2781028" y="1095215"/>
                </a:lnTo>
                <a:lnTo>
                  <a:pt x="2793833" y="1095215"/>
                </a:lnTo>
                <a:lnTo>
                  <a:pt x="2793833" y="1108012"/>
                </a:lnTo>
                <a:close/>
              </a:path>
              <a:path w="4197984" h="2640965">
                <a:moveTo>
                  <a:pt x="2576824" y="1542284"/>
                </a:moveTo>
                <a:lnTo>
                  <a:pt x="2570542" y="1540697"/>
                </a:lnTo>
                <a:lnTo>
                  <a:pt x="2576170" y="1530732"/>
                </a:lnTo>
                <a:lnTo>
                  <a:pt x="2582780" y="1538095"/>
                </a:lnTo>
                <a:lnTo>
                  <a:pt x="2576824" y="1542284"/>
                </a:lnTo>
                <a:close/>
              </a:path>
              <a:path w="4197984" h="2640965">
                <a:moveTo>
                  <a:pt x="2582686" y="1497315"/>
                </a:moveTo>
                <a:lnTo>
                  <a:pt x="2582571" y="1485910"/>
                </a:lnTo>
                <a:lnTo>
                  <a:pt x="2589801" y="1490201"/>
                </a:lnTo>
                <a:lnTo>
                  <a:pt x="2587468" y="1496374"/>
                </a:lnTo>
                <a:lnTo>
                  <a:pt x="2582686" y="1497315"/>
                </a:lnTo>
                <a:close/>
              </a:path>
              <a:path w="4197984" h="2640965">
                <a:moveTo>
                  <a:pt x="2611700" y="1723365"/>
                </a:moveTo>
                <a:lnTo>
                  <a:pt x="2605939" y="1718731"/>
                </a:lnTo>
                <a:lnTo>
                  <a:pt x="2601306" y="1712973"/>
                </a:lnTo>
                <a:lnTo>
                  <a:pt x="2608195" y="1716483"/>
                </a:lnTo>
                <a:lnTo>
                  <a:pt x="2611700" y="1723365"/>
                </a:lnTo>
                <a:close/>
              </a:path>
              <a:path w="4197984" h="2640965">
                <a:moveTo>
                  <a:pt x="2647003" y="1589346"/>
                </a:moveTo>
                <a:lnTo>
                  <a:pt x="2639336" y="1584971"/>
                </a:lnTo>
                <a:lnTo>
                  <a:pt x="2640178" y="1575567"/>
                </a:lnTo>
                <a:lnTo>
                  <a:pt x="2650523" y="1573772"/>
                </a:lnTo>
                <a:lnTo>
                  <a:pt x="2651205" y="1581617"/>
                </a:lnTo>
                <a:lnTo>
                  <a:pt x="2659385" y="1581975"/>
                </a:lnTo>
                <a:lnTo>
                  <a:pt x="2656059" y="1588433"/>
                </a:lnTo>
                <a:lnTo>
                  <a:pt x="2647003" y="1589346"/>
                </a:lnTo>
                <a:close/>
              </a:path>
              <a:path w="4197984" h="2640965">
                <a:moveTo>
                  <a:pt x="2909046" y="333045"/>
                </a:moveTo>
                <a:lnTo>
                  <a:pt x="2901847" y="321340"/>
                </a:lnTo>
                <a:lnTo>
                  <a:pt x="2904499" y="312384"/>
                </a:lnTo>
                <a:lnTo>
                  <a:pt x="2909424" y="313758"/>
                </a:lnTo>
                <a:lnTo>
                  <a:pt x="2909046" y="333045"/>
                </a:lnTo>
                <a:close/>
              </a:path>
              <a:path w="4197984" h="2640965">
                <a:moveTo>
                  <a:pt x="2646580" y="1511514"/>
                </a:moveTo>
                <a:lnTo>
                  <a:pt x="2639010" y="1511091"/>
                </a:lnTo>
                <a:lnTo>
                  <a:pt x="2635446" y="1506663"/>
                </a:lnTo>
                <a:lnTo>
                  <a:pt x="2632654" y="1501461"/>
                </a:lnTo>
                <a:lnTo>
                  <a:pt x="2627404" y="1498721"/>
                </a:lnTo>
                <a:lnTo>
                  <a:pt x="2628410" y="1491203"/>
                </a:lnTo>
                <a:lnTo>
                  <a:pt x="2639052" y="1493296"/>
                </a:lnTo>
                <a:lnTo>
                  <a:pt x="2646580" y="1493296"/>
                </a:lnTo>
                <a:lnTo>
                  <a:pt x="2646580" y="1511514"/>
                </a:lnTo>
                <a:close/>
              </a:path>
              <a:path w="4197984" h="2640965">
                <a:moveTo>
                  <a:pt x="2646580" y="1493296"/>
                </a:moveTo>
                <a:lnTo>
                  <a:pt x="2639052" y="1493296"/>
                </a:lnTo>
                <a:lnTo>
                  <a:pt x="2646580" y="1492314"/>
                </a:lnTo>
                <a:lnTo>
                  <a:pt x="2646580" y="1493296"/>
                </a:lnTo>
                <a:close/>
              </a:path>
              <a:path w="4197984" h="2640965">
                <a:moveTo>
                  <a:pt x="2640178" y="1678037"/>
                </a:moveTo>
                <a:lnTo>
                  <a:pt x="2634666" y="1668031"/>
                </a:lnTo>
                <a:lnTo>
                  <a:pt x="2640910" y="1662675"/>
                </a:lnTo>
                <a:lnTo>
                  <a:pt x="2646788" y="1664999"/>
                </a:lnTo>
                <a:lnTo>
                  <a:pt x="2640178" y="1678037"/>
                </a:lnTo>
                <a:close/>
              </a:path>
              <a:path w="4197984" h="2640965">
                <a:moveTo>
                  <a:pt x="2633804" y="1556367"/>
                </a:moveTo>
                <a:lnTo>
                  <a:pt x="2620998" y="1556367"/>
                </a:lnTo>
                <a:lnTo>
                  <a:pt x="2620998" y="1543556"/>
                </a:lnTo>
                <a:lnTo>
                  <a:pt x="2633804" y="1543556"/>
                </a:lnTo>
                <a:lnTo>
                  <a:pt x="2633804" y="1556367"/>
                </a:lnTo>
                <a:close/>
              </a:path>
              <a:path w="4197984" h="2640965">
                <a:moveTo>
                  <a:pt x="2870715" y="702473"/>
                </a:moveTo>
                <a:lnTo>
                  <a:pt x="2862135" y="699591"/>
                </a:lnTo>
                <a:lnTo>
                  <a:pt x="2861019" y="692769"/>
                </a:lnTo>
                <a:lnTo>
                  <a:pt x="2877063" y="691712"/>
                </a:lnTo>
                <a:lnTo>
                  <a:pt x="2870715" y="702473"/>
                </a:lnTo>
                <a:close/>
              </a:path>
              <a:path w="4197984" h="2640965">
                <a:moveTo>
                  <a:pt x="2851563" y="1420449"/>
                </a:moveTo>
                <a:lnTo>
                  <a:pt x="2851454" y="1409044"/>
                </a:lnTo>
                <a:lnTo>
                  <a:pt x="2858682" y="1413335"/>
                </a:lnTo>
                <a:lnTo>
                  <a:pt x="2856345" y="1419508"/>
                </a:lnTo>
                <a:lnTo>
                  <a:pt x="2851563" y="1420449"/>
                </a:lnTo>
                <a:close/>
              </a:path>
              <a:path w="4197984" h="2640965">
                <a:moveTo>
                  <a:pt x="2862596" y="1514105"/>
                </a:moveTo>
                <a:lnTo>
                  <a:pt x="2857653" y="1514105"/>
                </a:lnTo>
                <a:lnTo>
                  <a:pt x="2857752" y="1506678"/>
                </a:lnTo>
                <a:lnTo>
                  <a:pt x="2857858" y="1498720"/>
                </a:lnTo>
                <a:lnTo>
                  <a:pt x="2865081" y="1506678"/>
                </a:lnTo>
                <a:lnTo>
                  <a:pt x="2862596" y="1514105"/>
                </a:lnTo>
                <a:close/>
              </a:path>
              <a:path w="4197984" h="2640965">
                <a:moveTo>
                  <a:pt x="2877184" y="837627"/>
                </a:moveTo>
                <a:lnTo>
                  <a:pt x="2877063" y="826223"/>
                </a:lnTo>
                <a:lnTo>
                  <a:pt x="2884294" y="830509"/>
                </a:lnTo>
                <a:lnTo>
                  <a:pt x="2881964" y="836683"/>
                </a:lnTo>
                <a:lnTo>
                  <a:pt x="2877184" y="837627"/>
                </a:lnTo>
                <a:close/>
              </a:path>
              <a:path w="4197984" h="2640965">
                <a:moveTo>
                  <a:pt x="2870659" y="1069594"/>
                </a:moveTo>
                <a:lnTo>
                  <a:pt x="2863682" y="1054968"/>
                </a:lnTo>
                <a:lnTo>
                  <a:pt x="2868815" y="1048471"/>
                </a:lnTo>
                <a:lnTo>
                  <a:pt x="2874869" y="1052536"/>
                </a:lnTo>
                <a:lnTo>
                  <a:pt x="2870659" y="1069594"/>
                </a:lnTo>
                <a:close/>
              </a:path>
              <a:path w="4197984" h="2640965">
                <a:moveTo>
                  <a:pt x="2870659" y="826223"/>
                </a:moveTo>
                <a:lnTo>
                  <a:pt x="2857856" y="826223"/>
                </a:lnTo>
                <a:lnTo>
                  <a:pt x="2857856" y="813412"/>
                </a:lnTo>
                <a:lnTo>
                  <a:pt x="2870659" y="813412"/>
                </a:lnTo>
                <a:lnTo>
                  <a:pt x="2870659" y="826223"/>
                </a:lnTo>
                <a:close/>
              </a:path>
              <a:path w="4197984" h="2640965">
                <a:moveTo>
                  <a:pt x="2891268" y="816473"/>
                </a:moveTo>
                <a:lnTo>
                  <a:pt x="2884423" y="813170"/>
                </a:lnTo>
                <a:lnTo>
                  <a:pt x="2889866" y="806993"/>
                </a:lnTo>
                <a:lnTo>
                  <a:pt x="2897411" y="815035"/>
                </a:lnTo>
                <a:lnTo>
                  <a:pt x="2891268" y="816473"/>
                </a:lnTo>
                <a:close/>
              </a:path>
              <a:path w="4197984" h="2640965">
                <a:moveTo>
                  <a:pt x="2900910" y="569378"/>
                </a:moveTo>
                <a:lnTo>
                  <a:pt x="2895526" y="564365"/>
                </a:lnTo>
                <a:lnTo>
                  <a:pt x="2890514" y="558979"/>
                </a:lnTo>
                <a:lnTo>
                  <a:pt x="2896270" y="563619"/>
                </a:lnTo>
                <a:lnTo>
                  <a:pt x="2900910" y="569378"/>
                </a:lnTo>
                <a:close/>
              </a:path>
              <a:path w="4197984" h="2640965">
                <a:moveTo>
                  <a:pt x="2877184" y="856830"/>
                </a:moveTo>
                <a:lnTo>
                  <a:pt x="2877063" y="845425"/>
                </a:lnTo>
                <a:lnTo>
                  <a:pt x="2884294" y="849716"/>
                </a:lnTo>
                <a:lnTo>
                  <a:pt x="2881964" y="855889"/>
                </a:lnTo>
                <a:lnTo>
                  <a:pt x="2877184" y="856830"/>
                </a:lnTo>
                <a:close/>
              </a:path>
              <a:path w="4197984" h="2640965">
                <a:moveTo>
                  <a:pt x="2846452" y="810066"/>
                </a:moveTo>
                <a:lnTo>
                  <a:pt x="2839609" y="806769"/>
                </a:lnTo>
                <a:lnTo>
                  <a:pt x="2845052" y="800586"/>
                </a:lnTo>
                <a:lnTo>
                  <a:pt x="2852596" y="808624"/>
                </a:lnTo>
                <a:lnTo>
                  <a:pt x="2846452" y="810066"/>
                </a:lnTo>
                <a:close/>
              </a:path>
              <a:path w="4197984" h="2640965">
                <a:moveTo>
                  <a:pt x="2804861" y="1056132"/>
                </a:moveTo>
                <a:lnTo>
                  <a:pt x="2799479" y="1051124"/>
                </a:lnTo>
                <a:lnTo>
                  <a:pt x="2794474" y="1045736"/>
                </a:lnTo>
                <a:lnTo>
                  <a:pt x="2800234" y="1050363"/>
                </a:lnTo>
                <a:lnTo>
                  <a:pt x="2804861" y="1056132"/>
                </a:lnTo>
                <a:close/>
              </a:path>
              <a:path w="4197984" h="2640965">
                <a:moveTo>
                  <a:pt x="2804975" y="956899"/>
                </a:moveTo>
                <a:lnTo>
                  <a:pt x="2800030" y="956899"/>
                </a:lnTo>
                <a:lnTo>
                  <a:pt x="2800128" y="949472"/>
                </a:lnTo>
                <a:lnTo>
                  <a:pt x="2800234" y="941489"/>
                </a:lnTo>
                <a:lnTo>
                  <a:pt x="2807457" y="949472"/>
                </a:lnTo>
                <a:lnTo>
                  <a:pt x="2804975" y="956899"/>
                </a:lnTo>
                <a:close/>
              </a:path>
              <a:path w="4197984" h="2640965">
                <a:moveTo>
                  <a:pt x="2787428" y="595647"/>
                </a:moveTo>
                <a:lnTo>
                  <a:pt x="2782593" y="592482"/>
                </a:lnTo>
                <a:lnTo>
                  <a:pt x="2776669" y="590399"/>
                </a:lnTo>
                <a:lnTo>
                  <a:pt x="2769097" y="589243"/>
                </a:lnTo>
                <a:lnTo>
                  <a:pt x="2761821" y="589243"/>
                </a:lnTo>
                <a:lnTo>
                  <a:pt x="2765494" y="574300"/>
                </a:lnTo>
                <a:lnTo>
                  <a:pt x="2776571" y="571148"/>
                </a:lnTo>
                <a:lnTo>
                  <a:pt x="2786675" y="578645"/>
                </a:lnTo>
                <a:lnTo>
                  <a:pt x="2787428" y="595647"/>
                </a:lnTo>
                <a:close/>
              </a:path>
              <a:path w="4197984" h="2640965">
                <a:moveTo>
                  <a:pt x="2787429" y="307422"/>
                </a:moveTo>
                <a:lnTo>
                  <a:pt x="2787205" y="297596"/>
                </a:lnTo>
                <a:lnTo>
                  <a:pt x="2800461" y="291638"/>
                </a:lnTo>
                <a:lnTo>
                  <a:pt x="2800361" y="287325"/>
                </a:lnTo>
                <a:lnTo>
                  <a:pt x="2800234" y="281804"/>
                </a:lnTo>
                <a:lnTo>
                  <a:pt x="2805958" y="287325"/>
                </a:lnTo>
                <a:lnTo>
                  <a:pt x="2804248" y="297149"/>
                </a:lnTo>
                <a:lnTo>
                  <a:pt x="2797329" y="305706"/>
                </a:lnTo>
                <a:lnTo>
                  <a:pt x="2787429" y="307422"/>
                </a:lnTo>
                <a:close/>
              </a:path>
              <a:path w="4197984" h="2640965">
                <a:moveTo>
                  <a:pt x="2868998" y="1309152"/>
                </a:moveTo>
                <a:lnTo>
                  <a:pt x="2864053" y="1309152"/>
                </a:lnTo>
                <a:lnTo>
                  <a:pt x="2864152" y="1301726"/>
                </a:lnTo>
                <a:lnTo>
                  <a:pt x="2864258" y="1293750"/>
                </a:lnTo>
                <a:lnTo>
                  <a:pt x="2871481" y="1301726"/>
                </a:lnTo>
                <a:lnTo>
                  <a:pt x="2868998" y="1309152"/>
                </a:lnTo>
                <a:close/>
              </a:path>
              <a:path w="4197984" h="2640965">
                <a:moveTo>
                  <a:pt x="2813040" y="992746"/>
                </a:moveTo>
                <a:lnTo>
                  <a:pt x="2806067" y="978111"/>
                </a:lnTo>
                <a:lnTo>
                  <a:pt x="2811206" y="971612"/>
                </a:lnTo>
                <a:lnTo>
                  <a:pt x="2817263" y="975680"/>
                </a:lnTo>
                <a:lnTo>
                  <a:pt x="2813040" y="992746"/>
                </a:lnTo>
                <a:close/>
              </a:path>
              <a:path w="4197984" h="2640965">
                <a:moveTo>
                  <a:pt x="2857965" y="1023353"/>
                </a:moveTo>
                <a:lnTo>
                  <a:pt x="2857858" y="1011947"/>
                </a:lnTo>
                <a:lnTo>
                  <a:pt x="2865084" y="1016239"/>
                </a:lnTo>
                <a:lnTo>
                  <a:pt x="2862747" y="1022412"/>
                </a:lnTo>
                <a:lnTo>
                  <a:pt x="2857965" y="1023353"/>
                </a:lnTo>
                <a:close/>
              </a:path>
              <a:path w="4197984" h="2640965">
                <a:moveTo>
                  <a:pt x="2845052" y="768573"/>
                </a:moveTo>
                <a:lnTo>
                  <a:pt x="2838516" y="763118"/>
                </a:lnTo>
                <a:lnTo>
                  <a:pt x="2834847" y="756604"/>
                </a:lnTo>
                <a:lnTo>
                  <a:pt x="2834679" y="749671"/>
                </a:lnTo>
                <a:lnTo>
                  <a:pt x="2838647" y="742955"/>
                </a:lnTo>
                <a:lnTo>
                  <a:pt x="2845184" y="748411"/>
                </a:lnTo>
                <a:lnTo>
                  <a:pt x="2848853" y="754925"/>
                </a:lnTo>
                <a:lnTo>
                  <a:pt x="2848894" y="756604"/>
                </a:lnTo>
                <a:lnTo>
                  <a:pt x="2849020" y="761859"/>
                </a:lnTo>
                <a:lnTo>
                  <a:pt x="2845052" y="768573"/>
                </a:lnTo>
                <a:close/>
              </a:path>
              <a:path w="4197984" h="2640965">
                <a:moveTo>
                  <a:pt x="2857965" y="1189876"/>
                </a:moveTo>
                <a:lnTo>
                  <a:pt x="2857858" y="1178471"/>
                </a:lnTo>
                <a:lnTo>
                  <a:pt x="2865084" y="1182761"/>
                </a:lnTo>
                <a:lnTo>
                  <a:pt x="2862747" y="1188934"/>
                </a:lnTo>
                <a:lnTo>
                  <a:pt x="2857965" y="1189876"/>
                </a:lnTo>
                <a:close/>
              </a:path>
              <a:path w="4197984" h="2640965">
                <a:moveTo>
                  <a:pt x="2858226" y="711225"/>
                </a:moveTo>
                <a:lnTo>
                  <a:pt x="2857768" y="710854"/>
                </a:lnTo>
                <a:lnTo>
                  <a:pt x="2858301" y="710854"/>
                </a:lnTo>
                <a:lnTo>
                  <a:pt x="2858226" y="711225"/>
                </a:lnTo>
                <a:close/>
              </a:path>
              <a:path w="4197984" h="2640965">
                <a:moveTo>
                  <a:pt x="2860374" y="733380"/>
                </a:moveTo>
                <a:lnTo>
                  <a:pt x="2854211" y="731143"/>
                </a:lnTo>
                <a:lnTo>
                  <a:pt x="2858226" y="711225"/>
                </a:lnTo>
                <a:lnTo>
                  <a:pt x="2863309" y="715331"/>
                </a:lnTo>
                <a:lnTo>
                  <a:pt x="2864237" y="725629"/>
                </a:lnTo>
                <a:lnTo>
                  <a:pt x="2860374" y="733380"/>
                </a:lnTo>
                <a:close/>
              </a:path>
              <a:path w="4197984" h="2640965">
                <a:moveTo>
                  <a:pt x="2853916" y="732605"/>
                </a:moveTo>
                <a:lnTo>
                  <a:pt x="2851454" y="730143"/>
                </a:lnTo>
                <a:lnTo>
                  <a:pt x="2854211" y="731143"/>
                </a:lnTo>
                <a:lnTo>
                  <a:pt x="2853916" y="732605"/>
                </a:lnTo>
                <a:close/>
              </a:path>
              <a:path w="4197984" h="2640965">
                <a:moveTo>
                  <a:pt x="2785778" y="937682"/>
                </a:moveTo>
                <a:lnTo>
                  <a:pt x="2780836" y="937682"/>
                </a:lnTo>
                <a:lnTo>
                  <a:pt x="2780929" y="930255"/>
                </a:lnTo>
                <a:lnTo>
                  <a:pt x="2781028" y="922289"/>
                </a:lnTo>
                <a:lnTo>
                  <a:pt x="2788255" y="930255"/>
                </a:lnTo>
                <a:lnTo>
                  <a:pt x="2785778" y="937682"/>
                </a:lnTo>
                <a:close/>
              </a:path>
              <a:path w="4197984" h="2640965">
                <a:moveTo>
                  <a:pt x="2717004" y="1082405"/>
                </a:moveTo>
                <a:lnTo>
                  <a:pt x="2704201" y="1082405"/>
                </a:lnTo>
                <a:lnTo>
                  <a:pt x="2704201" y="1069594"/>
                </a:lnTo>
                <a:lnTo>
                  <a:pt x="2717004" y="1069594"/>
                </a:lnTo>
                <a:lnTo>
                  <a:pt x="2717004" y="1082405"/>
                </a:lnTo>
                <a:close/>
              </a:path>
              <a:path w="4197984" h="2640965">
                <a:moveTo>
                  <a:pt x="2499339" y="1934233"/>
                </a:moveTo>
                <a:lnTo>
                  <a:pt x="2491704" y="1930673"/>
                </a:lnTo>
                <a:lnTo>
                  <a:pt x="2487226" y="1923949"/>
                </a:lnTo>
                <a:lnTo>
                  <a:pt x="2484008" y="1915962"/>
                </a:lnTo>
                <a:lnTo>
                  <a:pt x="2480149" y="1908614"/>
                </a:lnTo>
                <a:lnTo>
                  <a:pt x="2483616" y="1903451"/>
                </a:lnTo>
                <a:lnTo>
                  <a:pt x="2487349" y="1909581"/>
                </a:lnTo>
                <a:lnTo>
                  <a:pt x="2493881" y="1916829"/>
                </a:lnTo>
                <a:lnTo>
                  <a:pt x="2504563" y="1916829"/>
                </a:lnTo>
                <a:lnTo>
                  <a:pt x="2502377" y="1920180"/>
                </a:lnTo>
                <a:lnTo>
                  <a:pt x="2499075" y="1925412"/>
                </a:lnTo>
                <a:lnTo>
                  <a:pt x="2499233" y="1930673"/>
                </a:lnTo>
                <a:lnTo>
                  <a:pt x="2499339" y="1934233"/>
                </a:lnTo>
                <a:close/>
              </a:path>
              <a:path w="4197984" h="2640965">
                <a:moveTo>
                  <a:pt x="2504563" y="1916829"/>
                </a:moveTo>
                <a:lnTo>
                  <a:pt x="2493881" y="1916829"/>
                </a:lnTo>
                <a:lnTo>
                  <a:pt x="2505743" y="1915018"/>
                </a:lnTo>
                <a:lnTo>
                  <a:pt x="2504563" y="1916829"/>
                </a:lnTo>
                <a:close/>
              </a:path>
              <a:path w="4197984" h="2640965">
                <a:moveTo>
                  <a:pt x="2520307" y="1981705"/>
                </a:moveTo>
                <a:lnTo>
                  <a:pt x="2505743" y="1972667"/>
                </a:lnTo>
                <a:lnTo>
                  <a:pt x="2518573" y="1968090"/>
                </a:lnTo>
                <a:lnTo>
                  <a:pt x="2524006" y="1975641"/>
                </a:lnTo>
                <a:lnTo>
                  <a:pt x="2520307" y="1981705"/>
                </a:lnTo>
                <a:close/>
              </a:path>
              <a:path w="4197984" h="2640965">
                <a:moveTo>
                  <a:pt x="2478706" y="1978823"/>
                </a:moveTo>
                <a:lnTo>
                  <a:pt x="2472019" y="1971627"/>
                </a:lnTo>
                <a:lnTo>
                  <a:pt x="2472600" y="1961747"/>
                </a:lnTo>
                <a:lnTo>
                  <a:pt x="2486553" y="1966260"/>
                </a:lnTo>
                <a:lnTo>
                  <a:pt x="2478706" y="1978823"/>
                </a:lnTo>
                <a:close/>
              </a:path>
              <a:path w="4197984" h="2640965">
                <a:moveTo>
                  <a:pt x="2614706" y="2022489"/>
                </a:moveTo>
                <a:lnTo>
                  <a:pt x="2614597" y="2011084"/>
                </a:lnTo>
                <a:lnTo>
                  <a:pt x="2621824" y="2015375"/>
                </a:lnTo>
                <a:lnTo>
                  <a:pt x="2619488" y="2021548"/>
                </a:lnTo>
                <a:lnTo>
                  <a:pt x="2614706" y="2022489"/>
                </a:lnTo>
                <a:close/>
              </a:path>
              <a:path w="4197984" h="2640965">
                <a:moveTo>
                  <a:pt x="2520134" y="1943209"/>
                </a:moveTo>
                <a:lnTo>
                  <a:pt x="2513679" y="1939668"/>
                </a:lnTo>
                <a:lnTo>
                  <a:pt x="2518561" y="1927829"/>
                </a:lnTo>
                <a:lnTo>
                  <a:pt x="2525803" y="1939060"/>
                </a:lnTo>
                <a:lnTo>
                  <a:pt x="2520134" y="1943209"/>
                </a:lnTo>
                <a:close/>
              </a:path>
              <a:path w="4197984" h="2640965">
                <a:moveTo>
                  <a:pt x="2576283" y="1990477"/>
                </a:moveTo>
                <a:lnTo>
                  <a:pt x="2576170" y="1979072"/>
                </a:lnTo>
                <a:lnTo>
                  <a:pt x="2583398" y="1983363"/>
                </a:lnTo>
                <a:lnTo>
                  <a:pt x="2581065" y="1989536"/>
                </a:lnTo>
                <a:lnTo>
                  <a:pt x="2576283" y="1990477"/>
                </a:lnTo>
                <a:close/>
              </a:path>
              <a:path w="4197984" h="2640965">
                <a:moveTo>
                  <a:pt x="2582569" y="1889414"/>
                </a:moveTo>
                <a:lnTo>
                  <a:pt x="2585386" y="1881510"/>
                </a:lnTo>
                <a:lnTo>
                  <a:pt x="2590767" y="1876247"/>
                </a:lnTo>
                <a:lnTo>
                  <a:pt x="2601791" y="1876602"/>
                </a:lnTo>
                <a:lnTo>
                  <a:pt x="2601581" y="1881510"/>
                </a:lnTo>
                <a:lnTo>
                  <a:pt x="2601463" y="1884277"/>
                </a:lnTo>
                <a:lnTo>
                  <a:pt x="2597078" y="1887895"/>
                </a:lnTo>
                <a:lnTo>
                  <a:pt x="2590245" y="1889069"/>
                </a:lnTo>
                <a:lnTo>
                  <a:pt x="2582569" y="1889414"/>
                </a:lnTo>
                <a:close/>
              </a:path>
              <a:path w="4197984" h="2640965">
                <a:moveTo>
                  <a:pt x="2332896" y="1063204"/>
                </a:moveTo>
                <a:lnTo>
                  <a:pt x="2326530" y="1059963"/>
                </a:lnTo>
                <a:lnTo>
                  <a:pt x="2325803" y="1051080"/>
                </a:lnTo>
                <a:lnTo>
                  <a:pt x="2327021" y="1040248"/>
                </a:lnTo>
                <a:lnTo>
                  <a:pt x="2326492" y="1031162"/>
                </a:lnTo>
                <a:lnTo>
                  <a:pt x="2335604" y="1035295"/>
                </a:lnTo>
                <a:lnTo>
                  <a:pt x="2339086" y="1044363"/>
                </a:lnTo>
                <a:lnTo>
                  <a:pt x="2337873" y="1054842"/>
                </a:lnTo>
                <a:lnTo>
                  <a:pt x="2332896" y="1063204"/>
                </a:lnTo>
                <a:close/>
              </a:path>
              <a:path w="4197984" h="2640965">
                <a:moveTo>
                  <a:pt x="2569767" y="1780506"/>
                </a:moveTo>
                <a:lnTo>
                  <a:pt x="2562551" y="1768811"/>
                </a:lnTo>
                <a:lnTo>
                  <a:pt x="2565198" y="1759858"/>
                </a:lnTo>
                <a:lnTo>
                  <a:pt x="2570129" y="1761229"/>
                </a:lnTo>
                <a:lnTo>
                  <a:pt x="2569767" y="1780506"/>
                </a:lnTo>
                <a:close/>
              </a:path>
              <a:path w="4197984" h="2640965">
                <a:moveTo>
                  <a:pt x="2467342" y="1959871"/>
                </a:moveTo>
                <a:lnTo>
                  <a:pt x="2460087" y="1948632"/>
                </a:lnTo>
                <a:lnTo>
                  <a:pt x="2465754" y="1944480"/>
                </a:lnTo>
                <a:lnTo>
                  <a:pt x="2472216" y="1948024"/>
                </a:lnTo>
                <a:lnTo>
                  <a:pt x="2467342" y="1959871"/>
                </a:lnTo>
                <a:close/>
              </a:path>
              <a:path w="4197984" h="2640965">
                <a:moveTo>
                  <a:pt x="2456708" y="1883470"/>
                </a:moveTo>
                <a:lnTo>
                  <a:pt x="2450372" y="1878013"/>
                </a:lnTo>
                <a:lnTo>
                  <a:pt x="2454540" y="1863775"/>
                </a:lnTo>
                <a:lnTo>
                  <a:pt x="2461960" y="1879080"/>
                </a:lnTo>
                <a:lnTo>
                  <a:pt x="2456708" y="1883470"/>
                </a:lnTo>
                <a:close/>
              </a:path>
              <a:path w="4197984" h="2640965">
                <a:moveTo>
                  <a:pt x="2410109" y="1735987"/>
                </a:moveTo>
                <a:lnTo>
                  <a:pt x="2409664" y="1735626"/>
                </a:lnTo>
                <a:lnTo>
                  <a:pt x="2410182" y="1735626"/>
                </a:lnTo>
                <a:lnTo>
                  <a:pt x="2410109" y="1735987"/>
                </a:lnTo>
                <a:close/>
              </a:path>
              <a:path w="4197984" h="2640965">
                <a:moveTo>
                  <a:pt x="2412237" y="1758133"/>
                </a:moveTo>
                <a:lnTo>
                  <a:pt x="2406092" y="1755906"/>
                </a:lnTo>
                <a:lnTo>
                  <a:pt x="2410109" y="1735987"/>
                </a:lnTo>
                <a:lnTo>
                  <a:pt x="2415186" y="1740094"/>
                </a:lnTo>
                <a:lnTo>
                  <a:pt x="2416105" y="1750386"/>
                </a:lnTo>
                <a:lnTo>
                  <a:pt x="2412237" y="1758133"/>
                </a:lnTo>
                <a:close/>
              </a:path>
              <a:path w="4197984" h="2640965">
                <a:moveTo>
                  <a:pt x="2405795" y="1757377"/>
                </a:moveTo>
                <a:lnTo>
                  <a:pt x="2403321" y="1754901"/>
                </a:lnTo>
                <a:lnTo>
                  <a:pt x="2406092" y="1755906"/>
                </a:lnTo>
                <a:lnTo>
                  <a:pt x="2405795" y="1757377"/>
                </a:lnTo>
                <a:close/>
              </a:path>
              <a:path w="4197984" h="2640965">
                <a:moveTo>
                  <a:pt x="2355762" y="1003821"/>
                </a:moveTo>
                <a:lnTo>
                  <a:pt x="2352912" y="995070"/>
                </a:lnTo>
                <a:lnTo>
                  <a:pt x="2356067" y="988358"/>
                </a:lnTo>
                <a:lnTo>
                  <a:pt x="2364921" y="999151"/>
                </a:lnTo>
                <a:lnTo>
                  <a:pt x="2355762" y="1003821"/>
                </a:lnTo>
                <a:close/>
              </a:path>
              <a:path w="4197984" h="2640965">
                <a:moveTo>
                  <a:pt x="2352105" y="1332197"/>
                </a:moveTo>
                <a:lnTo>
                  <a:pt x="2345651" y="1328856"/>
                </a:lnTo>
                <a:lnTo>
                  <a:pt x="2344745" y="1319797"/>
                </a:lnTo>
                <a:lnTo>
                  <a:pt x="2349118" y="1312134"/>
                </a:lnTo>
                <a:lnTo>
                  <a:pt x="2358505" y="1312982"/>
                </a:lnTo>
                <a:lnTo>
                  <a:pt x="2360330" y="1323314"/>
                </a:lnTo>
                <a:lnTo>
                  <a:pt x="2352459" y="1324010"/>
                </a:lnTo>
                <a:lnTo>
                  <a:pt x="2352105" y="1332197"/>
                </a:lnTo>
                <a:close/>
              </a:path>
              <a:path w="4197984" h="2640965">
                <a:moveTo>
                  <a:pt x="2420885" y="1597368"/>
                </a:moveTo>
                <a:lnTo>
                  <a:pt x="2415942" y="1597368"/>
                </a:lnTo>
                <a:lnTo>
                  <a:pt x="2416038" y="1589941"/>
                </a:lnTo>
                <a:lnTo>
                  <a:pt x="2416140" y="1581975"/>
                </a:lnTo>
                <a:lnTo>
                  <a:pt x="2423366" y="1589941"/>
                </a:lnTo>
                <a:lnTo>
                  <a:pt x="2420885" y="1597368"/>
                </a:lnTo>
                <a:close/>
              </a:path>
              <a:path w="4197984" h="2640965">
                <a:moveTo>
                  <a:pt x="2416247" y="1625390"/>
                </a:moveTo>
                <a:lnTo>
                  <a:pt x="2416140" y="1613986"/>
                </a:lnTo>
                <a:lnTo>
                  <a:pt x="2423362" y="1618276"/>
                </a:lnTo>
                <a:lnTo>
                  <a:pt x="2421026" y="1624449"/>
                </a:lnTo>
                <a:lnTo>
                  <a:pt x="2416247" y="1625390"/>
                </a:lnTo>
                <a:close/>
              </a:path>
              <a:path w="4197984" h="2640965">
                <a:moveTo>
                  <a:pt x="2449721" y="1339451"/>
                </a:moveTo>
                <a:lnTo>
                  <a:pt x="2445580" y="1333782"/>
                </a:lnTo>
                <a:lnTo>
                  <a:pt x="2449120" y="1327321"/>
                </a:lnTo>
                <a:lnTo>
                  <a:pt x="2460942" y="1332197"/>
                </a:lnTo>
                <a:lnTo>
                  <a:pt x="2449721" y="1339451"/>
                </a:lnTo>
                <a:close/>
              </a:path>
              <a:path w="4197984" h="2640965">
                <a:moveTo>
                  <a:pt x="2448135" y="903070"/>
                </a:moveTo>
                <a:lnTo>
                  <a:pt x="2428944" y="903070"/>
                </a:lnTo>
                <a:lnTo>
                  <a:pt x="2432100" y="898235"/>
                </a:lnTo>
                <a:lnTo>
                  <a:pt x="2434180" y="892311"/>
                </a:lnTo>
                <a:lnTo>
                  <a:pt x="2435243" y="885357"/>
                </a:lnTo>
                <a:lnTo>
                  <a:pt x="2435346" y="877435"/>
                </a:lnTo>
                <a:lnTo>
                  <a:pt x="2440834" y="881546"/>
                </a:lnTo>
                <a:lnTo>
                  <a:pt x="2444620" y="887363"/>
                </a:lnTo>
                <a:lnTo>
                  <a:pt x="2446967" y="894625"/>
                </a:lnTo>
                <a:lnTo>
                  <a:pt x="2448135" y="903070"/>
                </a:lnTo>
                <a:close/>
              </a:path>
              <a:path w="4197984" h="2640965">
                <a:moveTo>
                  <a:pt x="2417540" y="1527401"/>
                </a:moveTo>
                <a:lnTo>
                  <a:pt x="2410696" y="1524103"/>
                </a:lnTo>
                <a:lnTo>
                  <a:pt x="2416140" y="1517921"/>
                </a:lnTo>
                <a:lnTo>
                  <a:pt x="2423684" y="1525959"/>
                </a:lnTo>
                <a:lnTo>
                  <a:pt x="2417540" y="1527401"/>
                </a:lnTo>
                <a:close/>
              </a:path>
              <a:path w="4197984" h="2640965">
                <a:moveTo>
                  <a:pt x="2422543" y="1441056"/>
                </a:moveTo>
                <a:lnTo>
                  <a:pt x="2416078" y="1437738"/>
                </a:lnTo>
                <a:lnTo>
                  <a:pt x="2415162" y="1428682"/>
                </a:lnTo>
                <a:lnTo>
                  <a:pt x="2419537" y="1421013"/>
                </a:lnTo>
                <a:lnTo>
                  <a:pt x="2428944" y="1421855"/>
                </a:lnTo>
                <a:lnTo>
                  <a:pt x="2430723" y="1432203"/>
                </a:lnTo>
                <a:lnTo>
                  <a:pt x="2422884" y="1432872"/>
                </a:lnTo>
                <a:lnTo>
                  <a:pt x="2422543" y="1441056"/>
                </a:lnTo>
                <a:close/>
              </a:path>
              <a:path w="4197984" h="2640965">
                <a:moveTo>
                  <a:pt x="2460942" y="1569162"/>
                </a:moveTo>
                <a:lnTo>
                  <a:pt x="2462366" y="1548095"/>
                </a:lnTo>
                <a:lnTo>
                  <a:pt x="2464627" y="1535023"/>
                </a:lnTo>
                <a:lnTo>
                  <a:pt x="2464948" y="1525807"/>
                </a:lnTo>
                <a:lnTo>
                  <a:pt x="2465046" y="1523008"/>
                </a:lnTo>
                <a:lnTo>
                  <a:pt x="2460942" y="1505109"/>
                </a:lnTo>
                <a:lnTo>
                  <a:pt x="2468079" y="1505972"/>
                </a:lnTo>
                <a:lnTo>
                  <a:pt x="2473507" y="1508552"/>
                </a:lnTo>
                <a:lnTo>
                  <a:pt x="2479055" y="1511013"/>
                </a:lnTo>
                <a:lnTo>
                  <a:pt x="2486553" y="1511514"/>
                </a:lnTo>
                <a:lnTo>
                  <a:pt x="2477803" y="1525807"/>
                </a:lnTo>
                <a:lnTo>
                  <a:pt x="2476792" y="1541790"/>
                </a:lnTo>
                <a:lnTo>
                  <a:pt x="2474258" y="1557046"/>
                </a:lnTo>
                <a:lnTo>
                  <a:pt x="2460942" y="1569162"/>
                </a:lnTo>
                <a:close/>
              </a:path>
              <a:path w="4197984" h="2640965">
                <a:moveTo>
                  <a:pt x="2685023" y="1511514"/>
                </a:moveTo>
                <a:lnTo>
                  <a:pt x="2686606" y="1501896"/>
                </a:lnTo>
                <a:lnTo>
                  <a:pt x="2689891" y="1493985"/>
                </a:lnTo>
                <a:lnTo>
                  <a:pt x="2692343" y="1485234"/>
                </a:lnTo>
                <a:lnTo>
                  <a:pt x="2691427" y="1473098"/>
                </a:lnTo>
                <a:lnTo>
                  <a:pt x="2697411" y="1480414"/>
                </a:lnTo>
                <a:lnTo>
                  <a:pt x="2699539" y="1495731"/>
                </a:lnTo>
                <a:lnTo>
                  <a:pt x="2696010" y="1509336"/>
                </a:lnTo>
                <a:lnTo>
                  <a:pt x="2685023" y="1511514"/>
                </a:lnTo>
                <a:close/>
              </a:path>
              <a:path w="4197984" h="2640965">
                <a:moveTo>
                  <a:pt x="2736210" y="1530732"/>
                </a:moveTo>
                <a:lnTo>
                  <a:pt x="2729759" y="1527403"/>
                </a:lnTo>
                <a:lnTo>
                  <a:pt x="2728854" y="1518342"/>
                </a:lnTo>
                <a:lnTo>
                  <a:pt x="2733228" y="1510671"/>
                </a:lnTo>
                <a:lnTo>
                  <a:pt x="2742615" y="1511513"/>
                </a:lnTo>
                <a:lnTo>
                  <a:pt x="2744424" y="1521864"/>
                </a:lnTo>
                <a:lnTo>
                  <a:pt x="2736570" y="1522545"/>
                </a:lnTo>
                <a:lnTo>
                  <a:pt x="2736210" y="1530732"/>
                </a:lnTo>
                <a:close/>
              </a:path>
              <a:path w="4197984" h="2640965">
                <a:moveTo>
                  <a:pt x="2729810" y="1479506"/>
                </a:moveTo>
                <a:lnTo>
                  <a:pt x="2734220" y="1472692"/>
                </a:lnTo>
                <a:lnTo>
                  <a:pt x="2735501" y="1462759"/>
                </a:lnTo>
                <a:lnTo>
                  <a:pt x="2738739" y="1454790"/>
                </a:lnTo>
                <a:lnTo>
                  <a:pt x="2749016" y="1453866"/>
                </a:lnTo>
                <a:lnTo>
                  <a:pt x="2749121" y="1462759"/>
                </a:lnTo>
                <a:lnTo>
                  <a:pt x="2749150" y="1465212"/>
                </a:lnTo>
                <a:lnTo>
                  <a:pt x="2746416" y="1473691"/>
                </a:lnTo>
                <a:lnTo>
                  <a:pt x="2740180" y="1478667"/>
                </a:lnTo>
                <a:lnTo>
                  <a:pt x="2729810" y="1479506"/>
                </a:lnTo>
                <a:close/>
              </a:path>
              <a:path w="4197984" h="2640965">
                <a:moveTo>
                  <a:pt x="2749016" y="1844560"/>
                </a:moveTo>
                <a:lnTo>
                  <a:pt x="2736211" y="1844560"/>
                </a:lnTo>
                <a:lnTo>
                  <a:pt x="2736211" y="1831763"/>
                </a:lnTo>
                <a:lnTo>
                  <a:pt x="2749016" y="1831763"/>
                </a:lnTo>
                <a:lnTo>
                  <a:pt x="2749016" y="1844560"/>
                </a:lnTo>
                <a:close/>
              </a:path>
              <a:path w="4197984" h="2640965">
                <a:moveTo>
                  <a:pt x="2710615" y="1285267"/>
                </a:moveTo>
                <a:lnTo>
                  <a:pt x="2702389" y="1282748"/>
                </a:lnTo>
                <a:lnTo>
                  <a:pt x="2698270" y="1272925"/>
                </a:lnTo>
                <a:lnTo>
                  <a:pt x="2704201" y="1261741"/>
                </a:lnTo>
                <a:lnTo>
                  <a:pt x="2711165" y="1263325"/>
                </a:lnTo>
                <a:lnTo>
                  <a:pt x="2708558" y="1274476"/>
                </a:lnTo>
                <a:lnTo>
                  <a:pt x="2717040" y="1274476"/>
                </a:lnTo>
                <a:lnTo>
                  <a:pt x="2710615" y="1285267"/>
                </a:lnTo>
                <a:close/>
              </a:path>
              <a:path w="4197984" h="2640965">
                <a:moveTo>
                  <a:pt x="2742434" y="1626767"/>
                </a:moveTo>
                <a:lnTo>
                  <a:pt x="2734644" y="1623293"/>
                </a:lnTo>
                <a:lnTo>
                  <a:pt x="2730838" y="1615165"/>
                </a:lnTo>
                <a:lnTo>
                  <a:pt x="2736210" y="1607579"/>
                </a:lnTo>
                <a:lnTo>
                  <a:pt x="2743176" y="1609182"/>
                </a:lnTo>
                <a:lnTo>
                  <a:pt x="2740569" y="1620318"/>
                </a:lnTo>
                <a:lnTo>
                  <a:pt x="2749090" y="1620318"/>
                </a:lnTo>
                <a:lnTo>
                  <a:pt x="2742434" y="1626767"/>
                </a:lnTo>
                <a:close/>
              </a:path>
              <a:path w="4197984" h="2640965">
                <a:moveTo>
                  <a:pt x="2785779" y="1879178"/>
                </a:moveTo>
                <a:lnTo>
                  <a:pt x="2780836" y="1879178"/>
                </a:lnTo>
                <a:lnTo>
                  <a:pt x="2780928" y="1871751"/>
                </a:lnTo>
                <a:lnTo>
                  <a:pt x="2781028" y="1863775"/>
                </a:lnTo>
                <a:lnTo>
                  <a:pt x="2788255" y="1871751"/>
                </a:lnTo>
                <a:lnTo>
                  <a:pt x="2785779" y="1879178"/>
                </a:lnTo>
                <a:close/>
              </a:path>
              <a:path w="4197984" h="2640965">
                <a:moveTo>
                  <a:pt x="2749015" y="1242525"/>
                </a:moveTo>
                <a:lnTo>
                  <a:pt x="2743405" y="1238606"/>
                </a:lnTo>
                <a:lnTo>
                  <a:pt x="2747704" y="1233045"/>
                </a:lnTo>
                <a:lnTo>
                  <a:pt x="2757460" y="1229025"/>
                </a:lnTo>
                <a:lnTo>
                  <a:pt x="2768222" y="1229728"/>
                </a:lnTo>
                <a:lnTo>
                  <a:pt x="2769086" y="1236866"/>
                </a:lnTo>
                <a:lnTo>
                  <a:pt x="2769369" y="1237464"/>
                </a:lnTo>
                <a:lnTo>
                  <a:pt x="2753867" y="1237464"/>
                </a:lnTo>
                <a:lnTo>
                  <a:pt x="2749015" y="1242525"/>
                </a:lnTo>
                <a:close/>
              </a:path>
              <a:path w="4197984" h="2640965">
                <a:moveTo>
                  <a:pt x="2774626" y="1255332"/>
                </a:moveTo>
                <a:lnTo>
                  <a:pt x="2766673" y="1251662"/>
                </a:lnTo>
                <a:lnTo>
                  <a:pt x="2759753" y="1243107"/>
                </a:lnTo>
                <a:lnTo>
                  <a:pt x="2753867" y="1237464"/>
                </a:lnTo>
                <a:lnTo>
                  <a:pt x="2769369" y="1237464"/>
                </a:lnTo>
                <a:lnTo>
                  <a:pt x="2771658" y="1242291"/>
                </a:lnTo>
                <a:lnTo>
                  <a:pt x="2774113" y="1247835"/>
                </a:lnTo>
                <a:lnTo>
                  <a:pt x="2774626" y="1255332"/>
                </a:lnTo>
                <a:close/>
              </a:path>
              <a:path w="4197984" h="2640965">
                <a:moveTo>
                  <a:pt x="2787429" y="2081542"/>
                </a:moveTo>
                <a:lnTo>
                  <a:pt x="2780215" y="2069844"/>
                </a:lnTo>
                <a:lnTo>
                  <a:pt x="2782861" y="2060890"/>
                </a:lnTo>
                <a:lnTo>
                  <a:pt x="2787792" y="2062262"/>
                </a:lnTo>
                <a:lnTo>
                  <a:pt x="2787429" y="2081542"/>
                </a:lnTo>
                <a:close/>
              </a:path>
              <a:path w="4197984" h="2640965">
                <a:moveTo>
                  <a:pt x="2781503" y="1896990"/>
                </a:moveTo>
                <a:lnTo>
                  <a:pt x="2773677" y="1896990"/>
                </a:lnTo>
                <a:lnTo>
                  <a:pt x="2774269" y="1893314"/>
                </a:lnTo>
                <a:lnTo>
                  <a:pt x="2774626" y="1889414"/>
                </a:lnTo>
                <a:lnTo>
                  <a:pt x="2781078" y="1892738"/>
                </a:lnTo>
                <a:lnTo>
                  <a:pt x="2781386" y="1895819"/>
                </a:lnTo>
                <a:lnTo>
                  <a:pt x="2781503" y="1896990"/>
                </a:lnTo>
                <a:close/>
              </a:path>
              <a:path w="4197984" h="2640965">
                <a:moveTo>
                  <a:pt x="2777610" y="1909458"/>
                </a:moveTo>
                <a:lnTo>
                  <a:pt x="2768222" y="1908614"/>
                </a:lnTo>
                <a:lnTo>
                  <a:pt x="2768222" y="1895819"/>
                </a:lnTo>
                <a:lnTo>
                  <a:pt x="2773677" y="1896990"/>
                </a:lnTo>
                <a:lnTo>
                  <a:pt x="2781503" y="1896990"/>
                </a:lnTo>
                <a:lnTo>
                  <a:pt x="2781984" y="1901793"/>
                </a:lnTo>
                <a:lnTo>
                  <a:pt x="2777610" y="1909458"/>
                </a:lnTo>
                <a:close/>
              </a:path>
              <a:path w="4197984" h="2640965">
                <a:moveTo>
                  <a:pt x="2768879" y="1324519"/>
                </a:moveTo>
                <a:lnTo>
                  <a:pt x="2762592" y="1322934"/>
                </a:lnTo>
                <a:lnTo>
                  <a:pt x="2768222" y="1312982"/>
                </a:lnTo>
                <a:lnTo>
                  <a:pt x="2774838" y="1320336"/>
                </a:lnTo>
                <a:lnTo>
                  <a:pt x="2768879" y="1324519"/>
                </a:lnTo>
                <a:close/>
              </a:path>
              <a:path w="4197984" h="2640965">
                <a:moveTo>
                  <a:pt x="2665785" y="2094352"/>
                </a:moveTo>
                <a:lnTo>
                  <a:pt x="2655428" y="2091910"/>
                </a:lnTo>
                <a:lnTo>
                  <a:pt x="2651125" y="2083406"/>
                </a:lnTo>
                <a:lnTo>
                  <a:pt x="2649350" y="2072372"/>
                </a:lnTo>
                <a:lnTo>
                  <a:pt x="2646578" y="2062341"/>
                </a:lnTo>
                <a:lnTo>
                  <a:pt x="2657070" y="2064646"/>
                </a:lnTo>
                <a:lnTo>
                  <a:pt x="2662662" y="2071868"/>
                </a:lnTo>
                <a:lnTo>
                  <a:pt x="2665015" y="2082329"/>
                </a:lnTo>
                <a:lnTo>
                  <a:pt x="2665785" y="2094352"/>
                </a:lnTo>
                <a:close/>
              </a:path>
              <a:path w="4197984" h="2640965">
                <a:moveTo>
                  <a:pt x="2627402" y="1966260"/>
                </a:moveTo>
                <a:lnTo>
                  <a:pt x="2621876" y="1956246"/>
                </a:lnTo>
                <a:lnTo>
                  <a:pt x="2628114" y="1950887"/>
                </a:lnTo>
                <a:lnTo>
                  <a:pt x="2633996" y="1953214"/>
                </a:lnTo>
                <a:lnTo>
                  <a:pt x="2627402" y="1966260"/>
                </a:lnTo>
                <a:close/>
              </a:path>
              <a:path w="4197984" h="2640965">
                <a:moveTo>
                  <a:pt x="2640299" y="2400383"/>
                </a:moveTo>
                <a:lnTo>
                  <a:pt x="2640178" y="2388979"/>
                </a:lnTo>
                <a:lnTo>
                  <a:pt x="2647409" y="2393265"/>
                </a:lnTo>
                <a:lnTo>
                  <a:pt x="2645079" y="2399439"/>
                </a:lnTo>
                <a:lnTo>
                  <a:pt x="2640299" y="2400383"/>
                </a:lnTo>
                <a:close/>
              </a:path>
              <a:path w="4197984" h="2640965">
                <a:moveTo>
                  <a:pt x="2665598" y="1746675"/>
                </a:moveTo>
                <a:lnTo>
                  <a:pt x="2658551" y="1746675"/>
                </a:lnTo>
                <a:lnTo>
                  <a:pt x="2659383" y="1735688"/>
                </a:lnTo>
                <a:lnTo>
                  <a:pt x="2666762" y="1741379"/>
                </a:lnTo>
                <a:lnTo>
                  <a:pt x="2665598" y="1746675"/>
                </a:lnTo>
                <a:close/>
              </a:path>
              <a:path w="4197984" h="2640965">
                <a:moveTo>
                  <a:pt x="2665785" y="1780506"/>
                </a:moveTo>
                <a:lnTo>
                  <a:pt x="2658483" y="1770214"/>
                </a:lnTo>
                <a:lnTo>
                  <a:pt x="2648783" y="1762312"/>
                </a:lnTo>
                <a:lnTo>
                  <a:pt x="2639588" y="1753904"/>
                </a:lnTo>
                <a:lnTo>
                  <a:pt x="2633804" y="1742092"/>
                </a:lnTo>
                <a:lnTo>
                  <a:pt x="2645124" y="1741612"/>
                </a:lnTo>
                <a:lnTo>
                  <a:pt x="2653585" y="1745895"/>
                </a:lnTo>
                <a:lnTo>
                  <a:pt x="2658551" y="1746675"/>
                </a:lnTo>
                <a:lnTo>
                  <a:pt x="2665598" y="1746675"/>
                </a:lnTo>
                <a:lnTo>
                  <a:pt x="2664986" y="1749465"/>
                </a:lnTo>
                <a:lnTo>
                  <a:pt x="2660409" y="1758668"/>
                </a:lnTo>
                <a:lnTo>
                  <a:pt x="2659383" y="1767714"/>
                </a:lnTo>
                <a:lnTo>
                  <a:pt x="2664838" y="1768883"/>
                </a:lnTo>
                <a:lnTo>
                  <a:pt x="2667952" y="1768883"/>
                </a:lnTo>
                <a:lnTo>
                  <a:pt x="2666060" y="1773258"/>
                </a:lnTo>
                <a:lnTo>
                  <a:pt x="2665785" y="1780506"/>
                </a:lnTo>
                <a:close/>
              </a:path>
              <a:path w="4197984" h="2640965">
                <a:moveTo>
                  <a:pt x="2667952" y="1768883"/>
                </a:moveTo>
                <a:lnTo>
                  <a:pt x="2664838" y="1768883"/>
                </a:lnTo>
                <a:lnTo>
                  <a:pt x="2665430" y="1765221"/>
                </a:lnTo>
                <a:lnTo>
                  <a:pt x="2665694" y="1762312"/>
                </a:lnTo>
                <a:lnTo>
                  <a:pt x="2665785" y="1761307"/>
                </a:lnTo>
                <a:lnTo>
                  <a:pt x="2669445" y="1763936"/>
                </a:lnTo>
                <a:lnTo>
                  <a:pt x="2668438" y="1767714"/>
                </a:lnTo>
                <a:lnTo>
                  <a:pt x="2667952" y="1768883"/>
                </a:lnTo>
                <a:close/>
              </a:path>
              <a:path w="4197984" h="2640965">
                <a:moveTo>
                  <a:pt x="2640299" y="2419587"/>
                </a:moveTo>
                <a:lnTo>
                  <a:pt x="2640178" y="2408183"/>
                </a:lnTo>
                <a:lnTo>
                  <a:pt x="2647409" y="2412473"/>
                </a:lnTo>
                <a:lnTo>
                  <a:pt x="2645079" y="2418646"/>
                </a:lnTo>
                <a:lnTo>
                  <a:pt x="2640299" y="2419587"/>
                </a:lnTo>
                <a:close/>
              </a:path>
              <a:path w="4197984" h="2640965">
                <a:moveTo>
                  <a:pt x="2672189" y="2427399"/>
                </a:moveTo>
                <a:lnTo>
                  <a:pt x="2662032" y="2421963"/>
                </a:lnTo>
                <a:lnTo>
                  <a:pt x="2662134" y="2406810"/>
                </a:lnTo>
                <a:lnTo>
                  <a:pt x="2668872" y="2393949"/>
                </a:lnTo>
                <a:lnTo>
                  <a:pt x="2678621" y="2395387"/>
                </a:lnTo>
                <a:lnTo>
                  <a:pt x="2679980" y="2400453"/>
                </a:lnTo>
                <a:lnTo>
                  <a:pt x="2681041" y="2410720"/>
                </a:lnTo>
                <a:lnTo>
                  <a:pt x="2679284" y="2421323"/>
                </a:lnTo>
                <a:lnTo>
                  <a:pt x="2672189" y="2427399"/>
                </a:lnTo>
                <a:close/>
              </a:path>
              <a:path w="4197984" h="2640965">
                <a:moveTo>
                  <a:pt x="2678621" y="2011084"/>
                </a:moveTo>
                <a:lnTo>
                  <a:pt x="2668710" y="2005917"/>
                </a:lnTo>
                <a:lnTo>
                  <a:pt x="2666662" y="1996040"/>
                </a:lnTo>
                <a:lnTo>
                  <a:pt x="2672194" y="1987283"/>
                </a:lnTo>
                <a:lnTo>
                  <a:pt x="2685023" y="1985476"/>
                </a:lnTo>
                <a:lnTo>
                  <a:pt x="2685440" y="1993910"/>
                </a:lnTo>
                <a:lnTo>
                  <a:pt x="2683578" y="2000059"/>
                </a:lnTo>
                <a:lnTo>
                  <a:pt x="2680839" y="2005318"/>
                </a:lnTo>
                <a:lnTo>
                  <a:pt x="2678621" y="2011084"/>
                </a:lnTo>
                <a:close/>
              </a:path>
              <a:path w="4197984" h="2640965">
                <a:moveTo>
                  <a:pt x="2697828" y="1959872"/>
                </a:moveTo>
                <a:lnTo>
                  <a:pt x="2685023" y="1959872"/>
                </a:lnTo>
                <a:lnTo>
                  <a:pt x="2685023" y="1947060"/>
                </a:lnTo>
                <a:lnTo>
                  <a:pt x="2697828" y="1947060"/>
                </a:lnTo>
                <a:lnTo>
                  <a:pt x="2697828" y="1959872"/>
                </a:lnTo>
                <a:close/>
              </a:path>
              <a:path w="4197984" h="2640965">
                <a:moveTo>
                  <a:pt x="2658229" y="2355492"/>
                </a:moveTo>
                <a:lnTo>
                  <a:pt x="2650658" y="2354226"/>
                </a:lnTo>
                <a:lnTo>
                  <a:pt x="2650651" y="2347911"/>
                </a:lnTo>
                <a:lnTo>
                  <a:pt x="2665785" y="2344129"/>
                </a:lnTo>
                <a:lnTo>
                  <a:pt x="2658229" y="2355492"/>
                </a:lnTo>
                <a:close/>
              </a:path>
              <a:path w="4197984" h="2640965">
                <a:moveTo>
                  <a:pt x="2442395" y="1311708"/>
                </a:moveTo>
                <a:lnTo>
                  <a:pt x="2436110" y="1310122"/>
                </a:lnTo>
                <a:lnTo>
                  <a:pt x="2441750" y="1300169"/>
                </a:lnTo>
                <a:lnTo>
                  <a:pt x="2448357" y="1307524"/>
                </a:lnTo>
                <a:lnTo>
                  <a:pt x="2442395" y="1311708"/>
                </a:lnTo>
                <a:close/>
              </a:path>
              <a:path w="4197984" h="2640965">
                <a:moveTo>
                  <a:pt x="2326613" y="965705"/>
                </a:moveTo>
                <a:lnTo>
                  <a:pt x="2326492" y="954301"/>
                </a:lnTo>
                <a:lnTo>
                  <a:pt x="2333725" y="958591"/>
                </a:lnTo>
                <a:lnTo>
                  <a:pt x="2331395" y="964763"/>
                </a:lnTo>
                <a:lnTo>
                  <a:pt x="2326613" y="965705"/>
                </a:lnTo>
                <a:close/>
              </a:path>
              <a:path w="4197984" h="2640965">
                <a:moveTo>
                  <a:pt x="2269006" y="933692"/>
                </a:moveTo>
                <a:lnTo>
                  <a:pt x="2268903" y="922289"/>
                </a:lnTo>
                <a:lnTo>
                  <a:pt x="2276117" y="926579"/>
                </a:lnTo>
                <a:lnTo>
                  <a:pt x="2273781" y="932751"/>
                </a:lnTo>
                <a:lnTo>
                  <a:pt x="2269006" y="933692"/>
                </a:lnTo>
                <a:close/>
              </a:path>
              <a:path w="4197984" h="2640965">
                <a:moveTo>
                  <a:pt x="2278810" y="1268626"/>
                </a:moveTo>
                <a:lnTo>
                  <a:pt x="2273049" y="1263991"/>
                </a:lnTo>
                <a:lnTo>
                  <a:pt x="2268415" y="1258230"/>
                </a:lnTo>
                <a:lnTo>
                  <a:pt x="2275304" y="1261739"/>
                </a:lnTo>
                <a:lnTo>
                  <a:pt x="2278810" y="1268626"/>
                </a:lnTo>
                <a:close/>
              </a:path>
              <a:path w="4197984" h="2640965">
                <a:moveTo>
                  <a:pt x="2269006" y="1433261"/>
                </a:moveTo>
                <a:lnTo>
                  <a:pt x="2268903" y="1421855"/>
                </a:lnTo>
                <a:lnTo>
                  <a:pt x="2276117" y="1426147"/>
                </a:lnTo>
                <a:lnTo>
                  <a:pt x="2273781" y="1432320"/>
                </a:lnTo>
                <a:lnTo>
                  <a:pt x="2269006" y="1433261"/>
                </a:lnTo>
                <a:close/>
              </a:path>
              <a:path w="4197984" h="2640965">
                <a:moveTo>
                  <a:pt x="2281811" y="587828"/>
                </a:moveTo>
                <a:lnTo>
                  <a:pt x="2281691" y="576415"/>
                </a:lnTo>
                <a:lnTo>
                  <a:pt x="2288917" y="580709"/>
                </a:lnTo>
                <a:lnTo>
                  <a:pt x="2286588" y="586886"/>
                </a:lnTo>
                <a:lnTo>
                  <a:pt x="2281811" y="587828"/>
                </a:lnTo>
                <a:close/>
              </a:path>
              <a:path w="4197984" h="2640965">
                <a:moveTo>
                  <a:pt x="2268903" y="1018352"/>
                </a:moveTo>
                <a:lnTo>
                  <a:pt x="2270664" y="1008908"/>
                </a:lnTo>
                <a:lnTo>
                  <a:pt x="2273178" y="1000222"/>
                </a:lnTo>
                <a:lnTo>
                  <a:pt x="2278352" y="994199"/>
                </a:lnTo>
                <a:lnTo>
                  <a:pt x="2288093" y="992748"/>
                </a:lnTo>
                <a:lnTo>
                  <a:pt x="2288180" y="1000222"/>
                </a:lnTo>
                <a:lnTo>
                  <a:pt x="2288225" y="1004087"/>
                </a:lnTo>
                <a:lnTo>
                  <a:pt x="2285489" y="1012555"/>
                </a:lnTo>
                <a:lnTo>
                  <a:pt x="2279257" y="1017520"/>
                </a:lnTo>
                <a:lnTo>
                  <a:pt x="2268903" y="1018352"/>
                </a:lnTo>
                <a:close/>
              </a:path>
              <a:path w="4197984" h="2640965">
                <a:moveTo>
                  <a:pt x="2320092" y="153711"/>
                </a:moveTo>
                <a:lnTo>
                  <a:pt x="2312097" y="140907"/>
                </a:lnTo>
                <a:lnTo>
                  <a:pt x="2305154" y="127041"/>
                </a:lnTo>
                <a:lnTo>
                  <a:pt x="2297681" y="113703"/>
                </a:lnTo>
                <a:lnTo>
                  <a:pt x="2288095" y="102484"/>
                </a:lnTo>
                <a:lnTo>
                  <a:pt x="2304365" y="109487"/>
                </a:lnTo>
                <a:lnTo>
                  <a:pt x="2315652" y="124105"/>
                </a:lnTo>
                <a:lnTo>
                  <a:pt x="2321160" y="140719"/>
                </a:lnTo>
                <a:lnTo>
                  <a:pt x="2320092" y="153711"/>
                </a:lnTo>
                <a:close/>
              </a:path>
              <a:path w="4197984" h="2640965">
                <a:moveTo>
                  <a:pt x="2320092" y="890247"/>
                </a:moveTo>
                <a:lnTo>
                  <a:pt x="2320092" y="871047"/>
                </a:lnTo>
                <a:lnTo>
                  <a:pt x="2332898" y="871047"/>
                </a:lnTo>
                <a:lnTo>
                  <a:pt x="2333438" y="879589"/>
                </a:lnTo>
                <a:lnTo>
                  <a:pt x="2331629" y="885784"/>
                </a:lnTo>
                <a:lnTo>
                  <a:pt x="2327253" y="889411"/>
                </a:lnTo>
                <a:lnTo>
                  <a:pt x="2320092" y="890247"/>
                </a:lnTo>
                <a:close/>
              </a:path>
              <a:path w="4197984" h="2640965">
                <a:moveTo>
                  <a:pt x="2281691" y="1524324"/>
                </a:moveTo>
                <a:lnTo>
                  <a:pt x="2273808" y="1521537"/>
                </a:lnTo>
                <a:lnTo>
                  <a:pt x="2268532" y="1516141"/>
                </a:lnTo>
                <a:lnTo>
                  <a:pt x="2268892" y="1505439"/>
                </a:lnTo>
                <a:lnTo>
                  <a:pt x="2268903" y="1505109"/>
                </a:lnTo>
                <a:lnTo>
                  <a:pt x="2276578" y="1505439"/>
                </a:lnTo>
                <a:lnTo>
                  <a:pt x="2280188" y="1509824"/>
                </a:lnTo>
                <a:lnTo>
                  <a:pt x="2281264" y="1516141"/>
                </a:lnTo>
                <a:lnTo>
                  <a:pt x="2281352" y="1516656"/>
                </a:lnTo>
                <a:lnTo>
                  <a:pt x="2281567" y="1521537"/>
                </a:lnTo>
                <a:lnTo>
                  <a:pt x="2281691" y="1524324"/>
                </a:lnTo>
                <a:close/>
              </a:path>
              <a:path w="4197984" h="2640965">
                <a:moveTo>
                  <a:pt x="2294496" y="1152863"/>
                </a:moveTo>
                <a:lnTo>
                  <a:pt x="2286614" y="1150075"/>
                </a:lnTo>
                <a:lnTo>
                  <a:pt x="2281366" y="1144648"/>
                </a:lnTo>
                <a:lnTo>
                  <a:pt x="2281681" y="1133965"/>
                </a:lnTo>
                <a:lnTo>
                  <a:pt x="2281691" y="1133648"/>
                </a:lnTo>
                <a:lnTo>
                  <a:pt x="2294373" y="1150075"/>
                </a:lnTo>
                <a:lnTo>
                  <a:pt x="2294496" y="1152863"/>
                </a:lnTo>
                <a:close/>
              </a:path>
              <a:path w="4197984" h="2640965">
                <a:moveTo>
                  <a:pt x="2275408" y="1196280"/>
                </a:moveTo>
                <a:lnTo>
                  <a:pt x="2275304" y="1184875"/>
                </a:lnTo>
                <a:lnTo>
                  <a:pt x="2282519" y="1189166"/>
                </a:lnTo>
                <a:lnTo>
                  <a:pt x="2280183" y="1195339"/>
                </a:lnTo>
                <a:lnTo>
                  <a:pt x="2275408" y="1196280"/>
                </a:lnTo>
                <a:close/>
              </a:path>
              <a:path w="4197984" h="2640965">
                <a:moveTo>
                  <a:pt x="2288095" y="172927"/>
                </a:moveTo>
                <a:lnTo>
                  <a:pt x="2275304" y="172927"/>
                </a:lnTo>
                <a:lnTo>
                  <a:pt x="2275304" y="160115"/>
                </a:lnTo>
                <a:lnTo>
                  <a:pt x="2288095" y="160115"/>
                </a:lnTo>
                <a:lnTo>
                  <a:pt x="2288095" y="172927"/>
                </a:lnTo>
                <a:close/>
              </a:path>
              <a:path w="4197984" h="2640965">
                <a:moveTo>
                  <a:pt x="2678621" y="826223"/>
                </a:moveTo>
                <a:lnTo>
                  <a:pt x="2671364" y="814993"/>
                </a:lnTo>
                <a:lnTo>
                  <a:pt x="2677031" y="810843"/>
                </a:lnTo>
                <a:lnTo>
                  <a:pt x="2683493" y="814383"/>
                </a:lnTo>
                <a:lnTo>
                  <a:pt x="2678621" y="826223"/>
                </a:lnTo>
                <a:close/>
              </a:path>
              <a:path w="4197984" h="2640965">
                <a:moveTo>
                  <a:pt x="2716938" y="206511"/>
                </a:moveTo>
                <a:lnTo>
                  <a:pt x="2705209" y="202768"/>
                </a:lnTo>
                <a:lnTo>
                  <a:pt x="2704262" y="192781"/>
                </a:lnTo>
                <a:lnTo>
                  <a:pt x="2704201" y="192143"/>
                </a:lnTo>
                <a:lnTo>
                  <a:pt x="2713174" y="192781"/>
                </a:lnTo>
                <a:lnTo>
                  <a:pt x="2719216" y="196347"/>
                </a:lnTo>
                <a:lnTo>
                  <a:pt x="2725752" y="199412"/>
                </a:lnTo>
                <a:lnTo>
                  <a:pt x="2735377" y="199412"/>
                </a:lnTo>
                <a:lnTo>
                  <a:pt x="2730301" y="204671"/>
                </a:lnTo>
                <a:lnTo>
                  <a:pt x="2716938" y="206511"/>
                </a:lnTo>
                <a:close/>
              </a:path>
              <a:path w="4197984" h="2640965">
                <a:moveTo>
                  <a:pt x="2735377" y="199412"/>
                </a:moveTo>
                <a:lnTo>
                  <a:pt x="2725752" y="199412"/>
                </a:lnTo>
                <a:lnTo>
                  <a:pt x="2736210" y="198550"/>
                </a:lnTo>
                <a:lnTo>
                  <a:pt x="2735377" y="199412"/>
                </a:lnTo>
                <a:close/>
              </a:path>
              <a:path w="4197984" h="2640965">
                <a:moveTo>
                  <a:pt x="2704201" y="871046"/>
                </a:moveTo>
                <a:lnTo>
                  <a:pt x="2703400" y="871444"/>
                </a:lnTo>
                <a:lnTo>
                  <a:pt x="2707045" y="869622"/>
                </a:lnTo>
                <a:lnTo>
                  <a:pt x="2704201" y="871046"/>
                </a:lnTo>
                <a:close/>
              </a:path>
              <a:path w="4197984" h="2640965">
                <a:moveTo>
                  <a:pt x="2729810" y="1037568"/>
                </a:moveTo>
                <a:lnTo>
                  <a:pt x="2730360" y="1028511"/>
                </a:lnTo>
                <a:lnTo>
                  <a:pt x="2733745" y="1022289"/>
                </a:lnTo>
                <a:lnTo>
                  <a:pt x="2739964" y="1018902"/>
                </a:lnTo>
                <a:lnTo>
                  <a:pt x="2749016" y="1018352"/>
                </a:lnTo>
                <a:lnTo>
                  <a:pt x="2745548" y="1024496"/>
                </a:lnTo>
                <a:lnTo>
                  <a:pt x="2743303" y="1031857"/>
                </a:lnTo>
                <a:lnTo>
                  <a:pt x="2739113" y="1037269"/>
                </a:lnTo>
                <a:lnTo>
                  <a:pt x="2729810" y="1037568"/>
                </a:lnTo>
                <a:close/>
              </a:path>
              <a:path w="4197984" h="2640965">
                <a:moveTo>
                  <a:pt x="2723528" y="261187"/>
                </a:moveTo>
                <a:lnTo>
                  <a:pt x="2723408" y="249776"/>
                </a:lnTo>
                <a:lnTo>
                  <a:pt x="2730639" y="254068"/>
                </a:lnTo>
                <a:lnTo>
                  <a:pt x="2728309" y="260245"/>
                </a:lnTo>
                <a:lnTo>
                  <a:pt x="2723528" y="261187"/>
                </a:lnTo>
                <a:close/>
              </a:path>
              <a:path w="4197984" h="2640965">
                <a:moveTo>
                  <a:pt x="2723528" y="1125822"/>
                </a:moveTo>
                <a:lnTo>
                  <a:pt x="2723408" y="1114417"/>
                </a:lnTo>
                <a:lnTo>
                  <a:pt x="2730639" y="1118708"/>
                </a:lnTo>
                <a:lnTo>
                  <a:pt x="2728309" y="1124881"/>
                </a:lnTo>
                <a:lnTo>
                  <a:pt x="2723528" y="1125822"/>
                </a:lnTo>
                <a:close/>
              </a:path>
              <a:path w="4197984" h="2640965">
                <a:moveTo>
                  <a:pt x="2717004" y="230577"/>
                </a:moveTo>
                <a:lnTo>
                  <a:pt x="2707952" y="230024"/>
                </a:lnTo>
                <a:lnTo>
                  <a:pt x="2701736" y="226636"/>
                </a:lnTo>
                <a:lnTo>
                  <a:pt x="2698361" y="220410"/>
                </a:lnTo>
                <a:lnTo>
                  <a:pt x="2697828" y="211346"/>
                </a:lnTo>
                <a:lnTo>
                  <a:pt x="2717004" y="211346"/>
                </a:lnTo>
                <a:lnTo>
                  <a:pt x="2717004" y="230577"/>
                </a:lnTo>
                <a:close/>
              </a:path>
              <a:path w="4197984" h="2640965">
                <a:moveTo>
                  <a:pt x="2715604" y="707590"/>
                </a:moveTo>
                <a:lnTo>
                  <a:pt x="2709460" y="706147"/>
                </a:lnTo>
                <a:lnTo>
                  <a:pt x="2717004" y="698116"/>
                </a:lnTo>
                <a:lnTo>
                  <a:pt x="2722448" y="704296"/>
                </a:lnTo>
                <a:lnTo>
                  <a:pt x="2715604" y="707590"/>
                </a:lnTo>
                <a:close/>
              </a:path>
              <a:path w="4197984" h="2640965">
                <a:moveTo>
                  <a:pt x="2697920" y="370071"/>
                </a:moveTo>
                <a:lnTo>
                  <a:pt x="2697828" y="358666"/>
                </a:lnTo>
                <a:lnTo>
                  <a:pt x="2705040" y="362957"/>
                </a:lnTo>
                <a:lnTo>
                  <a:pt x="2702697" y="369130"/>
                </a:lnTo>
                <a:lnTo>
                  <a:pt x="2697920" y="370071"/>
                </a:lnTo>
                <a:close/>
              </a:path>
              <a:path w="4197984" h="2640965">
                <a:moveTo>
                  <a:pt x="2685023" y="499568"/>
                </a:moveTo>
                <a:lnTo>
                  <a:pt x="2677808" y="487869"/>
                </a:lnTo>
                <a:lnTo>
                  <a:pt x="2680455" y="478912"/>
                </a:lnTo>
                <a:lnTo>
                  <a:pt x="2685386" y="480283"/>
                </a:lnTo>
                <a:lnTo>
                  <a:pt x="2685023" y="499568"/>
                </a:lnTo>
                <a:close/>
              </a:path>
              <a:path w="4197984" h="2640965">
                <a:moveTo>
                  <a:pt x="2730464" y="222892"/>
                </a:moveTo>
                <a:lnTo>
                  <a:pt x="2724177" y="221305"/>
                </a:lnTo>
                <a:lnTo>
                  <a:pt x="2729808" y="211346"/>
                </a:lnTo>
                <a:lnTo>
                  <a:pt x="2736424" y="218707"/>
                </a:lnTo>
                <a:lnTo>
                  <a:pt x="2730464" y="222892"/>
                </a:lnTo>
                <a:close/>
              </a:path>
              <a:path w="4197984" h="2640965">
                <a:moveTo>
                  <a:pt x="2737801" y="995304"/>
                </a:moveTo>
                <a:lnTo>
                  <a:pt x="2731338" y="991766"/>
                </a:lnTo>
                <a:lnTo>
                  <a:pt x="2736210" y="979935"/>
                </a:lnTo>
                <a:lnTo>
                  <a:pt x="2743468" y="991157"/>
                </a:lnTo>
                <a:lnTo>
                  <a:pt x="2737801" y="995304"/>
                </a:lnTo>
                <a:close/>
              </a:path>
              <a:path w="4197984" h="2640965">
                <a:moveTo>
                  <a:pt x="2832246" y="134495"/>
                </a:moveTo>
                <a:lnTo>
                  <a:pt x="2832236" y="133661"/>
                </a:lnTo>
                <a:lnTo>
                  <a:pt x="2832112" y="123161"/>
                </a:lnTo>
                <a:lnTo>
                  <a:pt x="2834847" y="114690"/>
                </a:lnTo>
                <a:lnTo>
                  <a:pt x="2841083" y="109716"/>
                </a:lnTo>
                <a:lnTo>
                  <a:pt x="2851453" y="108872"/>
                </a:lnTo>
                <a:lnTo>
                  <a:pt x="2851521" y="114690"/>
                </a:lnTo>
                <a:lnTo>
                  <a:pt x="2851586" y="120216"/>
                </a:lnTo>
                <a:lnTo>
                  <a:pt x="2848853" y="128691"/>
                </a:lnTo>
                <a:lnTo>
                  <a:pt x="2842617" y="133661"/>
                </a:lnTo>
                <a:lnTo>
                  <a:pt x="2832246" y="134495"/>
                </a:lnTo>
                <a:close/>
              </a:path>
              <a:path w="4197984" h="2640965">
                <a:moveTo>
                  <a:pt x="2857707" y="608676"/>
                </a:moveTo>
                <a:lnTo>
                  <a:pt x="2848477" y="608676"/>
                </a:lnTo>
                <a:lnTo>
                  <a:pt x="2854329" y="595646"/>
                </a:lnTo>
                <a:lnTo>
                  <a:pt x="2854430" y="595421"/>
                </a:lnTo>
                <a:lnTo>
                  <a:pt x="2864258" y="595646"/>
                </a:lnTo>
                <a:lnTo>
                  <a:pt x="2860197" y="606255"/>
                </a:lnTo>
                <a:lnTo>
                  <a:pt x="2857707" y="608676"/>
                </a:lnTo>
                <a:close/>
              </a:path>
              <a:path w="4197984" h="2640965">
                <a:moveTo>
                  <a:pt x="2840973" y="618592"/>
                </a:moveTo>
                <a:lnTo>
                  <a:pt x="2838700" y="608676"/>
                </a:lnTo>
                <a:lnTo>
                  <a:pt x="2838647" y="608443"/>
                </a:lnTo>
                <a:lnTo>
                  <a:pt x="2848477" y="608676"/>
                </a:lnTo>
                <a:lnTo>
                  <a:pt x="2857707" y="608676"/>
                </a:lnTo>
                <a:lnTo>
                  <a:pt x="2850296" y="615883"/>
                </a:lnTo>
                <a:lnTo>
                  <a:pt x="2840973" y="618592"/>
                </a:lnTo>
                <a:close/>
              </a:path>
              <a:path w="4197984" h="2640965">
                <a:moveTo>
                  <a:pt x="2838647" y="550811"/>
                </a:moveTo>
                <a:lnTo>
                  <a:pt x="2833121" y="540796"/>
                </a:lnTo>
                <a:lnTo>
                  <a:pt x="2839360" y="535436"/>
                </a:lnTo>
                <a:lnTo>
                  <a:pt x="2845243" y="537764"/>
                </a:lnTo>
                <a:lnTo>
                  <a:pt x="2838647" y="550811"/>
                </a:lnTo>
                <a:close/>
              </a:path>
              <a:path w="4197984" h="2640965">
                <a:moveTo>
                  <a:pt x="2851454" y="576415"/>
                </a:moveTo>
                <a:lnTo>
                  <a:pt x="2844498" y="569667"/>
                </a:lnTo>
                <a:lnTo>
                  <a:pt x="2849310" y="562945"/>
                </a:lnTo>
                <a:lnTo>
                  <a:pt x="2856795" y="554951"/>
                </a:lnTo>
                <a:lnTo>
                  <a:pt x="2857858" y="544389"/>
                </a:lnTo>
                <a:lnTo>
                  <a:pt x="2865285" y="551637"/>
                </a:lnTo>
                <a:lnTo>
                  <a:pt x="2862613" y="560503"/>
                </a:lnTo>
                <a:lnTo>
                  <a:pt x="2855963" y="569318"/>
                </a:lnTo>
                <a:lnTo>
                  <a:pt x="2851454" y="576415"/>
                </a:lnTo>
                <a:close/>
              </a:path>
              <a:path w="4197984" h="2640965">
                <a:moveTo>
                  <a:pt x="2640299" y="1247522"/>
                </a:moveTo>
                <a:lnTo>
                  <a:pt x="2640178" y="1236116"/>
                </a:lnTo>
                <a:lnTo>
                  <a:pt x="2647409" y="1240408"/>
                </a:lnTo>
                <a:lnTo>
                  <a:pt x="2645079" y="1246581"/>
                </a:lnTo>
                <a:lnTo>
                  <a:pt x="2640299" y="1247522"/>
                </a:lnTo>
                <a:close/>
              </a:path>
              <a:path w="4197984" h="2640965">
                <a:moveTo>
                  <a:pt x="2889255" y="331002"/>
                </a:moveTo>
                <a:lnTo>
                  <a:pt x="2884187" y="330322"/>
                </a:lnTo>
                <a:lnTo>
                  <a:pt x="2877158" y="324598"/>
                </a:lnTo>
                <a:lnTo>
                  <a:pt x="2877063" y="313831"/>
                </a:lnTo>
                <a:lnTo>
                  <a:pt x="2880230" y="309639"/>
                </a:lnTo>
                <a:lnTo>
                  <a:pt x="2882308" y="312483"/>
                </a:lnTo>
                <a:lnTo>
                  <a:pt x="2883364" y="319204"/>
                </a:lnTo>
                <a:lnTo>
                  <a:pt x="2883465" y="326640"/>
                </a:lnTo>
                <a:lnTo>
                  <a:pt x="2889255" y="331002"/>
                </a:lnTo>
                <a:close/>
              </a:path>
              <a:path w="4197984" h="2640965">
                <a:moveTo>
                  <a:pt x="2875651" y="528264"/>
                </a:moveTo>
                <a:lnTo>
                  <a:pt x="2869506" y="526822"/>
                </a:lnTo>
                <a:lnTo>
                  <a:pt x="2877063" y="518784"/>
                </a:lnTo>
                <a:lnTo>
                  <a:pt x="2882503" y="524966"/>
                </a:lnTo>
                <a:lnTo>
                  <a:pt x="2875651" y="528264"/>
                </a:lnTo>
                <a:close/>
              </a:path>
              <a:path w="4197984" h="2640965">
                <a:moveTo>
                  <a:pt x="2768332" y="338044"/>
                </a:moveTo>
                <a:lnTo>
                  <a:pt x="2768222" y="326638"/>
                </a:lnTo>
                <a:lnTo>
                  <a:pt x="2775451" y="330930"/>
                </a:lnTo>
                <a:lnTo>
                  <a:pt x="2773115" y="337103"/>
                </a:lnTo>
                <a:lnTo>
                  <a:pt x="2768332" y="338044"/>
                </a:lnTo>
                <a:close/>
              </a:path>
              <a:path w="4197984" h="2640965">
                <a:moveTo>
                  <a:pt x="2768879" y="203680"/>
                </a:moveTo>
                <a:lnTo>
                  <a:pt x="2762592" y="202095"/>
                </a:lnTo>
                <a:lnTo>
                  <a:pt x="2768222" y="192143"/>
                </a:lnTo>
                <a:lnTo>
                  <a:pt x="2774838" y="199497"/>
                </a:lnTo>
                <a:lnTo>
                  <a:pt x="2768879" y="203680"/>
                </a:lnTo>
                <a:close/>
              </a:path>
              <a:path w="4197984" h="2640965">
                <a:moveTo>
                  <a:pt x="2774626" y="166522"/>
                </a:moveTo>
                <a:lnTo>
                  <a:pt x="2767415" y="154817"/>
                </a:lnTo>
                <a:lnTo>
                  <a:pt x="2770068" y="145861"/>
                </a:lnTo>
                <a:lnTo>
                  <a:pt x="2775001" y="147235"/>
                </a:lnTo>
                <a:lnTo>
                  <a:pt x="2774626" y="166522"/>
                </a:lnTo>
                <a:close/>
              </a:path>
              <a:path w="4197984" h="2640965">
                <a:moveTo>
                  <a:pt x="2429420" y="90844"/>
                </a:moveTo>
                <a:lnTo>
                  <a:pt x="2421578" y="90844"/>
                </a:lnTo>
                <a:lnTo>
                  <a:pt x="2422159" y="87168"/>
                </a:lnTo>
                <a:lnTo>
                  <a:pt x="2422544" y="83255"/>
                </a:lnTo>
                <a:lnTo>
                  <a:pt x="2428995" y="86589"/>
                </a:lnTo>
                <a:lnTo>
                  <a:pt x="2429301" y="89658"/>
                </a:lnTo>
                <a:lnTo>
                  <a:pt x="2429420" y="90844"/>
                </a:lnTo>
                <a:close/>
              </a:path>
              <a:path w="4197984" h="2640965">
                <a:moveTo>
                  <a:pt x="2425527" y="103321"/>
                </a:moveTo>
                <a:lnTo>
                  <a:pt x="2416140" y="102485"/>
                </a:lnTo>
                <a:lnTo>
                  <a:pt x="2416140" y="89658"/>
                </a:lnTo>
                <a:lnTo>
                  <a:pt x="2421578" y="90844"/>
                </a:lnTo>
                <a:lnTo>
                  <a:pt x="2429420" y="90844"/>
                </a:lnTo>
                <a:lnTo>
                  <a:pt x="2429900" y="95649"/>
                </a:lnTo>
                <a:lnTo>
                  <a:pt x="2425527" y="103321"/>
                </a:lnTo>
                <a:close/>
              </a:path>
              <a:path w="4197984" h="2640965">
                <a:moveTo>
                  <a:pt x="2421137" y="201623"/>
                </a:moveTo>
                <a:lnTo>
                  <a:pt x="2414993" y="200181"/>
                </a:lnTo>
                <a:lnTo>
                  <a:pt x="2422544" y="192143"/>
                </a:lnTo>
                <a:lnTo>
                  <a:pt x="2427985" y="198325"/>
                </a:lnTo>
                <a:lnTo>
                  <a:pt x="2421137" y="201623"/>
                </a:lnTo>
                <a:close/>
              </a:path>
              <a:path w="4197984" h="2640965">
                <a:moveTo>
                  <a:pt x="2403321" y="845425"/>
                </a:moveTo>
                <a:lnTo>
                  <a:pt x="2403321" y="826223"/>
                </a:lnTo>
                <a:lnTo>
                  <a:pt x="2416139" y="826223"/>
                </a:lnTo>
                <a:lnTo>
                  <a:pt x="2416666" y="834762"/>
                </a:lnTo>
                <a:lnTo>
                  <a:pt x="2414854" y="840951"/>
                </a:lnTo>
                <a:lnTo>
                  <a:pt x="2410480" y="844577"/>
                </a:lnTo>
                <a:lnTo>
                  <a:pt x="2403321" y="845425"/>
                </a:lnTo>
                <a:close/>
              </a:path>
              <a:path w="4197984" h="2640965">
                <a:moveTo>
                  <a:pt x="2460942" y="928693"/>
                </a:moveTo>
                <a:lnTo>
                  <a:pt x="2463727" y="920819"/>
                </a:lnTo>
                <a:lnTo>
                  <a:pt x="2469121" y="915542"/>
                </a:lnTo>
                <a:lnTo>
                  <a:pt x="2480149" y="915882"/>
                </a:lnTo>
                <a:lnTo>
                  <a:pt x="2460942" y="928693"/>
                </a:lnTo>
                <a:close/>
              </a:path>
              <a:path w="4197984" h="2640965">
                <a:moveTo>
                  <a:pt x="2467342" y="903070"/>
                </a:moveTo>
                <a:lnTo>
                  <a:pt x="2461618" y="887112"/>
                </a:lnTo>
                <a:lnTo>
                  <a:pt x="2469837" y="874679"/>
                </a:lnTo>
                <a:lnTo>
                  <a:pt x="2483208" y="873236"/>
                </a:lnTo>
                <a:lnTo>
                  <a:pt x="2491014" y="886884"/>
                </a:lnTo>
                <a:lnTo>
                  <a:pt x="2481537" y="886884"/>
                </a:lnTo>
                <a:lnTo>
                  <a:pt x="2475450" y="887651"/>
                </a:lnTo>
                <a:lnTo>
                  <a:pt x="2471709" y="892922"/>
                </a:lnTo>
                <a:lnTo>
                  <a:pt x="2467342" y="903070"/>
                </a:lnTo>
                <a:close/>
              </a:path>
              <a:path w="4197984" h="2640965">
                <a:moveTo>
                  <a:pt x="2492938" y="890247"/>
                </a:moveTo>
                <a:lnTo>
                  <a:pt x="2481537" y="886884"/>
                </a:lnTo>
                <a:lnTo>
                  <a:pt x="2491014" y="886884"/>
                </a:lnTo>
                <a:lnTo>
                  <a:pt x="2492938" y="890247"/>
                </a:lnTo>
                <a:close/>
              </a:path>
              <a:path w="4197984" h="2640965">
                <a:moveTo>
                  <a:pt x="2461347" y="468670"/>
                </a:moveTo>
                <a:lnTo>
                  <a:pt x="2457604" y="466067"/>
                </a:lnTo>
                <a:lnTo>
                  <a:pt x="2467342" y="448327"/>
                </a:lnTo>
                <a:lnTo>
                  <a:pt x="2468087" y="461101"/>
                </a:lnTo>
                <a:lnTo>
                  <a:pt x="2461347" y="468670"/>
                </a:lnTo>
                <a:close/>
              </a:path>
              <a:path w="4197984" h="2640965">
                <a:moveTo>
                  <a:pt x="2422544" y="352261"/>
                </a:moveTo>
                <a:lnTo>
                  <a:pt x="2409739" y="352261"/>
                </a:lnTo>
                <a:lnTo>
                  <a:pt x="2409739" y="339450"/>
                </a:lnTo>
                <a:lnTo>
                  <a:pt x="2422544" y="339450"/>
                </a:lnTo>
                <a:lnTo>
                  <a:pt x="2422544" y="352261"/>
                </a:lnTo>
                <a:close/>
              </a:path>
              <a:path w="4197984" h="2640965">
                <a:moveTo>
                  <a:pt x="2403321" y="762170"/>
                </a:moveTo>
                <a:lnTo>
                  <a:pt x="2395451" y="759367"/>
                </a:lnTo>
                <a:lnTo>
                  <a:pt x="2390192" y="753955"/>
                </a:lnTo>
                <a:lnTo>
                  <a:pt x="2390433" y="745758"/>
                </a:lnTo>
                <a:lnTo>
                  <a:pt x="2390516" y="742955"/>
                </a:lnTo>
                <a:lnTo>
                  <a:pt x="2398386" y="745758"/>
                </a:lnTo>
                <a:lnTo>
                  <a:pt x="2403677" y="751139"/>
                </a:lnTo>
                <a:lnTo>
                  <a:pt x="2403412" y="759367"/>
                </a:lnTo>
                <a:lnTo>
                  <a:pt x="2403321" y="762170"/>
                </a:lnTo>
                <a:close/>
              </a:path>
              <a:path w="4197984" h="2640965">
                <a:moveTo>
                  <a:pt x="2384116" y="512377"/>
                </a:moveTo>
                <a:lnTo>
                  <a:pt x="2387666" y="506329"/>
                </a:lnTo>
                <a:lnTo>
                  <a:pt x="2390095" y="499150"/>
                </a:lnTo>
                <a:lnTo>
                  <a:pt x="2391134" y="490578"/>
                </a:lnTo>
                <a:lnTo>
                  <a:pt x="2390517" y="480350"/>
                </a:lnTo>
                <a:lnTo>
                  <a:pt x="2396642" y="486274"/>
                </a:lnTo>
                <a:lnTo>
                  <a:pt x="2398412" y="499150"/>
                </a:lnTo>
                <a:lnTo>
                  <a:pt x="2398480" y="499650"/>
                </a:lnTo>
                <a:lnTo>
                  <a:pt x="2394737" y="511383"/>
                </a:lnTo>
                <a:lnTo>
                  <a:pt x="2384116" y="512377"/>
                </a:lnTo>
                <a:close/>
              </a:path>
              <a:path w="4197984" h="2640965">
                <a:moveTo>
                  <a:pt x="2383273" y="267849"/>
                </a:moveTo>
                <a:lnTo>
                  <a:pt x="2374388" y="265267"/>
                </a:lnTo>
                <a:lnTo>
                  <a:pt x="2373569" y="258141"/>
                </a:lnTo>
                <a:lnTo>
                  <a:pt x="2390517" y="256181"/>
                </a:lnTo>
                <a:lnTo>
                  <a:pt x="2383273" y="267849"/>
                </a:lnTo>
                <a:close/>
              </a:path>
              <a:path w="4197984" h="2640965">
                <a:moveTo>
                  <a:pt x="2384116" y="102484"/>
                </a:moveTo>
                <a:lnTo>
                  <a:pt x="2377655" y="99150"/>
                </a:lnTo>
                <a:lnTo>
                  <a:pt x="2376746" y="90089"/>
                </a:lnTo>
                <a:lnTo>
                  <a:pt x="2381122" y="82418"/>
                </a:lnTo>
                <a:lnTo>
                  <a:pt x="2390517" y="83253"/>
                </a:lnTo>
                <a:lnTo>
                  <a:pt x="2392326" y="93602"/>
                </a:lnTo>
                <a:lnTo>
                  <a:pt x="2384486" y="94285"/>
                </a:lnTo>
                <a:lnTo>
                  <a:pt x="2384116" y="102484"/>
                </a:lnTo>
                <a:close/>
              </a:path>
              <a:path w="4197984" h="2640965">
                <a:moveTo>
                  <a:pt x="2504104" y="899252"/>
                </a:moveTo>
                <a:lnTo>
                  <a:pt x="2499157" y="899252"/>
                </a:lnTo>
                <a:lnTo>
                  <a:pt x="2499245" y="891824"/>
                </a:lnTo>
                <a:lnTo>
                  <a:pt x="2499339" y="883840"/>
                </a:lnTo>
                <a:lnTo>
                  <a:pt x="2506577" y="891824"/>
                </a:lnTo>
                <a:lnTo>
                  <a:pt x="2504104" y="899252"/>
                </a:lnTo>
                <a:close/>
              </a:path>
              <a:path w="4197984" h="2640965">
                <a:moveTo>
                  <a:pt x="2601791" y="755766"/>
                </a:moveTo>
                <a:lnTo>
                  <a:pt x="2587487" y="743907"/>
                </a:lnTo>
                <a:lnTo>
                  <a:pt x="2585119" y="731105"/>
                </a:lnTo>
                <a:lnTo>
                  <a:pt x="2591088" y="717823"/>
                </a:lnTo>
                <a:lnTo>
                  <a:pt x="2601791" y="704523"/>
                </a:lnTo>
                <a:lnTo>
                  <a:pt x="2608092" y="713693"/>
                </a:lnTo>
                <a:lnTo>
                  <a:pt x="2605143" y="725574"/>
                </a:lnTo>
                <a:lnTo>
                  <a:pt x="2600518" y="739740"/>
                </a:lnTo>
                <a:lnTo>
                  <a:pt x="2601791" y="755766"/>
                </a:lnTo>
                <a:close/>
              </a:path>
              <a:path w="4197984" h="2640965">
                <a:moveTo>
                  <a:pt x="2576696" y="798717"/>
                </a:moveTo>
                <a:lnTo>
                  <a:pt x="2561732" y="793569"/>
                </a:lnTo>
                <a:lnTo>
                  <a:pt x="2556963" y="781370"/>
                </a:lnTo>
                <a:lnTo>
                  <a:pt x="2566854" y="781370"/>
                </a:lnTo>
                <a:lnTo>
                  <a:pt x="2573696" y="788500"/>
                </a:lnTo>
                <a:lnTo>
                  <a:pt x="2578480" y="793569"/>
                </a:lnTo>
                <a:lnTo>
                  <a:pt x="2586186" y="793569"/>
                </a:lnTo>
                <a:lnTo>
                  <a:pt x="2588192" y="796783"/>
                </a:lnTo>
                <a:lnTo>
                  <a:pt x="2576696" y="798717"/>
                </a:lnTo>
                <a:close/>
              </a:path>
              <a:path w="4197984" h="2640965">
                <a:moveTo>
                  <a:pt x="2586186" y="793569"/>
                </a:moveTo>
                <a:lnTo>
                  <a:pt x="2578480" y="793569"/>
                </a:lnTo>
                <a:lnTo>
                  <a:pt x="2582571" y="787777"/>
                </a:lnTo>
                <a:lnTo>
                  <a:pt x="2586186" y="793569"/>
                </a:lnTo>
                <a:close/>
              </a:path>
              <a:path w="4197984" h="2640965">
                <a:moveTo>
                  <a:pt x="2589898" y="966336"/>
                </a:moveTo>
                <a:lnTo>
                  <a:pt x="2580734" y="963400"/>
                </a:lnTo>
                <a:lnTo>
                  <a:pt x="2576170" y="960704"/>
                </a:lnTo>
                <a:lnTo>
                  <a:pt x="2576170" y="947892"/>
                </a:lnTo>
                <a:lnTo>
                  <a:pt x="2581009" y="951064"/>
                </a:lnTo>
                <a:lnTo>
                  <a:pt x="2586931" y="953148"/>
                </a:lnTo>
                <a:lnTo>
                  <a:pt x="2593877" y="954206"/>
                </a:lnTo>
                <a:lnTo>
                  <a:pt x="2601820" y="954206"/>
                </a:lnTo>
                <a:lnTo>
                  <a:pt x="2598604" y="964855"/>
                </a:lnTo>
                <a:lnTo>
                  <a:pt x="2589898" y="966336"/>
                </a:lnTo>
                <a:close/>
              </a:path>
              <a:path w="4197984" h="2640965">
                <a:moveTo>
                  <a:pt x="2550687" y="254775"/>
                </a:moveTo>
                <a:lnTo>
                  <a:pt x="2550573" y="243369"/>
                </a:lnTo>
                <a:lnTo>
                  <a:pt x="2557798" y="247661"/>
                </a:lnTo>
                <a:lnTo>
                  <a:pt x="2555465" y="253834"/>
                </a:lnTo>
                <a:lnTo>
                  <a:pt x="2550687" y="254775"/>
                </a:lnTo>
                <a:close/>
              </a:path>
              <a:path w="4197984" h="2640965">
                <a:moveTo>
                  <a:pt x="2620998" y="890247"/>
                </a:moveTo>
                <a:lnTo>
                  <a:pt x="2613777" y="878550"/>
                </a:lnTo>
                <a:lnTo>
                  <a:pt x="2616425" y="869596"/>
                </a:lnTo>
                <a:lnTo>
                  <a:pt x="2621359" y="870968"/>
                </a:lnTo>
                <a:lnTo>
                  <a:pt x="2620998" y="890247"/>
                </a:lnTo>
                <a:close/>
              </a:path>
              <a:path w="4197984" h="2640965">
                <a:moveTo>
                  <a:pt x="2598896" y="1396724"/>
                </a:moveTo>
                <a:lnTo>
                  <a:pt x="2593134" y="1392089"/>
                </a:lnTo>
                <a:lnTo>
                  <a:pt x="2588501" y="1386332"/>
                </a:lnTo>
                <a:lnTo>
                  <a:pt x="2595390" y="1389844"/>
                </a:lnTo>
                <a:lnTo>
                  <a:pt x="2598896" y="1396724"/>
                </a:lnTo>
                <a:close/>
              </a:path>
              <a:path w="4197984" h="2640965">
                <a:moveTo>
                  <a:pt x="2596916" y="1420328"/>
                </a:moveTo>
                <a:lnTo>
                  <a:pt x="2586378" y="1417717"/>
                </a:lnTo>
                <a:lnTo>
                  <a:pt x="2582571" y="1402639"/>
                </a:lnTo>
                <a:lnTo>
                  <a:pt x="2590481" y="1407799"/>
                </a:lnTo>
                <a:lnTo>
                  <a:pt x="2611755" y="1407799"/>
                </a:lnTo>
                <a:lnTo>
                  <a:pt x="2608288" y="1414094"/>
                </a:lnTo>
                <a:lnTo>
                  <a:pt x="2596916" y="1420328"/>
                </a:lnTo>
                <a:close/>
              </a:path>
              <a:path w="4197984" h="2640965">
                <a:moveTo>
                  <a:pt x="2611755" y="1407799"/>
                </a:moveTo>
                <a:lnTo>
                  <a:pt x="2590481" y="1407799"/>
                </a:lnTo>
                <a:lnTo>
                  <a:pt x="2597184" y="1407404"/>
                </a:lnTo>
                <a:lnTo>
                  <a:pt x="2604587" y="1404626"/>
                </a:lnTo>
                <a:lnTo>
                  <a:pt x="2614597" y="1402639"/>
                </a:lnTo>
                <a:lnTo>
                  <a:pt x="2611755" y="1407799"/>
                </a:lnTo>
                <a:close/>
              </a:path>
              <a:path w="4197984" h="2640965">
                <a:moveTo>
                  <a:pt x="2595868" y="1463270"/>
                </a:moveTo>
                <a:lnTo>
                  <a:pt x="2591176" y="1458711"/>
                </a:lnTo>
                <a:lnTo>
                  <a:pt x="2595390" y="1447463"/>
                </a:lnTo>
                <a:lnTo>
                  <a:pt x="2608195" y="1447463"/>
                </a:lnTo>
                <a:lnTo>
                  <a:pt x="2603522" y="1459925"/>
                </a:lnTo>
                <a:lnTo>
                  <a:pt x="2595868" y="1463270"/>
                </a:lnTo>
                <a:close/>
              </a:path>
              <a:path w="4197984" h="2640965">
                <a:moveTo>
                  <a:pt x="2595494" y="811989"/>
                </a:moveTo>
                <a:lnTo>
                  <a:pt x="2595390" y="800586"/>
                </a:lnTo>
                <a:lnTo>
                  <a:pt x="2602606" y="804871"/>
                </a:lnTo>
                <a:lnTo>
                  <a:pt x="2600270" y="811045"/>
                </a:lnTo>
                <a:lnTo>
                  <a:pt x="2595494" y="811989"/>
                </a:lnTo>
                <a:close/>
              </a:path>
              <a:path w="4197984" h="2640965">
                <a:moveTo>
                  <a:pt x="2544172" y="1300169"/>
                </a:moveTo>
                <a:lnTo>
                  <a:pt x="2536958" y="1288466"/>
                </a:lnTo>
                <a:lnTo>
                  <a:pt x="2539604" y="1279514"/>
                </a:lnTo>
                <a:lnTo>
                  <a:pt x="2544535" y="1280889"/>
                </a:lnTo>
                <a:lnTo>
                  <a:pt x="2544172" y="1300169"/>
                </a:lnTo>
                <a:close/>
              </a:path>
              <a:path w="4197984" h="2640965">
                <a:moveTo>
                  <a:pt x="2537771" y="1332198"/>
                </a:moveTo>
                <a:lnTo>
                  <a:pt x="2524965" y="1332198"/>
                </a:lnTo>
                <a:lnTo>
                  <a:pt x="2524965" y="1319387"/>
                </a:lnTo>
                <a:lnTo>
                  <a:pt x="2537771" y="1319387"/>
                </a:lnTo>
                <a:lnTo>
                  <a:pt x="2537771" y="1332198"/>
                </a:lnTo>
                <a:close/>
              </a:path>
              <a:path w="4197984" h="2640965">
                <a:moveTo>
                  <a:pt x="2524966" y="1575567"/>
                </a:moveTo>
                <a:lnTo>
                  <a:pt x="2518236" y="1567521"/>
                </a:lnTo>
                <a:lnTo>
                  <a:pt x="2517524" y="1553623"/>
                </a:lnTo>
                <a:lnTo>
                  <a:pt x="2523734" y="1542694"/>
                </a:lnTo>
                <a:lnTo>
                  <a:pt x="2537772" y="1543556"/>
                </a:lnTo>
                <a:lnTo>
                  <a:pt x="2533936" y="1550921"/>
                </a:lnTo>
                <a:lnTo>
                  <a:pt x="2528800" y="1568195"/>
                </a:lnTo>
                <a:lnTo>
                  <a:pt x="2524966" y="1575567"/>
                </a:lnTo>
                <a:close/>
              </a:path>
              <a:path w="4197984" h="2640965">
                <a:moveTo>
                  <a:pt x="2527264" y="1268972"/>
                </a:moveTo>
                <a:lnTo>
                  <a:pt x="2521450" y="1266637"/>
                </a:lnTo>
                <a:lnTo>
                  <a:pt x="2514015" y="1261739"/>
                </a:lnTo>
                <a:lnTo>
                  <a:pt x="2505744" y="1261739"/>
                </a:lnTo>
                <a:lnTo>
                  <a:pt x="2507029" y="1251817"/>
                </a:lnTo>
                <a:lnTo>
                  <a:pt x="2513831" y="1247412"/>
                </a:lnTo>
                <a:lnTo>
                  <a:pt x="2519793" y="1242168"/>
                </a:lnTo>
                <a:lnTo>
                  <a:pt x="2518561" y="1229727"/>
                </a:lnTo>
                <a:lnTo>
                  <a:pt x="2529622" y="1234815"/>
                </a:lnTo>
                <a:lnTo>
                  <a:pt x="2528782" y="1244538"/>
                </a:lnTo>
                <a:lnTo>
                  <a:pt x="2526033" y="1254858"/>
                </a:lnTo>
                <a:lnTo>
                  <a:pt x="2531367" y="1261739"/>
                </a:lnTo>
                <a:lnTo>
                  <a:pt x="2527264" y="1268972"/>
                </a:lnTo>
                <a:close/>
              </a:path>
              <a:path w="4197984" h="2640965">
                <a:moveTo>
                  <a:pt x="2531367" y="1505109"/>
                </a:moveTo>
                <a:lnTo>
                  <a:pt x="2518561" y="1505109"/>
                </a:lnTo>
                <a:lnTo>
                  <a:pt x="2518561" y="1492313"/>
                </a:lnTo>
                <a:lnTo>
                  <a:pt x="2531367" y="1492313"/>
                </a:lnTo>
                <a:lnTo>
                  <a:pt x="2531367" y="1505109"/>
                </a:lnTo>
                <a:close/>
              </a:path>
              <a:path w="4197984" h="2640965">
                <a:moveTo>
                  <a:pt x="2544172" y="96081"/>
                </a:moveTo>
                <a:lnTo>
                  <a:pt x="2536958" y="84375"/>
                </a:lnTo>
                <a:lnTo>
                  <a:pt x="2539604" y="75418"/>
                </a:lnTo>
                <a:lnTo>
                  <a:pt x="2544535" y="76793"/>
                </a:lnTo>
                <a:lnTo>
                  <a:pt x="2544172" y="96081"/>
                </a:lnTo>
                <a:close/>
              </a:path>
              <a:path w="4197984" h="2640965">
                <a:moveTo>
                  <a:pt x="2883585" y="414907"/>
                </a:moveTo>
                <a:lnTo>
                  <a:pt x="2883465" y="403503"/>
                </a:lnTo>
                <a:lnTo>
                  <a:pt x="2890696" y="407789"/>
                </a:lnTo>
                <a:lnTo>
                  <a:pt x="2888366" y="413963"/>
                </a:lnTo>
                <a:lnTo>
                  <a:pt x="2883585" y="414907"/>
                </a:lnTo>
                <a:close/>
              </a:path>
              <a:path w="4197984" h="2640965">
                <a:moveTo>
                  <a:pt x="2358505" y="967109"/>
                </a:moveTo>
                <a:lnTo>
                  <a:pt x="2351467" y="958110"/>
                </a:lnTo>
                <a:lnTo>
                  <a:pt x="2348846" y="949352"/>
                </a:lnTo>
                <a:lnTo>
                  <a:pt x="2349415" y="939734"/>
                </a:lnTo>
                <a:lnTo>
                  <a:pt x="2352105" y="928692"/>
                </a:lnTo>
                <a:lnTo>
                  <a:pt x="2358443" y="936898"/>
                </a:lnTo>
                <a:lnTo>
                  <a:pt x="2362684" y="947372"/>
                </a:lnTo>
                <a:lnTo>
                  <a:pt x="2363236" y="958110"/>
                </a:lnTo>
                <a:lnTo>
                  <a:pt x="2358505" y="967109"/>
                </a:lnTo>
                <a:close/>
              </a:path>
              <a:path w="4197984" h="2640965">
                <a:moveTo>
                  <a:pt x="2358505" y="851829"/>
                </a:moveTo>
                <a:lnTo>
                  <a:pt x="2351300" y="840131"/>
                </a:lnTo>
                <a:lnTo>
                  <a:pt x="2353953" y="831179"/>
                </a:lnTo>
                <a:lnTo>
                  <a:pt x="2358882" y="832551"/>
                </a:lnTo>
                <a:lnTo>
                  <a:pt x="2358505" y="851829"/>
                </a:lnTo>
                <a:close/>
              </a:path>
              <a:path w="4197984" h="2640965">
                <a:moveTo>
                  <a:pt x="2344547" y="760721"/>
                </a:moveTo>
                <a:lnTo>
                  <a:pt x="2336976" y="759451"/>
                </a:lnTo>
                <a:lnTo>
                  <a:pt x="2336969" y="753136"/>
                </a:lnTo>
                <a:lnTo>
                  <a:pt x="2352105" y="749359"/>
                </a:lnTo>
                <a:lnTo>
                  <a:pt x="2344547" y="760721"/>
                </a:lnTo>
                <a:close/>
              </a:path>
              <a:path w="4197984" h="2640965">
                <a:moveTo>
                  <a:pt x="2332896" y="915882"/>
                </a:moveTo>
                <a:lnTo>
                  <a:pt x="2332896" y="896682"/>
                </a:lnTo>
                <a:lnTo>
                  <a:pt x="2345699" y="896682"/>
                </a:lnTo>
                <a:lnTo>
                  <a:pt x="2346241" y="905213"/>
                </a:lnTo>
                <a:lnTo>
                  <a:pt x="2344433" y="911403"/>
                </a:lnTo>
                <a:lnTo>
                  <a:pt x="2340057" y="915032"/>
                </a:lnTo>
                <a:lnTo>
                  <a:pt x="2332896" y="915882"/>
                </a:lnTo>
                <a:close/>
              </a:path>
              <a:path w="4197984" h="2640965">
                <a:moveTo>
                  <a:pt x="2326613" y="344447"/>
                </a:moveTo>
                <a:lnTo>
                  <a:pt x="2326492" y="333045"/>
                </a:lnTo>
                <a:lnTo>
                  <a:pt x="2333725" y="337329"/>
                </a:lnTo>
                <a:lnTo>
                  <a:pt x="2331395" y="343502"/>
                </a:lnTo>
                <a:lnTo>
                  <a:pt x="2326613" y="344447"/>
                </a:lnTo>
                <a:close/>
              </a:path>
              <a:path w="4197984" h="2640965">
                <a:moveTo>
                  <a:pt x="2486553" y="1678037"/>
                </a:moveTo>
                <a:lnTo>
                  <a:pt x="2479743" y="1672136"/>
                </a:lnTo>
                <a:lnTo>
                  <a:pt x="2480147" y="1665240"/>
                </a:lnTo>
                <a:lnTo>
                  <a:pt x="2480231" y="1663794"/>
                </a:lnTo>
                <a:lnTo>
                  <a:pt x="2485477" y="1659373"/>
                </a:lnTo>
                <a:lnTo>
                  <a:pt x="2492939" y="1665240"/>
                </a:lnTo>
                <a:lnTo>
                  <a:pt x="2491740" y="1670431"/>
                </a:lnTo>
                <a:lnTo>
                  <a:pt x="2486523" y="1671617"/>
                </a:lnTo>
                <a:lnTo>
                  <a:pt x="2486553" y="1678037"/>
                </a:lnTo>
                <a:close/>
              </a:path>
              <a:path w="4197984" h="2640965">
                <a:moveTo>
                  <a:pt x="2480264" y="1772709"/>
                </a:moveTo>
                <a:lnTo>
                  <a:pt x="2480149" y="1761305"/>
                </a:lnTo>
                <a:lnTo>
                  <a:pt x="2487379" y="1765591"/>
                </a:lnTo>
                <a:lnTo>
                  <a:pt x="2485046" y="1771765"/>
                </a:lnTo>
                <a:lnTo>
                  <a:pt x="2480264" y="1772709"/>
                </a:lnTo>
                <a:close/>
              </a:path>
              <a:path w="4197984" h="2640965">
                <a:moveTo>
                  <a:pt x="2499339" y="1383440"/>
                </a:moveTo>
                <a:lnTo>
                  <a:pt x="2491424" y="1382283"/>
                </a:lnTo>
                <a:lnTo>
                  <a:pt x="2488599" y="1374407"/>
                </a:lnTo>
                <a:lnTo>
                  <a:pt x="2491089" y="1366416"/>
                </a:lnTo>
                <a:lnTo>
                  <a:pt x="2491144" y="1366238"/>
                </a:lnTo>
                <a:lnTo>
                  <a:pt x="2499339" y="1364208"/>
                </a:lnTo>
                <a:lnTo>
                  <a:pt x="2507060" y="1366416"/>
                </a:lnTo>
                <a:lnTo>
                  <a:pt x="2504541" y="1381244"/>
                </a:lnTo>
                <a:lnTo>
                  <a:pt x="2499339" y="1383440"/>
                </a:lnTo>
                <a:close/>
              </a:path>
              <a:path w="4197984" h="2640965">
                <a:moveTo>
                  <a:pt x="2492938" y="1825360"/>
                </a:moveTo>
                <a:lnTo>
                  <a:pt x="2480147" y="1825360"/>
                </a:lnTo>
                <a:lnTo>
                  <a:pt x="2480147" y="1812548"/>
                </a:lnTo>
                <a:lnTo>
                  <a:pt x="2492938" y="1812548"/>
                </a:lnTo>
                <a:lnTo>
                  <a:pt x="2492938" y="1825360"/>
                </a:lnTo>
                <a:close/>
              </a:path>
              <a:path w="4197984" h="2640965">
                <a:moveTo>
                  <a:pt x="2492938" y="1351398"/>
                </a:moveTo>
                <a:lnTo>
                  <a:pt x="2480147" y="1351398"/>
                </a:lnTo>
                <a:lnTo>
                  <a:pt x="2480147" y="1338586"/>
                </a:lnTo>
                <a:lnTo>
                  <a:pt x="2492938" y="1338586"/>
                </a:lnTo>
                <a:lnTo>
                  <a:pt x="2492938" y="1351398"/>
                </a:lnTo>
                <a:close/>
              </a:path>
              <a:path w="4197984" h="2640965">
                <a:moveTo>
                  <a:pt x="2467343" y="1383440"/>
                </a:moveTo>
                <a:lnTo>
                  <a:pt x="2467343" y="1364208"/>
                </a:lnTo>
                <a:lnTo>
                  <a:pt x="2480149" y="1364208"/>
                </a:lnTo>
                <a:lnTo>
                  <a:pt x="2480679" y="1372750"/>
                </a:lnTo>
                <a:lnTo>
                  <a:pt x="2478871" y="1378949"/>
                </a:lnTo>
                <a:lnTo>
                  <a:pt x="2474502" y="1382585"/>
                </a:lnTo>
                <a:lnTo>
                  <a:pt x="2467343" y="1383440"/>
                </a:lnTo>
                <a:close/>
              </a:path>
              <a:path w="4197984" h="2640965">
                <a:moveTo>
                  <a:pt x="2544172" y="1613986"/>
                </a:moveTo>
                <a:lnTo>
                  <a:pt x="2536912" y="1602772"/>
                </a:lnTo>
                <a:lnTo>
                  <a:pt x="2542576" y="1598628"/>
                </a:lnTo>
                <a:lnTo>
                  <a:pt x="2549038" y="1602163"/>
                </a:lnTo>
                <a:lnTo>
                  <a:pt x="2544172" y="1613986"/>
                </a:lnTo>
                <a:close/>
              </a:path>
              <a:path w="4197984" h="2640965">
                <a:moveTo>
                  <a:pt x="2473861" y="1875185"/>
                </a:moveTo>
                <a:lnTo>
                  <a:pt x="2473747" y="1863775"/>
                </a:lnTo>
                <a:lnTo>
                  <a:pt x="2480976" y="1868063"/>
                </a:lnTo>
                <a:lnTo>
                  <a:pt x="2478642" y="1874240"/>
                </a:lnTo>
                <a:lnTo>
                  <a:pt x="2473861" y="1875185"/>
                </a:lnTo>
                <a:close/>
              </a:path>
              <a:path w="4197984" h="2640965">
                <a:moveTo>
                  <a:pt x="2544286" y="1702254"/>
                </a:moveTo>
                <a:lnTo>
                  <a:pt x="2544172" y="1690848"/>
                </a:lnTo>
                <a:lnTo>
                  <a:pt x="2551401" y="1695140"/>
                </a:lnTo>
                <a:lnTo>
                  <a:pt x="2549068" y="1701313"/>
                </a:lnTo>
                <a:lnTo>
                  <a:pt x="2544286" y="1702254"/>
                </a:lnTo>
                <a:close/>
              </a:path>
              <a:path w="4197984" h="2640965">
                <a:moveTo>
                  <a:pt x="2493059" y="1721480"/>
                </a:moveTo>
                <a:lnTo>
                  <a:pt x="2492938" y="1710079"/>
                </a:lnTo>
                <a:lnTo>
                  <a:pt x="2500170" y="1714358"/>
                </a:lnTo>
                <a:lnTo>
                  <a:pt x="2497840" y="1720532"/>
                </a:lnTo>
                <a:lnTo>
                  <a:pt x="2493059" y="1721480"/>
                </a:lnTo>
                <a:close/>
              </a:path>
              <a:path w="4197984" h="2640965">
                <a:moveTo>
                  <a:pt x="2893376" y="167004"/>
                </a:moveTo>
                <a:lnTo>
                  <a:pt x="2887622" y="162369"/>
                </a:lnTo>
                <a:lnTo>
                  <a:pt x="2882989" y="156608"/>
                </a:lnTo>
                <a:lnTo>
                  <a:pt x="2889866" y="160115"/>
                </a:lnTo>
                <a:lnTo>
                  <a:pt x="2893376" y="167004"/>
                </a:lnTo>
                <a:close/>
              </a:path>
              <a:path w="4197984" h="2640965">
                <a:moveTo>
                  <a:pt x="2428945" y="755766"/>
                </a:moveTo>
                <a:lnTo>
                  <a:pt x="2421048" y="752978"/>
                </a:lnTo>
                <a:lnTo>
                  <a:pt x="2415784" y="747552"/>
                </a:lnTo>
                <a:lnTo>
                  <a:pt x="2416130" y="736865"/>
                </a:lnTo>
                <a:lnTo>
                  <a:pt x="2416140" y="736550"/>
                </a:lnTo>
                <a:lnTo>
                  <a:pt x="2423811" y="736865"/>
                </a:lnTo>
                <a:lnTo>
                  <a:pt x="2427427" y="741252"/>
                </a:lnTo>
                <a:lnTo>
                  <a:pt x="2428509" y="747552"/>
                </a:lnTo>
                <a:lnTo>
                  <a:pt x="2428601" y="748091"/>
                </a:lnTo>
                <a:lnTo>
                  <a:pt x="2428820" y="752978"/>
                </a:lnTo>
                <a:lnTo>
                  <a:pt x="2428945" y="755766"/>
                </a:lnTo>
                <a:close/>
              </a:path>
              <a:path w="4197984" h="2640965">
                <a:moveTo>
                  <a:pt x="2416140" y="672496"/>
                </a:moveTo>
                <a:lnTo>
                  <a:pt x="2424814" y="658538"/>
                </a:lnTo>
                <a:lnTo>
                  <a:pt x="2431779" y="657962"/>
                </a:lnTo>
                <a:lnTo>
                  <a:pt x="2430925" y="664652"/>
                </a:lnTo>
                <a:lnTo>
                  <a:pt x="2416140" y="672496"/>
                </a:lnTo>
                <a:close/>
              </a:path>
              <a:path w="4197984" h="2640965">
                <a:moveTo>
                  <a:pt x="2364921" y="345854"/>
                </a:moveTo>
                <a:lnTo>
                  <a:pt x="2365555" y="336891"/>
                </a:lnTo>
                <a:lnTo>
                  <a:pt x="2369112" y="330848"/>
                </a:lnTo>
                <a:lnTo>
                  <a:pt x="2372175" y="324302"/>
                </a:lnTo>
                <a:lnTo>
                  <a:pt x="2371325" y="313831"/>
                </a:lnTo>
                <a:lnTo>
                  <a:pt x="2377443" y="319753"/>
                </a:lnTo>
                <a:lnTo>
                  <a:pt x="2379282" y="333128"/>
                </a:lnTo>
                <a:lnTo>
                  <a:pt x="2375542" y="344860"/>
                </a:lnTo>
                <a:lnTo>
                  <a:pt x="2364921" y="345854"/>
                </a:lnTo>
                <a:close/>
              </a:path>
              <a:path w="4197984" h="2640965">
                <a:moveTo>
                  <a:pt x="2416247" y="1228304"/>
                </a:moveTo>
                <a:lnTo>
                  <a:pt x="2416140" y="1216886"/>
                </a:lnTo>
                <a:lnTo>
                  <a:pt x="2423362" y="1221182"/>
                </a:lnTo>
                <a:lnTo>
                  <a:pt x="2421026" y="1227362"/>
                </a:lnTo>
                <a:lnTo>
                  <a:pt x="2416247" y="1228304"/>
                </a:lnTo>
                <a:close/>
              </a:path>
              <a:path w="4197984" h="2640965">
                <a:moveTo>
                  <a:pt x="2396917" y="1274536"/>
                </a:moveTo>
                <a:lnTo>
                  <a:pt x="2395998" y="1261995"/>
                </a:lnTo>
                <a:lnTo>
                  <a:pt x="2404059" y="1254586"/>
                </a:lnTo>
                <a:lnTo>
                  <a:pt x="2410150" y="1249149"/>
                </a:lnTo>
                <a:lnTo>
                  <a:pt x="2403321" y="1242524"/>
                </a:lnTo>
                <a:lnTo>
                  <a:pt x="2413073" y="1238182"/>
                </a:lnTo>
                <a:lnTo>
                  <a:pt x="2415042" y="1251940"/>
                </a:lnTo>
                <a:lnTo>
                  <a:pt x="2409550" y="1268992"/>
                </a:lnTo>
                <a:lnTo>
                  <a:pt x="2396917" y="1274536"/>
                </a:lnTo>
                <a:close/>
              </a:path>
              <a:path w="4197984" h="2640965">
                <a:moveTo>
                  <a:pt x="2396917" y="1197685"/>
                </a:moveTo>
                <a:lnTo>
                  <a:pt x="2389049" y="1194883"/>
                </a:lnTo>
                <a:lnTo>
                  <a:pt x="2383757" y="1189502"/>
                </a:lnTo>
                <a:lnTo>
                  <a:pt x="2384024" y="1181272"/>
                </a:lnTo>
                <a:lnTo>
                  <a:pt x="2384114" y="1178469"/>
                </a:lnTo>
                <a:lnTo>
                  <a:pt x="2391982" y="1181272"/>
                </a:lnTo>
                <a:lnTo>
                  <a:pt x="2397276" y="1186683"/>
                </a:lnTo>
                <a:lnTo>
                  <a:pt x="2397008" y="1194883"/>
                </a:lnTo>
                <a:lnTo>
                  <a:pt x="2396917" y="1197685"/>
                </a:lnTo>
                <a:close/>
              </a:path>
              <a:path w="4197984" h="2640965">
                <a:moveTo>
                  <a:pt x="2454540" y="1063205"/>
                </a:moveTo>
                <a:lnTo>
                  <a:pt x="2449353" y="1061975"/>
                </a:lnTo>
                <a:lnTo>
                  <a:pt x="2448167" y="1056770"/>
                </a:lnTo>
                <a:lnTo>
                  <a:pt x="2441756" y="1056770"/>
                </a:lnTo>
                <a:lnTo>
                  <a:pt x="2442949" y="1051596"/>
                </a:lnTo>
                <a:lnTo>
                  <a:pt x="2448136" y="1050363"/>
                </a:lnTo>
                <a:lnTo>
                  <a:pt x="2448136" y="1043958"/>
                </a:lnTo>
                <a:lnTo>
                  <a:pt x="2453338" y="1045188"/>
                </a:lnTo>
                <a:lnTo>
                  <a:pt x="2454518" y="1050363"/>
                </a:lnTo>
                <a:lnTo>
                  <a:pt x="2460942" y="1050363"/>
                </a:lnTo>
                <a:lnTo>
                  <a:pt x="2459742" y="1055567"/>
                </a:lnTo>
                <a:lnTo>
                  <a:pt x="2454526" y="1056770"/>
                </a:lnTo>
                <a:lnTo>
                  <a:pt x="2454540" y="1063205"/>
                </a:lnTo>
                <a:close/>
              </a:path>
              <a:path w="4197984" h="2640965">
                <a:moveTo>
                  <a:pt x="2467006" y="1042928"/>
                </a:moveTo>
                <a:lnTo>
                  <a:pt x="2457160" y="1038677"/>
                </a:lnTo>
                <a:lnTo>
                  <a:pt x="2454542" y="1024757"/>
                </a:lnTo>
                <a:lnTo>
                  <a:pt x="2460580" y="1028310"/>
                </a:lnTo>
                <a:lnTo>
                  <a:pt x="2467756" y="1030739"/>
                </a:lnTo>
                <a:lnTo>
                  <a:pt x="2476327" y="1031779"/>
                </a:lnTo>
                <a:lnTo>
                  <a:pt x="2485979" y="1031779"/>
                </a:lnTo>
                <a:lnTo>
                  <a:pt x="2478622" y="1039694"/>
                </a:lnTo>
                <a:lnTo>
                  <a:pt x="2467006" y="1042928"/>
                </a:lnTo>
                <a:close/>
              </a:path>
              <a:path w="4197984" h="2640965">
                <a:moveTo>
                  <a:pt x="2485979" y="1031779"/>
                </a:moveTo>
                <a:lnTo>
                  <a:pt x="2476327" y="1031779"/>
                </a:lnTo>
                <a:lnTo>
                  <a:pt x="2486553" y="1031162"/>
                </a:lnTo>
                <a:lnTo>
                  <a:pt x="2485979" y="1031779"/>
                </a:lnTo>
                <a:close/>
              </a:path>
              <a:path w="4197984" h="2640965">
                <a:moveTo>
                  <a:pt x="2448136" y="813412"/>
                </a:moveTo>
                <a:lnTo>
                  <a:pt x="2441688" y="810078"/>
                </a:lnTo>
                <a:lnTo>
                  <a:pt x="2440778" y="801017"/>
                </a:lnTo>
                <a:lnTo>
                  <a:pt x="2445149" y="793346"/>
                </a:lnTo>
                <a:lnTo>
                  <a:pt x="2454542" y="794182"/>
                </a:lnTo>
                <a:lnTo>
                  <a:pt x="2456346" y="804530"/>
                </a:lnTo>
                <a:lnTo>
                  <a:pt x="2448480" y="805198"/>
                </a:lnTo>
                <a:lnTo>
                  <a:pt x="2448136" y="813412"/>
                </a:lnTo>
                <a:close/>
              </a:path>
              <a:path w="4197984" h="2640965">
                <a:moveTo>
                  <a:pt x="2448793" y="709659"/>
                </a:moveTo>
                <a:lnTo>
                  <a:pt x="2442506" y="708074"/>
                </a:lnTo>
                <a:lnTo>
                  <a:pt x="2448136" y="698116"/>
                </a:lnTo>
                <a:lnTo>
                  <a:pt x="2454751" y="705472"/>
                </a:lnTo>
                <a:lnTo>
                  <a:pt x="2448793" y="709659"/>
                </a:lnTo>
                <a:close/>
              </a:path>
              <a:path w="4197984" h="2640965">
                <a:moveTo>
                  <a:pt x="2448828" y="115131"/>
                </a:moveTo>
                <a:lnTo>
                  <a:pt x="2441478" y="112520"/>
                </a:lnTo>
                <a:lnTo>
                  <a:pt x="2435346" y="108872"/>
                </a:lnTo>
                <a:lnTo>
                  <a:pt x="2436354" y="101372"/>
                </a:lnTo>
                <a:lnTo>
                  <a:pt x="2446995" y="103476"/>
                </a:lnTo>
                <a:lnTo>
                  <a:pt x="2454512" y="103476"/>
                </a:lnTo>
                <a:lnTo>
                  <a:pt x="2454356" y="108872"/>
                </a:lnTo>
                <a:lnTo>
                  <a:pt x="2454236" y="113015"/>
                </a:lnTo>
                <a:lnTo>
                  <a:pt x="2448828" y="115131"/>
                </a:lnTo>
                <a:close/>
              </a:path>
              <a:path w="4197984" h="2640965">
                <a:moveTo>
                  <a:pt x="2454512" y="103476"/>
                </a:moveTo>
                <a:lnTo>
                  <a:pt x="2446995" y="103476"/>
                </a:lnTo>
                <a:lnTo>
                  <a:pt x="2454540" y="102484"/>
                </a:lnTo>
                <a:lnTo>
                  <a:pt x="2454512" y="103476"/>
                </a:lnTo>
                <a:close/>
              </a:path>
              <a:path w="4197984" h="2640965">
                <a:moveTo>
                  <a:pt x="2435346" y="57630"/>
                </a:moveTo>
                <a:lnTo>
                  <a:pt x="2431502" y="48448"/>
                </a:lnTo>
                <a:lnTo>
                  <a:pt x="2433218" y="35126"/>
                </a:lnTo>
                <a:lnTo>
                  <a:pt x="2434398" y="20248"/>
                </a:lnTo>
                <a:lnTo>
                  <a:pt x="2428944" y="6404"/>
                </a:lnTo>
                <a:lnTo>
                  <a:pt x="2443819" y="13552"/>
                </a:lnTo>
                <a:lnTo>
                  <a:pt x="2447124" y="28043"/>
                </a:lnTo>
                <a:lnTo>
                  <a:pt x="2442940" y="44521"/>
                </a:lnTo>
                <a:lnTo>
                  <a:pt x="2435346" y="57630"/>
                </a:lnTo>
                <a:close/>
              </a:path>
              <a:path w="4197984" h="2640965">
                <a:moveTo>
                  <a:pt x="2499339" y="1806144"/>
                </a:moveTo>
                <a:lnTo>
                  <a:pt x="2493274" y="1791811"/>
                </a:lnTo>
                <a:lnTo>
                  <a:pt x="2500014" y="1785571"/>
                </a:lnTo>
                <a:lnTo>
                  <a:pt x="2506416" y="1789617"/>
                </a:lnTo>
                <a:lnTo>
                  <a:pt x="2499339" y="1806144"/>
                </a:lnTo>
                <a:close/>
              </a:path>
              <a:path w="4197984" h="2640965">
                <a:moveTo>
                  <a:pt x="2921879" y="44823"/>
                </a:moveTo>
                <a:lnTo>
                  <a:pt x="2909046" y="44823"/>
                </a:lnTo>
                <a:lnTo>
                  <a:pt x="2909046" y="32027"/>
                </a:lnTo>
                <a:lnTo>
                  <a:pt x="2921879" y="32027"/>
                </a:lnTo>
                <a:lnTo>
                  <a:pt x="2921879" y="44823"/>
                </a:lnTo>
                <a:close/>
              </a:path>
              <a:path w="4197984" h="2640965">
                <a:moveTo>
                  <a:pt x="2888714" y="81806"/>
                </a:moveTo>
                <a:lnTo>
                  <a:pt x="2881143" y="80537"/>
                </a:lnTo>
                <a:lnTo>
                  <a:pt x="2881136" y="74229"/>
                </a:lnTo>
                <a:lnTo>
                  <a:pt x="2896270" y="70457"/>
                </a:lnTo>
                <a:lnTo>
                  <a:pt x="2888714" y="81806"/>
                </a:lnTo>
                <a:close/>
              </a:path>
              <a:path w="4197984" h="2640965">
                <a:moveTo>
                  <a:pt x="2928283" y="589243"/>
                </a:moveTo>
                <a:lnTo>
                  <a:pt x="2921066" y="577539"/>
                </a:lnTo>
                <a:lnTo>
                  <a:pt x="2923712" y="568586"/>
                </a:lnTo>
                <a:lnTo>
                  <a:pt x="2928644" y="569961"/>
                </a:lnTo>
                <a:lnTo>
                  <a:pt x="2928283" y="589243"/>
                </a:lnTo>
                <a:close/>
              </a:path>
              <a:path w="4197984" h="2640965">
                <a:moveTo>
                  <a:pt x="2941084" y="1005543"/>
                </a:moveTo>
                <a:lnTo>
                  <a:pt x="2928281" y="1005543"/>
                </a:lnTo>
                <a:lnTo>
                  <a:pt x="2928281" y="992746"/>
                </a:lnTo>
                <a:lnTo>
                  <a:pt x="2941084" y="992746"/>
                </a:lnTo>
                <a:lnTo>
                  <a:pt x="2941084" y="1005543"/>
                </a:lnTo>
                <a:close/>
              </a:path>
              <a:path w="4197984" h="2640965">
                <a:moveTo>
                  <a:pt x="2921879" y="806993"/>
                </a:moveTo>
                <a:lnTo>
                  <a:pt x="2915410" y="803669"/>
                </a:lnTo>
                <a:lnTo>
                  <a:pt x="2914498" y="794616"/>
                </a:lnTo>
                <a:lnTo>
                  <a:pt x="2918878" y="786947"/>
                </a:lnTo>
                <a:lnTo>
                  <a:pt x="2928283" y="787777"/>
                </a:lnTo>
                <a:lnTo>
                  <a:pt x="2930063" y="798125"/>
                </a:lnTo>
                <a:lnTo>
                  <a:pt x="2922207" y="798806"/>
                </a:lnTo>
                <a:lnTo>
                  <a:pt x="2921879" y="806993"/>
                </a:lnTo>
                <a:close/>
              </a:path>
              <a:path w="4197984" h="2640965">
                <a:moveTo>
                  <a:pt x="2546484" y="1401848"/>
                </a:moveTo>
                <a:lnTo>
                  <a:pt x="2539774" y="1398699"/>
                </a:lnTo>
                <a:lnTo>
                  <a:pt x="2550573" y="1389844"/>
                </a:lnTo>
                <a:lnTo>
                  <a:pt x="2555238" y="1398995"/>
                </a:lnTo>
                <a:lnTo>
                  <a:pt x="2546484" y="140184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883657"/>
            <a:ext cx="1296831" cy="140323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2971937" y="0"/>
            <a:ext cx="868044" cy="1045844"/>
          </a:xfrm>
          <a:custGeom>
            <a:avLst/>
            <a:gdLst/>
            <a:ahLst/>
            <a:cxnLst/>
            <a:rect l="l" t="t" r="r" b="b"/>
            <a:pathLst>
              <a:path w="868044" h="1045844">
                <a:moveTo>
                  <a:pt x="782279" y="870257"/>
                </a:moveTo>
                <a:lnTo>
                  <a:pt x="813416" y="856927"/>
                </a:lnTo>
                <a:lnTo>
                  <a:pt x="843687" y="863824"/>
                </a:lnTo>
                <a:lnTo>
                  <a:pt x="864642" y="886400"/>
                </a:lnTo>
                <a:lnTo>
                  <a:pt x="867834" y="920105"/>
                </a:lnTo>
                <a:lnTo>
                  <a:pt x="845157" y="959536"/>
                </a:lnTo>
                <a:lnTo>
                  <a:pt x="810813" y="989243"/>
                </a:lnTo>
                <a:lnTo>
                  <a:pt x="769802" y="1011213"/>
                </a:lnTo>
                <a:lnTo>
                  <a:pt x="727126" y="1027433"/>
                </a:lnTo>
                <a:lnTo>
                  <a:pt x="687788" y="1037593"/>
                </a:lnTo>
                <a:lnTo>
                  <a:pt x="647596" y="1043350"/>
                </a:lnTo>
                <a:lnTo>
                  <a:pt x="606978" y="1045497"/>
                </a:lnTo>
                <a:lnTo>
                  <a:pt x="567742" y="1044853"/>
                </a:lnTo>
                <a:lnTo>
                  <a:pt x="755212" y="895948"/>
                </a:lnTo>
                <a:lnTo>
                  <a:pt x="762359" y="889938"/>
                </a:lnTo>
                <a:lnTo>
                  <a:pt x="768944" y="883329"/>
                </a:lnTo>
                <a:lnTo>
                  <a:pt x="775429" y="876607"/>
                </a:lnTo>
                <a:lnTo>
                  <a:pt x="782279" y="870257"/>
                </a:lnTo>
                <a:close/>
              </a:path>
              <a:path w="868044" h="1045844">
                <a:moveTo>
                  <a:pt x="243920" y="723669"/>
                </a:moveTo>
                <a:lnTo>
                  <a:pt x="342801" y="645128"/>
                </a:lnTo>
                <a:lnTo>
                  <a:pt x="350750" y="696699"/>
                </a:lnTo>
                <a:lnTo>
                  <a:pt x="363890" y="748021"/>
                </a:lnTo>
                <a:lnTo>
                  <a:pt x="382816" y="797252"/>
                </a:lnTo>
                <a:lnTo>
                  <a:pt x="408124" y="842546"/>
                </a:lnTo>
                <a:lnTo>
                  <a:pt x="458565" y="896141"/>
                </a:lnTo>
                <a:lnTo>
                  <a:pt x="523634" y="928941"/>
                </a:lnTo>
                <a:lnTo>
                  <a:pt x="595257" y="935913"/>
                </a:lnTo>
                <a:lnTo>
                  <a:pt x="631349" y="934365"/>
                </a:lnTo>
                <a:lnTo>
                  <a:pt x="690051" y="924182"/>
                </a:lnTo>
                <a:lnTo>
                  <a:pt x="734468" y="907478"/>
                </a:lnTo>
                <a:lnTo>
                  <a:pt x="755212" y="895948"/>
                </a:lnTo>
                <a:lnTo>
                  <a:pt x="567742" y="1044853"/>
                </a:lnTo>
                <a:lnTo>
                  <a:pt x="528255" y="1041521"/>
                </a:lnTo>
                <a:lnTo>
                  <a:pt x="490759" y="1033963"/>
                </a:lnTo>
                <a:lnTo>
                  <a:pt x="444131" y="1016691"/>
                </a:lnTo>
                <a:lnTo>
                  <a:pt x="401700" y="991305"/>
                </a:lnTo>
                <a:lnTo>
                  <a:pt x="363720" y="959305"/>
                </a:lnTo>
                <a:lnTo>
                  <a:pt x="330443" y="922190"/>
                </a:lnTo>
                <a:lnTo>
                  <a:pt x="302124" y="881462"/>
                </a:lnTo>
                <a:lnTo>
                  <a:pt x="279880" y="836716"/>
                </a:lnTo>
                <a:lnTo>
                  <a:pt x="261801" y="790373"/>
                </a:lnTo>
                <a:lnTo>
                  <a:pt x="261689" y="790084"/>
                </a:lnTo>
                <a:lnTo>
                  <a:pt x="247704" y="742304"/>
                </a:lnTo>
                <a:lnTo>
                  <a:pt x="247611" y="741987"/>
                </a:lnTo>
                <a:lnTo>
                  <a:pt x="243920" y="723669"/>
                </a:lnTo>
                <a:close/>
              </a:path>
              <a:path w="868044" h="1045844">
                <a:moveTo>
                  <a:pt x="413671" y="242911"/>
                </a:moveTo>
                <a:lnTo>
                  <a:pt x="452285" y="217222"/>
                </a:lnTo>
                <a:lnTo>
                  <a:pt x="491228" y="197997"/>
                </a:lnTo>
                <a:lnTo>
                  <a:pt x="539511" y="182923"/>
                </a:lnTo>
                <a:lnTo>
                  <a:pt x="587557" y="178811"/>
                </a:lnTo>
                <a:lnTo>
                  <a:pt x="633944" y="185201"/>
                </a:lnTo>
                <a:lnTo>
                  <a:pt x="677250" y="201632"/>
                </a:lnTo>
                <a:lnTo>
                  <a:pt x="716053" y="227643"/>
                </a:lnTo>
                <a:lnTo>
                  <a:pt x="748930" y="262771"/>
                </a:lnTo>
                <a:lnTo>
                  <a:pt x="774460" y="306555"/>
                </a:lnTo>
                <a:lnTo>
                  <a:pt x="788967" y="349884"/>
                </a:lnTo>
                <a:lnTo>
                  <a:pt x="793085" y="393517"/>
                </a:lnTo>
                <a:lnTo>
                  <a:pt x="787905" y="436598"/>
                </a:lnTo>
                <a:lnTo>
                  <a:pt x="774513" y="478272"/>
                </a:lnTo>
                <a:lnTo>
                  <a:pt x="754000" y="517685"/>
                </a:lnTo>
                <a:lnTo>
                  <a:pt x="727455" y="553980"/>
                </a:lnTo>
                <a:lnTo>
                  <a:pt x="695965" y="586302"/>
                </a:lnTo>
                <a:lnTo>
                  <a:pt x="660621" y="613797"/>
                </a:lnTo>
                <a:lnTo>
                  <a:pt x="622511" y="635608"/>
                </a:lnTo>
                <a:lnTo>
                  <a:pt x="577762" y="651673"/>
                </a:lnTo>
                <a:lnTo>
                  <a:pt x="531325" y="661126"/>
                </a:lnTo>
                <a:lnTo>
                  <a:pt x="483904" y="664582"/>
                </a:lnTo>
                <a:lnTo>
                  <a:pt x="436206" y="662657"/>
                </a:lnTo>
                <a:lnTo>
                  <a:pt x="424653" y="661022"/>
                </a:lnTo>
                <a:lnTo>
                  <a:pt x="600098" y="521667"/>
                </a:lnTo>
                <a:lnTo>
                  <a:pt x="629356" y="496830"/>
                </a:lnTo>
                <a:lnTo>
                  <a:pt x="654829" y="467533"/>
                </a:lnTo>
                <a:lnTo>
                  <a:pt x="673559" y="434106"/>
                </a:lnTo>
                <a:lnTo>
                  <a:pt x="682586" y="396881"/>
                </a:lnTo>
                <a:lnTo>
                  <a:pt x="678090" y="363814"/>
                </a:lnTo>
                <a:lnTo>
                  <a:pt x="663581" y="333560"/>
                </a:lnTo>
                <a:lnTo>
                  <a:pt x="640805" y="309004"/>
                </a:lnTo>
                <a:lnTo>
                  <a:pt x="611506" y="293034"/>
                </a:lnTo>
                <a:lnTo>
                  <a:pt x="581293" y="289185"/>
                </a:lnTo>
                <a:lnTo>
                  <a:pt x="551330" y="293992"/>
                </a:lnTo>
                <a:lnTo>
                  <a:pt x="522524" y="304972"/>
                </a:lnTo>
                <a:lnTo>
                  <a:pt x="495780" y="319643"/>
                </a:lnTo>
                <a:lnTo>
                  <a:pt x="473033" y="336144"/>
                </a:lnTo>
                <a:lnTo>
                  <a:pt x="187247" y="563141"/>
                </a:lnTo>
                <a:lnTo>
                  <a:pt x="160973" y="541028"/>
                </a:lnTo>
                <a:lnTo>
                  <a:pt x="249078" y="471047"/>
                </a:lnTo>
                <a:lnTo>
                  <a:pt x="263146" y="429728"/>
                </a:lnTo>
                <a:lnTo>
                  <a:pt x="283993" y="388257"/>
                </a:lnTo>
                <a:lnTo>
                  <a:pt x="310545" y="347737"/>
                </a:lnTo>
                <a:lnTo>
                  <a:pt x="341725" y="309271"/>
                </a:lnTo>
                <a:lnTo>
                  <a:pt x="376459" y="273961"/>
                </a:lnTo>
                <a:lnTo>
                  <a:pt x="413671" y="242911"/>
                </a:lnTo>
                <a:close/>
              </a:path>
              <a:path w="868044" h="1045844">
                <a:moveTo>
                  <a:pt x="187254" y="563135"/>
                </a:moveTo>
                <a:lnTo>
                  <a:pt x="473033" y="336144"/>
                </a:lnTo>
                <a:lnTo>
                  <a:pt x="453005" y="353399"/>
                </a:lnTo>
                <a:lnTo>
                  <a:pt x="434517" y="371881"/>
                </a:lnTo>
                <a:lnTo>
                  <a:pt x="391789" y="424029"/>
                </a:lnTo>
                <a:lnTo>
                  <a:pt x="358143" y="490964"/>
                </a:lnTo>
                <a:lnTo>
                  <a:pt x="347792" y="530037"/>
                </a:lnTo>
                <a:lnTo>
                  <a:pt x="396639" y="544745"/>
                </a:lnTo>
                <a:lnTo>
                  <a:pt x="449204" y="553081"/>
                </a:lnTo>
                <a:lnTo>
                  <a:pt x="502577" y="553226"/>
                </a:lnTo>
                <a:lnTo>
                  <a:pt x="553846" y="543361"/>
                </a:lnTo>
                <a:lnTo>
                  <a:pt x="600098" y="521667"/>
                </a:lnTo>
                <a:lnTo>
                  <a:pt x="424653" y="661022"/>
                </a:lnTo>
                <a:lnTo>
                  <a:pt x="388936" y="655967"/>
                </a:lnTo>
                <a:lnTo>
                  <a:pt x="342801" y="645128"/>
                </a:lnTo>
                <a:lnTo>
                  <a:pt x="243920" y="723669"/>
                </a:lnTo>
                <a:lnTo>
                  <a:pt x="237709" y="692848"/>
                </a:lnTo>
                <a:lnTo>
                  <a:pt x="232046" y="643089"/>
                </a:lnTo>
                <a:lnTo>
                  <a:pt x="230681" y="593131"/>
                </a:lnTo>
                <a:lnTo>
                  <a:pt x="187254" y="563135"/>
                </a:lnTo>
                <a:close/>
              </a:path>
              <a:path w="868044" h="1045844">
                <a:moveTo>
                  <a:pt x="4163" y="121110"/>
                </a:moveTo>
                <a:lnTo>
                  <a:pt x="132256" y="19367"/>
                </a:lnTo>
                <a:lnTo>
                  <a:pt x="121727" y="69565"/>
                </a:lnTo>
                <a:lnTo>
                  <a:pt x="114825" y="119713"/>
                </a:lnTo>
                <a:lnTo>
                  <a:pt x="112043" y="169410"/>
                </a:lnTo>
                <a:lnTo>
                  <a:pt x="113869" y="218256"/>
                </a:lnTo>
                <a:lnTo>
                  <a:pt x="120795" y="265851"/>
                </a:lnTo>
                <a:lnTo>
                  <a:pt x="133311" y="311794"/>
                </a:lnTo>
                <a:lnTo>
                  <a:pt x="151907" y="355686"/>
                </a:lnTo>
                <a:lnTo>
                  <a:pt x="177073" y="397126"/>
                </a:lnTo>
                <a:lnTo>
                  <a:pt x="209300" y="435713"/>
                </a:lnTo>
                <a:lnTo>
                  <a:pt x="249078" y="471047"/>
                </a:lnTo>
                <a:lnTo>
                  <a:pt x="160973" y="541028"/>
                </a:lnTo>
                <a:lnTo>
                  <a:pt x="115430" y="496491"/>
                </a:lnTo>
                <a:lnTo>
                  <a:pt x="85826" y="459113"/>
                </a:lnTo>
                <a:lnTo>
                  <a:pt x="61300" y="420312"/>
                </a:lnTo>
                <a:lnTo>
                  <a:pt x="41177" y="379674"/>
                </a:lnTo>
                <a:lnTo>
                  <a:pt x="25322" y="337340"/>
                </a:lnTo>
                <a:lnTo>
                  <a:pt x="13598" y="293452"/>
                </a:lnTo>
                <a:lnTo>
                  <a:pt x="5868" y="248149"/>
                </a:lnTo>
                <a:lnTo>
                  <a:pt x="1998" y="201574"/>
                </a:lnTo>
                <a:lnTo>
                  <a:pt x="1850" y="153866"/>
                </a:lnTo>
                <a:lnTo>
                  <a:pt x="4163" y="121110"/>
                </a:lnTo>
                <a:close/>
              </a:path>
              <a:path w="868044" h="1045844">
                <a:moveTo>
                  <a:pt x="0" y="0"/>
                </a:moveTo>
                <a:lnTo>
                  <a:pt x="304333" y="0"/>
                </a:lnTo>
                <a:lnTo>
                  <a:pt x="284858" y="5302"/>
                </a:lnTo>
                <a:lnTo>
                  <a:pt x="234496" y="14416"/>
                </a:lnTo>
                <a:lnTo>
                  <a:pt x="183516" y="19127"/>
                </a:lnTo>
                <a:lnTo>
                  <a:pt x="132256" y="19367"/>
                </a:lnTo>
                <a:lnTo>
                  <a:pt x="4163" y="121110"/>
                </a:lnTo>
                <a:lnTo>
                  <a:pt x="5289" y="105166"/>
                </a:lnTo>
                <a:lnTo>
                  <a:pt x="12178" y="55617"/>
                </a:lnTo>
                <a:lnTo>
                  <a:pt x="22382" y="5358"/>
                </a:lnTo>
                <a:lnTo>
                  <a:pt x="0" y="0"/>
                </a:lnTo>
                <a:close/>
              </a:path>
            </a:pathLst>
          </a:custGeom>
          <a:solidFill>
            <a:srgbClr val="20B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03307" y="6619851"/>
            <a:ext cx="682625" cy="1887220"/>
          </a:xfrm>
          <a:custGeom>
            <a:avLst/>
            <a:gdLst/>
            <a:ahLst/>
            <a:cxnLst/>
            <a:rect l="l" t="t" r="r" b="b"/>
            <a:pathLst>
              <a:path w="682625" h="1887220">
                <a:moveTo>
                  <a:pt x="641606" y="0"/>
                </a:moveTo>
                <a:lnTo>
                  <a:pt x="667392" y="14631"/>
                </a:lnTo>
                <a:lnTo>
                  <a:pt x="682017" y="40417"/>
                </a:lnTo>
                <a:lnTo>
                  <a:pt x="678911" y="70759"/>
                </a:lnTo>
                <a:lnTo>
                  <a:pt x="653875" y="96201"/>
                </a:lnTo>
                <a:lnTo>
                  <a:pt x="610589" y="116524"/>
                </a:lnTo>
                <a:lnTo>
                  <a:pt x="562885" y="133292"/>
                </a:lnTo>
                <a:lnTo>
                  <a:pt x="524592" y="148069"/>
                </a:lnTo>
                <a:lnTo>
                  <a:pt x="474300" y="167248"/>
                </a:lnTo>
                <a:lnTo>
                  <a:pt x="423500" y="185012"/>
                </a:lnTo>
                <a:lnTo>
                  <a:pt x="372521" y="202261"/>
                </a:lnTo>
                <a:lnTo>
                  <a:pt x="321693" y="219898"/>
                </a:lnTo>
                <a:lnTo>
                  <a:pt x="271346" y="238823"/>
                </a:lnTo>
                <a:lnTo>
                  <a:pt x="221809" y="259937"/>
                </a:lnTo>
                <a:lnTo>
                  <a:pt x="268715" y="284755"/>
                </a:lnTo>
                <a:lnTo>
                  <a:pt x="315106" y="310490"/>
                </a:lnTo>
                <a:lnTo>
                  <a:pt x="361016" y="337063"/>
                </a:lnTo>
                <a:lnTo>
                  <a:pt x="406483" y="364393"/>
                </a:lnTo>
                <a:lnTo>
                  <a:pt x="451543" y="392399"/>
                </a:lnTo>
                <a:lnTo>
                  <a:pt x="496232" y="421001"/>
                </a:lnTo>
                <a:lnTo>
                  <a:pt x="540587" y="450118"/>
                </a:lnTo>
                <a:lnTo>
                  <a:pt x="584643" y="479670"/>
                </a:lnTo>
                <a:lnTo>
                  <a:pt x="610890" y="512274"/>
                </a:lnTo>
                <a:lnTo>
                  <a:pt x="613169" y="542982"/>
                </a:lnTo>
                <a:lnTo>
                  <a:pt x="597263" y="571356"/>
                </a:lnTo>
                <a:lnTo>
                  <a:pt x="568956" y="596960"/>
                </a:lnTo>
                <a:lnTo>
                  <a:pt x="534029" y="619359"/>
                </a:lnTo>
                <a:lnTo>
                  <a:pt x="498266" y="638117"/>
                </a:lnTo>
                <a:lnTo>
                  <a:pt x="467450" y="652797"/>
                </a:lnTo>
                <a:lnTo>
                  <a:pt x="421833" y="674837"/>
                </a:lnTo>
                <a:lnTo>
                  <a:pt x="376045" y="696517"/>
                </a:lnTo>
                <a:lnTo>
                  <a:pt x="284350" y="739614"/>
                </a:lnTo>
                <a:lnTo>
                  <a:pt x="238638" y="761439"/>
                </a:lnTo>
                <a:lnTo>
                  <a:pt x="193146" y="783720"/>
                </a:lnTo>
                <a:lnTo>
                  <a:pt x="147973" y="806662"/>
                </a:lnTo>
                <a:lnTo>
                  <a:pt x="189890" y="836471"/>
                </a:lnTo>
                <a:lnTo>
                  <a:pt x="231581" y="866585"/>
                </a:lnTo>
                <a:lnTo>
                  <a:pt x="314762" y="926974"/>
                </a:lnTo>
                <a:lnTo>
                  <a:pt x="356489" y="956873"/>
                </a:lnTo>
                <a:lnTo>
                  <a:pt x="398464" y="986327"/>
                </a:lnTo>
                <a:lnTo>
                  <a:pt x="440808" y="1015147"/>
                </a:lnTo>
                <a:lnTo>
                  <a:pt x="483639" y="1043144"/>
                </a:lnTo>
                <a:lnTo>
                  <a:pt x="527075" y="1070133"/>
                </a:lnTo>
                <a:lnTo>
                  <a:pt x="571236" y="1095925"/>
                </a:lnTo>
                <a:lnTo>
                  <a:pt x="595312" y="1111916"/>
                </a:lnTo>
                <a:lnTo>
                  <a:pt x="611425" y="1135250"/>
                </a:lnTo>
                <a:lnTo>
                  <a:pt x="615705" y="1162111"/>
                </a:lnTo>
                <a:lnTo>
                  <a:pt x="604282" y="1188682"/>
                </a:lnTo>
                <a:lnTo>
                  <a:pt x="572530" y="1212412"/>
                </a:lnTo>
                <a:lnTo>
                  <a:pt x="536395" y="1229731"/>
                </a:lnTo>
                <a:lnTo>
                  <a:pt x="498135" y="1243020"/>
                </a:lnTo>
                <a:lnTo>
                  <a:pt x="460010" y="1254662"/>
                </a:lnTo>
                <a:lnTo>
                  <a:pt x="408618" y="1269284"/>
                </a:lnTo>
                <a:lnTo>
                  <a:pt x="357289" y="1284115"/>
                </a:lnTo>
                <a:lnTo>
                  <a:pt x="306026" y="1299171"/>
                </a:lnTo>
                <a:lnTo>
                  <a:pt x="254836" y="1314467"/>
                </a:lnTo>
                <a:lnTo>
                  <a:pt x="203724" y="1330016"/>
                </a:lnTo>
                <a:lnTo>
                  <a:pt x="152694" y="1345833"/>
                </a:lnTo>
                <a:lnTo>
                  <a:pt x="192407" y="1378954"/>
                </a:lnTo>
                <a:lnTo>
                  <a:pt x="232952" y="1410962"/>
                </a:lnTo>
                <a:lnTo>
                  <a:pt x="274187" y="1442048"/>
                </a:lnTo>
                <a:lnTo>
                  <a:pt x="315968" y="1472405"/>
                </a:lnTo>
                <a:lnTo>
                  <a:pt x="358150" y="1502224"/>
                </a:lnTo>
                <a:lnTo>
                  <a:pt x="400591" y="1531698"/>
                </a:lnTo>
                <a:lnTo>
                  <a:pt x="485673" y="1590377"/>
                </a:lnTo>
                <a:lnTo>
                  <a:pt x="528027" y="1619966"/>
                </a:lnTo>
                <a:lnTo>
                  <a:pt x="570065" y="1649976"/>
                </a:lnTo>
                <a:lnTo>
                  <a:pt x="603693" y="1677327"/>
                </a:lnTo>
                <a:lnTo>
                  <a:pt x="629223" y="1710641"/>
                </a:lnTo>
                <a:lnTo>
                  <a:pt x="634408" y="1746489"/>
                </a:lnTo>
                <a:lnTo>
                  <a:pt x="607002" y="1781446"/>
                </a:lnTo>
                <a:lnTo>
                  <a:pt x="558397" y="1796726"/>
                </a:lnTo>
                <a:lnTo>
                  <a:pt x="508645" y="1808657"/>
                </a:lnTo>
                <a:lnTo>
                  <a:pt x="458567" y="1819654"/>
                </a:lnTo>
                <a:lnTo>
                  <a:pt x="408986" y="1832130"/>
                </a:lnTo>
                <a:lnTo>
                  <a:pt x="359346" y="1843610"/>
                </a:lnTo>
                <a:lnTo>
                  <a:pt x="310025" y="1856358"/>
                </a:lnTo>
                <a:lnTo>
                  <a:pt x="260605" y="1868596"/>
                </a:lnTo>
                <a:lnTo>
                  <a:pt x="210668" y="1878546"/>
                </a:lnTo>
                <a:lnTo>
                  <a:pt x="192015" y="1881338"/>
                </a:lnTo>
                <a:lnTo>
                  <a:pt x="173334" y="1885382"/>
                </a:lnTo>
                <a:lnTo>
                  <a:pt x="154795" y="1887076"/>
                </a:lnTo>
                <a:lnTo>
                  <a:pt x="136567" y="1882814"/>
                </a:lnTo>
                <a:lnTo>
                  <a:pt x="114687" y="1865054"/>
                </a:lnTo>
                <a:lnTo>
                  <a:pt x="106155" y="1839022"/>
                </a:lnTo>
                <a:lnTo>
                  <a:pt x="111404" y="1812113"/>
                </a:lnTo>
                <a:lnTo>
                  <a:pt x="130865" y="1791718"/>
                </a:lnTo>
                <a:lnTo>
                  <a:pt x="152816" y="1783869"/>
                </a:lnTo>
                <a:lnTo>
                  <a:pt x="175898" y="1779623"/>
                </a:lnTo>
                <a:lnTo>
                  <a:pt x="199340" y="1776497"/>
                </a:lnTo>
                <a:lnTo>
                  <a:pt x="222376" y="1772004"/>
                </a:lnTo>
                <a:lnTo>
                  <a:pt x="273150" y="1759206"/>
                </a:lnTo>
                <a:lnTo>
                  <a:pt x="323989" y="1746611"/>
                </a:lnTo>
                <a:lnTo>
                  <a:pt x="374872" y="1734168"/>
                </a:lnTo>
                <a:lnTo>
                  <a:pt x="476703" y="1709536"/>
                </a:lnTo>
                <a:lnTo>
                  <a:pt x="433496" y="1679448"/>
                </a:lnTo>
                <a:lnTo>
                  <a:pt x="346645" y="1619862"/>
                </a:lnTo>
                <a:lnTo>
                  <a:pt x="303321" y="1589930"/>
                </a:lnTo>
                <a:lnTo>
                  <a:pt x="260277" y="1559619"/>
                </a:lnTo>
                <a:lnTo>
                  <a:pt x="217671" y="1528710"/>
                </a:lnTo>
                <a:lnTo>
                  <a:pt x="175664" y="1496987"/>
                </a:lnTo>
                <a:lnTo>
                  <a:pt x="134415" y="1464235"/>
                </a:lnTo>
                <a:lnTo>
                  <a:pt x="101000" y="1436714"/>
                </a:lnTo>
                <a:lnTo>
                  <a:pt x="56684" y="1400483"/>
                </a:lnTo>
                <a:lnTo>
                  <a:pt x="17629" y="1362836"/>
                </a:lnTo>
                <a:lnTo>
                  <a:pt x="0" y="1331066"/>
                </a:lnTo>
                <a:lnTo>
                  <a:pt x="2856" y="1304978"/>
                </a:lnTo>
                <a:lnTo>
                  <a:pt x="17585" y="1285315"/>
                </a:lnTo>
                <a:lnTo>
                  <a:pt x="39742" y="1271949"/>
                </a:lnTo>
                <a:lnTo>
                  <a:pt x="64884" y="1264746"/>
                </a:lnTo>
                <a:lnTo>
                  <a:pt x="89551" y="1257439"/>
                </a:lnTo>
                <a:lnTo>
                  <a:pt x="114129" y="1249852"/>
                </a:lnTo>
                <a:lnTo>
                  <a:pt x="163231" y="1234532"/>
                </a:lnTo>
                <a:lnTo>
                  <a:pt x="211797" y="1219603"/>
                </a:lnTo>
                <a:lnTo>
                  <a:pt x="260455" y="1204984"/>
                </a:lnTo>
                <a:lnTo>
                  <a:pt x="309185" y="1190608"/>
                </a:lnTo>
                <a:lnTo>
                  <a:pt x="357964" y="1176409"/>
                </a:lnTo>
                <a:lnTo>
                  <a:pt x="455591" y="1148271"/>
                </a:lnTo>
                <a:lnTo>
                  <a:pt x="411076" y="1118733"/>
                </a:lnTo>
                <a:lnTo>
                  <a:pt x="366785" y="1088844"/>
                </a:lnTo>
                <a:lnTo>
                  <a:pt x="322726" y="1058604"/>
                </a:lnTo>
                <a:lnTo>
                  <a:pt x="278907" y="1028012"/>
                </a:lnTo>
                <a:lnTo>
                  <a:pt x="235333" y="997069"/>
                </a:lnTo>
                <a:lnTo>
                  <a:pt x="192014" y="965774"/>
                </a:lnTo>
                <a:lnTo>
                  <a:pt x="148955" y="934128"/>
                </a:lnTo>
                <a:lnTo>
                  <a:pt x="122511" y="914995"/>
                </a:lnTo>
                <a:lnTo>
                  <a:pt x="69326" y="877140"/>
                </a:lnTo>
                <a:lnTo>
                  <a:pt x="22906" y="841326"/>
                </a:lnTo>
                <a:lnTo>
                  <a:pt x="2412" y="796606"/>
                </a:lnTo>
                <a:lnTo>
                  <a:pt x="9819" y="771576"/>
                </a:lnTo>
                <a:lnTo>
                  <a:pt x="31261" y="749784"/>
                </a:lnTo>
                <a:lnTo>
                  <a:pt x="57968" y="734394"/>
                </a:lnTo>
                <a:lnTo>
                  <a:pt x="86793" y="721779"/>
                </a:lnTo>
                <a:lnTo>
                  <a:pt x="114587" y="708315"/>
                </a:lnTo>
                <a:lnTo>
                  <a:pt x="159440" y="685309"/>
                </a:lnTo>
                <a:lnTo>
                  <a:pt x="204691" y="663111"/>
                </a:lnTo>
                <a:lnTo>
                  <a:pt x="250212" y="641463"/>
                </a:lnTo>
                <a:lnTo>
                  <a:pt x="341556" y="598790"/>
                </a:lnTo>
                <a:lnTo>
                  <a:pt x="387125" y="577248"/>
                </a:lnTo>
                <a:lnTo>
                  <a:pt x="432455" y="555227"/>
                </a:lnTo>
                <a:lnTo>
                  <a:pt x="477421" y="532469"/>
                </a:lnTo>
                <a:lnTo>
                  <a:pt x="439357" y="506973"/>
                </a:lnTo>
                <a:lnTo>
                  <a:pt x="400849" y="482177"/>
                </a:lnTo>
                <a:lnTo>
                  <a:pt x="361960" y="457982"/>
                </a:lnTo>
                <a:lnTo>
                  <a:pt x="322754" y="434292"/>
                </a:lnTo>
                <a:lnTo>
                  <a:pt x="283295" y="411008"/>
                </a:lnTo>
                <a:lnTo>
                  <a:pt x="238481" y="385358"/>
                </a:lnTo>
                <a:lnTo>
                  <a:pt x="192389" y="361312"/>
                </a:lnTo>
                <a:lnTo>
                  <a:pt x="146407" y="337057"/>
                </a:lnTo>
                <a:lnTo>
                  <a:pt x="101919" y="310782"/>
                </a:lnTo>
                <a:lnTo>
                  <a:pt x="60314" y="280672"/>
                </a:lnTo>
                <a:lnTo>
                  <a:pt x="51961" y="265568"/>
                </a:lnTo>
                <a:lnTo>
                  <a:pt x="49513" y="248418"/>
                </a:lnTo>
                <a:lnTo>
                  <a:pt x="52645" y="231268"/>
                </a:lnTo>
                <a:lnTo>
                  <a:pt x="61032" y="216165"/>
                </a:lnTo>
                <a:lnTo>
                  <a:pt x="78455" y="201834"/>
                </a:lnTo>
                <a:lnTo>
                  <a:pt x="99262" y="193041"/>
                </a:lnTo>
                <a:lnTo>
                  <a:pt x="121472" y="186699"/>
                </a:lnTo>
                <a:lnTo>
                  <a:pt x="143101" y="179719"/>
                </a:lnTo>
                <a:lnTo>
                  <a:pt x="194435" y="158976"/>
                </a:lnTo>
                <a:lnTo>
                  <a:pt x="245889" y="138613"/>
                </a:lnTo>
                <a:lnTo>
                  <a:pt x="297618" y="119016"/>
                </a:lnTo>
                <a:lnTo>
                  <a:pt x="349779" y="100575"/>
                </a:lnTo>
                <a:lnTo>
                  <a:pt x="402527" y="83676"/>
                </a:lnTo>
                <a:lnTo>
                  <a:pt x="507361" y="44558"/>
                </a:lnTo>
                <a:lnTo>
                  <a:pt x="559533" y="24393"/>
                </a:lnTo>
                <a:lnTo>
                  <a:pt x="611232" y="3117"/>
                </a:lnTo>
                <a:lnTo>
                  <a:pt x="641606" y="0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6589830" y="8710519"/>
            <a:ext cx="1698625" cy="1576705"/>
          </a:xfrm>
          <a:custGeom>
            <a:avLst/>
            <a:gdLst/>
            <a:ahLst/>
            <a:cxnLst/>
            <a:rect l="l" t="t" r="r" b="b"/>
            <a:pathLst>
              <a:path w="1698625" h="1576704">
                <a:moveTo>
                  <a:pt x="1495155" y="990929"/>
                </a:moveTo>
                <a:lnTo>
                  <a:pt x="1223041" y="990929"/>
                </a:lnTo>
                <a:lnTo>
                  <a:pt x="1214052" y="939844"/>
                </a:lnTo>
                <a:lnTo>
                  <a:pt x="1204731" y="888815"/>
                </a:lnTo>
                <a:lnTo>
                  <a:pt x="1195143" y="837829"/>
                </a:lnTo>
                <a:lnTo>
                  <a:pt x="1185354" y="786877"/>
                </a:lnTo>
                <a:lnTo>
                  <a:pt x="1175429" y="735947"/>
                </a:lnTo>
                <a:lnTo>
                  <a:pt x="1155437" y="634109"/>
                </a:lnTo>
                <a:lnTo>
                  <a:pt x="1145501" y="583179"/>
                </a:lnTo>
                <a:lnTo>
                  <a:pt x="1135693" y="532228"/>
                </a:lnTo>
                <a:lnTo>
                  <a:pt x="1126079" y="481244"/>
                </a:lnTo>
                <a:lnTo>
                  <a:pt x="1116724" y="430217"/>
                </a:lnTo>
                <a:lnTo>
                  <a:pt x="1107695" y="379135"/>
                </a:lnTo>
                <a:lnTo>
                  <a:pt x="1099056" y="327987"/>
                </a:lnTo>
                <a:lnTo>
                  <a:pt x="1090875" y="276764"/>
                </a:lnTo>
                <a:lnTo>
                  <a:pt x="1084203" y="233541"/>
                </a:lnTo>
                <a:lnTo>
                  <a:pt x="1079381" y="190085"/>
                </a:lnTo>
                <a:lnTo>
                  <a:pt x="1076426" y="147903"/>
                </a:lnTo>
                <a:lnTo>
                  <a:pt x="1076325" y="146459"/>
                </a:lnTo>
                <a:lnTo>
                  <a:pt x="1075051" y="105971"/>
                </a:lnTo>
                <a:lnTo>
                  <a:pt x="1074984" y="87006"/>
                </a:lnTo>
                <a:lnTo>
                  <a:pt x="1075600" y="71253"/>
                </a:lnTo>
                <a:lnTo>
                  <a:pt x="1095122" y="20627"/>
                </a:lnTo>
                <a:lnTo>
                  <a:pt x="1137277" y="0"/>
                </a:lnTo>
                <a:lnTo>
                  <a:pt x="1161190" y="1865"/>
                </a:lnTo>
                <a:lnTo>
                  <a:pt x="1196081" y="25092"/>
                </a:lnTo>
                <a:lnTo>
                  <a:pt x="1213375" y="62414"/>
                </a:lnTo>
                <a:lnTo>
                  <a:pt x="1220940" y="105971"/>
                </a:lnTo>
                <a:lnTo>
                  <a:pt x="1226647" y="147903"/>
                </a:lnTo>
                <a:lnTo>
                  <a:pt x="1235004" y="196992"/>
                </a:lnTo>
                <a:lnTo>
                  <a:pt x="1243793" y="245985"/>
                </a:lnTo>
                <a:lnTo>
                  <a:pt x="1252961" y="294895"/>
                </a:lnTo>
                <a:lnTo>
                  <a:pt x="1262453" y="343732"/>
                </a:lnTo>
                <a:lnTo>
                  <a:pt x="1272215" y="392508"/>
                </a:lnTo>
                <a:lnTo>
                  <a:pt x="1282194" y="441235"/>
                </a:lnTo>
                <a:lnTo>
                  <a:pt x="1292247" y="489502"/>
                </a:lnTo>
                <a:lnTo>
                  <a:pt x="1302585" y="538586"/>
                </a:lnTo>
                <a:lnTo>
                  <a:pt x="1323193" y="635877"/>
                </a:lnTo>
                <a:lnTo>
                  <a:pt x="1333444" y="684529"/>
                </a:lnTo>
                <a:lnTo>
                  <a:pt x="1343588" y="733201"/>
                </a:lnTo>
                <a:lnTo>
                  <a:pt x="1353570" y="781903"/>
                </a:lnTo>
                <a:lnTo>
                  <a:pt x="1363337" y="830648"/>
                </a:lnTo>
                <a:lnTo>
                  <a:pt x="1372835" y="879447"/>
                </a:lnTo>
                <a:lnTo>
                  <a:pt x="1570872" y="879447"/>
                </a:lnTo>
                <a:lnTo>
                  <a:pt x="1495155" y="990929"/>
                </a:lnTo>
                <a:close/>
              </a:path>
              <a:path w="1698625" h="1576704">
                <a:moveTo>
                  <a:pt x="1127921" y="1576480"/>
                </a:moveTo>
                <a:lnTo>
                  <a:pt x="930112" y="1576480"/>
                </a:lnTo>
                <a:lnTo>
                  <a:pt x="964502" y="1520260"/>
                </a:lnTo>
                <a:lnTo>
                  <a:pt x="1125782" y="1258916"/>
                </a:lnTo>
                <a:lnTo>
                  <a:pt x="46281" y="1258916"/>
                </a:lnTo>
                <a:lnTo>
                  <a:pt x="84596" y="1247954"/>
                </a:lnTo>
                <a:lnTo>
                  <a:pt x="165966" y="1237982"/>
                </a:lnTo>
                <a:lnTo>
                  <a:pt x="219529" y="1229065"/>
                </a:lnTo>
                <a:lnTo>
                  <a:pt x="372329" y="1200696"/>
                </a:lnTo>
                <a:lnTo>
                  <a:pt x="422761" y="1191793"/>
                </a:lnTo>
                <a:lnTo>
                  <a:pt x="474006" y="1183712"/>
                </a:lnTo>
                <a:lnTo>
                  <a:pt x="526705" y="1176782"/>
                </a:lnTo>
                <a:lnTo>
                  <a:pt x="1013559" y="1103569"/>
                </a:lnTo>
                <a:lnTo>
                  <a:pt x="1080408" y="1095449"/>
                </a:lnTo>
                <a:lnTo>
                  <a:pt x="880131" y="932433"/>
                </a:lnTo>
                <a:lnTo>
                  <a:pt x="838660" y="899693"/>
                </a:lnTo>
                <a:lnTo>
                  <a:pt x="797448" y="866638"/>
                </a:lnTo>
                <a:lnTo>
                  <a:pt x="756443" y="833331"/>
                </a:lnTo>
                <a:lnTo>
                  <a:pt x="470895" y="598435"/>
                </a:lnTo>
                <a:lnTo>
                  <a:pt x="429697" y="565384"/>
                </a:lnTo>
                <a:lnTo>
                  <a:pt x="391019" y="535596"/>
                </a:lnTo>
                <a:lnTo>
                  <a:pt x="352619" y="505387"/>
                </a:lnTo>
                <a:lnTo>
                  <a:pt x="315035" y="474242"/>
                </a:lnTo>
                <a:lnTo>
                  <a:pt x="278802" y="441649"/>
                </a:lnTo>
                <a:lnTo>
                  <a:pt x="244459" y="407095"/>
                </a:lnTo>
                <a:lnTo>
                  <a:pt x="212542" y="370066"/>
                </a:lnTo>
                <a:lnTo>
                  <a:pt x="213043" y="370066"/>
                </a:lnTo>
                <a:lnTo>
                  <a:pt x="196825" y="331893"/>
                </a:lnTo>
                <a:lnTo>
                  <a:pt x="203095" y="293733"/>
                </a:lnTo>
                <a:lnTo>
                  <a:pt x="226529" y="262845"/>
                </a:lnTo>
                <a:lnTo>
                  <a:pt x="261803" y="246488"/>
                </a:lnTo>
                <a:lnTo>
                  <a:pt x="303591" y="251923"/>
                </a:lnTo>
                <a:lnTo>
                  <a:pt x="330180" y="266836"/>
                </a:lnTo>
                <a:lnTo>
                  <a:pt x="353554" y="286680"/>
                </a:lnTo>
                <a:lnTo>
                  <a:pt x="375547" y="308476"/>
                </a:lnTo>
                <a:lnTo>
                  <a:pt x="397995" y="329249"/>
                </a:lnTo>
                <a:lnTo>
                  <a:pt x="520756" y="425029"/>
                </a:lnTo>
                <a:lnTo>
                  <a:pt x="1223041" y="990929"/>
                </a:lnTo>
                <a:lnTo>
                  <a:pt x="1495155" y="990929"/>
                </a:lnTo>
                <a:lnTo>
                  <a:pt x="1462589" y="1038823"/>
                </a:lnTo>
                <a:lnTo>
                  <a:pt x="1447757" y="1061043"/>
                </a:lnTo>
                <a:lnTo>
                  <a:pt x="1698168" y="1061043"/>
                </a:lnTo>
                <a:lnTo>
                  <a:pt x="1698168" y="1200846"/>
                </a:lnTo>
                <a:lnTo>
                  <a:pt x="1611472" y="1213415"/>
                </a:lnTo>
                <a:lnTo>
                  <a:pt x="1560745" y="1219946"/>
                </a:lnTo>
                <a:lnTo>
                  <a:pt x="1509909" y="1225612"/>
                </a:lnTo>
                <a:lnTo>
                  <a:pt x="1646993" y="1339197"/>
                </a:lnTo>
                <a:lnTo>
                  <a:pt x="1271069" y="1339197"/>
                </a:lnTo>
                <a:lnTo>
                  <a:pt x="1221622" y="1420846"/>
                </a:lnTo>
                <a:lnTo>
                  <a:pt x="1127921" y="1576480"/>
                </a:lnTo>
                <a:close/>
              </a:path>
              <a:path w="1698625" h="1576704">
                <a:moveTo>
                  <a:pt x="1570872" y="879447"/>
                </a:moveTo>
                <a:lnTo>
                  <a:pt x="1372835" y="879447"/>
                </a:lnTo>
                <a:lnTo>
                  <a:pt x="1402456" y="836219"/>
                </a:lnTo>
                <a:lnTo>
                  <a:pt x="1432306" y="793153"/>
                </a:lnTo>
                <a:lnTo>
                  <a:pt x="1462410" y="750269"/>
                </a:lnTo>
                <a:lnTo>
                  <a:pt x="1492788" y="707587"/>
                </a:lnTo>
                <a:lnTo>
                  <a:pt x="1523462" y="665126"/>
                </a:lnTo>
                <a:lnTo>
                  <a:pt x="1554455" y="622906"/>
                </a:lnTo>
                <a:lnTo>
                  <a:pt x="1585789" y="580947"/>
                </a:lnTo>
                <a:lnTo>
                  <a:pt x="1617485" y="539269"/>
                </a:lnTo>
                <a:lnTo>
                  <a:pt x="1649566" y="497891"/>
                </a:lnTo>
                <a:lnTo>
                  <a:pt x="1682053" y="456833"/>
                </a:lnTo>
                <a:lnTo>
                  <a:pt x="1698168" y="436898"/>
                </a:lnTo>
                <a:lnTo>
                  <a:pt x="1698168" y="696505"/>
                </a:lnTo>
                <a:lnTo>
                  <a:pt x="1674171" y="730158"/>
                </a:lnTo>
                <a:lnTo>
                  <a:pt x="1643573" y="773761"/>
                </a:lnTo>
                <a:lnTo>
                  <a:pt x="1613338" y="817409"/>
                </a:lnTo>
                <a:lnTo>
                  <a:pt x="1570872" y="879447"/>
                </a:lnTo>
                <a:close/>
              </a:path>
              <a:path w="1698625" h="1576704">
                <a:moveTo>
                  <a:pt x="1698168" y="1061043"/>
                </a:moveTo>
                <a:lnTo>
                  <a:pt x="1447757" y="1061043"/>
                </a:lnTo>
                <a:lnTo>
                  <a:pt x="1498188" y="1055889"/>
                </a:lnTo>
                <a:lnTo>
                  <a:pt x="1548564" y="1050193"/>
                </a:lnTo>
                <a:lnTo>
                  <a:pt x="1598866" y="1043825"/>
                </a:lnTo>
                <a:lnTo>
                  <a:pt x="1649073" y="1036651"/>
                </a:lnTo>
                <a:lnTo>
                  <a:pt x="1698168" y="1028702"/>
                </a:lnTo>
                <a:lnTo>
                  <a:pt x="1698168" y="1061043"/>
                </a:lnTo>
                <a:close/>
              </a:path>
              <a:path w="1698625" h="1576704">
                <a:moveTo>
                  <a:pt x="121739" y="1396101"/>
                </a:moveTo>
                <a:lnTo>
                  <a:pt x="68457" y="1394888"/>
                </a:lnTo>
                <a:lnTo>
                  <a:pt x="26846" y="1378248"/>
                </a:lnTo>
                <a:lnTo>
                  <a:pt x="2099" y="1341401"/>
                </a:lnTo>
                <a:lnTo>
                  <a:pt x="0" y="1325749"/>
                </a:lnTo>
                <a:lnTo>
                  <a:pt x="1342" y="1310356"/>
                </a:lnTo>
                <a:lnTo>
                  <a:pt x="5980" y="1295799"/>
                </a:lnTo>
                <a:lnTo>
                  <a:pt x="13668" y="1282605"/>
                </a:lnTo>
                <a:lnTo>
                  <a:pt x="46033" y="1258916"/>
                </a:lnTo>
                <a:lnTo>
                  <a:pt x="1125782" y="1258916"/>
                </a:lnTo>
                <a:lnTo>
                  <a:pt x="1073910" y="1264569"/>
                </a:lnTo>
                <a:lnTo>
                  <a:pt x="1048002" y="1267698"/>
                </a:lnTo>
                <a:lnTo>
                  <a:pt x="1022113" y="1271086"/>
                </a:lnTo>
                <a:lnTo>
                  <a:pt x="333640" y="1370498"/>
                </a:lnTo>
                <a:lnTo>
                  <a:pt x="281079" y="1379381"/>
                </a:lnTo>
                <a:lnTo>
                  <a:pt x="228165" y="1387305"/>
                </a:lnTo>
                <a:lnTo>
                  <a:pt x="175014" y="1393226"/>
                </a:lnTo>
                <a:lnTo>
                  <a:pt x="121739" y="1396101"/>
                </a:lnTo>
                <a:close/>
              </a:path>
              <a:path w="1698625" h="1576704">
                <a:moveTo>
                  <a:pt x="1470734" y="1576480"/>
                </a:moveTo>
                <a:lnTo>
                  <a:pt x="1298912" y="1576480"/>
                </a:lnTo>
                <a:lnTo>
                  <a:pt x="1294572" y="1540625"/>
                </a:lnTo>
                <a:lnTo>
                  <a:pt x="1288587" y="1490280"/>
                </a:lnTo>
                <a:lnTo>
                  <a:pt x="1282689" y="1439926"/>
                </a:lnTo>
                <a:lnTo>
                  <a:pt x="1271069" y="1339197"/>
                </a:lnTo>
                <a:lnTo>
                  <a:pt x="1646993" y="1339197"/>
                </a:lnTo>
                <a:lnTo>
                  <a:pt x="1698168" y="1381832"/>
                </a:lnTo>
                <a:lnTo>
                  <a:pt x="1698168" y="1398093"/>
                </a:lnTo>
                <a:lnTo>
                  <a:pt x="1448108" y="1398093"/>
                </a:lnTo>
                <a:lnTo>
                  <a:pt x="1454479" y="1449222"/>
                </a:lnTo>
                <a:lnTo>
                  <a:pt x="1460928" y="1500311"/>
                </a:lnTo>
                <a:lnTo>
                  <a:pt x="1467467" y="1551364"/>
                </a:lnTo>
                <a:lnTo>
                  <a:pt x="1470734" y="1576480"/>
                </a:lnTo>
                <a:close/>
              </a:path>
              <a:path w="1698625" h="1576704">
                <a:moveTo>
                  <a:pt x="1698168" y="1576480"/>
                </a:moveTo>
                <a:lnTo>
                  <a:pt x="1662161" y="1576480"/>
                </a:lnTo>
                <a:lnTo>
                  <a:pt x="1448108" y="1398093"/>
                </a:lnTo>
                <a:lnTo>
                  <a:pt x="1698168" y="1398093"/>
                </a:lnTo>
                <a:lnTo>
                  <a:pt x="1698168" y="1576480"/>
                </a:lnTo>
                <a:close/>
              </a:path>
            </a:pathLst>
          </a:custGeom>
          <a:solidFill>
            <a:srgbClr val="1BA27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3574" y="3495914"/>
            <a:ext cx="1004425" cy="1651826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58225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0892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3559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6226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8893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71560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74227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76894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79561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82228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84895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87562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1949681" cy="2427484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90229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92896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95563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98230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00897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03564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06231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08898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11565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14232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16899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1956635" y="9629775"/>
            <a:ext cx="200025" cy="66675"/>
          </a:xfrm>
          <a:custGeom>
            <a:avLst/>
            <a:gdLst/>
            <a:ahLst/>
            <a:cxnLst/>
            <a:rect l="l" t="t" r="r" b="b"/>
            <a:pathLst>
              <a:path w="200025" h="66675">
                <a:moveTo>
                  <a:pt x="200024" y="66674"/>
                </a:moveTo>
                <a:lnTo>
                  <a:pt x="0" y="66674"/>
                </a:lnTo>
                <a:lnTo>
                  <a:pt x="0" y="0"/>
                </a:lnTo>
                <a:lnTo>
                  <a:pt x="200024" y="0"/>
                </a:lnTo>
                <a:lnTo>
                  <a:pt x="200024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12223335" y="9629775"/>
            <a:ext cx="91440" cy="66675"/>
          </a:xfrm>
          <a:custGeom>
            <a:avLst/>
            <a:gdLst/>
            <a:ahLst/>
            <a:cxnLst/>
            <a:rect l="l" t="t" r="r" b="b"/>
            <a:pathLst>
              <a:path w="91440" h="66675">
                <a:moveTo>
                  <a:pt x="91439" y="66674"/>
                </a:moveTo>
                <a:lnTo>
                  <a:pt x="0" y="66674"/>
                </a:lnTo>
                <a:lnTo>
                  <a:pt x="0" y="0"/>
                </a:lnTo>
                <a:lnTo>
                  <a:pt x="91439" y="0"/>
                </a:lnTo>
                <a:lnTo>
                  <a:pt x="91439" y="66674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91284" y="1022412"/>
            <a:ext cx="11529695" cy="1214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2-</a:t>
            </a:r>
            <a:r>
              <a:rPr dirty="0" spc="-935"/>
              <a:t>MOdèle</a:t>
            </a:r>
            <a:r>
              <a:rPr dirty="0" spc="-850"/>
              <a:t> </a:t>
            </a:r>
            <a:r>
              <a:rPr dirty="0" spc="-204"/>
              <a:t>des</a:t>
            </a:r>
            <a:r>
              <a:rPr dirty="0" spc="-844"/>
              <a:t> </a:t>
            </a:r>
            <a:r>
              <a:rPr dirty="0" spc="-625"/>
              <a:t>5</a:t>
            </a:r>
            <a:r>
              <a:rPr dirty="0" spc="-844"/>
              <a:t> </a:t>
            </a:r>
            <a:r>
              <a:rPr dirty="0" spc="-915"/>
              <a:t>FORces</a:t>
            </a:r>
            <a:r>
              <a:rPr dirty="0" spc="-844"/>
              <a:t> </a:t>
            </a:r>
            <a:r>
              <a:rPr dirty="0" spc="-420"/>
              <a:t>de</a:t>
            </a:r>
            <a:r>
              <a:rPr dirty="0" spc="-844"/>
              <a:t> </a:t>
            </a:r>
            <a:r>
              <a:rPr dirty="0" spc="-1455"/>
              <a:t>PORTeE</a:t>
            </a:r>
          </a:p>
        </p:txBody>
      </p:sp>
      <p:sp>
        <p:nvSpPr>
          <p:cNvPr id="37" name="object 37" descr=""/>
          <p:cNvSpPr txBox="1"/>
          <p:nvPr/>
        </p:nvSpPr>
        <p:spPr>
          <a:xfrm>
            <a:off x="18702" y="3437488"/>
            <a:ext cx="17534255" cy="452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281305" marR="274320">
              <a:lnSpc>
                <a:spcPct val="117100"/>
              </a:lnSpc>
              <a:spcBef>
                <a:spcPts val="90"/>
              </a:spcBef>
            </a:pPr>
            <a:r>
              <a:rPr dirty="0" sz="3150" spc="-4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31F20"/>
                </a:solidFill>
                <a:latin typeface="Verdana"/>
                <a:cs typeface="Verdana"/>
              </a:rPr>
              <a:t>fournisseurs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31F20"/>
                </a:solidFill>
                <a:latin typeface="Verdana"/>
                <a:cs typeface="Verdana"/>
              </a:rPr>
              <a:t>principaux</a:t>
            </a:r>
            <a:r>
              <a:rPr dirty="0" sz="3150" spc="-27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231F20"/>
                </a:solidFill>
                <a:latin typeface="Verdana"/>
                <a:cs typeface="Verdana"/>
              </a:rPr>
              <a:t>solutions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231F20"/>
                </a:solidFill>
                <a:latin typeface="Verdana"/>
                <a:cs typeface="Verdana"/>
              </a:rPr>
              <a:t>thermiques</a:t>
            </a:r>
            <a:r>
              <a:rPr dirty="0" sz="3150" spc="-27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231F20"/>
                </a:solidFill>
                <a:latin typeface="Verdana"/>
                <a:cs typeface="Verdana"/>
              </a:rPr>
              <a:t>éco-</a:t>
            </a:r>
            <a:r>
              <a:rPr dirty="0" sz="3150" spc="-30">
                <a:solidFill>
                  <a:srgbClr val="231F20"/>
                </a:solidFill>
                <a:latin typeface="Verdana"/>
                <a:cs typeface="Verdana"/>
              </a:rPr>
              <a:t>responsables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incluent</a:t>
            </a:r>
            <a:r>
              <a:rPr dirty="0" sz="3150" spc="-27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dirty="0" sz="3150" spc="-10">
                <a:solidFill>
                  <a:srgbClr val="231F20"/>
                </a:solidFill>
                <a:latin typeface="Verdana"/>
                <a:cs typeface="Verdana"/>
              </a:rPr>
              <a:t>producteurs</a:t>
            </a:r>
            <a:r>
              <a:rPr dirty="0" sz="3150" spc="-2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100">
                <a:solidFill>
                  <a:srgbClr val="231F20"/>
                </a:solidFill>
                <a:latin typeface="Verdana"/>
                <a:cs typeface="Verdana"/>
              </a:rPr>
              <a:t>matériaux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231F20"/>
                </a:solidFill>
                <a:latin typeface="Verdana"/>
                <a:cs typeface="Verdana"/>
              </a:rPr>
              <a:t>techniques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31F20"/>
                </a:solidFill>
                <a:latin typeface="Verdana"/>
                <a:cs typeface="Verdana"/>
              </a:rPr>
              <a:t>technologies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231F20"/>
                </a:solidFill>
                <a:latin typeface="Verdana"/>
                <a:cs typeface="Verdana"/>
              </a:rPr>
              <a:t>thermiques.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clients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ont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31F20"/>
                </a:solidFill>
                <a:latin typeface="Verdana"/>
                <a:cs typeface="Verdana"/>
              </a:rPr>
              <a:t>un </a:t>
            </a:r>
            <a:r>
              <a:rPr dirty="0" sz="3150" spc="-10">
                <a:solidFill>
                  <a:srgbClr val="231F20"/>
                </a:solidFill>
                <a:latin typeface="Verdana"/>
                <a:cs typeface="Verdana"/>
              </a:rPr>
              <a:t>pouvoir</a:t>
            </a:r>
            <a:r>
              <a:rPr dirty="0" sz="31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dirty="0" sz="31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231F20"/>
                </a:solidFill>
                <a:latin typeface="Verdana"/>
                <a:cs typeface="Verdana"/>
              </a:rPr>
              <a:t>négociation</a:t>
            </a:r>
            <a:r>
              <a:rPr dirty="0" sz="31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85">
                <a:solidFill>
                  <a:srgbClr val="231F20"/>
                </a:solidFill>
                <a:latin typeface="Verdana"/>
                <a:cs typeface="Verdana"/>
              </a:rPr>
              <a:t>modéré,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31F20"/>
                </a:solidFill>
                <a:latin typeface="Verdana"/>
                <a:cs typeface="Verdana"/>
              </a:rPr>
              <a:t>privilégiant</a:t>
            </a:r>
            <a:r>
              <a:rPr dirty="0" sz="31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dirty="0" sz="31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125">
                <a:solidFill>
                  <a:srgbClr val="231F20"/>
                </a:solidFill>
                <a:latin typeface="Verdana"/>
                <a:cs typeface="Verdana"/>
              </a:rPr>
              <a:t>prix,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dirty="0" sz="31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31F20"/>
                </a:solidFill>
                <a:latin typeface="Verdana"/>
                <a:cs typeface="Verdana"/>
              </a:rPr>
              <a:t>performance</a:t>
            </a:r>
            <a:r>
              <a:rPr dirty="0" sz="31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dirty="0" sz="31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231F20"/>
                </a:solidFill>
                <a:latin typeface="Verdana"/>
                <a:cs typeface="Verdana"/>
              </a:rPr>
              <a:t>durabilité.</a:t>
            </a:r>
            <a:endParaRPr sz="3150">
              <a:latin typeface="Verdana"/>
              <a:cs typeface="Verdana"/>
            </a:endParaRPr>
          </a:p>
          <a:p>
            <a:pPr algn="ctr" marL="12700" marR="5080">
              <a:lnSpc>
                <a:spcPts val="4430"/>
              </a:lnSpc>
              <a:spcBef>
                <a:spcPts val="80"/>
              </a:spcBef>
            </a:pPr>
            <a:r>
              <a:rPr dirty="0" sz="3150" spc="-35">
                <a:solidFill>
                  <a:srgbClr val="231F20"/>
                </a:solidFill>
                <a:latin typeface="Verdana"/>
                <a:cs typeface="Verdana"/>
              </a:rPr>
              <a:t>L’entrée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65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60">
                <a:solidFill>
                  <a:srgbClr val="231F20"/>
                </a:solidFill>
                <a:latin typeface="Verdana"/>
                <a:cs typeface="Verdana"/>
              </a:rPr>
              <a:t>marché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90">
                <a:solidFill>
                  <a:srgbClr val="231F20"/>
                </a:solidFill>
                <a:latin typeface="Verdana"/>
                <a:cs typeface="Verdana"/>
              </a:rPr>
              <a:t>nouveaux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231F20"/>
                </a:solidFill>
                <a:latin typeface="Verdana"/>
                <a:cs typeface="Verdana"/>
              </a:rPr>
              <a:t>acteurs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231F20"/>
                </a:solidFill>
                <a:latin typeface="Verdana"/>
                <a:cs typeface="Verdana"/>
              </a:rPr>
              <a:t>est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231F20"/>
                </a:solidFill>
                <a:latin typeface="Verdana"/>
                <a:cs typeface="Verdana"/>
              </a:rPr>
              <a:t>relativement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231F20"/>
                </a:solidFill>
                <a:latin typeface="Verdana"/>
                <a:cs typeface="Verdana"/>
              </a:rPr>
              <a:t>facile,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105">
                <a:solidFill>
                  <a:srgbClr val="231F20"/>
                </a:solidFill>
                <a:latin typeface="Verdana"/>
                <a:cs typeface="Verdana"/>
              </a:rPr>
              <a:t>mais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31F20"/>
                </a:solidFill>
                <a:latin typeface="Verdana"/>
                <a:cs typeface="Verdana"/>
              </a:rPr>
              <a:t>des </a:t>
            </a:r>
            <a:r>
              <a:rPr dirty="0" sz="3150" spc="-55">
                <a:solidFill>
                  <a:srgbClr val="231F20"/>
                </a:solidFill>
                <a:latin typeface="Verdana"/>
                <a:cs typeface="Verdana"/>
              </a:rPr>
              <a:t>barrières</a:t>
            </a:r>
            <a:r>
              <a:rPr dirty="0" sz="3150" spc="-27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31F20"/>
                </a:solidFill>
                <a:latin typeface="Verdana"/>
                <a:cs typeface="Verdana"/>
              </a:rPr>
              <a:t>technologiques,</a:t>
            </a:r>
            <a:r>
              <a:rPr dirty="0" sz="3150" spc="-2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231F20"/>
                </a:solidFill>
                <a:latin typeface="Verdana"/>
                <a:cs typeface="Verdana"/>
              </a:rPr>
              <a:t>logistiques</a:t>
            </a:r>
            <a:r>
              <a:rPr dirty="0" sz="3150" spc="-27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dirty="0" sz="3150" spc="-2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231F20"/>
                </a:solidFill>
                <a:latin typeface="Verdana"/>
                <a:cs typeface="Verdana"/>
              </a:rPr>
              <a:t>réglementaires</a:t>
            </a:r>
            <a:r>
              <a:rPr dirty="0" sz="3150" spc="-27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90">
                <a:solidFill>
                  <a:srgbClr val="231F20"/>
                </a:solidFill>
                <a:latin typeface="Verdana"/>
                <a:cs typeface="Verdana"/>
              </a:rPr>
              <a:t>existent.</a:t>
            </a:r>
            <a:r>
              <a:rPr dirty="0" sz="3150" spc="-2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6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dirty="0" sz="3150" spc="-27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60">
                <a:solidFill>
                  <a:srgbClr val="231F20"/>
                </a:solidFill>
                <a:latin typeface="Verdana"/>
                <a:cs typeface="Verdana"/>
              </a:rPr>
              <a:t>menace</a:t>
            </a:r>
            <a:r>
              <a:rPr dirty="0" sz="3150" spc="-2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dirty="0" sz="3150" spc="-2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231F20"/>
                </a:solidFill>
                <a:latin typeface="Verdana"/>
                <a:cs typeface="Verdana"/>
              </a:rPr>
              <a:t>substituts </a:t>
            </a:r>
            <a:r>
              <a:rPr dirty="0" sz="3150" spc="-30">
                <a:solidFill>
                  <a:srgbClr val="231F20"/>
                </a:solidFill>
                <a:latin typeface="Verdana"/>
                <a:cs typeface="Verdana"/>
              </a:rPr>
              <a:t>vient</a:t>
            </a:r>
            <a:r>
              <a:rPr dirty="0" sz="31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produits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55">
                <a:solidFill>
                  <a:srgbClr val="231F20"/>
                </a:solidFill>
                <a:latin typeface="Verdana"/>
                <a:cs typeface="Verdana"/>
              </a:rPr>
              <a:t>comme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dirty="0" sz="3150" spc="-2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31F20"/>
                </a:solidFill>
                <a:latin typeface="Verdana"/>
                <a:cs typeface="Verdana"/>
              </a:rPr>
              <a:t>climatiseurs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231F20"/>
                </a:solidFill>
                <a:latin typeface="Verdana"/>
                <a:cs typeface="Verdana"/>
              </a:rPr>
              <a:t>ou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100">
                <a:solidFill>
                  <a:srgbClr val="231F20"/>
                </a:solidFill>
                <a:latin typeface="Verdana"/>
                <a:cs typeface="Verdana"/>
              </a:rPr>
              <a:t>matériaux</a:t>
            </a:r>
            <a:r>
              <a:rPr dirty="0" sz="3150" spc="-2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construction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60">
                <a:solidFill>
                  <a:srgbClr val="231F20"/>
                </a:solidFill>
                <a:latin typeface="Verdana"/>
                <a:cs typeface="Verdana"/>
              </a:rPr>
              <a:t>classiques.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31F20"/>
                </a:solidFill>
                <a:latin typeface="Verdana"/>
                <a:cs typeface="Verdana"/>
              </a:rPr>
              <a:t>En </a:t>
            </a:r>
            <a:r>
              <a:rPr dirty="0" sz="3150" spc="-65">
                <a:solidFill>
                  <a:srgbClr val="231F20"/>
                </a:solidFill>
                <a:latin typeface="Verdana"/>
                <a:cs typeface="Verdana"/>
              </a:rPr>
              <a:t>termes</a:t>
            </a:r>
            <a:r>
              <a:rPr dirty="0" sz="3150" spc="-2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concurrence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75">
                <a:solidFill>
                  <a:srgbClr val="231F20"/>
                </a:solidFill>
                <a:latin typeface="Verdana"/>
                <a:cs typeface="Verdana"/>
              </a:rPr>
              <a:t>intra-</a:t>
            </a:r>
            <a:r>
              <a:rPr dirty="0" sz="3150" spc="-35">
                <a:solidFill>
                  <a:srgbClr val="231F20"/>
                </a:solidFill>
                <a:latin typeface="Verdana"/>
                <a:cs typeface="Verdana"/>
              </a:rPr>
              <a:t>sectorielle,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80">
                <a:solidFill>
                  <a:srgbClr val="231F20"/>
                </a:solidFill>
                <a:latin typeface="Verdana"/>
                <a:cs typeface="Verdana"/>
              </a:rPr>
              <a:t>grands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231F20"/>
                </a:solidFill>
                <a:latin typeface="Verdana"/>
                <a:cs typeface="Verdana"/>
              </a:rPr>
              <a:t>acteurs</a:t>
            </a:r>
            <a:r>
              <a:rPr dirty="0" sz="3150" spc="-2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231F20"/>
                </a:solidFill>
                <a:latin typeface="Verdana"/>
                <a:cs typeface="Verdana"/>
              </a:rPr>
              <a:t>se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concentrent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65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le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75">
                <a:solidFill>
                  <a:srgbClr val="231F20"/>
                </a:solidFill>
                <a:latin typeface="Verdana"/>
                <a:cs typeface="Verdana"/>
              </a:rPr>
              <a:t>prix</a:t>
            </a:r>
            <a:r>
              <a:rPr dirty="0" sz="3150" spc="-2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dirty="0" sz="3150" spc="-10">
                <a:solidFill>
                  <a:srgbClr val="231F20"/>
                </a:solidFill>
                <a:latin typeface="Verdana"/>
                <a:cs typeface="Verdana"/>
              </a:rPr>
              <a:t>l’efficacité,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31F20"/>
                </a:solidFill>
                <a:latin typeface="Verdana"/>
                <a:cs typeface="Verdana"/>
              </a:rPr>
              <a:t>tandis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31F20"/>
                </a:solidFill>
                <a:latin typeface="Verdana"/>
                <a:cs typeface="Verdana"/>
              </a:rPr>
              <a:t>que</a:t>
            </a:r>
            <a:r>
              <a:rPr dirty="0" sz="3150" spc="-2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231F20"/>
                </a:solidFill>
                <a:latin typeface="Verdana"/>
                <a:cs typeface="Verdana"/>
              </a:rPr>
              <a:t>petites</a:t>
            </a:r>
            <a:r>
              <a:rPr dirty="0" sz="3150" spc="-2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231F20"/>
                </a:solidFill>
                <a:latin typeface="Verdana"/>
                <a:cs typeface="Verdana"/>
              </a:rPr>
              <a:t>entreprises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31F20"/>
                </a:solidFill>
                <a:latin typeface="Verdana"/>
                <a:cs typeface="Verdana"/>
              </a:rPr>
              <a:t>mettent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31F20"/>
                </a:solidFill>
                <a:latin typeface="Verdana"/>
                <a:cs typeface="Verdana"/>
              </a:rPr>
              <a:t>l’accent</a:t>
            </a:r>
            <a:r>
              <a:rPr dirty="0" sz="3150" spc="-2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65">
                <a:solidFill>
                  <a:srgbClr val="231F20"/>
                </a:solidFill>
                <a:latin typeface="Verdana"/>
                <a:cs typeface="Verdana"/>
              </a:rPr>
              <a:t>sur</a:t>
            </a:r>
            <a:r>
              <a:rPr dirty="0" sz="3150" spc="-29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231F20"/>
                </a:solidFill>
                <a:latin typeface="Verdana"/>
                <a:cs typeface="Verdana"/>
              </a:rPr>
              <a:t>l’innovation</a:t>
            </a:r>
            <a:r>
              <a:rPr dirty="0" sz="3150" spc="-2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231F20"/>
                </a:solidFill>
                <a:latin typeface="Verdana"/>
                <a:cs typeface="Verdana"/>
              </a:rPr>
              <a:t>durable.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525055" y="6145981"/>
            <a:ext cx="11533505" cy="4141470"/>
          </a:xfrm>
          <a:custGeom>
            <a:avLst/>
            <a:gdLst/>
            <a:ahLst/>
            <a:cxnLst/>
            <a:rect l="l" t="t" r="r" b="b"/>
            <a:pathLst>
              <a:path w="11533505" h="4141470">
                <a:moveTo>
                  <a:pt x="5967566" y="12699"/>
                </a:moveTo>
                <a:lnTo>
                  <a:pt x="5565895" y="12699"/>
                </a:lnTo>
                <a:lnTo>
                  <a:pt x="5615955" y="0"/>
                </a:lnTo>
                <a:lnTo>
                  <a:pt x="5917506" y="0"/>
                </a:lnTo>
                <a:lnTo>
                  <a:pt x="5967566" y="12699"/>
                </a:lnTo>
                <a:close/>
              </a:path>
              <a:path w="11533505" h="4141470">
                <a:moveTo>
                  <a:pt x="6216311" y="25399"/>
                </a:moveTo>
                <a:lnTo>
                  <a:pt x="5317150" y="25399"/>
                </a:lnTo>
                <a:lnTo>
                  <a:pt x="5366686" y="12699"/>
                </a:lnTo>
                <a:lnTo>
                  <a:pt x="6166775" y="12699"/>
                </a:lnTo>
                <a:lnTo>
                  <a:pt x="6216311" y="25399"/>
                </a:lnTo>
                <a:close/>
              </a:path>
              <a:path w="11533505" h="4141470">
                <a:moveTo>
                  <a:pt x="6364256" y="38099"/>
                </a:moveTo>
                <a:lnTo>
                  <a:pt x="5169205" y="38099"/>
                </a:lnTo>
                <a:lnTo>
                  <a:pt x="5218408" y="25399"/>
                </a:lnTo>
                <a:lnTo>
                  <a:pt x="6315053" y="25399"/>
                </a:lnTo>
                <a:lnTo>
                  <a:pt x="6364256" y="38099"/>
                </a:lnTo>
                <a:close/>
              </a:path>
              <a:path w="11533505" h="4141470">
                <a:moveTo>
                  <a:pt x="6511173" y="50799"/>
                </a:moveTo>
                <a:lnTo>
                  <a:pt x="5022288" y="50799"/>
                </a:lnTo>
                <a:lnTo>
                  <a:pt x="5071143" y="38099"/>
                </a:lnTo>
                <a:lnTo>
                  <a:pt x="6462317" y="38099"/>
                </a:lnTo>
                <a:lnTo>
                  <a:pt x="6511173" y="50799"/>
                </a:lnTo>
                <a:close/>
              </a:path>
              <a:path w="11533505" h="4141470">
                <a:moveTo>
                  <a:pt x="6608526" y="63499"/>
                </a:moveTo>
                <a:lnTo>
                  <a:pt x="4924935" y="63499"/>
                </a:lnTo>
                <a:lnTo>
                  <a:pt x="4973551" y="50799"/>
                </a:lnTo>
                <a:lnTo>
                  <a:pt x="6559910" y="50799"/>
                </a:lnTo>
                <a:lnTo>
                  <a:pt x="6608526" y="63499"/>
                </a:lnTo>
                <a:close/>
              </a:path>
              <a:path w="11533505" h="4141470">
                <a:moveTo>
                  <a:pt x="6753635" y="88899"/>
                </a:moveTo>
                <a:lnTo>
                  <a:pt x="4779826" y="88899"/>
                </a:lnTo>
                <a:lnTo>
                  <a:pt x="4876441" y="63499"/>
                </a:lnTo>
                <a:lnTo>
                  <a:pt x="6657020" y="63499"/>
                </a:lnTo>
                <a:lnTo>
                  <a:pt x="6753635" y="88899"/>
                </a:lnTo>
                <a:close/>
              </a:path>
              <a:path w="11533505" h="4141470">
                <a:moveTo>
                  <a:pt x="6897604" y="114299"/>
                </a:moveTo>
                <a:lnTo>
                  <a:pt x="4635857" y="114299"/>
                </a:lnTo>
                <a:lnTo>
                  <a:pt x="4731707" y="88899"/>
                </a:lnTo>
                <a:lnTo>
                  <a:pt x="6801754" y="88899"/>
                </a:lnTo>
                <a:lnTo>
                  <a:pt x="6897604" y="114299"/>
                </a:lnTo>
                <a:close/>
              </a:path>
              <a:path w="11533505" h="4141470">
                <a:moveTo>
                  <a:pt x="7134903" y="165099"/>
                </a:moveTo>
                <a:lnTo>
                  <a:pt x="4398558" y="165099"/>
                </a:lnTo>
                <a:lnTo>
                  <a:pt x="4588128" y="114299"/>
                </a:lnTo>
                <a:lnTo>
                  <a:pt x="6945333" y="114299"/>
                </a:lnTo>
                <a:lnTo>
                  <a:pt x="7134903" y="165099"/>
                </a:lnTo>
                <a:close/>
              </a:path>
              <a:path w="11533505" h="4141470">
                <a:moveTo>
                  <a:pt x="11533462" y="4141018"/>
                </a:moveTo>
                <a:lnTo>
                  <a:pt x="0" y="4141018"/>
                </a:lnTo>
                <a:lnTo>
                  <a:pt x="7878" y="4114799"/>
                </a:lnTo>
                <a:lnTo>
                  <a:pt x="23486" y="4076699"/>
                </a:lnTo>
                <a:lnTo>
                  <a:pt x="39438" y="4025899"/>
                </a:lnTo>
                <a:lnTo>
                  <a:pt x="55730" y="3987799"/>
                </a:lnTo>
                <a:lnTo>
                  <a:pt x="72363" y="3936999"/>
                </a:lnTo>
                <a:lnTo>
                  <a:pt x="89334" y="3898899"/>
                </a:lnTo>
                <a:lnTo>
                  <a:pt x="106641" y="3848099"/>
                </a:lnTo>
                <a:lnTo>
                  <a:pt x="124283" y="3809999"/>
                </a:lnTo>
                <a:lnTo>
                  <a:pt x="142259" y="3759199"/>
                </a:lnTo>
                <a:lnTo>
                  <a:pt x="160566" y="3721099"/>
                </a:lnTo>
                <a:lnTo>
                  <a:pt x="179204" y="3682999"/>
                </a:lnTo>
                <a:lnTo>
                  <a:pt x="198170" y="3632199"/>
                </a:lnTo>
                <a:lnTo>
                  <a:pt x="217464" y="3594099"/>
                </a:lnTo>
                <a:lnTo>
                  <a:pt x="237084" y="3543299"/>
                </a:lnTo>
                <a:lnTo>
                  <a:pt x="257027" y="3505199"/>
                </a:lnTo>
                <a:lnTo>
                  <a:pt x="277293" y="3467099"/>
                </a:lnTo>
                <a:lnTo>
                  <a:pt x="297880" y="3416299"/>
                </a:lnTo>
                <a:lnTo>
                  <a:pt x="318786" y="3378199"/>
                </a:lnTo>
                <a:lnTo>
                  <a:pt x="340010" y="3340099"/>
                </a:lnTo>
                <a:lnTo>
                  <a:pt x="361550" y="3289299"/>
                </a:lnTo>
                <a:lnTo>
                  <a:pt x="383405" y="3251199"/>
                </a:lnTo>
                <a:lnTo>
                  <a:pt x="405573" y="3213099"/>
                </a:lnTo>
                <a:lnTo>
                  <a:pt x="428052" y="3162299"/>
                </a:lnTo>
                <a:lnTo>
                  <a:pt x="450842" y="3124199"/>
                </a:lnTo>
                <a:lnTo>
                  <a:pt x="473939" y="3086099"/>
                </a:lnTo>
                <a:lnTo>
                  <a:pt x="497344" y="3047999"/>
                </a:lnTo>
                <a:lnTo>
                  <a:pt x="521054" y="3009899"/>
                </a:lnTo>
                <a:lnTo>
                  <a:pt x="545068" y="2959099"/>
                </a:lnTo>
                <a:lnTo>
                  <a:pt x="569383" y="2920999"/>
                </a:lnTo>
                <a:lnTo>
                  <a:pt x="593999" y="2882899"/>
                </a:lnTo>
                <a:lnTo>
                  <a:pt x="618915" y="2844799"/>
                </a:lnTo>
                <a:lnTo>
                  <a:pt x="644127" y="2806699"/>
                </a:lnTo>
                <a:lnTo>
                  <a:pt x="669636" y="2768599"/>
                </a:lnTo>
                <a:lnTo>
                  <a:pt x="695439" y="2730499"/>
                </a:lnTo>
                <a:lnTo>
                  <a:pt x="721534" y="2692399"/>
                </a:lnTo>
                <a:lnTo>
                  <a:pt x="747921" y="2654299"/>
                </a:lnTo>
                <a:lnTo>
                  <a:pt x="774597" y="2603499"/>
                </a:lnTo>
                <a:lnTo>
                  <a:pt x="801562" y="2565399"/>
                </a:lnTo>
                <a:lnTo>
                  <a:pt x="828813" y="2527299"/>
                </a:lnTo>
                <a:lnTo>
                  <a:pt x="856348" y="2489199"/>
                </a:lnTo>
                <a:lnTo>
                  <a:pt x="884168" y="2463799"/>
                </a:lnTo>
                <a:lnTo>
                  <a:pt x="912268" y="2425699"/>
                </a:lnTo>
                <a:lnTo>
                  <a:pt x="940649" y="2387599"/>
                </a:lnTo>
                <a:lnTo>
                  <a:pt x="969309" y="2349499"/>
                </a:lnTo>
                <a:lnTo>
                  <a:pt x="998246" y="2311399"/>
                </a:lnTo>
                <a:lnTo>
                  <a:pt x="1027458" y="2273299"/>
                </a:lnTo>
                <a:lnTo>
                  <a:pt x="1056944" y="2235199"/>
                </a:lnTo>
                <a:lnTo>
                  <a:pt x="1086703" y="2197099"/>
                </a:lnTo>
                <a:lnTo>
                  <a:pt x="1116732" y="2158999"/>
                </a:lnTo>
                <a:lnTo>
                  <a:pt x="1147031" y="2133599"/>
                </a:lnTo>
                <a:lnTo>
                  <a:pt x="1177597" y="2095499"/>
                </a:lnTo>
                <a:lnTo>
                  <a:pt x="1208430" y="2057399"/>
                </a:lnTo>
                <a:lnTo>
                  <a:pt x="1239527" y="2019299"/>
                </a:lnTo>
                <a:lnTo>
                  <a:pt x="1270887" y="1993899"/>
                </a:lnTo>
                <a:lnTo>
                  <a:pt x="1334389" y="1917699"/>
                </a:lnTo>
                <a:lnTo>
                  <a:pt x="1366529" y="1892299"/>
                </a:lnTo>
                <a:lnTo>
                  <a:pt x="1431577" y="1816099"/>
                </a:lnTo>
                <a:lnTo>
                  <a:pt x="1464482" y="1790699"/>
                </a:lnTo>
                <a:lnTo>
                  <a:pt x="1531046" y="1714499"/>
                </a:lnTo>
                <a:lnTo>
                  <a:pt x="1564702" y="1689099"/>
                </a:lnTo>
                <a:lnTo>
                  <a:pt x="1598606" y="1650999"/>
                </a:lnTo>
                <a:lnTo>
                  <a:pt x="1632755" y="1625599"/>
                </a:lnTo>
                <a:lnTo>
                  <a:pt x="1667149" y="1587499"/>
                </a:lnTo>
                <a:lnTo>
                  <a:pt x="1701785" y="1562099"/>
                </a:lnTo>
                <a:lnTo>
                  <a:pt x="1736663" y="1523999"/>
                </a:lnTo>
                <a:lnTo>
                  <a:pt x="1807134" y="1473199"/>
                </a:lnTo>
                <a:lnTo>
                  <a:pt x="1842725" y="1435099"/>
                </a:lnTo>
                <a:lnTo>
                  <a:pt x="1914610" y="1384299"/>
                </a:lnTo>
                <a:lnTo>
                  <a:pt x="1950901" y="1346199"/>
                </a:lnTo>
                <a:lnTo>
                  <a:pt x="2024171" y="1295399"/>
                </a:lnTo>
                <a:lnTo>
                  <a:pt x="2061147" y="1257299"/>
                </a:lnTo>
                <a:lnTo>
                  <a:pt x="2211291" y="1155699"/>
                </a:lnTo>
                <a:lnTo>
                  <a:pt x="2249379" y="1117599"/>
                </a:lnTo>
                <a:lnTo>
                  <a:pt x="2443050" y="990599"/>
                </a:lnTo>
                <a:lnTo>
                  <a:pt x="2682359" y="838199"/>
                </a:lnTo>
                <a:lnTo>
                  <a:pt x="2722954" y="825499"/>
                </a:lnTo>
                <a:lnTo>
                  <a:pt x="2887307" y="723899"/>
                </a:lnTo>
                <a:lnTo>
                  <a:pt x="2928881" y="711199"/>
                </a:lnTo>
                <a:lnTo>
                  <a:pt x="3054740" y="634999"/>
                </a:lnTo>
                <a:lnTo>
                  <a:pt x="3097068" y="622299"/>
                </a:lnTo>
                <a:lnTo>
                  <a:pt x="3139581" y="596899"/>
                </a:lnTo>
                <a:lnTo>
                  <a:pt x="3182276" y="584199"/>
                </a:lnTo>
                <a:lnTo>
                  <a:pt x="3268211" y="533399"/>
                </a:lnTo>
                <a:lnTo>
                  <a:pt x="3311447" y="520699"/>
                </a:lnTo>
                <a:lnTo>
                  <a:pt x="3354859" y="495299"/>
                </a:lnTo>
                <a:lnTo>
                  <a:pt x="3442208" y="469899"/>
                </a:lnTo>
                <a:lnTo>
                  <a:pt x="3486142" y="444499"/>
                </a:lnTo>
                <a:lnTo>
                  <a:pt x="3530246" y="431799"/>
                </a:lnTo>
                <a:lnTo>
                  <a:pt x="3574520" y="406399"/>
                </a:lnTo>
                <a:lnTo>
                  <a:pt x="3663567" y="380999"/>
                </a:lnTo>
                <a:lnTo>
                  <a:pt x="3708338" y="355599"/>
                </a:lnTo>
                <a:lnTo>
                  <a:pt x="3889034" y="304799"/>
                </a:lnTo>
                <a:lnTo>
                  <a:pt x="3934603" y="279399"/>
                </a:lnTo>
                <a:lnTo>
                  <a:pt x="4351510" y="165099"/>
                </a:lnTo>
                <a:lnTo>
                  <a:pt x="7181951" y="165099"/>
                </a:lnTo>
                <a:lnTo>
                  <a:pt x="7598858" y="279399"/>
                </a:lnTo>
                <a:lnTo>
                  <a:pt x="7644427" y="304799"/>
                </a:lnTo>
                <a:lnTo>
                  <a:pt x="7825123" y="355599"/>
                </a:lnTo>
                <a:lnTo>
                  <a:pt x="7869894" y="380999"/>
                </a:lnTo>
                <a:lnTo>
                  <a:pt x="7958941" y="406399"/>
                </a:lnTo>
                <a:lnTo>
                  <a:pt x="8003215" y="431799"/>
                </a:lnTo>
                <a:lnTo>
                  <a:pt x="8047319" y="444499"/>
                </a:lnTo>
                <a:lnTo>
                  <a:pt x="8091253" y="469899"/>
                </a:lnTo>
                <a:lnTo>
                  <a:pt x="8178602" y="495299"/>
                </a:lnTo>
                <a:lnTo>
                  <a:pt x="8222015" y="520699"/>
                </a:lnTo>
                <a:lnTo>
                  <a:pt x="8265250" y="533399"/>
                </a:lnTo>
                <a:lnTo>
                  <a:pt x="8351185" y="584199"/>
                </a:lnTo>
                <a:lnTo>
                  <a:pt x="8393880" y="596899"/>
                </a:lnTo>
                <a:lnTo>
                  <a:pt x="8436393" y="622299"/>
                </a:lnTo>
                <a:lnTo>
                  <a:pt x="8478721" y="634999"/>
                </a:lnTo>
                <a:lnTo>
                  <a:pt x="8604581" y="711199"/>
                </a:lnTo>
                <a:lnTo>
                  <a:pt x="8646154" y="723899"/>
                </a:lnTo>
                <a:lnTo>
                  <a:pt x="8810507" y="825499"/>
                </a:lnTo>
                <a:lnTo>
                  <a:pt x="8851102" y="838199"/>
                </a:lnTo>
                <a:lnTo>
                  <a:pt x="9090411" y="990599"/>
                </a:lnTo>
                <a:lnTo>
                  <a:pt x="9284082" y="1117599"/>
                </a:lnTo>
                <a:lnTo>
                  <a:pt x="9322170" y="1155699"/>
                </a:lnTo>
                <a:lnTo>
                  <a:pt x="9472314" y="1257299"/>
                </a:lnTo>
                <a:lnTo>
                  <a:pt x="9509290" y="1295399"/>
                </a:lnTo>
                <a:lnTo>
                  <a:pt x="9582560" y="1346199"/>
                </a:lnTo>
                <a:lnTo>
                  <a:pt x="9618851" y="1384299"/>
                </a:lnTo>
                <a:lnTo>
                  <a:pt x="9690736" y="1435099"/>
                </a:lnTo>
                <a:lnTo>
                  <a:pt x="9726327" y="1473199"/>
                </a:lnTo>
                <a:lnTo>
                  <a:pt x="9796799" y="1523999"/>
                </a:lnTo>
                <a:lnTo>
                  <a:pt x="9831676" y="1562099"/>
                </a:lnTo>
                <a:lnTo>
                  <a:pt x="9866312" y="1587499"/>
                </a:lnTo>
                <a:lnTo>
                  <a:pt x="9900706" y="1625599"/>
                </a:lnTo>
                <a:lnTo>
                  <a:pt x="9934855" y="1650999"/>
                </a:lnTo>
                <a:lnTo>
                  <a:pt x="9968759" y="1689099"/>
                </a:lnTo>
                <a:lnTo>
                  <a:pt x="10002415" y="1714499"/>
                </a:lnTo>
                <a:lnTo>
                  <a:pt x="10068980" y="1790699"/>
                </a:lnTo>
                <a:lnTo>
                  <a:pt x="10101885" y="1816099"/>
                </a:lnTo>
                <a:lnTo>
                  <a:pt x="10166932" y="1892299"/>
                </a:lnTo>
                <a:lnTo>
                  <a:pt x="10199072" y="1917699"/>
                </a:lnTo>
                <a:lnTo>
                  <a:pt x="10262574" y="1993899"/>
                </a:lnTo>
                <a:lnTo>
                  <a:pt x="10293934" y="2019299"/>
                </a:lnTo>
                <a:lnTo>
                  <a:pt x="10325031" y="2057399"/>
                </a:lnTo>
                <a:lnTo>
                  <a:pt x="10355864" y="2095499"/>
                </a:lnTo>
                <a:lnTo>
                  <a:pt x="10386430" y="2133599"/>
                </a:lnTo>
                <a:lnTo>
                  <a:pt x="10416729" y="2158999"/>
                </a:lnTo>
                <a:lnTo>
                  <a:pt x="10446758" y="2197099"/>
                </a:lnTo>
                <a:lnTo>
                  <a:pt x="10476517" y="2235199"/>
                </a:lnTo>
                <a:lnTo>
                  <a:pt x="10506003" y="2273299"/>
                </a:lnTo>
                <a:lnTo>
                  <a:pt x="10535215" y="2311399"/>
                </a:lnTo>
                <a:lnTo>
                  <a:pt x="10564152" y="2349499"/>
                </a:lnTo>
                <a:lnTo>
                  <a:pt x="10592812" y="2387599"/>
                </a:lnTo>
                <a:lnTo>
                  <a:pt x="10621193" y="2425699"/>
                </a:lnTo>
                <a:lnTo>
                  <a:pt x="10649294" y="2463799"/>
                </a:lnTo>
                <a:lnTo>
                  <a:pt x="10677113" y="2489199"/>
                </a:lnTo>
                <a:lnTo>
                  <a:pt x="10704648" y="2527299"/>
                </a:lnTo>
                <a:lnTo>
                  <a:pt x="10731899" y="2565399"/>
                </a:lnTo>
                <a:lnTo>
                  <a:pt x="10758864" y="2603499"/>
                </a:lnTo>
                <a:lnTo>
                  <a:pt x="10785540" y="2654299"/>
                </a:lnTo>
                <a:lnTo>
                  <a:pt x="10811927" y="2692399"/>
                </a:lnTo>
                <a:lnTo>
                  <a:pt x="10838022" y="2730499"/>
                </a:lnTo>
                <a:lnTo>
                  <a:pt x="10863825" y="2768599"/>
                </a:lnTo>
                <a:lnTo>
                  <a:pt x="10889334" y="2806699"/>
                </a:lnTo>
                <a:lnTo>
                  <a:pt x="10914546" y="2844799"/>
                </a:lnTo>
                <a:lnTo>
                  <a:pt x="10939462" y="2882899"/>
                </a:lnTo>
                <a:lnTo>
                  <a:pt x="10964078" y="2920999"/>
                </a:lnTo>
                <a:lnTo>
                  <a:pt x="10988394" y="2959099"/>
                </a:lnTo>
                <a:lnTo>
                  <a:pt x="11012407" y="3009899"/>
                </a:lnTo>
                <a:lnTo>
                  <a:pt x="11036117" y="3047999"/>
                </a:lnTo>
                <a:lnTo>
                  <a:pt x="11059522" y="3086099"/>
                </a:lnTo>
                <a:lnTo>
                  <a:pt x="11082620" y="3124199"/>
                </a:lnTo>
                <a:lnTo>
                  <a:pt x="11105409" y="3162299"/>
                </a:lnTo>
                <a:lnTo>
                  <a:pt x="11127888" y="3213099"/>
                </a:lnTo>
                <a:lnTo>
                  <a:pt x="11150056" y="3251199"/>
                </a:lnTo>
                <a:lnTo>
                  <a:pt x="11171911" y="3289299"/>
                </a:lnTo>
                <a:lnTo>
                  <a:pt x="11193451" y="3340099"/>
                </a:lnTo>
                <a:lnTo>
                  <a:pt x="11214675" y="3378199"/>
                </a:lnTo>
                <a:lnTo>
                  <a:pt x="11235581" y="3416299"/>
                </a:lnTo>
                <a:lnTo>
                  <a:pt x="11256168" y="3467099"/>
                </a:lnTo>
                <a:lnTo>
                  <a:pt x="11276434" y="3505199"/>
                </a:lnTo>
                <a:lnTo>
                  <a:pt x="11296378" y="3543299"/>
                </a:lnTo>
                <a:lnTo>
                  <a:pt x="11315997" y="3594099"/>
                </a:lnTo>
                <a:lnTo>
                  <a:pt x="11335291" y="3632199"/>
                </a:lnTo>
                <a:lnTo>
                  <a:pt x="11354257" y="3682999"/>
                </a:lnTo>
                <a:lnTo>
                  <a:pt x="11372895" y="3721099"/>
                </a:lnTo>
                <a:lnTo>
                  <a:pt x="11391203" y="3759199"/>
                </a:lnTo>
                <a:lnTo>
                  <a:pt x="11409178" y="3809999"/>
                </a:lnTo>
                <a:lnTo>
                  <a:pt x="11426821" y="3848099"/>
                </a:lnTo>
                <a:lnTo>
                  <a:pt x="11444128" y="3898899"/>
                </a:lnTo>
                <a:lnTo>
                  <a:pt x="11461098" y="3936999"/>
                </a:lnTo>
                <a:lnTo>
                  <a:pt x="11477731" y="3987799"/>
                </a:lnTo>
                <a:lnTo>
                  <a:pt x="11494024" y="4025899"/>
                </a:lnTo>
                <a:lnTo>
                  <a:pt x="11509975" y="4076699"/>
                </a:lnTo>
                <a:lnTo>
                  <a:pt x="11525584" y="4114799"/>
                </a:lnTo>
                <a:lnTo>
                  <a:pt x="11533462" y="4141018"/>
                </a:lnTo>
                <a:close/>
              </a:path>
            </a:pathLst>
          </a:custGeom>
          <a:solidFill>
            <a:srgbClr val="F7F12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0104120" cy="2917190"/>
            <a:chOff x="0" y="0"/>
            <a:chExt cx="10104120" cy="2917190"/>
          </a:xfrm>
        </p:grpSpPr>
        <p:sp>
          <p:nvSpPr>
            <p:cNvPr id="4" name="object 4" descr=""/>
            <p:cNvSpPr/>
            <p:nvPr/>
          </p:nvSpPr>
          <p:spPr>
            <a:xfrm>
              <a:off x="835167" y="0"/>
              <a:ext cx="5289550" cy="2917190"/>
            </a:xfrm>
            <a:custGeom>
              <a:avLst/>
              <a:gdLst/>
              <a:ahLst/>
              <a:cxnLst/>
              <a:rect l="l" t="t" r="r" b="b"/>
              <a:pathLst>
                <a:path w="5289550" h="2917190">
                  <a:moveTo>
                    <a:pt x="525124" y="1902449"/>
                  </a:moveTo>
                  <a:lnTo>
                    <a:pt x="742610" y="1246172"/>
                  </a:lnTo>
                  <a:lnTo>
                    <a:pt x="90058" y="1024976"/>
                  </a:lnTo>
                  <a:lnTo>
                    <a:pt x="528922" y="491913"/>
                  </a:lnTo>
                  <a:lnTo>
                    <a:pt x="0" y="48916"/>
                  </a:lnTo>
                  <a:lnTo>
                    <a:pt x="87013" y="0"/>
                  </a:lnTo>
                  <a:lnTo>
                    <a:pt x="5202208" y="0"/>
                  </a:lnTo>
                  <a:lnTo>
                    <a:pt x="5289221" y="48916"/>
                  </a:lnTo>
                  <a:lnTo>
                    <a:pt x="4760299" y="491913"/>
                  </a:lnTo>
                  <a:lnTo>
                    <a:pt x="5199164" y="1024976"/>
                  </a:lnTo>
                  <a:lnTo>
                    <a:pt x="4546606" y="1246172"/>
                  </a:lnTo>
                  <a:lnTo>
                    <a:pt x="4753997" y="1871962"/>
                  </a:lnTo>
                  <a:lnTo>
                    <a:pt x="1213173" y="1871962"/>
                  </a:lnTo>
                  <a:lnTo>
                    <a:pt x="525124" y="1902449"/>
                  </a:lnTo>
                  <a:close/>
                </a:path>
                <a:path w="5289550" h="2917190">
                  <a:moveTo>
                    <a:pt x="1246438" y="2562825"/>
                  </a:moveTo>
                  <a:lnTo>
                    <a:pt x="1213173" y="1871962"/>
                  </a:lnTo>
                  <a:lnTo>
                    <a:pt x="4076047" y="1871962"/>
                  </a:lnTo>
                  <a:lnTo>
                    <a:pt x="4056170" y="2284786"/>
                  </a:lnTo>
                  <a:lnTo>
                    <a:pt x="1877062" y="2284786"/>
                  </a:lnTo>
                  <a:lnTo>
                    <a:pt x="1246438" y="2562825"/>
                  </a:lnTo>
                  <a:close/>
                </a:path>
                <a:path w="5289550" h="2917190">
                  <a:moveTo>
                    <a:pt x="4764101" y="1902449"/>
                  </a:moveTo>
                  <a:lnTo>
                    <a:pt x="4076047" y="1871962"/>
                  </a:lnTo>
                  <a:lnTo>
                    <a:pt x="4753997" y="1871962"/>
                  </a:lnTo>
                  <a:lnTo>
                    <a:pt x="4764101" y="1902449"/>
                  </a:lnTo>
                  <a:close/>
                </a:path>
                <a:path w="5289550" h="2917190">
                  <a:moveTo>
                    <a:pt x="2156581" y="2916930"/>
                  </a:moveTo>
                  <a:lnTo>
                    <a:pt x="1877062" y="2284786"/>
                  </a:lnTo>
                  <a:lnTo>
                    <a:pt x="3412159" y="2284786"/>
                  </a:lnTo>
                  <a:lnTo>
                    <a:pt x="3348442" y="2428884"/>
                  </a:lnTo>
                  <a:lnTo>
                    <a:pt x="2644611" y="2428884"/>
                  </a:lnTo>
                  <a:lnTo>
                    <a:pt x="2156581" y="2916930"/>
                  </a:lnTo>
                  <a:close/>
                </a:path>
                <a:path w="5289550" h="2917190">
                  <a:moveTo>
                    <a:pt x="4042783" y="2562825"/>
                  </a:moveTo>
                  <a:lnTo>
                    <a:pt x="3412159" y="2284786"/>
                  </a:lnTo>
                  <a:lnTo>
                    <a:pt x="4056170" y="2284786"/>
                  </a:lnTo>
                  <a:lnTo>
                    <a:pt x="4042783" y="2562825"/>
                  </a:lnTo>
                  <a:close/>
                </a:path>
                <a:path w="5289550" h="2917190">
                  <a:moveTo>
                    <a:pt x="3132640" y="2916930"/>
                  </a:moveTo>
                  <a:lnTo>
                    <a:pt x="2644611" y="2428884"/>
                  </a:lnTo>
                  <a:lnTo>
                    <a:pt x="3348442" y="2428884"/>
                  </a:lnTo>
                  <a:lnTo>
                    <a:pt x="3132640" y="2916930"/>
                  </a:lnTo>
                  <a:close/>
                </a:path>
              </a:pathLst>
            </a:custGeom>
            <a:solidFill>
              <a:srgbClr val="F7F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480339"/>
              <a:ext cx="10104120" cy="1419860"/>
            </a:xfrm>
            <a:custGeom>
              <a:avLst/>
              <a:gdLst/>
              <a:ahLst/>
              <a:cxnLst/>
              <a:rect l="l" t="t" r="r" b="b"/>
              <a:pathLst>
                <a:path w="10104120" h="1419860">
                  <a:moveTo>
                    <a:pt x="9394902" y="1419818"/>
                  </a:moveTo>
                  <a:lnTo>
                    <a:pt x="0" y="1419818"/>
                  </a:lnTo>
                  <a:lnTo>
                    <a:pt x="0" y="0"/>
                  </a:lnTo>
                  <a:lnTo>
                    <a:pt x="9394902" y="0"/>
                  </a:lnTo>
                  <a:lnTo>
                    <a:pt x="9446030" y="1842"/>
                  </a:lnTo>
                  <a:lnTo>
                    <a:pt x="9496596" y="7318"/>
                  </a:lnTo>
                  <a:lnTo>
                    <a:pt x="9546422" y="16355"/>
                  </a:lnTo>
                  <a:lnTo>
                    <a:pt x="9595328" y="28879"/>
                  </a:lnTo>
                  <a:lnTo>
                    <a:pt x="9643136" y="44814"/>
                  </a:lnTo>
                  <a:lnTo>
                    <a:pt x="9689666" y="64087"/>
                  </a:lnTo>
                  <a:lnTo>
                    <a:pt x="9734739" y="86625"/>
                  </a:lnTo>
                  <a:lnTo>
                    <a:pt x="9778176" y="112351"/>
                  </a:lnTo>
                  <a:lnTo>
                    <a:pt x="9819799" y="141193"/>
                  </a:lnTo>
                  <a:lnTo>
                    <a:pt x="9859427" y="173077"/>
                  </a:lnTo>
                  <a:lnTo>
                    <a:pt x="9896883" y="207927"/>
                  </a:lnTo>
                  <a:lnTo>
                    <a:pt x="9931733" y="245383"/>
                  </a:lnTo>
                  <a:lnTo>
                    <a:pt x="9963617" y="285011"/>
                  </a:lnTo>
                  <a:lnTo>
                    <a:pt x="9992459" y="326633"/>
                  </a:lnTo>
                  <a:lnTo>
                    <a:pt x="10018186" y="370071"/>
                  </a:lnTo>
                  <a:lnTo>
                    <a:pt x="10040723" y="415144"/>
                  </a:lnTo>
                  <a:lnTo>
                    <a:pt x="10059996" y="461674"/>
                  </a:lnTo>
                  <a:lnTo>
                    <a:pt x="10075932" y="509482"/>
                  </a:lnTo>
                  <a:lnTo>
                    <a:pt x="10088455" y="558388"/>
                  </a:lnTo>
                  <a:lnTo>
                    <a:pt x="10097492" y="608214"/>
                  </a:lnTo>
                  <a:lnTo>
                    <a:pt x="10102969" y="658781"/>
                  </a:lnTo>
                  <a:lnTo>
                    <a:pt x="10103957" y="686214"/>
                  </a:lnTo>
                  <a:lnTo>
                    <a:pt x="10103957" y="733604"/>
                  </a:lnTo>
                  <a:lnTo>
                    <a:pt x="10097492" y="811603"/>
                  </a:lnTo>
                  <a:lnTo>
                    <a:pt x="10088455" y="861429"/>
                  </a:lnTo>
                  <a:lnTo>
                    <a:pt x="10075932" y="910335"/>
                  </a:lnTo>
                  <a:lnTo>
                    <a:pt x="10059996" y="958143"/>
                  </a:lnTo>
                  <a:lnTo>
                    <a:pt x="10040723" y="1004673"/>
                  </a:lnTo>
                  <a:lnTo>
                    <a:pt x="10018186" y="1049746"/>
                  </a:lnTo>
                  <a:lnTo>
                    <a:pt x="9992459" y="1093184"/>
                  </a:lnTo>
                  <a:lnTo>
                    <a:pt x="9963617" y="1134806"/>
                  </a:lnTo>
                  <a:lnTo>
                    <a:pt x="9931733" y="1174435"/>
                  </a:lnTo>
                  <a:lnTo>
                    <a:pt x="9896883" y="1211890"/>
                  </a:lnTo>
                  <a:lnTo>
                    <a:pt x="9859427" y="1246741"/>
                  </a:lnTo>
                  <a:lnTo>
                    <a:pt x="9819799" y="1278624"/>
                  </a:lnTo>
                  <a:lnTo>
                    <a:pt x="9778176" y="1307466"/>
                  </a:lnTo>
                  <a:lnTo>
                    <a:pt x="9734739" y="1333193"/>
                  </a:lnTo>
                  <a:lnTo>
                    <a:pt x="9689666" y="1355730"/>
                  </a:lnTo>
                  <a:lnTo>
                    <a:pt x="9643136" y="1375003"/>
                  </a:lnTo>
                  <a:lnTo>
                    <a:pt x="9595328" y="1390939"/>
                  </a:lnTo>
                  <a:lnTo>
                    <a:pt x="9546422" y="1403462"/>
                  </a:lnTo>
                  <a:lnTo>
                    <a:pt x="9496596" y="1412499"/>
                  </a:lnTo>
                  <a:lnTo>
                    <a:pt x="9446030" y="1417976"/>
                  </a:lnTo>
                  <a:lnTo>
                    <a:pt x="9394902" y="1419818"/>
                  </a:lnTo>
                  <a:close/>
                </a:path>
              </a:pathLst>
            </a:custGeom>
            <a:solidFill>
              <a:srgbClr val="6AC7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5695224" y="9023627"/>
            <a:ext cx="1587500" cy="1263650"/>
          </a:xfrm>
          <a:custGeom>
            <a:avLst/>
            <a:gdLst/>
            <a:ahLst/>
            <a:cxnLst/>
            <a:rect l="l" t="t" r="r" b="b"/>
            <a:pathLst>
              <a:path w="1587500" h="1263650">
                <a:moveTo>
                  <a:pt x="1057792" y="980791"/>
                </a:moveTo>
                <a:lnTo>
                  <a:pt x="1095291" y="947882"/>
                </a:lnTo>
                <a:lnTo>
                  <a:pt x="1133970" y="919755"/>
                </a:lnTo>
                <a:lnTo>
                  <a:pt x="1173166" y="897204"/>
                </a:lnTo>
                <a:lnTo>
                  <a:pt x="1216082" y="878433"/>
                </a:lnTo>
                <a:lnTo>
                  <a:pt x="1259657" y="866752"/>
                </a:lnTo>
                <a:lnTo>
                  <a:pt x="1303239" y="862005"/>
                </a:lnTo>
                <a:lnTo>
                  <a:pt x="1346175" y="864034"/>
                </a:lnTo>
                <a:lnTo>
                  <a:pt x="1387814" y="872684"/>
                </a:lnTo>
                <a:lnTo>
                  <a:pt x="1427503" y="887798"/>
                </a:lnTo>
                <a:lnTo>
                  <a:pt x="1464588" y="909219"/>
                </a:lnTo>
                <a:lnTo>
                  <a:pt x="1498419" y="936792"/>
                </a:lnTo>
                <a:lnTo>
                  <a:pt x="1528341" y="970360"/>
                </a:lnTo>
                <a:lnTo>
                  <a:pt x="1553703" y="1009766"/>
                </a:lnTo>
                <a:lnTo>
                  <a:pt x="1573755" y="1054666"/>
                </a:lnTo>
                <a:lnTo>
                  <a:pt x="1584584" y="1100695"/>
                </a:lnTo>
                <a:lnTo>
                  <a:pt x="1586924" y="1147182"/>
                </a:lnTo>
                <a:lnTo>
                  <a:pt x="1581506" y="1193453"/>
                </a:lnTo>
                <a:lnTo>
                  <a:pt x="1569063" y="1238836"/>
                </a:lnTo>
                <a:lnTo>
                  <a:pt x="1558573" y="1263371"/>
                </a:lnTo>
                <a:lnTo>
                  <a:pt x="1390239" y="1263371"/>
                </a:lnTo>
                <a:lnTo>
                  <a:pt x="1413446" y="1232143"/>
                </a:lnTo>
                <a:lnTo>
                  <a:pt x="1434591" y="1186596"/>
                </a:lnTo>
                <a:lnTo>
                  <a:pt x="1442692" y="1137087"/>
                </a:lnTo>
                <a:lnTo>
                  <a:pt x="1433549" y="1094396"/>
                </a:lnTo>
                <a:lnTo>
                  <a:pt x="1411612" y="1056404"/>
                </a:lnTo>
                <a:lnTo>
                  <a:pt x="1379445" y="1026698"/>
                </a:lnTo>
                <a:lnTo>
                  <a:pt x="1339610" y="1008868"/>
                </a:lnTo>
                <a:lnTo>
                  <a:pt x="1299783" y="1006950"/>
                </a:lnTo>
                <a:lnTo>
                  <a:pt x="1261139" y="1016303"/>
                </a:lnTo>
                <a:lnTo>
                  <a:pt x="1224616" y="1033594"/>
                </a:lnTo>
                <a:lnTo>
                  <a:pt x="1191151" y="1055487"/>
                </a:lnTo>
                <a:lnTo>
                  <a:pt x="1163084" y="1079360"/>
                </a:lnTo>
                <a:lnTo>
                  <a:pt x="964918" y="1263371"/>
                </a:lnTo>
                <a:lnTo>
                  <a:pt x="887677" y="1263371"/>
                </a:lnTo>
                <a:lnTo>
                  <a:pt x="911206" y="1189311"/>
                </a:lnTo>
                <a:lnTo>
                  <a:pt x="932859" y="1144389"/>
                </a:lnTo>
                <a:lnTo>
                  <a:pt x="959007" y="1100282"/>
                </a:lnTo>
                <a:lnTo>
                  <a:pt x="988987" y="1057785"/>
                </a:lnTo>
                <a:lnTo>
                  <a:pt x="1021735" y="1018176"/>
                </a:lnTo>
                <a:lnTo>
                  <a:pt x="1021075" y="1018788"/>
                </a:lnTo>
                <a:lnTo>
                  <a:pt x="1057792" y="980791"/>
                </a:lnTo>
                <a:close/>
              </a:path>
              <a:path w="1587500" h="1263650">
                <a:moveTo>
                  <a:pt x="964918" y="1263371"/>
                </a:moveTo>
                <a:lnTo>
                  <a:pt x="1163084" y="1079360"/>
                </a:lnTo>
                <a:lnTo>
                  <a:pt x="1137100" y="1105490"/>
                </a:lnTo>
                <a:lnTo>
                  <a:pt x="1138143" y="1104521"/>
                </a:lnTo>
                <a:lnTo>
                  <a:pt x="1094666" y="1158153"/>
                </a:lnTo>
                <a:lnTo>
                  <a:pt x="1065710" y="1202403"/>
                </a:lnTo>
                <a:lnTo>
                  <a:pt x="1043840" y="1246507"/>
                </a:lnTo>
                <a:lnTo>
                  <a:pt x="1038267" y="1263371"/>
                </a:lnTo>
                <a:lnTo>
                  <a:pt x="964918" y="1263371"/>
                </a:lnTo>
                <a:close/>
              </a:path>
              <a:path w="1587500" h="1263650">
                <a:moveTo>
                  <a:pt x="529307" y="847228"/>
                </a:moveTo>
                <a:lnTo>
                  <a:pt x="686807" y="700978"/>
                </a:lnTo>
                <a:lnTo>
                  <a:pt x="680080" y="748563"/>
                </a:lnTo>
                <a:lnTo>
                  <a:pt x="675679" y="796009"/>
                </a:lnTo>
                <a:lnTo>
                  <a:pt x="673824" y="843106"/>
                </a:lnTo>
                <a:lnTo>
                  <a:pt x="674734" y="889644"/>
                </a:lnTo>
                <a:lnTo>
                  <a:pt x="678627" y="935417"/>
                </a:lnTo>
                <a:lnTo>
                  <a:pt x="685723" y="980214"/>
                </a:lnTo>
                <a:lnTo>
                  <a:pt x="696240" y="1023827"/>
                </a:lnTo>
                <a:lnTo>
                  <a:pt x="710397" y="1066047"/>
                </a:lnTo>
                <a:lnTo>
                  <a:pt x="728413" y="1106666"/>
                </a:lnTo>
                <a:lnTo>
                  <a:pt x="750507" y="1145474"/>
                </a:lnTo>
                <a:lnTo>
                  <a:pt x="776898" y="1182264"/>
                </a:lnTo>
                <a:lnTo>
                  <a:pt x="805897" y="1214693"/>
                </a:lnTo>
                <a:lnTo>
                  <a:pt x="843444" y="1248951"/>
                </a:lnTo>
                <a:lnTo>
                  <a:pt x="863333" y="1263394"/>
                </a:lnTo>
                <a:lnTo>
                  <a:pt x="656908" y="1263371"/>
                </a:lnTo>
                <a:lnTo>
                  <a:pt x="628701" y="1223656"/>
                </a:lnTo>
                <a:lnTo>
                  <a:pt x="606487" y="1186046"/>
                </a:lnTo>
                <a:lnTo>
                  <a:pt x="587217" y="1146985"/>
                </a:lnTo>
                <a:lnTo>
                  <a:pt x="570824" y="1106553"/>
                </a:lnTo>
                <a:lnTo>
                  <a:pt x="557243" y="1064827"/>
                </a:lnTo>
                <a:lnTo>
                  <a:pt x="546408" y="1021889"/>
                </a:lnTo>
                <a:lnTo>
                  <a:pt x="538254" y="977815"/>
                </a:lnTo>
                <a:lnTo>
                  <a:pt x="532716" y="932687"/>
                </a:lnTo>
                <a:lnTo>
                  <a:pt x="529729" y="886583"/>
                </a:lnTo>
                <a:lnTo>
                  <a:pt x="529307" y="847228"/>
                </a:lnTo>
                <a:close/>
              </a:path>
              <a:path w="1587500" h="1263650">
                <a:moveTo>
                  <a:pt x="777070" y="194276"/>
                </a:moveTo>
                <a:lnTo>
                  <a:pt x="812592" y="161291"/>
                </a:lnTo>
                <a:lnTo>
                  <a:pt x="848974" y="132470"/>
                </a:lnTo>
                <a:lnTo>
                  <a:pt x="889300" y="105813"/>
                </a:lnTo>
                <a:lnTo>
                  <a:pt x="931921" y="83066"/>
                </a:lnTo>
                <a:lnTo>
                  <a:pt x="976374" y="65039"/>
                </a:lnTo>
                <a:lnTo>
                  <a:pt x="1022191" y="52543"/>
                </a:lnTo>
                <a:lnTo>
                  <a:pt x="1068909" y="46388"/>
                </a:lnTo>
                <a:lnTo>
                  <a:pt x="1116063" y="47383"/>
                </a:lnTo>
                <a:lnTo>
                  <a:pt x="1163186" y="56340"/>
                </a:lnTo>
                <a:lnTo>
                  <a:pt x="1204598" y="73734"/>
                </a:lnTo>
                <a:lnTo>
                  <a:pt x="1241665" y="99158"/>
                </a:lnTo>
                <a:lnTo>
                  <a:pt x="1270106" y="128863"/>
                </a:lnTo>
                <a:lnTo>
                  <a:pt x="1272764" y="131639"/>
                </a:lnTo>
                <a:lnTo>
                  <a:pt x="1295870" y="169927"/>
                </a:lnTo>
                <a:lnTo>
                  <a:pt x="1309058" y="212844"/>
                </a:lnTo>
                <a:lnTo>
                  <a:pt x="1311742" y="250536"/>
                </a:lnTo>
                <a:lnTo>
                  <a:pt x="1308067" y="288038"/>
                </a:lnTo>
                <a:lnTo>
                  <a:pt x="1286159" y="360340"/>
                </a:lnTo>
                <a:lnTo>
                  <a:pt x="1264042" y="403360"/>
                </a:lnTo>
                <a:lnTo>
                  <a:pt x="1236938" y="442826"/>
                </a:lnTo>
                <a:lnTo>
                  <a:pt x="1205549" y="478938"/>
                </a:lnTo>
                <a:lnTo>
                  <a:pt x="1170576" y="511898"/>
                </a:lnTo>
                <a:lnTo>
                  <a:pt x="1132722" y="541906"/>
                </a:lnTo>
                <a:lnTo>
                  <a:pt x="1092689" y="569165"/>
                </a:lnTo>
                <a:lnTo>
                  <a:pt x="1051179" y="593874"/>
                </a:lnTo>
                <a:lnTo>
                  <a:pt x="1008893" y="616235"/>
                </a:lnTo>
                <a:lnTo>
                  <a:pt x="965510" y="636836"/>
                </a:lnTo>
                <a:lnTo>
                  <a:pt x="920987" y="654679"/>
                </a:lnTo>
                <a:lnTo>
                  <a:pt x="875482" y="669720"/>
                </a:lnTo>
                <a:lnTo>
                  <a:pt x="829154" y="681915"/>
                </a:lnTo>
                <a:lnTo>
                  <a:pt x="782159" y="691219"/>
                </a:lnTo>
                <a:lnTo>
                  <a:pt x="762929" y="693798"/>
                </a:lnTo>
                <a:lnTo>
                  <a:pt x="1081794" y="397709"/>
                </a:lnTo>
                <a:lnTo>
                  <a:pt x="1115418" y="363108"/>
                </a:lnTo>
                <a:lnTo>
                  <a:pt x="1141840" y="325972"/>
                </a:lnTo>
                <a:lnTo>
                  <a:pt x="1159626" y="286552"/>
                </a:lnTo>
                <a:lnTo>
                  <a:pt x="1167338" y="245102"/>
                </a:lnTo>
                <a:lnTo>
                  <a:pt x="1163149" y="228180"/>
                </a:lnTo>
                <a:lnTo>
                  <a:pt x="1123209" y="195592"/>
                </a:lnTo>
                <a:lnTo>
                  <a:pt x="1079101" y="190267"/>
                </a:lnTo>
                <a:lnTo>
                  <a:pt x="1056836" y="193361"/>
                </a:lnTo>
                <a:lnTo>
                  <a:pt x="988668" y="216436"/>
                </a:lnTo>
                <a:lnTo>
                  <a:pt x="945682" y="240904"/>
                </a:lnTo>
                <a:lnTo>
                  <a:pt x="906221" y="270919"/>
                </a:lnTo>
                <a:lnTo>
                  <a:pt x="464721" y="680884"/>
                </a:lnTo>
                <a:lnTo>
                  <a:pt x="442085" y="676306"/>
                </a:lnTo>
                <a:lnTo>
                  <a:pt x="440491" y="675872"/>
                </a:lnTo>
                <a:lnTo>
                  <a:pt x="574065" y="551839"/>
                </a:lnTo>
                <a:lnTo>
                  <a:pt x="590191" y="502566"/>
                </a:lnTo>
                <a:lnTo>
                  <a:pt x="608810" y="454087"/>
                </a:lnTo>
                <a:lnTo>
                  <a:pt x="629997" y="406658"/>
                </a:lnTo>
                <a:lnTo>
                  <a:pt x="653827" y="360538"/>
                </a:lnTo>
                <a:lnTo>
                  <a:pt x="680375" y="315982"/>
                </a:lnTo>
                <a:lnTo>
                  <a:pt x="709715" y="273249"/>
                </a:lnTo>
                <a:lnTo>
                  <a:pt x="741921" y="232594"/>
                </a:lnTo>
                <a:lnTo>
                  <a:pt x="777070" y="194276"/>
                </a:lnTo>
                <a:close/>
              </a:path>
              <a:path w="1587500" h="1263650">
                <a:moveTo>
                  <a:pt x="464721" y="680884"/>
                </a:moveTo>
                <a:lnTo>
                  <a:pt x="906221" y="270919"/>
                </a:lnTo>
                <a:lnTo>
                  <a:pt x="870417" y="305320"/>
                </a:lnTo>
                <a:lnTo>
                  <a:pt x="839059" y="341881"/>
                </a:lnTo>
                <a:lnTo>
                  <a:pt x="810699" y="380755"/>
                </a:lnTo>
                <a:lnTo>
                  <a:pt x="785265" y="421625"/>
                </a:lnTo>
                <a:lnTo>
                  <a:pt x="762687" y="464172"/>
                </a:lnTo>
                <a:lnTo>
                  <a:pt x="742893" y="508080"/>
                </a:lnTo>
                <a:lnTo>
                  <a:pt x="725811" y="553029"/>
                </a:lnTo>
                <a:lnTo>
                  <a:pt x="765368" y="547777"/>
                </a:lnTo>
                <a:lnTo>
                  <a:pt x="809208" y="537974"/>
                </a:lnTo>
                <a:lnTo>
                  <a:pt x="855895" y="523873"/>
                </a:lnTo>
                <a:lnTo>
                  <a:pt x="903993" y="505726"/>
                </a:lnTo>
                <a:lnTo>
                  <a:pt x="952068" y="483783"/>
                </a:lnTo>
                <a:lnTo>
                  <a:pt x="998683" y="458299"/>
                </a:lnTo>
                <a:lnTo>
                  <a:pt x="1042404" y="429523"/>
                </a:lnTo>
                <a:lnTo>
                  <a:pt x="1081794" y="397709"/>
                </a:lnTo>
                <a:lnTo>
                  <a:pt x="762929" y="693798"/>
                </a:lnTo>
                <a:lnTo>
                  <a:pt x="734658" y="697588"/>
                </a:lnTo>
                <a:lnTo>
                  <a:pt x="686807" y="700978"/>
                </a:lnTo>
                <a:lnTo>
                  <a:pt x="529307" y="847228"/>
                </a:lnTo>
                <a:lnTo>
                  <a:pt x="529225" y="839581"/>
                </a:lnTo>
                <a:lnTo>
                  <a:pt x="531141" y="791762"/>
                </a:lnTo>
                <a:lnTo>
                  <a:pt x="535410" y="743205"/>
                </a:lnTo>
                <a:lnTo>
                  <a:pt x="541967" y="693987"/>
                </a:lnTo>
                <a:lnTo>
                  <a:pt x="491839" y="686368"/>
                </a:lnTo>
                <a:lnTo>
                  <a:pt x="464721" y="680884"/>
                </a:lnTo>
                <a:close/>
              </a:path>
              <a:path w="1587500" h="1263650">
                <a:moveTo>
                  <a:pt x="26419" y="18802"/>
                </a:moveTo>
                <a:lnTo>
                  <a:pt x="48684" y="4512"/>
                </a:lnTo>
                <a:lnTo>
                  <a:pt x="75164" y="0"/>
                </a:lnTo>
                <a:lnTo>
                  <a:pt x="101032" y="6193"/>
                </a:lnTo>
                <a:lnTo>
                  <a:pt x="136811" y="43865"/>
                </a:lnTo>
                <a:lnTo>
                  <a:pt x="144692" y="91331"/>
                </a:lnTo>
                <a:lnTo>
                  <a:pt x="144602" y="102299"/>
                </a:lnTo>
                <a:lnTo>
                  <a:pt x="144808" y="113241"/>
                </a:lnTo>
                <a:lnTo>
                  <a:pt x="150478" y="184164"/>
                </a:lnTo>
                <a:lnTo>
                  <a:pt x="166318" y="253407"/>
                </a:lnTo>
                <a:lnTo>
                  <a:pt x="183675" y="296870"/>
                </a:lnTo>
                <a:lnTo>
                  <a:pt x="205563" y="338165"/>
                </a:lnTo>
                <a:lnTo>
                  <a:pt x="231674" y="376893"/>
                </a:lnTo>
                <a:lnTo>
                  <a:pt x="261701" y="412653"/>
                </a:lnTo>
                <a:lnTo>
                  <a:pt x="295334" y="445047"/>
                </a:lnTo>
                <a:lnTo>
                  <a:pt x="332266" y="473673"/>
                </a:lnTo>
                <a:lnTo>
                  <a:pt x="372189" y="498133"/>
                </a:lnTo>
                <a:lnTo>
                  <a:pt x="420197" y="519385"/>
                </a:lnTo>
                <a:lnTo>
                  <a:pt x="470418" y="534395"/>
                </a:lnTo>
                <a:lnTo>
                  <a:pt x="521993" y="544701"/>
                </a:lnTo>
                <a:lnTo>
                  <a:pt x="574065" y="551839"/>
                </a:lnTo>
                <a:lnTo>
                  <a:pt x="440491" y="675872"/>
                </a:lnTo>
                <a:lnTo>
                  <a:pt x="393201" y="663010"/>
                </a:lnTo>
                <a:lnTo>
                  <a:pt x="345687" y="645688"/>
                </a:lnTo>
                <a:lnTo>
                  <a:pt x="300038" y="623548"/>
                </a:lnTo>
                <a:lnTo>
                  <a:pt x="256359" y="597153"/>
                </a:lnTo>
                <a:lnTo>
                  <a:pt x="215302" y="566907"/>
                </a:lnTo>
                <a:lnTo>
                  <a:pt x="177107" y="533123"/>
                </a:lnTo>
                <a:lnTo>
                  <a:pt x="142015" y="496111"/>
                </a:lnTo>
                <a:lnTo>
                  <a:pt x="110264" y="456184"/>
                </a:lnTo>
                <a:lnTo>
                  <a:pt x="82096" y="413655"/>
                </a:lnTo>
                <a:lnTo>
                  <a:pt x="57752" y="368835"/>
                </a:lnTo>
                <a:lnTo>
                  <a:pt x="37471" y="322036"/>
                </a:lnTo>
                <a:lnTo>
                  <a:pt x="21493" y="273570"/>
                </a:lnTo>
                <a:lnTo>
                  <a:pt x="6652" y="200676"/>
                </a:lnTo>
                <a:lnTo>
                  <a:pt x="746" y="126430"/>
                </a:lnTo>
                <a:lnTo>
                  <a:pt x="0" y="95898"/>
                </a:lnTo>
                <a:lnTo>
                  <a:pt x="197" y="80647"/>
                </a:lnTo>
                <a:lnTo>
                  <a:pt x="1503" y="65472"/>
                </a:lnTo>
                <a:lnTo>
                  <a:pt x="10111" y="40059"/>
                </a:lnTo>
                <a:lnTo>
                  <a:pt x="26419" y="18802"/>
                </a:lnTo>
                <a:close/>
              </a:path>
            </a:pathLst>
          </a:custGeom>
          <a:solidFill>
            <a:srgbClr val="1BA2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931359" y="0"/>
            <a:ext cx="1633220" cy="983615"/>
          </a:xfrm>
          <a:custGeom>
            <a:avLst/>
            <a:gdLst/>
            <a:ahLst/>
            <a:cxnLst/>
            <a:rect l="l" t="t" r="r" b="b"/>
            <a:pathLst>
              <a:path w="1633220" h="983615">
                <a:moveTo>
                  <a:pt x="109508" y="33260"/>
                </a:moveTo>
                <a:lnTo>
                  <a:pt x="92842" y="27894"/>
                </a:lnTo>
                <a:lnTo>
                  <a:pt x="79222" y="17132"/>
                </a:lnTo>
                <a:lnTo>
                  <a:pt x="70039" y="2428"/>
                </a:lnTo>
                <a:lnTo>
                  <a:pt x="69565" y="0"/>
                </a:lnTo>
                <a:lnTo>
                  <a:pt x="191287" y="0"/>
                </a:lnTo>
                <a:lnTo>
                  <a:pt x="185122" y="4042"/>
                </a:lnTo>
                <a:lnTo>
                  <a:pt x="161545" y="19048"/>
                </a:lnTo>
                <a:lnTo>
                  <a:pt x="136588" y="30095"/>
                </a:lnTo>
                <a:lnTo>
                  <a:pt x="109508" y="33260"/>
                </a:lnTo>
                <a:close/>
              </a:path>
              <a:path w="1633220" h="983615">
                <a:moveTo>
                  <a:pt x="147058" y="584814"/>
                </a:moveTo>
                <a:lnTo>
                  <a:pt x="98590" y="583515"/>
                </a:lnTo>
                <a:lnTo>
                  <a:pt x="34952" y="558888"/>
                </a:lnTo>
                <a:lnTo>
                  <a:pt x="0" y="501629"/>
                </a:lnTo>
                <a:lnTo>
                  <a:pt x="4853" y="452004"/>
                </a:lnTo>
                <a:lnTo>
                  <a:pt x="28484" y="408543"/>
                </a:lnTo>
                <a:lnTo>
                  <a:pt x="62651" y="370199"/>
                </a:lnTo>
                <a:lnTo>
                  <a:pt x="99113" y="335928"/>
                </a:lnTo>
                <a:lnTo>
                  <a:pt x="137851" y="304738"/>
                </a:lnTo>
                <a:lnTo>
                  <a:pt x="177319" y="274552"/>
                </a:lnTo>
                <a:lnTo>
                  <a:pt x="217454" y="245288"/>
                </a:lnTo>
                <a:lnTo>
                  <a:pt x="258192" y="216868"/>
                </a:lnTo>
                <a:lnTo>
                  <a:pt x="299468" y="189212"/>
                </a:lnTo>
                <a:lnTo>
                  <a:pt x="341219" y="162239"/>
                </a:lnTo>
                <a:lnTo>
                  <a:pt x="383381" y="135871"/>
                </a:lnTo>
                <a:lnTo>
                  <a:pt x="425890" y="110027"/>
                </a:lnTo>
                <a:lnTo>
                  <a:pt x="468681" y="84627"/>
                </a:lnTo>
                <a:lnTo>
                  <a:pt x="511691" y="59593"/>
                </a:lnTo>
                <a:lnTo>
                  <a:pt x="616367" y="0"/>
                </a:lnTo>
                <a:lnTo>
                  <a:pt x="858056" y="0"/>
                </a:lnTo>
                <a:lnTo>
                  <a:pt x="806182" y="27894"/>
                </a:lnTo>
                <a:lnTo>
                  <a:pt x="772868" y="47152"/>
                </a:lnTo>
                <a:lnTo>
                  <a:pt x="678609" y="99439"/>
                </a:lnTo>
                <a:lnTo>
                  <a:pt x="584967" y="152857"/>
                </a:lnTo>
                <a:lnTo>
                  <a:pt x="538450" y="180090"/>
                </a:lnTo>
                <a:lnTo>
                  <a:pt x="492291" y="207658"/>
                </a:lnTo>
                <a:lnTo>
                  <a:pt x="446174" y="235807"/>
                </a:lnTo>
                <a:lnTo>
                  <a:pt x="400474" y="264371"/>
                </a:lnTo>
                <a:lnTo>
                  <a:pt x="319807" y="317320"/>
                </a:lnTo>
                <a:lnTo>
                  <a:pt x="279805" y="344551"/>
                </a:lnTo>
                <a:lnTo>
                  <a:pt x="240596" y="372836"/>
                </a:lnTo>
                <a:lnTo>
                  <a:pt x="202610" y="402586"/>
                </a:lnTo>
                <a:lnTo>
                  <a:pt x="166279" y="434211"/>
                </a:lnTo>
                <a:lnTo>
                  <a:pt x="132031" y="468123"/>
                </a:lnTo>
                <a:lnTo>
                  <a:pt x="526934" y="468123"/>
                </a:lnTo>
                <a:lnTo>
                  <a:pt x="428703" y="506313"/>
                </a:lnTo>
                <a:lnTo>
                  <a:pt x="381024" y="524315"/>
                </a:lnTo>
                <a:lnTo>
                  <a:pt x="289145" y="555514"/>
                </a:lnTo>
                <a:lnTo>
                  <a:pt x="242344" y="569214"/>
                </a:lnTo>
                <a:lnTo>
                  <a:pt x="194979" y="579514"/>
                </a:lnTo>
                <a:lnTo>
                  <a:pt x="147058" y="584814"/>
                </a:lnTo>
                <a:close/>
              </a:path>
              <a:path w="1633220" h="983615">
                <a:moveTo>
                  <a:pt x="526934" y="468123"/>
                </a:moveTo>
                <a:lnTo>
                  <a:pt x="132031" y="468123"/>
                </a:lnTo>
                <a:lnTo>
                  <a:pt x="180496" y="461615"/>
                </a:lnTo>
                <a:lnTo>
                  <a:pt x="228166" y="451028"/>
                </a:lnTo>
                <a:lnTo>
                  <a:pt x="275174" y="437280"/>
                </a:lnTo>
                <a:lnTo>
                  <a:pt x="321653" y="421292"/>
                </a:lnTo>
                <a:lnTo>
                  <a:pt x="367736" y="403981"/>
                </a:lnTo>
                <a:lnTo>
                  <a:pt x="413557" y="386269"/>
                </a:lnTo>
                <a:lnTo>
                  <a:pt x="459249" y="369075"/>
                </a:lnTo>
                <a:lnTo>
                  <a:pt x="688493" y="276916"/>
                </a:lnTo>
                <a:lnTo>
                  <a:pt x="780699" y="241395"/>
                </a:lnTo>
                <a:lnTo>
                  <a:pt x="827040" y="224261"/>
                </a:lnTo>
                <a:lnTo>
                  <a:pt x="873583" y="207658"/>
                </a:lnTo>
                <a:lnTo>
                  <a:pt x="920361" y="191671"/>
                </a:lnTo>
                <a:lnTo>
                  <a:pt x="1114290" y="128442"/>
                </a:lnTo>
                <a:lnTo>
                  <a:pt x="1163155" y="113399"/>
                </a:lnTo>
                <a:lnTo>
                  <a:pt x="1212217" y="99104"/>
                </a:lnTo>
                <a:lnTo>
                  <a:pt x="1261499" y="85777"/>
                </a:lnTo>
                <a:lnTo>
                  <a:pt x="1311022" y="73639"/>
                </a:lnTo>
                <a:lnTo>
                  <a:pt x="1360809" y="62912"/>
                </a:lnTo>
                <a:lnTo>
                  <a:pt x="1410880" y="53815"/>
                </a:lnTo>
                <a:lnTo>
                  <a:pt x="1461259" y="46571"/>
                </a:lnTo>
                <a:lnTo>
                  <a:pt x="1511968" y="41399"/>
                </a:lnTo>
                <a:lnTo>
                  <a:pt x="1560478" y="44239"/>
                </a:lnTo>
                <a:lnTo>
                  <a:pt x="1597933" y="61670"/>
                </a:lnTo>
                <a:lnTo>
                  <a:pt x="1622710" y="90384"/>
                </a:lnTo>
                <a:lnTo>
                  <a:pt x="1633186" y="127074"/>
                </a:lnTo>
                <a:lnTo>
                  <a:pt x="1628863" y="159887"/>
                </a:lnTo>
                <a:lnTo>
                  <a:pt x="1496566" y="159887"/>
                </a:lnTo>
                <a:lnTo>
                  <a:pt x="1445302" y="166773"/>
                </a:lnTo>
                <a:lnTo>
                  <a:pt x="1394898" y="175847"/>
                </a:lnTo>
                <a:lnTo>
                  <a:pt x="1344542" y="186854"/>
                </a:lnTo>
                <a:lnTo>
                  <a:pt x="1294631" y="199341"/>
                </a:lnTo>
                <a:lnTo>
                  <a:pt x="1244969" y="212956"/>
                </a:lnTo>
                <a:lnTo>
                  <a:pt x="1097013" y="256820"/>
                </a:lnTo>
                <a:lnTo>
                  <a:pt x="1048302" y="271991"/>
                </a:lnTo>
                <a:lnTo>
                  <a:pt x="999863" y="287899"/>
                </a:lnTo>
                <a:lnTo>
                  <a:pt x="951665" y="304460"/>
                </a:lnTo>
                <a:lnTo>
                  <a:pt x="903679" y="321594"/>
                </a:lnTo>
                <a:lnTo>
                  <a:pt x="808216" y="357248"/>
                </a:lnTo>
                <a:lnTo>
                  <a:pt x="526934" y="468123"/>
                </a:lnTo>
                <a:close/>
              </a:path>
              <a:path w="1633220" h="983615">
                <a:moveTo>
                  <a:pt x="760184" y="983531"/>
                </a:moveTo>
                <a:lnTo>
                  <a:pt x="713617" y="976893"/>
                </a:lnTo>
                <a:lnTo>
                  <a:pt x="673408" y="957425"/>
                </a:lnTo>
                <a:lnTo>
                  <a:pt x="644518" y="926861"/>
                </a:lnTo>
                <a:lnTo>
                  <a:pt x="631909" y="886933"/>
                </a:lnTo>
                <a:lnTo>
                  <a:pt x="640542" y="839373"/>
                </a:lnTo>
                <a:lnTo>
                  <a:pt x="663784" y="796303"/>
                </a:lnTo>
                <a:lnTo>
                  <a:pt x="693768" y="757441"/>
                </a:lnTo>
                <a:lnTo>
                  <a:pt x="727957" y="721798"/>
                </a:lnTo>
                <a:lnTo>
                  <a:pt x="763813" y="688382"/>
                </a:lnTo>
                <a:lnTo>
                  <a:pt x="802363" y="656217"/>
                </a:lnTo>
                <a:lnTo>
                  <a:pt x="841947" y="625379"/>
                </a:lnTo>
                <a:lnTo>
                  <a:pt x="882417" y="595681"/>
                </a:lnTo>
                <a:lnTo>
                  <a:pt x="923627" y="566937"/>
                </a:lnTo>
                <a:lnTo>
                  <a:pt x="965432" y="538959"/>
                </a:lnTo>
                <a:lnTo>
                  <a:pt x="1007683" y="511560"/>
                </a:lnTo>
                <a:lnTo>
                  <a:pt x="1178292" y="403981"/>
                </a:lnTo>
                <a:lnTo>
                  <a:pt x="1220520" y="376716"/>
                </a:lnTo>
                <a:lnTo>
                  <a:pt x="1262377" y="348868"/>
                </a:lnTo>
                <a:lnTo>
                  <a:pt x="1303656" y="320291"/>
                </a:lnTo>
                <a:lnTo>
                  <a:pt x="1344299" y="290730"/>
                </a:lnTo>
                <a:lnTo>
                  <a:pt x="1383892" y="260203"/>
                </a:lnTo>
                <a:lnTo>
                  <a:pt x="1422557" y="228318"/>
                </a:lnTo>
                <a:lnTo>
                  <a:pt x="1460056" y="194955"/>
                </a:lnTo>
                <a:lnTo>
                  <a:pt x="1496289" y="159887"/>
                </a:lnTo>
                <a:lnTo>
                  <a:pt x="1628863" y="159887"/>
                </a:lnTo>
                <a:lnTo>
                  <a:pt x="1604740" y="211154"/>
                </a:lnTo>
                <a:lnTo>
                  <a:pt x="1575529" y="248195"/>
                </a:lnTo>
                <a:lnTo>
                  <a:pt x="1542209" y="281537"/>
                </a:lnTo>
                <a:lnTo>
                  <a:pt x="1506444" y="312483"/>
                </a:lnTo>
                <a:lnTo>
                  <a:pt x="1469897" y="342335"/>
                </a:lnTo>
                <a:lnTo>
                  <a:pt x="1426575" y="375295"/>
                </a:lnTo>
                <a:lnTo>
                  <a:pt x="1382508" y="407246"/>
                </a:lnTo>
                <a:lnTo>
                  <a:pt x="1337837" y="438359"/>
                </a:lnTo>
                <a:lnTo>
                  <a:pt x="1292700" y="468808"/>
                </a:lnTo>
                <a:lnTo>
                  <a:pt x="1159355" y="556105"/>
                </a:lnTo>
                <a:lnTo>
                  <a:pt x="1029799" y="637746"/>
                </a:lnTo>
                <a:lnTo>
                  <a:pt x="986906" y="665666"/>
                </a:lnTo>
                <a:lnTo>
                  <a:pt x="944784" y="694537"/>
                </a:lnTo>
                <a:lnTo>
                  <a:pt x="903807" y="724718"/>
                </a:lnTo>
                <a:lnTo>
                  <a:pt x="864350" y="756569"/>
                </a:lnTo>
                <a:lnTo>
                  <a:pt x="826787" y="790446"/>
                </a:lnTo>
                <a:lnTo>
                  <a:pt x="791494" y="826711"/>
                </a:lnTo>
                <a:lnTo>
                  <a:pt x="758844" y="865720"/>
                </a:lnTo>
                <a:lnTo>
                  <a:pt x="1271102" y="865720"/>
                </a:lnTo>
                <a:lnTo>
                  <a:pt x="1266113" y="871571"/>
                </a:lnTo>
                <a:lnTo>
                  <a:pt x="1215217" y="888217"/>
                </a:lnTo>
                <a:lnTo>
                  <a:pt x="1163749" y="903408"/>
                </a:lnTo>
                <a:lnTo>
                  <a:pt x="1111878" y="917495"/>
                </a:lnTo>
                <a:lnTo>
                  <a:pt x="955534" y="956628"/>
                </a:lnTo>
                <a:lnTo>
                  <a:pt x="907221" y="967010"/>
                </a:lnTo>
                <a:lnTo>
                  <a:pt x="858595" y="976430"/>
                </a:lnTo>
                <a:lnTo>
                  <a:pt x="809601" y="982674"/>
                </a:lnTo>
                <a:lnTo>
                  <a:pt x="760184" y="983531"/>
                </a:lnTo>
                <a:close/>
              </a:path>
              <a:path w="1633220" h="983615">
                <a:moveTo>
                  <a:pt x="1271102" y="865720"/>
                </a:moveTo>
                <a:lnTo>
                  <a:pt x="758844" y="865720"/>
                </a:lnTo>
                <a:lnTo>
                  <a:pt x="810468" y="864337"/>
                </a:lnTo>
                <a:lnTo>
                  <a:pt x="861627" y="856669"/>
                </a:lnTo>
                <a:lnTo>
                  <a:pt x="912381" y="845599"/>
                </a:lnTo>
                <a:lnTo>
                  <a:pt x="962791" y="834012"/>
                </a:lnTo>
                <a:lnTo>
                  <a:pt x="1060605" y="808775"/>
                </a:lnTo>
                <a:lnTo>
                  <a:pt x="1206717" y="768601"/>
                </a:lnTo>
                <a:lnTo>
                  <a:pt x="1245923" y="763522"/>
                </a:lnTo>
                <a:lnTo>
                  <a:pt x="1276486" y="779465"/>
                </a:lnTo>
                <a:lnTo>
                  <a:pt x="1293384" y="808245"/>
                </a:lnTo>
                <a:lnTo>
                  <a:pt x="1291723" y="839373"/>
                </a:lnTo>
                <a:lnTo>
                  <a:pt x="1291600" y="841676"/>
                </a:lnTo>
                <a:lnTo>
                  <a:pt x="1271102" y="865720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3552" y="306495"/>
            <a:ext cx="814445" cy="15874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0593" y="9202397"/>
            <a:ext cx="1520581" cy="108460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3-</a:t>
            </a:r>
            <a:r>
              <a:rPr dirty="0" spc="245"/>
              <a:t>stratégie</a:t>
            </a:r>
            <a:r>
              <a:rPr dirty="0" spc="-830"/>
              <a:t> </a:t>
            </a:r>
            <a:r>
              <a:rPr dirty="0" spc="-390"/>
              <a:t>Marketing</a:t>
            </a: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523" y="4026048"/>
            <a:ext cx="161925" cy="16192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523" y="5111898"/>
            <a:ext cx="161925" cy="1619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523" y="6740673"/>
            <a:ext cx="161925" cy="16192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523" y="7283598"/>
            <a:ext cx="161925" cy="161924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762044" y="2720425"/>
            <a:ext cx="16819880" cy="60007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065" marR="285115">
              <a:lnSpc>
                <a:spcPct val="100400"/>
              </a:lnSpc>
              <a:spcBef>
                <a:spcPts val="110"/>
              </a:spcBef>
            </a:pPr>
            <a:r>
              <a:rPr dirty="0" sz="3550" spc="-120">
                <a:solidFill>
                  <a:srgbClr val="231F20"/>
                </a:solidFill>
                <a:latin typeface="Verdana"/>
                <a:cs typeface="Verdana"/>
              </a:rPr>
              <a:t>Segments</a:t>
            </a:r>
            <a:r>
              <a:rPr dirty="0" sz="355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dirty="0" sz="355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231F20"/>
                </a:solidFill>
                <a:latin typeface="Verdana"/>
                <a:cs typeface="Verdana"/>
              </a:rPr>
              <a:t>clientèle</a:t>
            </a:r>
            <a:r>
              <a:rPr dirty="0" sz="355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68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dirty="0" sz="355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Particuliers</a:t>
            </a:r>
            <a:r>
              <a:rPr dirty="0" sz="355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20">
                <a:solidFill>
                  <a:srgbClr val="231F20"/>
                </a:solidFill>
                <a:latin typeface="Verdana"/>
                <a:cs typeface="Verdana"/>
              </a:rPr>
              <a:t>urbains/ruraux(ménages),commerces</a:t>
            </a:r>
            <a:r>
              <a:rPr dirty="0" sz="355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25">
                <a:solidFill>
                  <a:srgbClr val="231F20"/>
                </a:solidFill>
                <a:latin typeface="Verdana"/>
                <a:cs typeface="Verdana"/>
              </a:rPr>
              <a:t>et </a:t>
            </a:r>
            <a:r>
              <a:rPr dirty="0" sz="3550" spc="-70">
                <a:solidFill>
                  <a:srgbClr val="231F20"/>
                </a:solidFill>
                <a:latin typeface="Verdana"/>
                <a:cs typeface="Verdana"/>
              </a:rPr>
              <a:t>entreprises,</a:t>
            </a:r>
            <a:r>
              <a:rPr dirty="0" sz="3550" spc="-3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dirty="0" sz="3550" spc="-3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30">
                <a:solidFill>
                  <a:srgbClr val="231F20"/>
                </a:solidFill>
                <a:latin typeface="Verdana"/>
                <a:cs typeface="Verdana"/>
              </a:rPr>
              <a:t>secteur</a:t>
            </a:r>
            <a:r>
              <a:rPr dirty="0" sz="3550" spc="-31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public.</a:t>
            </a:r>
            <a:endParaRPr sz="3550">
              <a:latin typeface="Verdana"/>
              <a:cs typeface="Verdana"/>
            </a:endParaRPr>
          </a:p>
          <a:p>
            <a:pPr algn="ctr" marL="505459" marR="5080">
              <a:lnSpc>
                <a:spcPts val="4280"/>
              </a:lnSpc>
              <a:spcBef>
                <a:spcPts val="145"/>
              </a:spcBef>
            </a:pP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Priorisation</a:t>
            </a:r>
            <a:r>
              <a:rPr dirty="0" sz="355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68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dirty="0" sz="3550" spc="-3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70">
                <a:solidFill>
                  <a:srgbClr val="231F20"/>
                </a:solidFill>
                <a:latin typeface="Verdana"/>
                <a:cs typeface="Verdana"/>
              </a:rPr>
              <a:t>Ménages</a:t>
            </a:r>
            <a:r>
              <a:rPr dirty="0" sz="3550" spc="-3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55">
                <a:solidFill>
                  <a:srgbClr val="231F20"/>
                </a:solidFill>
                <a:latin typeface="Verdana"/>
                <a:cs typeface="Verdana"/>
              </a:rPr>
              <a:t>urbains</a:t>
            </a:r>
            <a:r>
              <a:rPr dirty="0" sz="3550" spc="-3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40">
                <a:solidFill>
                  <a:srgbClr val="231F20"/>
                </a:solidFill>
                <a:latin typeface="Verdana"/>
                <a:cs typeface="Verdana"/>
              </a:rPr>
              <a:t>commerces</a:t>
            </a:r>
            <a:r>
              <a:rPr dirty="0" sz="355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dirty="0" sz="3550" spc="-3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45">
                <a:solidFill>
                  <a:srgbClr val="231F20"/>
                </a:solidFill>
                <a:latin typeface="Verdana"/>
                <a:cs typeface="Verdana"/>
              </a:rPr>
              <a:t>entreprises</a:t>
            </a:r>
            <a:r>
              <a:rPr dirty="0" sz="3550" spc="-3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65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dirty="0" sz="3550" spc="-3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50">
                <a:solidFill>
                  <a:srgbClr val="231F20"/>
                </a:solidFill>
                <a:latin typeface="Verdana"/>
                <a:cs typeface="Verdana"/>
              </a:rPr>
              <a:t>priorité,</a:t>
            </a:r>
            <a:r>
              <a:rPr dirty="0" sz="355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suivis </a:t>
            </a:r>
            <a:r>
              <a:rPr dirty="0" sz="3550" spc="-25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dirty="0" sz="3550" spc="-36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institutions.</a:t>
            </a:r>
            <a:endParaRPr sz="3550">
              <a:latin typeface="Verdana"/>
              <a:cs typeface="Verdana"/>
            </a:endParaRPr>
          </a:p>
          <a:p>
            <a:pPr algn="ctr" marL="492759">
              <a:lnSpc>
                <a:spcPts val="4125"/>
              </a:lnSpc>
            </a:pPr>
            <a:r>
              <a:rPr dirty="0" sz="3550">
                <a:solidFill>
                  <a:srgbClr val="231F20"/>
                </a:solidFill>
                <a:latin typeface="Verdana"/>
                <a:cs typeface="Verdana"/>
              </a:rPr>
              <a:t>Proposition</a:t>
            </a:r>
            <a:r>
              <a:rPr dirty="0" sz="35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dirty="0" sz="35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65">
                <a:solidFill>
                  <a:srgbClr val="231F20"/>
                </a:solidFill>
                <a:latin typeface="Verdana"/>
                <a:cs typeface="Verdana"/>
              </a:rPr>
              <a:t>valeur</a:t>
            </a:r>
            <a:r>
              <a:rPr dirty="0" sz="35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68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dirty="0" sz="355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231F20"/>
                </a:solidFill>
                <a:latin typeface="Verdana"/>
                <a:cs typeface="Verdana"/>
              </a:rPr>
              <a:t>Confort</a:t>
            </a:r>
            <a:r>
              <a:rPr dirty="0" sz="35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45">
                <a:solidFill>
                  <a:srgbClr val="231F20"/>
                </a:solidFill>
                <a:latin typeface="Verdana"/>
                <a:cs typeface="Verdana"/>
              </a:rPr>
              <a:t>thermique</a:t>
            </a:r>
            <a:r>
              <a:rPr dirty="0" sz="35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65">
                <a:solidFill>
                  <a:srgbClr val="231F20"/>
                </a:solidFill>
                <a:latin typeface="Verdana"/>
                <a:cs typeface="Verdana"/>
              </a:rPr>
              <a:t>durable,</a:t>
            </a:r>
            <a:r>
              <a:rPr dirty="0" sz="35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solution</a:t>
            </a:r>
            <a:r>
              <a:rPr dirty="0" sz="35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40">
                <a:solidFill>
                  <a:srgbClr val="231F20"/>
                </a:solidFill>
                <a:latin typeface="Verdana"/>
                <a:cs typeface="Verdana"/>
              </a:rPr>
              <a:t>intélligente</a:t>
            </a:r>
            <a:r>
              <a:rPr dirty="0" sz="3550" spc="-2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25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endParaRPr sz="3550">
              <a:latin typeface="Verdana"/>
              <a:cs typeface="Verdana"/>
            </a:endParaRPr>
          </a:p>
          <a:p>
            <a:pPr algn="ctr" marL="597535" marR="208279">
              <a:lnSpc>
                <a:spcPts val="4280"/>
              </a:lnSpc>
              <a:spcBef>
                <a:spcPts val="140"/>
              </a:spcBef>
            </a:pPr>
            <a:r>
              <a:rPr dirty="0" sz="3550" spc="-90">
                <a:solidFill>
                  <a:srgbClr val="231F20"/>
                </a:solidFill>
                <a:latin typeface="Verdana"/>
                <a:cs typeface="Verdana"/>
              </a:rPr>
              <a:t>autonome,</a:t>
            </a:r>
            <a:r>
              <a:rPr dirty="0" sz="3550" spc="-3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231F20"/>
                </a:solidFill>
                <a:latin typeface="Verdana"/>
                <a:cs typeface="Verdana"/>
              </a:rPr>
              <a:t>réduction</a:t>
            </a:r>
            <a:r>
              <a:rPr dirty="0" sz="3550" spc="-3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25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dirty="0" sz="3550" spc="-3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231F20"/>
                </a:solidFill>
                <a:latin typeface="Verdana"/>
                <a:cs typeface="Verdana"/>
              </a:rPr>
              <a:t>coûts</a:t>
            </a:r>
            <a:r>
              <a:rPr dirty="0" sz="3550" spc="-3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85">
                <a:solidFill>
                  <a:srgbClr val="231F20"/>
                </a:solidFill>
                <a:latin typeface="Verdana"/>
                <a:cs typeface="Verdana"/>
              </a:rPr>
              <a:t>énergétiques,</a:t>
            </a:r>
            <a:r>
              <a:rPr dirty="0" sz="3550" spc="-3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dirty="0" sz="3550" spc="-3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25">
                <a:solidFill>
                  <a:srgbClr val="231F20"/>
                </a:solidFill>
                <a:latin typeface="Verdana"/>
                <a:cs typeface="Verdana"/>
              </a:rPr>
              <a:t>impact</a:t>
            </a:r>
            <a:r>
              <a:rPr dirty="0" sz="3550" spc="-3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environnemental positif.</a:t>
            </a:r>
            <a:endParaRPr sz="3550">
              <a:latin typeface="Verdana"/>
              <a:cs typeface="Verdana"/>
            </a:endParaRPr>
          </a:p>
          <a:p>
            <a:pPr algn="ctr" marL="492759">
              <a:lnSpc>
                <a:spcPts val="4125"/>
              </a:lnSpc>
            </a:pPr>
            <a:r>
              <a:rPr dirty="0" sz="3550" spc="-130">
                <a:solidFill>
                  <a:srgbClr val="231F20"/>
                </a:solidFill>
                <a:latin typeface="Verdana"/>
                <a:cs typeface="Verdana"/>
              </a:rPr>
              <a:t>Canaux</a:t>
            </a:r>
            <a:r>
              <a:rPr dirty="0" sz="3550" spc="-3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dirty="0" sz="3550" spc="-3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distribution</a:t>
            </a:r>
            <a:r>
              <a:rPr dirty="0" sz="3550" spc="-3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68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dirty="0" sz="3550" spc="-3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30">
                <a:solidFill>
                  <a:srgbClr val="231F20"/>
                </a:solidFill>
                <a:latin typeface="Verdana"/>
                <a:cs typeface="Verdana"/>
              </a:rPr>
              <a:t>Réseaux</a:t>
            </a:r>
            <a:r>
              <a:rPr dirty="0" sz="3550" spc="-3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10">
                <a:solidFill>
                  <a:srgbClr val="231F20"/>
                </a:solidFill>
                <a:latin typeface="Verdana"/>
                <a:cs typeface="Verdana"/>
              </a:rPr>
              <a:t>sociaux,</a:t>
            </a:r>
            <a:r>
              <a:rPr dirty="0" sz="3550" spc="-3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35">
                <a:solidFill>
                  <a:srgbClr val="231F20"/>
                </a:solidFill>
                <a:latin typeface="Verdana"/>
                <a:cs typeface="Verdana"/>
              </a:rPr>
              <a:t>sensibilisation</a:t>
            </a:r>
            <a:r>
              <a:rPr dirty="0" sz="3550" spc="-3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dirty="0" sz="3550" spc="-3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proximité.</a:t>
            </a:r>
            <a:endParaRPr sz="3550">
              <a:latin typeface="Verdana"/>
              <a:cs typeface="Verdana"/>
            </a:endParaRPr>
          </a:p>
          <a:p>
            <a:pPr algn="ctr" marL="869950" marR="369570">
              <a:lnSpc>
                <a:spcPts val="4280"/>
              </a:lnSpc>
              <a:spcBef>
                <a:spcPts val="90"/>
              </a:spcBef>
            </a:pPr>
            <a:r>
              <a:rPr dirty="0" sz="3550" spc="-90">
                <a:solidFill>
                  <a:srgbClr val="231F20"/>
                </a:solidFill>
                <a:latin typeface="Verdana"/>
                <a:cs typeface="Verdana"/>
              </a:rPr>
              <a:t>Stratégie</a:t>
            </a:r>
            <a:r>
              <a:rPr dirty="0" sz="3550" spc="-3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dirty="0" sz="3550" spc="-3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tarification</a:t>
            </a:r>
            <a:r>
              <a:rPr dirty="0" sz="3550" spc="-3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68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dirty="0" sz="3550" spc="-3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55">
                <a:solidFill>
                  <a:srgbClr val="231F20"/>
                </a:solidFill>
                <a:latin typeface="Verdana"/>
                <a:cs typeface="Verdana"/>
              </a:rPr>
              <a:t>Prix</a:t>
            </a:r>
            <a:r>
              <a:rPr dirty="0" sz="3550" spc="-3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30">
                <a:solidFill>
                  <a:srgbClr val="231F20"/>
                </a:solidFill>
                <a:latin typeface="Verdana"/>
                <a:cs typeface="Verdana"/>
              </a:rPr>
              <a:t>compétitifs,</a:t>
            </a:r>
            <a:r>
              <a:rPr dirty="0" sz="3550" spc="-3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50">
                <a:solidFill>
                  <a:srgbClr val="231F20"/>
                </a:solidFill>
                <a:latin typeface="Verdana"/>
                <a:cs typeface="Verdana"/>
              </a:rPr>
              <a:t>personnalisés</a:t>
            </a:r>
            <a:r>
              <a:rPr dirty="0" sz="3550" spc="-3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dirty="0" sz="3550" spc="-3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45">
                <a:solidFill>
                  <a:srgbClr val="231F20"/>
                </a:solidFill>
                <a:latin typeface="Verdana"/>
                <a:cs typeface="Verdana"/>
              </a:rPr>
              <a:t>adaptés</a:t>
            </a:r>
            <a:r>
              <a:rPr dirty="0" sz="3550" spc="-3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25">
                <a:solidFill>
                  <a:srgbClr val="231F20"/>
                </a:solidFill>
                <a:latin typeface="Verdana"/>
                <a:cs typeface="Verdana"/>
              </a:rPr>
              <a:t>aux </a:t>
            </a:r>
            <a:r>
              <a:rPr dirty="0" sz="3550" spc="-85">
                <a:solidFill>
                  <a:srgbClr val="231F20"/>
                </a:solidFill>
                <a:latin typeface="Verdana"/>
                <a:cs typeface="Verdana"/>
              </a:rPr>
              <a:t>budgets,</a:t>
            </a:r>
            <a:r>
              <a:rPr dirty="0" sz="3550" spc="-34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50">
                <a:solidFill>
                  <a:srgbClr val="231F20"/>
                </a:solidFill>
                <a:latin typeface="Verdana"/>
                <a:cs typeface="Verdana"/>
              </a:rPr>
              <a:t>avec</a:t>
            </a:r>
            <a:r>
              <a:rPr dirty="0" sz="355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25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dirty="0" sz="355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réductions</a:t>
            </a:r>
            <a:r>
              <a:rPr dirty="0" sz="355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dirty="0" sz="3550" spc="-34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50">
                <a:solidFill>
                  <a:srgbClr val="231F20"/>
                </a:solidFill>
                <a:latin typeface="Verdana"/>
                <a:cs typeface="Verdana"/>
              </a:rPr>
              <a:t>projets</a:t>
            </a:r>
            <a:r>
              <a:rPr dirty="0" sz="355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65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dirty="0" sz="355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85">
                <a:solidFill>
                  <a:srgbClr val="231F20"/>
                </a:solidFill>
                <a:latin typeface="Verdana"/>
                <a:cs typeface="Verdana"/>
              </a:rPr>
              <a:t>gros</a:t>
            </a:r>
            <a:r>
              <a:rPr dirty="0" sz="355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dirty="0" sz="3550" spc="-34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possibilités</a:t>
            </a:r>
            <a:r>
              <a:rPr dirty="0" sz="3550" spc="-3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550" spc="-25">
                <a:solidFill>
                  <a:srgbClr val="231F20"/>
                </a:solidFill>
                <a:latin typeface="Verdana"/>
                <a:cs typeface="Verdana"/>
              </a:rPr>
              <a:t>de </a:t>
            </a:r>
            <a:r>
              <a:rPr dirty="0" sz="3550" spc="-10">
                <a:solidFill>
                  <a:srgbClr val="231F20"/>
                </a:solidFill>
                <a:latin typeface="Verdana"/>
                <a:cs typeface="Verdana"/>
              </a:rPr>
              <a:t>subventions.</a:t>
            </a:r>
            <a:endParaRPr sz="3550">
              <a:latin typeface="Verdana"/>
              <a:cs typeface="Verdana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10695" y="9266239"/>
            <a:ext cx="2220088" cy="1020760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0" y="7994064"/>
            <a:ext cx="1063625" cy="1445895"/>
          </a:xfrm>
          <a:custGeom>
            <a:avLst/>
            <a:gdLst/>
            <a:ahLst/>
            <a:cxnLst/>
            <a:rect l="l" t="t" r="r" b="b"/>
            <a:pathLst>
              <a:path w="1063625" h="1445895">
                <a:moveTo>
                  <a:pt x="477818" y="575715"/>
                </a:moveTo>
                <a:lnTo>
                  <a:pt x="319740" y="575715"/>
                </a:lnTo>
                <a:lnTo>
                  <a:pt x="310472" y="523797"/>
                </a:lnTo>
                <a:lnTo>
                  <a:pt x="300700" y="471963"/>
                </a:lnTo>
                <a:lnTo>
                  <a:pt x="290629" y="420178"/>
                </a:lnTo>
                <a:lnTo>
                  <a:pt x="280463" y="368408"/>
                </a:lnTo>
                <a:lnTo>
                  <a:pt x="270521" y="317202"/>
                </a:lnTo>
                <a:lnTo>
                  <a:pt x="260668" y="264776"/>
                </a:lnTo>
                <a:lnTo>
                  <a:pt x="251448" y="212846"/>
                </a:lnTo>
                <a:lnTo>
                  <a:pt x="242954" y="160795"/>
                </a:lnTo>
                <a:lnTo>
                  <a:pt x="236276" y="110436"/>
                </a:lnTo>
                <a:lnTo>
                  <a:pt x="233760" y="61567"/>
                </a:lnTo>
                <a:lnTo>
                  <a:pt x="233721" y="50549"/>
                </a:lnTo>
                <a:lnTo>
                  <a:pt x="234079" y="41397"/>
                </a:lnTo>
                <a:lnTo>
                  <a:pt x="256611" y="3869"/>
                </a:lnTo>
                <a:lnTo>
                  <a:pt x="269912" y="0"/>
                </a:lnTo>
                <a:lnTo>
                  <a:pt x="283805" y="1083"/>
                </a:lnTo>
                <a:lnTo>
                  <a:pt x="314124" y="36261"/>
                </a:lnTo>
                <a:lnTo>
                  <a:pt x="321721" y="85090"/>
                </a:lnTo>
                <a:lnTo>
                  <a:pt x="321835" y="85929"/>
                </a:lnTo>
                <a:lnTo>
                  <a:pt x="330069" y="133431"/>
                </a:lnTo>
                <a:lnTo>
                  <a:pt x="338942" y="180791"/>
                </a:lnTo>
                <a:lnTo>
                  <a:pt x="348310" y="228041"/>
                </a:lnTo>
                <a:lnTo>
                  <a:pt x="358026" y="275211"/>
                </a:lnTo>
                <a:lnTo>
                  <a:pt x="367947" y="322332"/>
                </a:lnTo>
                <a:lnTo>
                  <a:pt x="377927" y="369435"/>
                </a:lnTo>
                <a:lnTo>
                  <a:pt x="387820" y="416551"/>
                </a:lnTo>
                <a:lnTo>
                  <a:pt x="397483" y="463711"/>
                </a:lnTo>
                <a:lnTo>
                  <a:pt x="406768" y="510945"/>
                </a:lnTo>
                <a:lnTo>
                  <a:pt x="521837" y="510945"/>
                </a:lnTo>
                <a:lnTo>
                  <a:pt x="516262" y="519099"/>
                </a:lnTo>
                <a:lnTo>
                  <a:pt x="477818" y="575715"/>
                </a:lnTo>
                <a:close/>
              </a:path>
              <a:path w="1063625" h="1445895">
                <a:moveTo>
                  <a:pt x="521837" y="510945"/>
                </a:moveTo>
                <a:lnTo>
                  <a:pt x="406768" y="510945"/>
                </a:lnTo>
                <a:lnTo>
                  <a:pt x="436971" y="467055"/>
                </a:lnTo>
                <a:lnTo>
                  <a:pt x="467614" y="423481"/>
                </a:lnTo>
                <a:lnTo>
                  <a:pt x="498764" y="380282"/>
                </a:lnTo>
                <a:lnTo>
                  <a:pt x="530491" y="337522"/>
                </a:lnTo>
                <a:lnTo>
                  <a:pt x="562863" y="295260"/>
                </a:lnTo>
                <a:lnTo>
                  <a:pt x="595949" y="253559"/>
                </a:lnTo>
                <a:lnTo>
                  <a:pt x="629817" y="212480"/>
                </a:lnTo>
                <a:lnTo>
                  <a:pt x="664536" y="172085"/>
                </a:lnTo>
                <a:lnTo>
                  <a:pt x="683926" y="147908"/>
                </a:lnTo>
                <a:lnTo>
                  <a:pt x="705548" y="123046"/>
                </a:lnTo>
                <a:lnTo>
                  <a:pt x="730618" y="108839"/>
                </a:lnTo>
                <a:lnTo>
                  <a:pt x="760352" y="116627"/>
                </a:lnTo>
                <a:lnTo>
                  <a:pt x="773664" y="134999"/>
                </a:lnTo>
                <a:lnTo>
                  <a:pt x="774282" y="156176"/>
                </a:lnTo>
                <a:lnTo>
                  <a:pt x="766334" y="177561"/>
                </a:lnTo>
                <a:lnTo>
                  <a:pt x="739433" y="217285"/>
                </a:lnTo>
                <a:lnTo>
                  <a:pt x="708729" y="257534"/>
                </a:lnTo>
                <a:lnTo>
                  <a:pt x="662095" y="315711"/>
                </a:lnTo>
                <a:lnTo>
                  <a:pt x="631814" y="355342"/>
                </a:lnTo>
                <a:lnTo>
                  <a:pt x="602091" y="395844"/>
                </a:lnTo>
                <a:lnTo>
                  <a:pt x="572925" y="436869"/>
                </a:lnTo>
                <a:lnTo>
                  <a:pt x="544316" y="478070"/>
                </a:lnTo>
                <a:lnTo>
                  <a:pt x="521837" y="510945"/>
                </a:lnTo>
                <a:close/>
              </a:path>
              <a:path w="1063625" h="1445895">
                <a:moveTo>
                  <a:pt x="0" y="767266"/>
                </a:moveTo>
                <a:lnTo>
                  <a:pt x="0" y="670944"/>
                </a:lnTo>
                <a:lnTo>
                  <a:pt x="185109" y="642899"/>
                </a:lnTo>
                <a:lnTo>
                  <a:pt x="198034" y="641157"/>
                </a:lnTo>
                <a:lnTo>
                  <a:pt x="236872" y="636440"/>
                </a:lnTo>
                <a:lnTo>
                  <a:pt x="120515" y="541730"/>
                </a:lnTo>
                <a:lnTo>
                  <a:pt x="82722" y="511754"/>
                </a:lnTo>
                <a:lnTo>
                  <a:pt x="45258" y="481379"/>
                </a:lnTo>
                <a:lnTo>
                  <a:pt x="0" y="444118"/>
                </a:lnTo>
                <a:lnTo>
                  <a:pt x="0" y="317202"/>
                </a:lnTo>
                <a:lnTo>
                  <a:pt x="319740" y="575715"/>
                </a:lnTo>
                <a:lnTo>
                  <a:pt x="477818" y="575715"/>
                </a:lnTo>
                <a:lnTo>
                  <a:pt x="457920" y="604957"/>
                </a:lnTo>
                <a:lnTo>
                  <a:pt x="454138" y="610718"/>
                </a:lnTo>
                <a:lnTo>
                  <a:pt x="450297" y="616450"/>
                </a:lnTo>
                <a:lnTo>
                  <a:pt x="1057391" y="616450"/>
                </a:lnTo>
                <a:lnTo>
                  <a:pt x="1048198" y="634601"/>
                </a:lnTo>
                <a:lnTo>
                  <a:pt x="1013377" y="647555"/>
                </a:lnTo>
                <a:lnTo>
                  <a:pt x="803794" y="670306"/>
                </a:lnTo>
                <a:lnTo>
                  <a:pt x="751332" y="675400"/>
                </a:lnTo>
                <a:lnTo>
                  <a:pt x="698285" y="682238"/>
                </a:lnTo>
                <a:lnTo>
                  <a:pt x="539522" y="705769"/>
                </a:lnTo>
                <a:lnTo>
                  <a:pt x="486406" y="712062"/>
                </a:lnTo>
                <a:lnTo>
                  <a:pt x="509808" y="731411"/>
                </a:lnTo>
                <a:lnTo>
                  <a:pt x="263234" y="731411"/>
                </a:lnTo>
                <a:lnTo>
                  <a:pt x="233097" y="734696"/>
                </a:lnTo>
                <a:lnTo>
                  <a:pt x="218045" y="736514"/>
                </a:lnTo>
                <a:lnTo>
                  <a:pt x="203004" y="738482"/>
                </a:lnTo>
                <a:lnTo>
                  <a:pt x="0" y="767266"/>
                </a:lnTo>
                <a:close/>
              </a:path>
              <a:path w="1063625" h="1445895">
                <a:moveTo>
                  <a:pt x="1057391" y="616450"/>
                </a:moveTo>
                <a:lnTo>
                  <a:pt x="450297" y="616450"/>
                </a:lnTo>
                <a:lnTo>
                  <a:pt x="486917" y="612661"/>
                </a:lnTo>
                <a:lnTo>
                  <a:pt x="523483" y="608350"/>
                </a:lnTo>
                <a:lnTo>
                  <a:pt x="559972" y="603369"/>
                </a:lnTo>
                <a:lnTo>
                  <a:pt x="650142" y="589178"/>
                </a:lnTo>
                <a:lnTo>
                  <a:pt x="704013" y="581599"/>
                </a:lnTo>
                <a:lnTo>
                  <a:pt x="757985" y="574861"/>
                </a:lnTo>
                <a:lnTo>
                  <a:pt x="812066" y="568999"/>
                </a:lnTo>
                <a:lnTo>
                  <a:pt x="866264" y="564047"/>
                </a:lnTo>
                <a:lnTo>
                  <a:pt x="907723" y="559610"/>
                </a:lnTo>
                <a:lnTo>
                  <a:pt x="907430" y="559610"/>
                </a:lnTo>
                <a:lnTo>
                  <a:pt x="947047" y="553816"/>
                </a:lnTo>
                <a:lnTo>
                  <a:pt x="987457" y="549296"/>
                </a:lnTo>
                <a:lnTo>
                  <a:pt x="1027809" y="549149"/>
                </a:lnTo>
                <a:lnTo>
                  <a:pt x="1057293" y="571268"/>
                </a:lnTo>
                <a:lnTo>
                  <a:pt x="1063463" y="604462"/>
                </a:lnTo>
                <a:lnTo>
                  <a:pt x="1057391" y="616450"/>
                </a:lnTo>
                <a:close/>
              </a:path>
              <a:path w="1063625" h="1445895">
                <a:moveTo>
                  <a:pt x="16259" y="1323585"/>
                </a:moveTo>
                <a:lnTo>
                  <a:pt x="0" y="1322961"/>
                </a:lnTo>
                <a:lnTo>
                  <a:pt x="0" y="1171897"/>
                </a:lnTo>
                <a:lnTo>
                  <a:pt x="43787" y="1092890"/>
                </a:lnTo>
                <a:lnTo>
                  <a:pt x="70518" y="1047297"/>
                </a:lnTo>
                <a:lnTo>
                  <a:pt x="97542" y="1001873"/>
                </a:lnTo>
                <a:lnTo>
                  <a:pt x="124812" y="956592"/>
                </a:lnTo>
                <a:lnTo>
                  <a:pt x="152283" y="911428"/>
                </a:lnTo>
                <a:lnTo>
                  <a:pt x="179906" y="866355"/>
                </a:lnTo>
                <a:lnTo>
                  <a:pt x="263234" y="731411"/>
                </a:lnTo>
                <a:lnTo>
                  <a:pt x="509808" y="731411"/>
                </a:lnTo>
                <a:lnTo>
                  <a:pt x="566052" y="778053"/>
                </a:lnTo>
                <a:lnTo>
                  <a:pt x="347644" y="778053"/>
                </a:lnTo>
                <a:lnTo>
                  <a:pt x="322495" y="819554"/>
                </a:lnTo>
                <a:lnTo>
                  <a:pt x="272450" y="902708"/>
                </a:lnTo>
                <a:lnTo>
                  <a:pt x="194125" y="1031861"/>
                </a:lnTo>
                <a:lnTo>
                  <a:pt x="167662" y="1075771"/>
                </a:lnTo>
                <a:lnTo>
                  <a:pt x="141624" y="1119924"/>
                </a:lnTo>
                <a:lnTo>
                  <a:pt x="116261" y="1164455"/>
                </a:lnTo>
                <a:lnTo>
                  <a:pt x="91825" y="1209500"/>
                </a:lnTo>
                <a:lnTo>
                  <a:pt x="67222" y="1259771"/>
                </a:lnTo>
                <a:lnTo>
                  <a:pt x="50633" y="1297600"/>
                </a:lnTo>
                <a:lnTo>
                  <a:pt x="35727" y="1314204"/>
                </a:lnTo>
                <a:lnTo>
                  <a:pt x="16259" y="1323585"/>
                </a:lnTo>
                <a:close/>
              </a:path>
              <a:path w="1063625" h="1445895">
                <a:moveTo>
                  <a:pt x="481451" y="1445311"/>
                </a:moveTo>
                <a:lnTo>
                  <a:pt x="448398" y="1426198"/>
                </a:lnTo>
                <a:lnTo>
                  <a:pt x="432960" y="1375399"/>
                </a:lnTo>
                <a:lnTo>
                  <a:pt x="421836" y="1307757"/>
                </a:lnTo>
                <a:lnTo>
                  <a:pt x="416487" y="1273920"/>
                </a:lnTo>
                <a:lnTo>
                  <a:pt x="407747" y="1224600"/>
                </a:lnTo>
                <a:lnTo>
                  <a:pt x="399576" y="1175196"/>
                </a:lnTo>
                <a:lnTo>
                  <a:pt x="391914" y="1125718"/>
                </a:lnTo>
                <a:lnTo>
                  <a:pt x="384704" y="1076175"/>
                </a:lnTo>
                <a:lnTo>
                  <a:pt x="377886" y="1026576"/>
                </a:lnTo>
                <a:lnTo>
                  <a:pt x="371403" y="976929"/>
                </a:lnTo>
                <a:lnTo>
                  <a:pt x="365196" y="927245"/>
                </a:lnTo>
                <a:lnTo>
                  <a:pt x="359206" y="877531"/>
                </a:lnTo>
                <a:lnTo>
                  <a:pt x="353374" y="827798"/>
                </a:lnTo>
                <a:lnTo>
                  <a:pt x="347644" y="778053"/>
                </a:lnTo>
                <a:lnTo>
                  <a:pt x="566052" y="778053"/>
                </a:lnTo>
                <a:lnTo>
                  <a:pt x="607097" y="812271"/>
                </a:lnTo>
                <a:lnTo>
                  <a:pt x="450501" y="812271"/>
                </a:lnTo>
                <a:lnTo>
                  <a:pt x="456581" y="860868"/>
                </a:lnTo>
                <a:lnTo>
                  <a:pt x="462794" y="909406"/>
                </a:lnTo>
                <a:lnTo>
                  <a:pt x="469166" y="957895"/>
                </a:lnTo>
                <a:lnTo>
                  <a:pt x="475725" y="1006347"/>
                </a:lnTo>
                <a:lnTo>
                  <a:pt x="482498" y="1054769"/>
                </a:lnTo>
                <a:lnTo>
                  <a:pt x="489512" y="1103171"/>
                </a:lnTo>
                <a:lnTo>
                  <a:pt x="496794" y="1151565"/>
                </a:lnTo>
                <a:lnTo>
                  <a:pt x="504372" y="1199958"/>
                </a:lnTo>
                <a:lnTo>
                  <a:pt x="512272" y="1248361"/>
                </a:lnTo>
                <a:lnTo>
                  <a:pt x="520522" y="1296784"/>
                </a:lnTo>
                <a:lnTo>
                  <a:pt x="529149" y="1345236"/>
                </a:lnTo>
                <a:lnTo>
                  <a:pt x="536769" y="1383578"/>
                </a:lnTo>
                <a:lnTo>
                  <a:pt x="537599" y="1402578"/>
                </a:lnTo>
                <a:lnTo>
                  <a:pt x="531448" y="1420917"/>
                </a:lnTo>
                <a:lnTo>
                  <a:pt x="518408" y="1435584"/>
                </a:lnTo>
                <a:lnTo>
                  <a:pt x="500849" y="1443961"/>
                </a:lnTo>
                <a:lnTo>
                  <a:pt x="481451" y="1445311"/>
                </a:lnTo>
                <a:close/>
              </a:path>
              <a:path w="1063625" h="1445895">
                <a:moveTo>
                  <a:pt x="881611" y="1162139"/>
                </a:moveTo>
                <a:lnTo>
                  <a:pt x="853025" y="1151830"/>
                </a:lnTo>
                <a:lnTo>
                  <a:pt x="692733" y="1015139"/>
                </a:lnTo>
                <a:lnTo>
                  <a:pt x="450501" y="812271"/>
                </a:lnTo>
                <a:lnTo>
                  <a:pt x="607097" y="812271"/>
                </a:lnTo>
                <a:lnTo>
                  <a:pt x="851365" y="1018718"/>
                </a:lnTo>
                <a:lnTo>
                  <a:pt x="891607" y="1053163"/>
                </a:lnTo>
                <a:lnTo>
                  <a:pt x="923554" y="1082656"/>
                </a:lnTo>
                <a:lnTo>
                  <a:pt x="933662" y="1112412"/>
                </a:lnTo>
                <a:lnTo>
                  <a:pt x="926796" y="1138318"/>
                </a:lnTo>
                <a:lnTo>
                  <a:pt x="907824" y="1156265"/>
                </a:lnTo>
                <a:lnTo>
                  <a:pt x="881611" y="1162139"/>
                </a:lnTo>
                <a:close/>
              </a:path>
            </a:pathLst>
          </a:custGeom>
          <a:solidFill>
            <a:srgbClr val="4D8F2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367" y="6564627"/>
            <a:ext cx="1987454" cy="3000067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4144271" y="204089"/>
            <a:ext cx="1787525" cy="2301875"/>
            <a:chOff x="14144271" y="204089"/>
            <a:chExt cx="1787525" cy="230187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45074" y="204089"/>
              <a:ext cx="1786536" cy="230157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44271" y="210111"/>
              <a:ext cx="1784059" cy="2287007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524510" marR="516890">
              <a:lnSpc>
                <a:spcPct val="116100"/>
              </a:lnSpc>
              <a:spcBef>
                <a:spcPts val="95"/>
              </a:spcBef>
            </a:pPr>
            <a:r>
              <a:rPr dirty="0" spc="-20"/>
              <a:t>Le</a:t>
            </a:r>
            <a:r>
              <a:rPr dirty="0" spc="-280"/>
              <a:t> </a:t>
            </a:r>
            <a:r>
              <a:rPr dirty="0" spc="-70"/>
              <a:t>système</a:t>
            </a:r>
            <a:r>
              <a:rPr dirty="0" spc="-275"/>
              <a:t> </a:t>
            </a:r>
            <a:r>
              <a:rPr dirty="0" spc="-10"/>
              <a:t>loT</a:t>
            </a:r>
            <a:r>
              <a:rPr dirty="0" spc="-280"/>
              <a:t> </a:t>
            </a:r>
            <a:r>
              <a:rPr dirty="0" spc="-45"/>
              <a:t>démontrera</a:t>
            </a:r>
            <a:r>
              <a:rPr dirty="0" spc="-275"/>
              <a:t> </a:t>
            </a:r>
            <a:r>
              <a:rPr dirty="0"/>
              <a:t>l'efficacité</a:t>
            </a:r>
            <a:r>
              <a:rPr dirty="0" spc="-275"/>
              <a:t> </a:t>
            </a:r>
            <a:r>
              <a:rPr dirty="0" spc="-10"/>
              <a:t>de</a:t>
            </a:r>
            <a:r>
              <a:rPr dirty="0" spc="-280"/>
              <a:t> </a:t>
            </a:r>
            <a:r>
              <a:rPr dirty="0" spc="-45"/>
              <a:t>la</a:t>
            </a:r>
            <a:r>
              <a:rPr dirty="0" spc="-275"/>
              <a:t> </a:t>
            </a:r>
            <a:r>
              <a:rPr dirty="0" spc="-50"/>
              <a:t>régulation</a:t>
            </a:r>
            <a:r>
              <a:rPr dirty="0" spc="-275"/>
              <a:t> </a:t>
            </a:r>
            <a:r>
              <a:rPr dirty="0" spc="-45"/>
              <a:t>thermique</a:t>
            </a:r>
            <a:r>
              <a:rPr dirty="0" spc="-280"/>
              <a:t> </a:t>
            </a:r>
            <a:r>
              <a:rPr dirty="0" spc="-45"/>
              <a:t>avec</a:t>
            </a:r>
            <a:r>
              <a:rPr dirty="0" spc="-275"/>
              <a:t> </a:t>
            </a:r>
            <a:r>
              <a:rPr dirty="0" spc="-25"/>
              <a:t>des capteurs</a:t>
            </a:r>
            <a:r>
              <a:rPr dirty="0" spc="-290"/>
              <a:t> </a:t>
            </a:r>
            <a:r>
              <a:rPr dirty="0" spc="-70"/>
              <a:t>mesurant</a:t>
            </a:r>
            <a:r>
              <a:rPr dirty="0" spc="-285"/>
              <a:t> </a:t>
            </a:r>
            <a:r>
              <a:rPr dirty="0" spc="-45"/>
              <a:t>la</a:t>
            </a:r>
            <a:r>
              <a:rPr dirty="0" spc="-290"/>
              <a:t> </a:t>
            </a:r>
            <a:r>
              <a:rPr dirty="0" spc="-50"/>
              <a:t>température</a:t>
            </a:r>
            <a:r>
              <a:rPr dirty="0" spc="-285"/>
              <a:t> </a:t>
            </a:r>
            <a:r>
              <a:rPr dirty="0" spc="-10"/>
              <a:t>et</a:t>
            </a:r>
            <a:r>
              <a:rPr dirty="0" spc="-290"/>
              <a:t> </a:t>
            </a:r>
            <a:r>
              <a:rPr dirty="0" spc="-80"/>
              <a:t>ajustant</a:t>
            </a:r>
            <a:r>
              <a:rPr dirty="0" spc="-285"/>
              <a:t> </a:t>
            </a:r>
            <a:r>
              <a:rPr dirty="0" spc="-30"/>
              <a:t>les</a:t>
            </a:r>
            <a:r>
              <a:rPr dirty="0" spc="-285"/>
              <a:t> </a:t>
            </a:r>
            <a:r>
              <a:rPr dirty="0" spc="-70"/>
              <a:t>systèmes</a:t>
            </a:r>
            <a:r>
              <a:rPr dirty="0" spc="-290"/>
              <a:t> </a:t>
            </a:r>
            <a:r>
              <a:rPr dirty="0" spc="-55"/>
              <a:t>en</a:t>
            </a:r>
            <a:r>
              <a:rPr dirty="0" spc="-285"/>
              <a:t> </a:t>
            </a:r>
            <a:r>
              <a:rPr dirty="0" spc="-45"/>
              <a:t>temps</a:t>
            </a:r>
            <a:r>
              <a:rPr dirty="0" spc="-290"/>
              <a:t> </a:t>
            </a:r>
            <a:r>
              <a:rPr dirty="0" spc="-20"/>
              <a:t>réel.</a:t>
            </a:r>
          </a:p>
          <a:p>
            <a:pPr algn="ctr" marL="12065" marR="5080">
              <a:lnSpc>
                <a:spcPct val="116100"/>
              </a:lnSpc>
            </a:pPr>
            <a:r>
              <a:rPr dirty="0" spc="-10"/>
              <a:t>L'application</a:t>
            </a:r>
            <a:r>
              <a:rPr dirty="0" spc="-270"/>
              <a:t> </a:t>
            </a:r>
            <a:r>
              <a:rPr dirty="0" spc="-45"/>
              <a:t>web</a:t>
            </a:r>
            <a:r>
              <a:rPr dirty="0" spc="-270"/>
              <a:t> </a:t>
            </a:r>
            <a:r>
              <a:rPr dirty="0" spc="-60"/>
              <a:t>accompagnera</a:t>
            </a:r>
            <a:r>
              <a:rPr dirty="0" spc="-270"/>
              <a:t> </a:t>
            </a:r>
            <a:r>
              <a:rPr dirty="0" spc="-35"/>
              <a:t>l'utilisateur</a:t>
            </a:r>
            <a:r>
              <a:rPr dirty="0" spc="-270"/>
              <a:t> </a:t>
            </a:r>
            <a:r>
              <a:rPr dirty="0" spc="-55"/>
              <a:t>en</a:t>
            </a:r>
            <a:r>
              <a:rPr dirty="0" spc="-270"/>
              <a:t> </a:t>
            </a:r>
            <a:r>
              <a:rPr dirty="0" spc="-10"/>
              <a:t>lui</a:t>
            </a:r>
            <a:r>
              <a:rPr dirty="0" spc="-270"/>
              <a:t> </a:t>
            </a:r>
            <a:r>
              <a:rPr dirty="0"/>
              <a:t>offrant</a:t>
            </a:r>
            <a:r>
              <a:rPr dirty="0" spc="-270"/>
              <a:t> </a:t>
            </a:r>
            <a:r>
              <a:rPr dirty="0" spc="-30"/>
              <a:t>des</a:t>
            </a:r>
            <a:r>
              <a:rPr dirty="0" spc="-270"/>
              <a:t> </a:t>
            </a:r>
            <a:r>
              <a:rPr dirty="0" spc="-25"/>
              <a:t>interfaces</a:t>
            </a:r>
            <a:r>
              <a:rPr dirty="0" spc="-270"/>
              <a:t> </a:t>
            </a:r>
            <a:r>
              <a:rPr dirty="0" spc="-10"/>
              <a:t>claires et</a:t>
            </a:r>
            <a:r>
              <a:rPr dirty="0" spc="-270"/>
              <a:t> </a:t>
            </a:r>
            <a:r>
              <a:rPr dirty="0" spc="-30"/>
              <a:t>des</a:t>
            </a:r>
            <a:r>
              <a:rPr dirty="0" spc="-265"/>
              <a:t> </a:t>
            </a:r>
            <a:r>
              <a:rPr dirty="0" spc="-10"/>
              <a:t>fonctionnalités</a:t>
            </a:r>
            <a:r>
              <a:rPr dirty="0" spc="-270"/>
              <a:t> </a:t>
            </a:r>
            <a:r>
              <a:rPr dirty="0" spc="-35"/>
              <a:t>pratiques</a:t>
            </a:r>
            <a:r>
              <a:rPr dirty="0" spc="-265"/>
              <a:t> </a:t>
            </a:r>
            <a:r>
              <a:rPr dirty="0" spc="-10"/>
              <a:t>pour</a:t>
            </a:r>
            <a:r>
              <a:rPr dirty="0" spc="-270"/>
              <a:t> </a:t>
            </a:r>
            <a:r>
              <a:rPr dirty="0"/>
              <a:t>contrôler</a:t>
            </a:r>
            <a:r>
              <a:rPr dirty="0" spc="-265"/>
              <a:t> </a:t>
            </a:r>
            <a:r>
              <a:rPr dirty="0" spc="-10"/>
              <a:t>et</a:t>
            </a:r>
            <a:r>
              <a:rPr dirty="0" spc="-270"/>
              <a:t> </a:t>
            </a:r>
            <a:r>
              <a:rPr dirty="0" spc="-35"/>
              <a:t>optimiser</a:t>
            </a:r>
            <a:r>
              <a:rPr dirty="0" spc="-265"/>
              <a:t> </a:t>
            </a:r>
            <a:r>
              <a:rPr dirty="0" spc="-35"/>
              <a:t>son</a:t>
            </a:r>
            <a:r>
              <a:rPr dirty="0" spc="-270"/>
              <a:t> </a:t>
            </a:r>
            <a:r>
              <a:rPr dirty="0" spc="-10"/>
              <a:t>confort thermique.</a:t>
            </a:r>
          </a:p>
          <a:p>
            <a:pPr algn="ctr" marL="524510" marR="516890">
              <a:lnSpc>
                <a:spcPct val="116100"/>
              </a:lnSpc>
              <a:spcBef>
                <a:spcPts val="5"/>
              </a:spcBef>
            </a:pPr>
            <a:r>
              <a:rPr dirty="0" spc="-20"/>
              <a:t>Le</a:t>
            </a:r>
            <a:r>
              <a:rPr dirty="0" spc="-280"/>
              <a:t> </a:t>
            </a:r>
            <a:r>
              <a:rPr dirty="0" spc="-70"/>
              <a:t>système</a:t>
            </a:r>
            <a:r>
              <a:rPr dirty="0" spc="-275"/>
              <a:t> </a:t>
            </a:r>
            <a:r>
              <a:rPr dirty="0" spc="-10"/>
              <a:t>loT</a:t>
            </a:r>
            <a:r>
              <a:rPr dirty="0" spc="-280"/>
              <a:t> </a:t>
            </a:r>
            <a:r>
              <a:rPr dirty="0" spc="-45"/>
              <a:t>démontrera</a:t>
            </a:r>
            <a:r>
              <a:rPr dirty="0" spc="-275"/>
              <a:t> </a:t>
            </a:r>
            <a:r>
              <a:rPr dirty="0"/>
              <a:t>l'efficacité</a:t>
            </a:r>
            <a:r>
              <a:rPr dirty="0" spc="-275"/>
              <a:t> </a:t>
            </a:r>
            <a:r>
              <a:rPr dirty="0" spc="-10"/>
              <a:t>de</a:t>
            </a:r>
            <a:r>
              <a:rPr dirty="0" spc="-280"/>
              <a:t> </a:t>
            </a:r>
            <a:r>
              <a:rPr dirty="0" spc="-45"/>
              <a:t>la</a:t>
            </a:r>
            <a:r>
              <a:rPr dirty="0" spc="-275"/>
              <a:t> </a:t>
            </a:r>
            <a:r>
              <a:rPr dirty="0" spc="-50"/>
              <a:t>régulation</a:t>
            </a:r>
            <a:r>
              <a:rPr dirty="0" spc="-275"/>
              <a:t> </a:t>
            </a:r>
            <a:r>
              <a:rPr dirty="0" spc="-45"/>
              <a:t>thermique</a:t>
            </a:r>
            <a:r>
              <a:rPr dirty="0" spc="-280"/>
              <a:t> </a:t>
            </a:r>
            <a:r>
              <a:rPr dirty="0" spc="-45"/>
              <a:t>avec</a:t>
            </a:r>
            <a:r>
              <a:rPr dirty="0" spc="-275"/>
              <a:t> </a:t>
            </a:r>
            <a:r>
              <a:rPr dirty="0" spc="-25"/>
              <a:t>des capteurs</a:t>
            </a:r>
            <a:r>
              <a:rPr dirty="0" spc="-290"/>
              <a:t> </a:t>
            </a:r>
            <a:r>
              <a:rPr dirty="0" spc="-70"/>
              <a:t>mesurant</a:t>
            </a:r>
            <a:r>
              <a:rPr dirty="0" spc="-285"/>
              <a:t> </a:t>
            </a:r>
            <a:r>
              <a:rPr dirty="0" spc="-45"/>
              <a:t>la</a:t>
            </a:r>
            <a:r>
              <a:rPr dirty="0" spc="-290"/>
              <a:t> </a:t>
            </a:r>
            <a:r>
              <a:rPr dirty="0" spc="-50"/>
              <a:t>température</a:t>
            </a:r>
            <a:r>
              <a:rPr dirty="0" spc="-285"/>
              <a:t> </a:t>
            </a:r>
            <a:r>
              <a:rPr dirty="0" spc="-10"/>
              <a:t>et</a:t>
            </a:r>
            <a:r>
              <a:rPr dirty="0" spc="-290"/>
              <a:t> </a:t>
            </a:r>
            <a:r>
              <a:rPr dirty="0" spc="-80"/>
              <a:t>ajustant</a:t>
            </a:r>
            <a:r>
              <a:rPr dirty="0" spc="-285"/>
              <a:t> </a:t>
            </a:r>
            <a:r>
              <a:rPr dirty="0" spc="-30"/>
              <a:t>les</a:t>
            </a:r>
            <a:r>
              <a:rPr dirty="0" spc="-285"/>
              <a:t> </a:t>
            </a:r>
            <a:r>
              <a:rPr dirty="0" spc="-70"/>
              <a:t>systèmes</a:t>
            </a:r>
            <a:r>
              <a:rPr dirty="0" spc="-290"/>
              <a:t> </a:t>
            </a:r>
            <a:r>
              <a:rPr dirty="0" spc="-55"/>
              <a:t>en</a:t>
            </a:r>
            <a:r>
              <a:rPr dirty="0" spc="-285"/>
              <a:t> </a:t>
            </a:r>
            <a:r>
              <a:rPr dirty="0" spc="-45"/>
              <a:t>temps</a:t>
            </a:r>
            <a:r>
              <a:rPr dirty="0" spc="-290"/>
              <a:t> </a:t>
            </a:r>
            <a:r>
              <a:rPr dirty="0" spc="-20"/>
              <a:t>réel.</a:t>
            </a:r>
          </a:p>
          <a:p>
            <a:pPr algn="ctr" marL="12065" marR="5080">
              <a:lnSpc>
                <a:spcPct val="116100"/>
              </a:lnSpc>
            </a:pPr>
            <a:r>
              <a:rPr dirty="0" spc="-10"/>
              <a:t>L'application</a:t>
            </a:r>
            <a:r>
              <a:rPr dirty="0" spc="-270"/>
              <a:t> </a:t>
            </a:r>
            <a:r>
              <a:rPr dirty="0" spc="-45"/>
              <a:t>web</a:t>
            </a:r>
            <a:r>
              <a:rPr dirty="0" spc="-270"/>
              <a:t> </a:t>
            </a:r>
            <a:r>
              <a:rPr dirty="0" spc="-60"/>
              <a:t>accompagnera</a:t>
            </a:r>
            <a:r>
              <a:rPr dirty="0" spc="-270"/>
              <a:t> </a:t>
            </a:r>
            <a:r>
              <a:rPr dirty="0" spc="-35"/>
              <a:t>l'utilisateur</a:t>
            </a:r>
            <a:r>
              <a:rPr dirty="0" spc="-270"/>
              <a:t> </a:t>
            </a:r>
            <a:r>
              <a:rPr dirty="0" spc="-55"/>
              <a:t>en</a:t>
            </a:r>
            <a:r>
              <a:rPr dirty="0" spc="-270"/>
              <a:t> </a:t>
            </a:r>
            <a:r>
              <a:rPr dirty="0" spc="-10"/>
              <a:t>lui</a:t>
            </a:r>
            <a:r>
              <a:rPr dirty="0" spc="-270"/>
              <a:t> </a:t>
            </a:r>
            <a:r>
              <a:rPr dirty="0"/>
              <a:t>offrant</a:t>
            </a:r>
            <a:r>
              <a:rPr dirty="0" spc="-270"/>
              <a:t> </a:t>
            </a:r>
            <a:r>
              <a:rPr dirty="0" spc="-30"/>
              <a:t>des</a:t>
            </a:r>
            <a:r>
              <a:rPr dirty="0" spc="-270"/>
              <a:t> </a:t>
            </a:r>
            <a:r>
              <a:rPr dirty="0" spc="-25"/>
              <a:t>interfaces</a:t>
            </a:r>
            <a:r>
              <a:rPr dirty="0" spc="-270"/>
              <a:t> </a:t>
            </a:r>
            <a:r>
              <a:rPr dirty="0" spc="-10"/>
              <a:t>claires et</a:t>
            </a:r>
            <a:r>
              <a:rPr dirty="0" spc="-270"/>
              <a:t> </a:t>
            </a:r>
            <a:r>
              <a:rPr dirty="0" spc="-30"/>
              <a:t>des</a:t>
            </a:r>
            <a:r>
              <a:rPr dirty="0" spc="-265"/>
              <a:t> </a:t>
            </a:r>
            <a:r>
              <a:rPr dirty="0" spc="-10"/>
              <a:t>fonctionnalités</a:t>
            </a:r>
            <a:r>
              <a:rPr dirty="0" spc="-270"/>
              <a:t> </a:t>
            </a:r>
            <a:r>
              <a:rPr dirty="0" spc="-35"/>
              <a:t>pratiques</a:t>
            </a:r>
            <a:r>
              <a:rPr dirty="0" spc="-265"/>
              <a:t> </a:t>
            </a:r>
            <a:r>
              <a:rPr dirty="0" spc="-10"/>
              <a:t>pour</a:t>
            </a:r>
            <a:r>
              <a:rPr dirty="0" spc="-270"/>
              <a:t> </a:t>
            </a:r>
            <a:r>
              <a:rPr dirty="0"/>
              <a:t>contrôler</a:t>
            </a:r>
            <a:r>
              <a:rPr dirty="0" spc="-265"/>
              <a:t> </a:t>
            </a:r>
            <a:r>
              <a:rPr dirty="0" spc="-10"/>
              <a:t>et</a:t>
            </a:r>
            <a:r>
              <a:rPr dirty="0" spc="-270"/>
              <a:t> </a:t>
            </a:r>
            <a:r>
              <a:rPr dirty="0" spc="-35"/>
              <a:t>optimiser</a:t>
            </a:r>
            <a:r>
              <a:rPr dirty="0" spc="-265"/>
              <a:t> </a:t>
            </a:r>
            <a:r>
              <a:rPr dirty="0" spc="-35"/>
              <a:t>son</a:t>
            </a:r>
            <a:r>
              <a:rPr dirty="0" spc="-270"/>
              <a:t> </a:t>
            </a:r>
            <a:r>
              <a:rPr dirty="0" spc="-10"/>
              <a:t>confort thermique.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85960" y="6350331"/>
            <a:ext cx="2002039" cy="3936668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3143906" y="8235294"/>
            <a:ext cx="3473450" cy="2052320"/>
            <a:chOff x="3143906" y="8235294"/>
            <a:chExt cx="3473450" cy="2052320"/>
          </a:xfrm>
        </p:grpSpPr>
        <p:sp>
          <p:nvSpPr>
            <p:cNvPr id="9" name="object 9" descr=""/>
            <p:cNvSpPr/>
            <p:nvPr/>
          </p:nvSpPr>
          <p:spPr>
            <a:xfrm>
              <a:off x="3168262" y="8235294"/>
              <a:ext cx="3449320" cy="2052320"/>
            </a:xfrm>
            <a:custGeom>
              <a:avLst/>
              <a:gdLst/>
              <a:ahLst/>
              <a:cxnLst/>
              <a:rect l="l" t="t" r="r" b="b"/>
              <a:pathLst>
                <a:path w="3449320" h="2052320">
                  <a:moveTo>
                    <a:pt x="2767986" y="2051705"/>
                  </a:moveTo>
                  <a:lnTo>
                    <a:pt x="1368117" y="2051705"/>
                  </a:lnTo>
                  <a:lnTo>
                    <a:pt x="1104739" y="1283758"/>
                  </a:lnTo>
                  <a:lnTo>
                    <a:pt x="2876634" y="0"/>
                  </a:lnTo>
                  <a:lnTo>
                    <a:pt x="2895738" y="55700"/>
                  </a:lnTo>
                  <a:lnTo>
                    <a:pt x="2991716" y="55700"/>
                  </a:lnTo>
                  <a:lnTo>
                    <a:pt x="3449049" y="1389520"/>
                  </a:lnTo>
                  <a:lnTo>
                    <a:pt x="2673193" y="1951728"/>
                  </a:lnTo>
                  <a:lnTo>
                    <a:pt x="2680301" y="1956964"/>
                  </a:lnTo>
                  <a:lnTo>
                    <a:pt x="2742601" y="2011837"/>
                  </a:lnTo>
                  <a:lnTo>
                    <a:pt x="2767748" y="2050701"/>
                  </a:lnTo>
                  <a:lnTo>
                    <a:pt x="2767986" y="2051705"/>
                  </a:lnTo>
                  <a:close/>
                </a:path>
                <a:path w="3449320" h="2052320">
                  <a:moveTo>
                    <a:pt x="2991716" y="55700"/>
                  </a:moveTo>
                  <a:lnTo>
                    <a:pt x="2895738" y="55700"/>
                  </a:lnTo>
                  <a:lnTo>
                    <a:pt x="2972617" y="0"/>
                  </a:lnTo>
                  <a:lnTo>
                    <a:pt x="2991716" y="55700"/>
                  </a:lnTo>
                  <a:close/>
                </a:path>
                <a:path w="3449320" h="2052320">
                  <a:moveTo>
                    <a:pt x="1162533" y="2051705"/>
                  </a:moveTo>
                  <a:lnTo>
                    <a:pt x="0" y="2051705"/>
                  </a:lnTo>
                  <a:lnTo>
                    <a:pt x="854277" y="1432771"/>
                  </a:lnTo>
                  <a:lnTo>
                    <a:pt x="873380" y="1488472"/>
                  </a:lnTo>
                  <a:lnTo>
                    <a:pt x="969364" y="1488472"/>
                  </a:lnTo>
                  <a:lnTo>
                    <a:pt x="1162533" y="2051705"/>
                  </a:lnTo>
                  <a:close/>
                </a:path>
                <a:path w="3449320" h="2052320">
                  <a:moveTo>
                    <a:pt x="969364" y="1488472"/>
                  </a:moveTo>
                  <a:lnTo>
                    <a:pt x="873380" y="1488472"/>
                  </a:lnTo>
                  <a:lnTo>
                    <a:pt x="950261" y="1432771"/>
                  </a:lnTo>
                  <a:lnTo>
                    <a:pt x="969364" y="1488472"/>
                  </a:lnTo>
                  <a:close/>
                </a:path>
              </a:pathLst>
            </a:custGeom>
            <a:solidFill>
              <a:srgbClr val="00A65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168262" y="8235294"/>
              <a:ext cx="3353435" cy="2052320"/>
            </a:xfrm>
            <a:custGeom>
              <a:avLst/>
              <a:gdLst/>
              <a:ahLst/>
              <a:cxnLst/>
              <a:rect l="l" t="t" r="r" b="b"/>
              <a:pathLst>
                <a:path w="3353434" h="2052320">
                  <a:moveTo>
                    <a:pt x="1066549" y="2051705"/>
                  </a:moveTo>
                  <a:lnTo>
                    <a:pt x="0" y="2051705"/>
                  </a:lnTo>
                  <a:lnTo>
                    <a:pt x="854276" y="1432772"/>
                  </a:lnTo>
                  <a:lnTo>
                    <a:pt x="950260" y="1432772"/>
                  </a:lnTo>
                  <a:lnTo>
                    <a:pt x="873380" y="1488472"/>
                  </a:lnTo>
                  <a:lnTo>
                    <a:pt x="1066549" y="2051705"/>
                  </a:lnTo>
                  <a:close/>
                </a:path>
                <a:path w="3353434" h="2052320">
                  <a:moveTo>
                    <a:pt x="2439215" y="2051705"/>
                  </a:moveTo>
                  <a:lnTo>
                    <a:pt x="1368117" y="2051705"/>
                  </a:lnTo>
                  <a:lnTo>
                    <a:pt x="1104738" y="1283758"/>
                  </a:lnTo>
                  <a:lnTo>
                    <a:pt x="2876634" y="0"/>
                  </a:lnTo>
                  <a:lnTo>
                    <a:pt x="2972618" y="0"/>
                  </a:lnTo>
                  <a:lnTo>
                    <a:pt x="2895737" y="55700"/>
                  </a:lnTo>
                  <a:lnTo>
                    <a:pt x="3353190" y="1389520"/>
                  </a:lnTo>
                  <a:lnTo>
                    <a:pt x="2439215" y="2051705"/>
                  </a:lnTo>
                  <a:close/>
                </a:path>
              </a:pathLst>
            </a:custGeom>
            <a:solidFill>
              <a:srgbClr val="00A65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143897" y="8235301"/>
              <a:ext cx="3449320" cy="2052320"/>
            </a:xfrm>
            <a:custGeom>
              <a:avLst/>
              <a:gdLst/>
              <a:ahLst/>
              <a:cxnLst/>
              <a:rect l="l" t="t" r="r" b="b"/>
              <a:pathLst>
                <a:path w="3449320" h="2052320">
                  <a:moveTo>
                    <a:pt x="1162532" y="2051697"/>
                  </a:moveTo>
                  <a:lnTo>
                    <a:pt x="950264" y="1432775"/>
                  </a:lnTo>
                  <a:lnTo>
                    <a:pt x="854278" y="1432775"/>
                  </a:lnTo>
                  <a:lnTo>
                    <a:pt x="0" y="2051697"/>
                  </a:lnTo>
                  <a:lnTo>
                    <a:pt x="1162532" y="2051697"/>
                  </a:lnTo>
                  <a:close/>
                </a:path>
                <a:path w="3449320" h="2052320">
                  <a:moveTo>
                    <a:pt x="3449180" y="1389519"/>
                  </a:moveTo>
                  <a:lnTo>
                    <a:pt x="2972625" y="0"/>
                  </a:lnTo>
                  <a:lnTo>
                    <a:pt x="2876639" y="0"/>
                  </a:lnTo>
                  <a:lnTo>
                    <a:pt x="1104734" y="1283754"/>
                  </a:lnTo>
                  <a:lnTo>
                    <a:pt x="1368120" y="2051697"/>
                  </a:lnTo>
                  <a:lnTo>
                    <a:pt x="2767990" y="2051697"/>
                  </a:lnTo>
                  <a:lnTo>
                    <a:pt x="2767749" y="2050694"/>
                  </a:lnTo>
                  <a:lnTo>
                    <a:pt x="2742603" y="2011832"/>
                  </a:lnTo>
                  <a:lnTo>
                    <a:pt x="2702255" y="1973707"/>
                  </a:lnTo>
                  <a:lnTo>
                    <a:pt x="2680360" y="1956917"/>
                  </a:lnTo>
                  <a:lnTo>
                    <a:pt x="2673273" y="1951672"/>
                  </a:lnTo>
                  <a:lnTo>
                    <a:pt x="3449180" y="1389519"/>
                  </a:lnTo>
                  <a:close/>
                </a:path>
              </a:pathLst>
            </a:custGeom>
            <a:solidFill>
              <a:srgbClr val="FFF100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367190" y="8334780"/>
              <a:ext cx="3175000" cy="1952625"/>
            </a:xfrm>
            <a:custGeom>
              <a:avLst/>
              <a:gdLst/>
              <a:ahLst/>
              <a:cxnLst/>
              <a:rect l="l" t="t" r="r" b="b"/>
              <a:pathLst>
                <a:path w="3175000" h="1952625">
                  <a:moveTo>
                    <a:pt x="192778" y="1952219"/>
                  </a:moveTo>
                  <a:lnTo>
                    <a:pt x="0" y="1952219"/>
                  </a:lnTo>
                  <a:lnTo>
                    <a:pt x="154410" y="1840347"/>
                  </a:lnTo>
                  <a:lnTo>
                    <a:pt x="192778" y="1952219"/>
                  </a:lnTo>
                  <a:close/>
                </a:path>
                <a:path w="3175000" h="1952625">
                  <a:moveTo>
                    <a:pt x="686810" y="1952219"/>
                  </a:moveTo>
                  <a:lnTo>
                    <a:pt x="251174" y="1952219"/>
                  </a:lnTo>
                  <a:lnTo>
                    <a:pt x="201184" y="1806459"/>
                  </a:lnTo>
                  <a:lnTo>
                    <a:pt x="716962" y="1432772"/>
                  </a:lnTo>
                  <a:lnTo>
                    <a:pt x="853656" y="1831337"/>
                  </a:lnTo>
                  <a:lnTo>
                    <a:pt x="686810" y="1952219"/>
                  </a:lnTo>
                  <a:close/>
                </a:path>
                <a:path w="3175000" h="1952625">
                  <a:moveTo>
                    <a:pt x="895114" y="1952219"/>
                  </a:moveTo>
                  <a:lnTo>
                    <a:pt x="766371" y="1952219"/>
                  </a:lnTo>
                  <a:lnTo>
                    <a:pt x="869491" y="1877507"/>
                  </a:lnTo>
                  <a:lnTo>
                    <a:pt x="895114" y="1952219"/>
                  </a:lnTo>
                  <a:close/>
                </a:path>
                <a:path w="3175000" h="1952625">
                  <a:moveTo>
                    <a:pt x="2360237" y="772252"/>
                  </a:moveTo>
                  <a:lnTo>
                    <a:pt x="2223543" y="373687"/>
                  </a:lnTo>
                  <a:lnTo>
                    <a:pt x="2739320" y="0"/>
                  </a:lnTo>
                  <a:lnTo>
                    <a:pt x="2876014" y="398565"/>
                  </a:lnTo>
                  <a:lnTo>
                    <a:pt x="2360237" y="772252"/>
                  </a:lnTo>
                  <a:close/>
                </a:path>
                <a:path w="3175000" h="1952625">
                  <a:moveTo>
                    <a:pt x="1777157" y="1194700"/>
                  </a:moveTo>
                  <a:lnTo>
                    <a:pt x="1640463" y="796134"/>
                  </a:lnTo>
                  <a:lnTo>
                    <a:pt x="2176768" y="407575"/>
                  </a:lnTo>
                  <a:lnTo>
                    <a:pt x="2313462" y="806141"/>
                  </a:lnTo>
                  <a:lnTo>
                    <a:pt x="1777157" y="1194700"/>
                  </a:lnTo>
                  <a:close/>
                </a:path>
                <a:path w="3175000" h="1952625">
                  <a:moveTo>
                    <a:pt x="2506593" y="1198991"/>
                  </a:moveTo>
                  <a:lnTo>
                    <a:pt x="2376071" y="818422"/>
                  </a:lnTo>
                  <a:lnTo>
                    <a:pt x="2891849" y="444735"/>
                  </a:lnTo>
                  <a:lnTo>
                    <a:pt x="3022371" y="825304"/>
                  </a:lnTo>
                  <a:lnTo>
                    <a:pt x="2506593" y="1198991"/>
                  </a:lnTo>
                  <a:close/>
                </a:path>
                <a:path w="3175000" h="1952625">
                  <a:moveTo>
                    <a:pt x="1213836" y="1602832"/>
                  </a:moveTo>
                  <a:lnTo>
                    <a:pt x="1077142" y="1204266"/>
                  </a:lnTo>
                  <a:lnTo>
                    <a:pt x="1594458" y="829465"/>
                  </a:lnTo>
                  <a:lnTo>
                    <a:pt x="1731152" y="1228031"/>
                  </a:lnTo>
                  <a:lnTo>
                    <a:pt x="1213836" y="1602832"/>
                  </a:lnTo>
                  <a:close/>
                </a:path>
                <a:path w="3175000" h="1952625">
                  <a:moveTo>
                    <a:pt x="1923514" y="1621439"/>
                  </a:moveTo>
                  <a:lnTo>
                    <a:pt x="1792992" y="1240870"/>
                  </a:lnTo>
                  <a:lnTo>
                    <a:pt x="2329297" y="852311"/>
                  </a:lnTo>
                  <a:lnTo>
                    <a:pt x="2459819" y="1232880"/>
                  </a:lnTo>
                  <a:lnTo>
                    <a:pt x="1923514" y="1621439"/>
                  </a:lnTo>
                  <a:close/>
                </a:path>
                <a:path w="3175000" h="1952625">
                  <a:moveTo>
                    <a:pt x="2659121" y="1643726"/>
                  </a:moveTo>
                  <a:lnTo>
                    <a:pt x="2522427" y="1245161"/>
                  </a:lnTo>
                  <a:lnTo>
                    <a:pt x="3038205" y="871474"/>
                  </a:lnTo>
                  <a:lnTo>
                    <a:pt x="3174899" y="1270039"/>
                  </a:lnTo>
                  <a:lnTo>
                    <a:pt x="2659121" y="1643726"/>
                  </a:lnTo>
                  <a:close/>
                </a:path>
                <a:path w="3175000" h="1952625">
                  <a:moveTo>
                    <a:pt x="1466958" y="1952219"/>
                  </a:moveTo>
                  <a:lnTo>
                    <a:pt x="1333663" y="1952219"/>
                  </a:lnTo>
                  <a:lnTo>
                    <a:pt x="1229670" y="1649002"/>
                  </a:lnTo>
                  <a:lnTo>
                    <a:pt x="1746986" y="1274201"/>
                  </a:lnTo>
                  <a:lnTo>
                    <a:pt x="1877508" y="1654771"/>
                  </a:lnTo>
                  <a:lnTo>
                    <a:pt x="1466958" y="1952219"/>
                  </a:lnTo>
                  <a:close/>
                </a:path>
                <a:path w="3175000" h="1952625">
                  <a:moveTo>
                    <a:pt x="2233328" y="1952219"/>
                  </a:moveTo>
                  <a:lnTo>
                    <a:pt x="2036959" y="1952219"/>
                  </a:lnTo>
                  <a:lnTo>
                    <a:pt x="1939348" y="1667609"/>
                  </a:lnTo>
                  <a:lnTo>
                    <a:pt x="2475653" y="1279050"/>
                  </a:lnTo>
                  <a:lnTo>
                    <a:pt x="2612347" y="1677616"/>
                  </a:lnTo>
                  <a:lnTo>
                    <a:pt x="2233328" y="1952219"/>
                  </a:lnTo>
                  <a:close/>
                </a:path>
                <a:path w="3175000" h="1952625">
                  <a:moveTo>
                    <a:pt x="1979523" y="1952219"/>
                  </a:moveTo>
                  <a:lnTo>
                    <a:pt x="1546518" y="1952219"/>
                  </a:lnTo>
                  <a:lnTo>
                    <a:pt x="1893343" y="1700940"/>
                  </a:lnTo>
                  <a:lnTo>
                    <a:pt x="1979523" y="1952219"/>
                  </a:lnTo>
                  <a:close/>
                </a:path>
              </a:pathLst>
            </a:custGeom>
            <a:solidFill>
              <a:srgbClr val="FFF1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449120" y="10113752"/>
              <a:ext cx="507365" cy="173355"/>
            </a:xfrm>
            <a:custGeom>
              <a:avLst/>
              <a:gdLst/>
              <a:ahLst/>
              <a:cxnLst/>
              <a:rect l="l" t="t" r="r" b="b"/>
              <a:pathLst>
                <a:path w="507364" h="173354">
                  <a:moveTo>
                    <a:pt x="507321" y="173246"/>
                  </a:moveTo>
                  <a:lnTo>
                    <a:pt x="0" y="173246"/>
                  </a:lnTo>
                  <a:lnTo>
                    <a:pt x="22420" y="137387"/>
                  </a:lnTo>
                  <a:lnTo>
                    <a:pt x="60609" y="96050"/>
                  </a:lnTo>
                  <a:lnTo>
                    <a:pt x="104280" y="57684"/>
                  </a:lnTo>
                  <a:lnTo>
                    <a:pt x="144935" y="28902"/>
                  </a:lnTo>
                  <a:lnTo>
                    <a:pt x="183723" y="9699"/>
                  </a:lnTo>
                  <a:lnTo>
                    <a:pt x="221794" y="67"/>
                  </a:lnTo>
                  <a:lnTo>
                    <a:pt x="260295" y="0"/>
                  </a:lnTo>
                  <a:lnTo>
                    <a:pt x="300377" y="9491"/>
                  </a:lnTo>
                  <a:lnTo>
                    <a:pt x="343187" y="28533"/>
                  </a:lnTo>
                  <a:lnTo>
                    <a:pt x="389875" y="57121"/>
                  </a:lnTo>
                  <a:lnTo>
                    <a:pt x="441590" y="95247"/>
                  </a:lnTo>
                  <a:lnTo>
                    <a:pt x="481935" y="133379"/>
                  </a:lnTo>
                  <a:lnTo>
                    <a:pt x="507083" y="172243"/>
                  </a:lnTo>
                  <a:lnTo>
                    <a:pt x="507321" y="173246"/>
                  </a:lnTo>
                  <a:close/>
                </a:path>
              </a:pathLst>
            </a:custGeom>
            <a:solidFill>
              <a:srgbClr val="00AEE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168262" y="8235294"/>
              <a:ext cx="3385185" cy="2052320"/>
            </a:xfrm>
            <a:custGeom>
              <a:avLst/>
              <a:gdLst/>
              <a:ahLst/>
              <a:cxnLst/>
              <a:rect l="l" t="t" r="r" b="b"/>
              <a:pathLst>
                <a:path w="3385184" h="2052320">
                  <a:moveTo>
                    <a:pt x="95983" y="2051705"/>
                  </a:moveTo>
                  <a:lnTo>
                    <a:pt x="0" y="2051705"/>
                  </a:lnTo>
                  <a:lnTo>
                    <a:pt x="854277" y="1432771"/>
                  </a:lnTo>
                  <a:lnTo>
                    <a:pt x="950261" y="1432771"/>
                  </a:lnTo>
                  <a:lnTo>
                    <a:pt x="95983" y="2051705"/>
                  </a:lnTo>
                  <a:close/>
                </a:path>
                <a:path w="3385184" h="2052320">
                  <a:moveTo>
                    <a:pt x="897576" y="2051705"/>
                  </a:moveTo>
                  <a:lnTo>
                    <a:pt x="460665" y="2051705"/>
                  </a:lnTo>
                  <a:lnTo>
                    <a:pt x="410929" y="1906685"/>
                  </a:lnTo>
                  <a:lnTo>
                    <a:pt x="926706" y="1532998"/>
                  </a:lnTo>
                  <a:lnTo>
                    <a:pt x="1063400" y="1931564"/>
                  </a:lnTo>
                  <a:lnTo>
                    <a:pt x="897576" y="2051705"/>
                  </a:lnTo>
                  <a:close/>
                </a:path>
                <a:path w="3385184" h="2052320">
                  <a:moveTo>
                    <a:pt x="402269" y="2051705"/>
                  </a:moveTo>
                  <a:lnTo>
                    <a:pt x="210766" y="2051705"/>
                  </a:lnTo>
                  <a:lnTo>
                    <a:pt x="364155" y="1940573"/>
                  </a:lnTo>
                  <a:lnTo>
                    <a:pt x="402269" y="2051705"/>
                  </a:lnTo>
                  <a:close/>
                </a:path>
                <a:path w="3385184" h="2052320">
                  <a:moveTo>
                    <a:pt x="1104604" y="2051705"/>
                  </a:moveTo>
                  <a:lnTo>
                    <a:pt x="977135" y="2051705"/>
                  </a:lnTo>
                  <a:lnTo>
                    <a:pt x="1079234" y="1977732"/>
                  </a:lnTo>
                  <a:lnTo>
                    <a:pt x="1104604" y="2051705"/>
                  </a:lnTo>
                  <a:close/>
                </a:path>
                <a:path w="3385184" h="2052320">
                  <a:moveTo>
                    <a:pt x="1464101" y="2051705"/>
                  </a:moveTo>
                  <a:lnTo>
                    <a:pt x="1368117" y="2051705"/>
                  </a:lnTo>
                  <a:lnTo>
                    <a:pt x="1104739" y="1283758"/>
                  </a:lnTo>
                  <a:lnTo>
                    <a:pt x="2876634" y="0"/>
                  </a:lnTo>
                  <a:lnTo>
                    <a:pt x="2972617" y="0"/>
                  </a:lnTo>
                  <a:lnTo>
                    <a:pt x="1200722" y="1283758"/>
                  </a:lnTo>
                  <a:lnTo>
                    <a:pt x="1464101" y="2051705"/>
                  </a:lnTo>
                  <a:close/>
                </a:path>
                <a:path w="3385184" h="2052320">
                  <a:moveTo>
                    <a:pt x="2569980" y="872479"/>
                  </a:moveTo>
                  <a:lnTo>
                    <a:pt x="2433287" y="473913"/>
                  </a:lnTo>
                  <a:lnTo>
                    <a:pt x="2949064" y="100227"/>
                  </a:lnTo>
                  <a:lnTo>
                    <a:pt x="3085758" y="498792"/>
                  </a:lnTo>
                  <a:lnTo>
                    <a:pt x="2569980" y="872479"/>
                  </a:lnTo>
                  <a:close/>
                </a:path>
                <a:path w="3385184" h="2052320">
                  <a:moveTo>
                    <a:pt x="1986900" y="1294926"/>
                  </a:moveTo>
                  <a:lnTo>
                    <a:pt x="1850207" y="896360"/>
                  </a:lnTo>
                  <a:lnTo>
                    <a:pt x="2386512" y="507801"/>
                  </a:lnTo>
                  <a:lnTo>
                    <a:pt x="2523205" y="906367"/>
                  </a:lnTo>
                  <a:lnTo>
                    <a:pt x="1986900" y="1294926"/>
                  </a:lnTo>
                  <a:close/>
                </a:path>
                <a:path w="3385184" h="2052320">
                  <a:moveTo>
                    <a:pt x="2716337" y="1299218"/>
                  </a:moveTo>
                  <a:lnTo>
                    <a:pt x="2585814" y="918648"/>
                  </a:lnTo>
                  <a:lnTo>
                    <a:pt x="3101592" y="544961"/>
                  </a:lnTo>
                  <a:lnTo>
                    <a:pt x="3232115" y="925531"/>
                  </a:lnTo>
                  <a:lnTo>
                    <a:pt x="2716337" y="1299218"/>
                  </a:lnTo>
                  <a:close/>
                </a:path>
                <a:path w="3385184" h="2052320">
                  <a:moveTo>
                    <a:pt x="1423580" y="1703058"/>
                  </a:moveTo>
                  <a:lnTo>
                    <a:pt x="1286886" y="1304493"/>
                  </a:lnTo>
                  <a:lnTo>
                    <a:pt x="1804202" y="929692"/>
                  </a:lnTo>
                  <a:lnTo>
                    <a:pt x="1940895" y="1328257"/>
                  </a:lnTo>
                  <a:lnTo>
                    <a:pt x="1423580" y="1703058"/>
                  </a:lnTo>
                  <a:close/>
                </a:path>
                <a:path w="3385184" h="2052320">
                  <a:moveTo>
                    <a:pt x="2133259" y="1721665"/>
                  </a:moveTo>
                  <a:lnTo>
                    <a:pt x="2002736" y="1341096"/>
                  </a:lnTo>
                  <a:lnTo>
                    <a:pt x="2539041" y="952537"/>
                  </a:lnTo>
                  <a:lnTo>
                    <a:pt x="2669563" y="1333107"/>
                  </a:lnTo>
                  <a:lnTo>
                    <a:pt x="2133259" y="1721665"/>
                  </a:lnTo>
                  <a:close/>
                </a:path>
                <a:path w="3385184" h="2052320">
                  <a:moveTo>
                    <a:pt x="2868866" y="1743953"/>
                  </a:moveTo>
                  <a:lnTo>
                    <a:pt x="2732172" y="1345387"/>
                  </a:lnTo>
                  <a:lnTo>
                    <a:pt x="3247949" y="971701"/>
                  </a:lnTo>
                  <a:lnTo>
                    <a:pt x="3384643" y="1370266"/>
                  </a:lnTo>
                  <a:lnTo>
                    <a:pt x="2868866" y="1743953"/>
                  </a:lnTo>
                  <a:close/>
                </a:path>
                <a:path w="3385184" h="2052320">
                  <a:moveTo>
                    <a:pt x="1677723" y="2051705"/>
                  </a:moveTo>
                  <a:lnTo>
                    <a:pt x="1543154" y="2051705"/>
                  </a:lnTo>
                  <a:lnTo>
                    <a:pt x="1439415" y="1749227"/>
                  </a:lnTo>
                  <a:lnTo>
                    <a:pt x="1956731" y="1374426"/>
                  </a:lnTo>
                  <a:lnTo>
                    <a:pt x="2087253" y="1754996"/>
                  </a:lnTo>
                  <a:lnTo>
                    <a:pt x="1677723" y="2051705"/>
                  </a:lnTo>
                  <a:close/>
                </a:path>
                <a:path w="3385184" h="2052320">
                  <a:moveTo>
                    <a:pt x="2444094" y="2051705"/>
                  </a:moveTo>
                  <a:lnTo>
                    <a:pt x="2246449" y="2051705"/>
                  </a:lnTo>
                  <a:lnTo>
                    <a:pt x="2149093" y="1767835"/>
                  </a:lnTo>
                  <a:lnTo>
                    <a:pt x="2685396" y="1379276"/>
                  </a:lnTo>
                  <a:lnTo>
                    <a:pt x="2822090" y="1777842"/>
                  </a:lnTo>
                  <a:lnTo>
                    <a:pt x="2444094" y="2051705"/>
                  </a:lnTo>
                  <a:close/>
                </a:path>
                <a:path w="3385184" h="2052320">
                  <a:moveTo>
                    <a:pt x="2189013" y="2051705"/>
                  </a:moveTo>
                  <a:lnTo>
                    <a:pt x="1757284" y="2051705"/>
                  </a:lnTo>
                  <a:lnTo>
                    <a:pt x="2103087" y="1801167"/>
                  </a:lnTo>
                  <a:lnTo>
                    <a:pt x="2189013" y="2051705"/>
                  </a:lnTo>
                  <a:close/>
                </a:path>
              </a:pathLst>
            </a:custGeom>
            <a:solidFill>
              <a:srgbClr val="00AEEF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411503" y="8425564"/>
              <a:ext cx="3090545" cy="1861820"/>
            </a:xfrm>
            <a:custGeom>
              <a:avLst/>
              <a:gdLst/>
              <a:ahLst/>
              <a:cxnLst/>
              <a:rect l="l" t="t" r="r" b="b"/>
              <a:pathLst>
                <a:path w="3090545" h="1861820">
                  <a:moveTo>
                    <a:pt x="830317" y="1861434"/>
                  </a:moveTo>
                  <a:lnTo>
                    <a:pt x="821185" y="1861434"/>
                  </a:lnTo>
                  <a:lnTo>
                    <a:pt x="826488" y="1857593"/>
                  </a:lnTo>
                  <a:lnTo>
                    <a:pt x="829520" y="1859107"/>
                  </a:lnTo>
                  <a:lnTo>
                    <a:pt x="830317" y="1861434"/>
                  </a:lnTo>
                  <a:close/>
                </a:path>
                <a:path w="3090545" h="1861820">
                  <a:moveTo>
                    <a:pt x="621751" y="1492118"/>
                  </a:moveTo>
                  <a:lnTo>
                    <a:pt x="598874" y="1492118"/>
                  </a:lnTo>
                  <a:lnTo>
                    <a:pt x="680789" y="1432770"/>
                  </a:lnTo>
                  <a:lnTo>
                    <a:pt x="683821" y="1434284"/>
                  </a:lnTo>
                  <a:lnTo>
                    <a:pt x="686335" y="1441615"/>
                  </a:lnTo>
                  <a:lnTo>
                    <a:pt x="685342" y="1446045"/>
                  </a:lnTo>
                  <a:lnTo>
                    <a:pt x="621751" y="1492118"/>
                  </a:lnTo>
                  <a:close/>
                </a:path>
                <a:path w="3090545" h="1861820">
                  <a:moveTo>
                    <a:pt x="469426" y="1602483"/>
                  </a:moveTo>
                  <a:lnTo>
                    <a:pt x="446543" y="1602483"/>
                  </a:lnTo>
                  <a:lnTo>
                    <a:pt x="589646" y="1498804"/>
                  </a:lnTo>
                  <a:lnTo>
                    <a:pt x="572153" y="1447799"/>
                  </a:lnTo>
                  <a:lnTo>
                    <a:pt x="573245" y="1443471"/>
                  </a:lnTo>
                  <a:lnTo>
                    <a:pt x="578346" y="1439776"/>
                  </a:lnTo>
                  <a:lnTo>
                    <a:pt x="581382" y="1441112"/>
                  </a:lnTo>
                  <a:lnTo>
                    <a:pt x="598874" y="1492118"/>
                  </a:lnTo>
                  <a:lnTo>
                    <a:pt x="621751" y="1492118"/>
                  </a:lnTo>
                  <a:lnTo>
                    <a:pt x="603428" y="1505394"/>
                  </a:lnTo>
                  <a:lnTo>
                    <a:pt x="605722" y="1512083"/>
                  </a:lnTo>
                  <a:lnTo>
                    <a:pt x="594200" y="1512083"/>
                  </a:lnTo>
                  <a:lnTo>
                    <a:pt x="469426" y="1602483"/>
                  </a:lnTo>
                  <a:close/>
                </a:path>
                <a:path w="3090545" h="1861820">
                  <a:moveTo>
                    <a:pt x="512674" y="1728606"/>
                  </a:moveTo>
                  <a:lnTo>
                    <a:pt x="489798" y="1728606"/>
                  </a:lnTo>
                  <a:lnTo>
                    <a:pt x="632901" y="1624925"/>
                  </a:lnTo>
                  <a:lnTo>
                    <a:pt x="594200" y="1512083"/>
                  </a:lnTo>
                  <a:lnTo>
                    <a:pt x="605722" y="1512083"/>
                  </a:lnTo>
                  <a:lnTo>
                    <a:pt x="642128" y="1618237"/>
                  </a:lnTo>
                  <a:lnTo>
                    <a:pt x="665005" y="1618237"/>
                  </a:lnTo>
                  <a:lnTo>
                    <a:pt x="646681" y="1631513"/>
                  </a:lnTo>
                  <a:lnTo>
                    <a:pt x="648975" y="1638201"/>
                  </a:lnTo>
                  <a:lnTo>
                    <a:pt x="637454" y="1638201"/>
                  </a:lnTo>
                  <a:lnTo>
                    <a:pt x="512674" y="1728606"/>
                  </a:lnTo>
                  <a:close/>
                </a:path>
                <a:path w="3090545" h="1861820">
                  <a:moveTo>
                    <a:pt x="315873" y="1713734"/>
                  </a:moveTo>
                  <a:lnTo>
                    <a:pt x="292991" y="1713734"/>
                  </a:lnTo>
                  <a:lnTo>
                    <a:pt x="437314" y="1609171"/>
                  </a:lnTo>
                  <a:lnTo>
                    <a:pt x="419822" y="1558165"/>
                  </a:lnTo>
                  <a:lnTo>
                    <a:pt x="420914" y="1553837"/>
                  </a:lnTo>
                  <a:lnTo>
                    <a:pt x="426015" y="1550142"/>
                  </a:lnTo>
                  <a:lnTo>
                    <a:pt x="429051" y="1551478"/>
                  </a:lnTo>
                  <a:lnTo>
                    <a:pt x="446543" y="1602483"/>
                  </a:lnTo>
                  <a:lnTo>
                    <a:pt x="469426" y="1602483"/>
                  </a:lnTo>
                  <a:lnTo>
                    <a:pt x="451098" y="1615762"/>
                  </a:lnTo>
                  <a:lnTo>
                    <a:pt x="453391" y="1622448"/>
                  </a:lnTo>
                  <a:lnTo>
                    <a:pt x="441869" y="1622448"/>
                  </a:lnTo>
                  <a:lnTo>
                    <a:pt x="315873" y="1713734"/>
                  </a:lnTo>
                  <a:close/>
                </a:path>
                <a:path w="3090545" h="1861820">
                  <a:moveTo>
                    <a:pt x="665005" y="1618237"/>
                  </a:moveTo>
                  <a:lnTo>
                    <a:pt x="642128" y="1618237"/>
                  </a:lnTo>
                  <a:lnTo>
                    <a:pt x="724043" y="1558889"/>
                  </a:lnTo>
                  <a:lnTo>
                    <a:pt x="727075" y="1560403"/>
                  </a:lnTo>
                  <a:lnTo>
                    <a:pt x="729590" y="1567734"/>
                  </a:lnTo>
                  <a:lnTo>
                    <a:pt x="728597" y="1572164"/>
                  </a:lnTo>
                  <a:lnTo>
                    <a:pt x="665005" y="1618237"/>
                  </a:lnTo>
                  <a:close/>
                </a:path>
                <a:path w="3090545" h="1861820">
                  <a:moveTo>
                    <a:pt x="359122" y="1839856"/>
                  </a:moveTo>
                  <a:lnTo>
                    <a:pt x="336246" y="1839856"/>
                  </a:lnTo>
                  <a:lnTo>
                    <a:pt x="480570" y="1735292"/>
                  </a:lnTo>
                  <a:lnTo>
                    <a:pt x="441869" y="1622448"/>
                  </a:lnTo>
                  <a:lnTo>
                    <a:pt x="453391" y="1622448"/>
                  </a:lnTo>
                  <a:lnTo>
                    <a:pt x="489798" y="1728606"/>
                  </a:lnTo>
                  <a:lnTo>
                    <a:pt x="512674" y="1728606"/>
                  </a:lnTo>
                  <a:lnTo>
                    <a:pt x="494352" y="1741881"/>
                  </a:lnTo>
                  <a:lnTo>
                    <a:pt x="496645" y="1748567"/>
                  </a:lnTo>
                  <a:lnTo>
                    <a:pt x="485123" y="1748567"/>
                  </a:lnTo>
                  <a:lnTo>
                    <a:pt x="359122" y="1839856"/>
                  </a:lnTo>
                  <a:close/>
                </a:path>
                <a:path w="3090545" h="1861820">
                  <a:moveTo>
                    <a:pt x="555930" y="1854724"/>
                  </a:moveTo>
                  <a:lnTo>
                    <a:pt x="533053" y="1854724"/>
                  </a:lnTo>
                  <a:lnTo>
                    <a:pt x="676156" y="1751045"/>
                  </a:lnTo>
                  <a:lnTo>
                    <a:pt x="637454" y="1638201"/>
                  </a:lnTo>
                  <a:lnTo>
                    <a:pt x="648975" y="1638201"/>
                  </a:lnTo>
                  <a:lnTo>
                    <a:pt x="685383" y="1744356"/>
                  </a:lnTo>
                  <a:lnTo>
                    <a:pt x="708260" y="1744356"/>
                  </a:lnTo>
                  <a:lnTo>
                    <a:pt x="689936" y="1757632"/>
                  </a:lnTo>
                  <a:lnTo>
                    <a:pt x="692230" y="1764321"/>
                  </a:lnTo>
                  <a:lnTo>
                    <a:pt x="680708" y="1764321"/>
                  </a:lnTo>
                  <a:lnTo>
                    <a:pt x="555930" y="1854724"/>
                  </a:lnTo>
                  <a:close/>
                </a:path>
                <a:path w="3090545" h="1861820">
                  <a:moveTo>
                    <a:pt x="112011" y="1861434"/>
                  </a:moveTo>
                  <a:lnTo>
                    <a:pt x="89129" y="1861434"/>
                  </a:lnTo>
                  <a:lnTo>
                    <a:pt x="283763" y="1720420"/>
                  </a:lnTo>
                  <a:lnTo>
                    <a:pt x="266270" y="1669415"/>
                  </a:lnTo>
                  <a:lnTo>
                    <a:pt x="267363" y="1665088"/>
                  </a:lnTo>
                  <a:lnTo>
                    <a:pt x="272463" y="1661392"/>
                  </a:lnTo>
                  <a:lnTo>
                    <a:pt x="275499" y="1662728"/>
                  </a:lnTo>
                  <a:lnTo>
                    <a:pt x="292991" y="1713734"/>
                  </a:lnTo>
                  <a:lnTo>
                    <a:pt x="315873" y="1713734"/>
                  </a:lnTo>
                  <a:lnTo>
                    <a:pt x="297546" y="1727013"/>
                  </a:lnTo>
                  <a:lnTo>
                    <a:pt x="299839" y="1733698"/>
                  </a:lnTo>
                  <a:lnTo>
                    <a:pt x="288318" y="1733698"/>
                  </a:lnTo>
                  <a:lnTo>
                    <a:pt x="112011" y="1861434"/>
                  </a:lnTo>
                  <a:close/>
                </a:path>
                <a:path w="3090545" h="1861820">
                  <a:moveTo>
                    <a:pt x="708260" y="1744356"/>
                  </a:moveTo>
                  <a:lnTo>
                    <a:pt x="685383" y="1744356"/>
                  </a:lnTo>
                  <a:lnTo>
                    <a:pt x="767298" y="1685008"/>
                  </a:lnTo>
                  <a:lnTo>
                    <a:pt x="770329" y="1686523"/>
                  </a:lnTo>
                  <a:lnTo>
                    <a:pt x="772844" y="1693854"/>
                  </a:lnTo>
                  <a:lnTo>
                    <a:pt x="771852" y="1698284"/>
                  </a:lnTo>
                  <a:lnTo>
                    <a:pt x="708260" y="1744356"/>
                  </a:lnTo>
                  <a:close/>
                </a:path>
                <a:path w="3090545" h="1861820">
                  <a:moveTo>
                    <a:pt x="329340" y="1861434"/>
                  </a:moveTo>
                  <a:lnTo>
                    <a:pt x="306462" y="1861434"/>
                  </a:lnTo>
                  <a:lnTo>
                    <a:pt x="327018" y="1846542"/>
                  </a:lnTo>
                  <a:lnTo>
                    <a:pt x="288318" y="1733698"/>
                  </a:lnTo>
                  <a:lnTo>
                    <a:pt x="299839" y="1733698"/>
                  </a:lnTo>
                  <a:lnTo>
                    <a:pt x="336246" y="1839856"/>
                  </a:lnTo>
                  <a:lnTo>
                    <a:pt x="359122" y="1839856"/>
                  </a:lnTo>
                  <a:lnTo>
                    <a:pt x="340800" y="1853131"/>
                  </a:lnTo>
                  <a:lnTo>
                    <a:pt x="343093" y="1859817"/>
                  </a:lnTo>
                  <a:lnTo>
                    <a:pt x="331571" y="1859817"/>
                  </a:lnTo>
                  <a:lnTo>
                    <a:pt x="329340" y="1861434"/>
                  </a:lnTo>
                  <a:close/>
                </a:path>
                <a:path w="3090545" h="1861820">
                  <a:moveTo>
                    <a:pt x="546669" y="1861434"/>
                  </a:moveTo>
                  <a:lnTo>
                    <a:pt x="523825" y="1861434"/>
                  </a:lnTo>
                  <a:lnTo>
                    <a:pt x="485123" y="1748567"/>
                  </a:lnTo>
                  <a:lnTo>
                    <a:pt x="496645" y="1748567"/>
                  </a:lnTo>
                  <a:lnTo>
                    <a:pt x="533053" y="1854724"/>
                  </a:lnTo>
                  <a:lnTo>
                    <a:pt x="555930" y="1854724"/>
                  </a:lnTo>
                  <a:lnTo>
                    <a:pt x="546669" y="1861434"/>
                  </a:lnTo>
                  <a:close/>
                </a:path>
                <a:path w="3090545" h="1861820">
                  <a:moveTo>
                    <a:pt x="725537" y="1861434"/>
                  </a:moveTo>
                  <a:lnTo>
                    <a:pt x="714015" y="1861434"/>
                  </a:lnTo>
                  <a:lnTo>
                    <a:pt x="680708" y="1764321"/>
                  </a:lnTo>
                  <a:lnTo>
                    <a:pt x="692230" y="1764321"/>
                  </a:lnTo>
                  <a:lnTo>
                    <a:pt x="725537" y="1861434"/>
                  </a:lnTo>
                  <a:close/>
                </a:path>
                <a:path w="3090545" h="1861820">
                  <a:moveTo>
                    <a:pt x="343648" y="1861434"/>
                  </a:moveTo>
                  <a:lnTo>
                    <a:pt x="332126" y="1861434"/>
                  </a:lnTo>
                  <a:lnTo>
                    <a:pt x="331571" y="1859817"/>
                  </a:lnTo>
                  <a:lnTo>
                    <a:pt x="343093" y="1859817"/>
                  </a:lnTo>
                  <a:lnTo>
                    <a:pt x="343648" y="1861434"/>
                  </a:lnTo>
                  <a:close/>
                </a:path>
                <a:path w="3090545" h="1861820">
                  <a:moveTo>
                    <a:pt x="10867" y="1861434"/>
                  </a:moveTo>
                  <a:lnTo>
                    <a:pt x="0" y="1861434"/>
                  </a:lnTo>
                  <a:lnTo>
                    <a:pt x="815" y="1858205"/>
                  </a:lnTo>
                  <a:lnTo>
                    <a:pt x="5916" y="1854508"/>
                  </a:lnTo>
                  <a:lnTo>
                    <a:pt x="8951" y="1855845"/>
                  </a:lnTo>
                  <a:lnTo>
                    <a:pt x="10867" y="1861434"/>
                  </a:lnTo>
                  <a:close/>
                </a:path>
                <a:path w="3090545" h="1861820">
                  <a:moveTo>
                    <a:pt x="2491344" y="165100"/>
                  </a:moveTo>
                  <a:lnTo>
                    <a:pt x="2468903" y="165100"/>
                  </a:lnTo>
                  <a:lnTo>
                    <a:pt x="2612004" y="63500"/>
                  </a:lnTo>
                  <a:lnTo>
                    <a:pt x="2594512" y="12700"/>
                  </a:lnTo>
                  <a:lnTo>
                    <a:pt x="2595605" y="0"/>
                  </a:lnTo>
                  <a:lnTo>
                    <a:pt x="2603741" y="0"/>
                  </a:lnTo>
                  <a:lnTo>
                    <a:pt x="2621232" y="50800"/>
                  </a:lnTo>
                  <a:lnTo>
                    <a:pt x="2646265" y="50800"/>
                  </a:lnTo>
                  <a:lnTo>
                    <a:pt x="2625786" y="63500"/>
                  </a:lnTo>
                  <a:lnTo>
                    <a:pt x="2630086" y="76200"/>
                  </a:lnTo>
                  <a:lnTo>
                    <a:pt x="2616558" y="76200"/>
                  </a:lnTo>
                  <a:lnTo>
                    <a:pt x="2491344" y="165100"/>
                  </a:lnTo>
                  <a:close/>
                </a:path>
                <a:path w="3090545" h="1861820">
                  <a:moveTo>
                    <a:pt x="2646265" y="50800"/>
                  </a:moveTo>
                  <a:lnTo>
                    <a:pt x="2621232" y="50800"/>
                  </a:lnTo>
                  <a:lnTo>
                    <a:pt x="2703148" y="0"/>
                  </a:lnTo>
                  <a:lnTo>
                    <a:pt x="2708694" y="0"/>
                  </a:lnTo>
                  <a:lnTo>
                    <a:pt x="2707701" y="12700"/>
                  </a:lnTo>
                  <a:lnTo>
                    <a:pt x="2646265" y="50800"/>
                  </a:lnTo>
                  <a:close/>
                </a:path>
                <a:path w="3090545" h="1861820">
                  <a:moveTo>
                    <a:pt x="2534598" y="292100"/>
                  </a:moveTo>
                  <a:lnTo>
                    <a:pt x="2512157" y="292100"/>
                  </a:lnTo>
                  <a:lnTo>
                    <a:pt x="2655259" y="190500"/>
                  </a:lnTo>
                  <a:lnTo>
                    <a:pt x="2616558" y="76200"/>
                  </a:lnTo>
                  <a:lnTo>
                    <a:pt x="2630086" y="76200"/>
                  </a:lnTo>
                  <a:lnTo>
                    <a:pt x="2664487" y="177800"/>
                  </a:lnTo>
                  <a:lnTo>
                    <a:pt x="2685423" y="177800"/>
                  </a:lnTo>
                  <a:lnTo>
                    <a:pt x="2669040" y="190500"/>
                  </a:lnTo>
                  <a:lnTo>
                    <a:pt x="2673341" y="203200"/>
                  </a:lnTo>
                  <a:lnTo>
                    <a:pt x="2659812" y="203200"/>
                  </a:lnTo>
                  <a:lnTo>
                    <a:pt x="2534598" y="292100"/>
                  </a:lnTo>
                  <a:close/>
                </a:path>
                <a:path w="3090545" h="1861820">
                  <a:moveTo>
                    <a:pt x="2335939" y="279400"/>
                  </a:moveTo>
                  <a:lnTo>
                    <a:pt x="2315352" y="279400"/>
                  </a:lnTo>
                  <a:lnTo>
                    <a:pt x="2459674" y="165100"/>
                  </a:lnTo>
                  <a:lnTo>
                    <a:pt x="2442183" y="114300"/>
                  </a:lnTo>
                  <a:lnTo>
                    <a:pt x="2451410" y="114300"/>
                  </a:lnTo>
                  <a:lnTo>
                    <a:pt x="2468903" y="165100"/>
                  </a:lnTo>
                  <a:lnTo>
                    <a:pt x="2491344" y="165100"/>
                  </a:lnTo>
                  <a:lnTo>
                    <a:pt x="2473456" y="177800"/>
                  </a:lnTo>
                  <a:lnTo>
                    <a:pt x="2464227" y="177800"/>
                  </a:lnTo>
                  <a:lnTo>
                    <a:pt x="2335939" y="279400"/>
                  </a:lnTo>
                  <a:close/>
                </a:path>
                <a:path w="3090545" h="1861820">
                  <a:moveTo>
                    <a:pt x="2685423" y="177800"/>
                  </a:moveTo>
                  <a:lnTo>
                    <a:pt x="2664487" y="177800"/>
                  </a:lnTo>
                  <a:lnTo>
                    <a:pt x="2746402" y="114300"/>
                  </a:lnTo>
                  <a:lnTo>
                    <a:pt x="2749434" y="127000"/>
                  </a:lnTo>
                  <a:lnTo>
                    <a:pt x="2750956" y="127000"/>
                  </a:lnTo>
                  <a:lnTo>
                    <a:pt x="2685423" y="177800"/>
                  </a:lnTo>
                  <a:close/>
                </a:path>
                <a:path w="3090545" h="1861820">
                  <a:moveTo>
                    <a:pt x="2379193" y="406400"/>
                  </a:moveTo>
                  <a:lnTo>
                    <a:pt x="2358604" y="406400"/>
                  </a:lnTo>
                  <a:lnTo>
                    <a:pt x="2502928" y="292100"/>
                  </a:lnTo>
                  <a:lnTo>
                    <a:pt x="2464227" y="177800"/>
                  </a:lnTo>
                  <a:lnTo>
                    <a:pt x="2473456" y="177800"/>
                  </a:lnTo>
                  <a:lnTo>
                    <a:pt x="2512157" y="292100"/>
                  </a:lnTo>
                  <a:lnTo>
                    <a:pt x="2534598" y="292100"/>
                  </a:lnTo>
                  <a:lnTo>
                    <a:pt x="2516710" y="304800"/>
                  </a:lnTo>
                  <a:lnTo>
                    <a:pt x="2507481" y="304800"/>
                  </a:lnTo>
                  <a:lnTo>
                    <a:pt x="2379193" y="406400"/>
                  </a:lnTo>
                  <a:close/>
                </a:path>
                <a:path w="3090545" h="1861820">
                  <a:moveTo>
                    <a:pt x="2577852" y="419100"/>
                  </a:moveTo>
                  <a:lnTo>
                    <a:pt x="2555412" y="419100"/>
                  </a:lnTo>
                  <a:lnTo>
                    <a:pt x="2698513" y="317500"/>
                  </a:lnTo>
                  <a:lnTo>
                    <a:pt x="2659812" y="203200"/>
                  </a:lnTo>
                  <a:lnTo>
                    <a:pt x="2673341" y="203200"/>
                  </a:lnTo>
                  <a:lnTo>
                    <a:pt x="2707742" y="304800"/>
                  </a:lnTo>
                  <a:lnTo>
                    <a:pt x="2728678" y="304800"/>
                  </a:lnTo>
                  <a:lnTo>
                    <a:pt x="2712295" y="317500"/>
                  </a:lnTo>
                  <a:lnTo>
                    <a:pt x="2716498" y="330200"/>
                  </a:lnTo>
                  <a:lnTo>
                    <a:pt x="2703066" y="330200"/>
                  </a:lnTo>
                  <a:lnTo>
                    <a:pt x="2577852" y="419100"/>
                  </a:lnTo>
                  <a:close/>
                </a:path>
                <a:path w="3090545" h="1861820">
                  <a:moveTo>
                    <a:pt x="2070508" y="469900"/>
                  </a:moveTo>
                  <a:lnTo>
                    <a:pt x="2048803" y="469900"/>
                  </a:lnTo>
                  <a:lnTo>
                    <a:pt x="2306123" y="279400"/>
                  </a:lnTo>
                  <a:lnTo>
                    <a:pt x="2288631" y="228600"/>
                  </a:lnTo>
                  <a:lnTo>
                    <a:pt x="2297859" y="228600"/>
                  </a:lnTo>
                  <a:lnTo>
                    <a:pt x="2315352" y="279400"/>
                  </a:lnTo>
                  <a:lnTo>
                    <a:pt x="2335939" y="279400"/>
                  </a:lnTo>
                  <a:lnTo>
                    <a:pt x="2319904" y="292100"/>
                  </a:lnTo>
                  <a:lnTo>
                    <a:pt x="2310675" y="292100"/>
                  </a:lnTo>
                  <a:lnTo>
                    <a:pt x="2070508" y="469900"/>
                  </a:lnTo>
                  <a:close/>
                </a:path>
                <a:path w="3090545" h="1861820">
                  <a:moveTo>
                    <a:pt x="2728678" y="304800"/>
                  </a:moveTo>
                  <a:lnTo>
                    <a:pt x="2707742" y="304800"/>
                  </a:lnTo>
                  <a:lnTo>
                    <a:pt x="2789656" y="241300"/>
                  </a:lnTo>
                  <a:lnTo>
                    <a:pt x="2792688" y="241300"/>
                  </a:lnTo>
                  <a:lnTo>
                    <a:pt x="2795202" y="254000"/>
                  </a:lnTo>
                  <a:lnTo>
                    <a:pt x="2794210" y="254000"/>
                  </a:lnTo>
                  <a:lnTo>
                    <a:pt x="2728678" y="304800"/>
                  </a:lnTo>
                  <a:close/>
                </a:path>
                <a:path w="3090545" h="1861820">
                  <a:moveTo>
                    <a:pt x="2113763" y="596900"/>
                  </a:moveTo>
                  <a:lnTo>
                    <a:pt x="2092055" y="596900"/>
                  </a:lnTo>
                  <a:lnTo>
                    <a:pt x="2349376" y="406400"/>
                  </a:lnTo>
                  <a:lnTo>
                    <a:pt x="2310675" y="292100"/>
                  </a:lnTo>
                  <a:lnTo>
                    <a:pt x="2319904" y="292100"/>
                  </a:lnTo>
                  <a:lnTo>
                    <a:pt x="2358604" y="406400"/>
                  </a:lnTo>
                  <a:lnTo>
                    <a:pt x="2379193" y="406400"/>
                  </a:lnTo>
                  <a:lnTo>
                    <a:pt x="2363157" y="419100"/>
                  </a:lnTo>
                  <a:lnTo>
                    <a:pt x="2353929" y="419100"/>
                  </a:lnTo>
                  <a:lnTo>
                    <a:pt x="2113763" y="596900"/>
                  </a:lnTo>
                  <a:close/>
                </a:path>
                <a:path w="3090545" h="1861820">
                  <a:moveTo>
                    <a:pt x="2438483" y="520700"/>
                  </a:moveTo>
                  <a:lnTo>
                    <a:pt x="2401859" y="520700"/>
                  </a:lnTo>
                  <a:lnTo>
                    <a:pt x="2546182" y="419100"/>
                  </a:lnTo>
                  <a:lnTo>
                    <a:pt x="2507481" y="304800"/>
                  </a:lnTo>
                  <a:lnTo>
                    <a:pt x="2516710" y="304800"/>
                  </a:lnTo>
                  <a:lnTo>
                    <a:pt x="2555412" y="419100"/>
                  </a:lnTo>
                  <a:lnTo>
                    <a:pt x="2577852" y="419100"/>
                  </a:lnTo>
                  <a:lnTo>
                    <a:pt x="2559964" y="431800"/>
                  </a:lnTo>
                  <a:lnTo>
                    <a:pt x="2550734" y="431800"/>
                  </a:lnTo>
                  <a:lnTo>
                    <a:pt x="2438483" y="520700"/>
                  </a:lnTo>
                  <a:close/>
                </a:path>
                <a:path w="3090545" h="1861820">
                  <a:moveTo>
                    <a:pt x="2637042" y="584200"/>
                  </a:moveTo>
                  <a:lnTo>
                    <a:pt x="2614601" y="584200"/>
                  </a:lnTo>
                  <a:lnTo>
                    <a:pt x="2757703" y="482600"/>
                  </a:lnTo>
                  <a:lnTo>
                    <a:pt x="2703066" y="330200"/>
                  </a:lnTo>
                  <a:lnTo>
                    <a:pt x="2716498" y="330200"/>
                  </a:lnTo>
                  <a:lnTo>
                    <a:pt x="2766932" y="482600"/>
                  </a:lnTo>
                  <a:lnTo>
                    <a:pt x="2787868" y="482600"/>
                  </a:lnTo>
                  <a:lnTo>
                    <a:pt x="2771485" y="495300"/>
                  </a:lnTo>
                  <a:lnTo>
                    <a:pt x="2762256" y="495300"/>
                  </a:lnTo>
                  <a:lnTo>
                    <a:pt x="2637042" y="584200"/>
                  </a:lnTo>
                  <a:close/>
                </a:path>
                <a:path w="3090545" h="1861820">
                  <a:moveTo>
                    <a:pt x="1916925" y="584200"/>
                  </a:moveTo>
                  <a:lnTo>
                    <a:pt x="1896470" y="584200"/>
                  </a:lnTo>
                  <a:lnTo>
                    <a:pt x="2039575" y="469900"/>
                  </a:lnTo>
                  <a:lnTo>
                    <a:pt x="2022083" y="419100"/>
                  </a:lnTo>
                  <a:lnTo>
                    <a:pt x="2031311" y="419100"/>
                  </a:lnTo>
                  <a:lnTo>
                    <a:pt x="2048803" y="469900"/>
                  </a:lnTo>
                  <a:lnTo>
                    <a:pt x="2070508" y="469900"/>
                  </a:lnTo>
                  <a:lnTo>
                    <a:pt x="2053353" y="482600"/>
                  </a:lnTo>
                  <a:lnTo>
                    <a:pt x="2044126" y="482600"/>
                  </a:lnTo>
                  <a:lnTo>
                    <a:pt x="1916925" y="584200"/>
                  </a:lnTo>
                  <a:close/>
                </a:path>
                <a:path w="3090545" h="1861820">
                  <a:moveTo>
                    <a:pt x="2157018" y="723900"/>
                  </a:moveTo>
                  <a:lnTo>
                    <a:pt x="2135310" y="723900"/>
                  </a:lnTo>
                  <a:lnTo>
                    <a:pt x="2392631" y="533400"/>
                  </a:lnTo>
                  <a:lnTo>
                    <a:pt x="2353929" y="419100"/>
                  </a:lnTo>
                  <a:lnTo>
                    <a:pt x="2363157" y="419100"/>
                  </a:lnTo>
                  <a:lnTo>
                    <a:pt x="2401859" y="520700"/>
                  </a:lnTo>
                  <a:lnTo>
                    <a:pt x="2438483" y="520700"/>
                  </a:lnTo>
                  <a:lnTo>
                    <a:pt x="2406411" y="546100"/>
                  </a:lnTo>
                  <a:lnTo>
                    <a:pt x="2397183" y="546100"/>
                  </a:lnTo>
                  <a:lnTo>
                    <a:pt x="2157018" y="723900"/>
                  </a:lnTo>
                  <a:close/>
                </a:path>
                <a:path w="3090545" h="1861820">
                  <a:moveTo>
                    <a:pt x="2787868" y="482600"/>
                  </a:moveTo>
                  <a:lnTo>
                    <a:pt x="2766932" y="482600"/>
                  </a:lnTo>
                  <a:lnTo>
                    <a:pt x="2848847" y="419100"/>
                  </a:lnTo>
                  <a:lnTo>
                    <a:pt x="2851878" y="419100"/>
                  </a:lnTo>
                  <a:lnTo>
                    <a:pt x="2854393" y="431800"/>
                  </a:lnTo>
                  <a:lnTo>
                    <a:pt x="2853400" y="431800"/>
                  </a:lnTo>
                  <a:lnTo>
                    <a:pt x="2787868" y="482600"/>
                  </a:lnTo>
                  <a:close/>
                </a:path>
                <a:path w="3090545" h="1861820">
                  <a:moveTo>
                    <a:pt x="2483642" y="698500"/>
                  </a:moveTo>
                  <a:lnTo>
                    <a:pt x="2461048" y="698500"/>
                  </a:lnTo>
                  <a:lnTo>
                    <a:pt x="2605371" y="596900"/>
                  </a:lnTo>
                  <a:lnTo>
                    <a:pt x="2550734" y="431800"/>
                  </a:lnTo>
                  <a:lnTo>
                    <a:pt x="2559964" y="431800"/>
                  </a:lnTo>
                  <a:lnTo>
                    <a:pt x="2614601" y="584200"/>
                  </a:lnTo>
                  <a:lnTo>
                    <a:pt x="2637042" y="584200"/>
                  </a:lnTo>
                  <a:lnTo>
                    <a:pt x="2619154" y="596900"/>
                  </a:lnTo>
                  <a:lnTo>
                    <a:pt x="2623454" y="609600"/>
                  </a:lnTo>
                  <a:lnTo>
                    <a:pt x="2609925" y="609600"/>
                  </a:lnTo>
                  <a:lnTo>
                    <a:pt x="2483642" y="698500"/>
                  </a:lnTo>
                  <a:close/>
                </a:path>
                <a:path w="3090545" h="1861820">
                  <a:moveTo>
                    <a:pt x="1962165" y="698500"/>
                  </a:moveTo>
                  <a:lnTo>
                    <a:pt x="1939725" y="698500"/>
                  </a:lnTo>
                  <a:lnTo>
                    <a:pt x="2082827" y="596900"/>
                  </a:lnTo>
                  <a:lnTo>
                    <a:pt x="2044126" y="482600"/>
                  </a:lnTo>
                  <a:lnTo>
                    <a:pt x="2053353" y="482600"/>
                  </a:lnTo>
                  <a:lnTo>
                    <a:pt x="2092055" y="596900"/>
                  </a:lnTo>
                  <a:lnTo>
                    <a:pt x="2113763" y="596900"/>
                  </a:lnTo>
                  <a:lnTo>
                    <a:pt x="2096609" y="609600"/>
                  </a:lnTo>
                  <a:lnTo>
                    <a:pt x="2087380" y="609600"/>
                  </a:lnTo>
                  <a:lnTo>
                    <a:pt x="1962165" y="698500"/>
                  </a:lnTo>
                  <a:close/>
                </a:path>
                <a:path w="3090545" h="1861820">
                  <a:moveTo>
                    <a:pt x="2680297" y="711200"/>
                  </a:moveTo>
                  <a:lnTo>
                    <a:pt x="2657855" y="711200"/>
                  </a:lnTo>
                  <a:lnTo>
                    <a:pt x="2800958" y="609600"/>
                  </a:lnTo>
                  <a:lnTo>
                    <a:pt x="2762256" y="495300"/>
                  </a:lnTo>
                  <a:lnTo>
                    <a:pt x="2771485" y="495300"/>
                  </a:lnTo>
                  <a:lnTo>
                    <a:pt x="2810183" y="609600"/>
                  </a:lnTo>
                  <a:lnTo>
                    <a:pt x="2831121" y="609600"/>
                  </a:lnTo>
                  <a:lnTo>
                    <a:pt x="2814738" y="622300"/>
                  </a:lnTo>
                  <a:lnTo>
                    <a:pt x="2805511" y="622300"/>
                  </a:lnTo>
                  <a:lnTo>
                    <a:pt x="2680297" y="711200"/>
                  </a:lnTo>
                  <a:close/>
                </a:path>
                <a:path w="3090545" h="1861820">
                  <a:moveTo>
                    <a:pt x="1765513" y="685800"/>
                  </a:moveTo>
                  <a:lnTo>
                    <a:pt x="1742919" y="685800"/>
                  </a:lnTo>
                  <a:lnTo>
                    <a:pt x="1887245" y="584200"/>
                  </a:lnTo>
                  <a:lnTo>
                    <a:pt x="1869751" y="533400"/>
                  </a:lnTo>
                  <a:lnTo>
                    <a:pt x="1870845" y="533400"/>
                  </a:lnTo>
                  <a:lnTo>
                    <a:pt x="1875942" y="520700"/>
                  </a:lnTo>
                  <a:lnTo>
                    <a:pt x="1878978" y="533400"/>
                  </a:lnTo>
                  <a:lnTo>
                    <a:pt x="1896470" y="584200"/>
                  </a:lnTo>
                  <a:lnTo>
                    <a:pt x="1916925" y="584200"/>
                  </a:lnTo>
                  <a:lnTo>
                    <a:pt x="1901025" y="596900"/>
                  </a:lnTo>
                  <a:lnTo>
                    <a:pt x="1891798" y="596900"/>
                  </a:lnTo>
                  <a:lnTo>
                    <a:pt x="1765513" y="685800"/>
                  </a:lnTo>
                  <a:close/>
                </a:path>
                <a:path w="3090545" h="1861820">
                  <a:moveTo>
                    <a:pt x="2217433" y="889000"/>
                  </a:moveTo>
                  <a:lnTo>
                    <a:pt x="2194500" y="889000"/>
                  </a:lnTo>
                  <a:lnTo>
                    <a:pt x="2451820" y="711200"/>
                  </a:lnTo>
                  <a:lnTo>
                    <a:pt x="2397183" y="546100"/>
                  </a:lnTo>
                  <a:lnTo>
                    <a:pt x="2406411" y="546100"/>
                  </a:lnTo>
                  <a:lnTo>
                    <a:pt x="2461048" y="698500"/>
                  </a:lnTo>
                  <a:lnTo>
                    <a:pt x="2483642" y="698500"/>
                  </a:lnTo>
                  <a:lnTo>
                    <a:pt x="2465601" y="711200"/>
                  </a:lnTo>
                  <a:lnTo>
                    <a:pt x="2469902" y="723900"/>
                  </a:lnTo>
                  <a:lnTo>
                    <a:pt x="2456373" y="723900"/>
                  </a:lnTo>
                  <a:lnTo>
                    <a:pt x="2217433" y="889000"/>
                  </a:lnTo>
                  <a:close/>
                </a:path>
                <a:path w="3090545" h="1861820">
                  <a:moveTo>
                    <a:pt x="2831121" y="609600"/>
                  </a:moveTo>
                  <a:lnTo>
                    <a:pt x="2810183" y="609600"/>
                  </a:lnTo>
                  <a:lnTo>
                    <a:pt x="2892100" y="546100"/>
                  </a:lnTo>
                  <a:lnTo>
                    <a:pt x="2895131" y="546100"/>
                  </a:lnTo>
                  <a:lnTo>
                    <a:pt x="2897645" y="558800"/>
                  </a:lnTo>
                  <a:lnTo>
                    <a:pt x="2896653" y="558800"/>
                  </a:lnTo>
                  <a:lnTo>
                    <a:pt x="2831121" y="609600"/>
                  </a:lnTo>
                  <a:close/>
                </a:path>
                <a:path w="3090545" h="1861820">
                  <a:moveTo>
                    <a:pt x="1808767" y="812800"/>
                  </a:moveTo>
                  <a:lnTo>
                    <a:pt x="1786174" y="812800"/>
                  </a:lnTo>
                  <a:lnTo>
                    <a:pt x="1930499" y="711200"/>
                  </a:lnTo>
                  <a:lnTo>
                    <a:pt x="1891798" y="596900"/>
                  </a:lnTo>
                  <a:lnTo>
                    <a:pt x="1901025" y="596900"/>
                  </a:lnTo>
                  <a:lnTo>
                    <a:pt x="1939725" y="698500"/>
                  </a:lnTo>
                  <a:lnTo>
                    <a:pt x="1962165" y="698500"/>
                  </a:lnTo>
                  <a:lnTo>
                    <a:pt x="1944277" y="711200"/>
                  </a:lnTo>
                  <a:lnTo>
                    <a:pt x="1948577" y="723900"/>
                  </a:lnTo>
                  <a:lnTo>
                    <a:pt x="1935052" y="723900"/>
                  </a:lnTo>
                  <a:lnTo>
                    <a:pt x="1808767" y="812800"/>
                  </a:lnTo>
                  <a:close/>
                </a:path>
                <a:path w="3090545" h="1861820">
                  <a:moveTo>
                    <a:pt x="2005421" y="825500"/>
                  </a:moveTo>
                  <a:lnTo>
                    <a:pt x="1982979" y="825500"/>
                  </a:lnTo>
                  <a:lnTo>
                    <a:pt x="2126082" y="723900"/>
                  </a:lnTo>
                  <a:lnTo>
                    <a:pt x="2087380" y="609600"/>
                  </a:lnTo>
                  <a:lnTo>
                    <a:pt x="2096609" y="609600"/>
                  </a:lnTo>
                  <a:lnTo>
                    <a:pt x="2135310" y="723900"/>
                  </a:lnTo>
                  <a:lnTo>
                    <a:pt x="2157018" y="723900"/>
                  </a:lnTo>
                  <a:lnTo>
                    <a:pt x="2139863" y="736600"/>
                  </a:lnTo>
                  <a:lnTo>
                    <a:pt x="2130636" y="736600"/>
                  </a:lnTo>
                  <a:lnTo>
                    <a:pt x="2005421" y="825500"/>
                  </a:lnTo>
                  <a:close/>
                </a:path>
                <a:path w="3090545" h="1861820">
                  <a:moveTo>
                    <a:pt x="2526897" y="825500"/>
                  </a:moveTo>
                  <a:lnTo>
                    <a:pt x="2504303" y="825500"/>
                  </a:lnTo>
                  <a:lnTo>
                    <a:pt x="2648626" y="723900"/>
                  </a:lnTo>
                  <a:lnTo>
                    <a:pt x="2609925" y="609600"/>
                  </a:lnTo>
                  <a:lnTo>
                    <a:pt x="2623454" y="609600"/>
                  </a:lnTo>
                  <a:lnTo>
                    <a:pt x="2657855" y="711200"/>
                  </a:lnTo>
                  <a:lnTo>
                    <a:pt x="2680297" y="711200"/>
                  </a:lnTo>
                  <a:lnTo>
                    <a:pt x="2662409" y="723900"/>
                  </a:lnTo>
                  <a:lnTo>
                    <a:pt x="2666710" y="736600"/>
                  </a:lnTo>
                  <a:lnTo>
                    <a:pt x="2653180" y="736600"/>
                  </a:lnTo>
                  <a:lnTo>
                    <a:pt x="2526897" y="825500"/>
                  </a:lnTo>
                  <a:close/>
                </a:path>
                <a:path w="3090545" h="1861820">
                  <a:moveTo>
                    <a:pt x="2723551" y="838200"/>
                  </a:moveTo>
                  <a:lnTo>
                    <a:pt x="2701111" y="838200"/>
                  </a:lnTo>
                  <a:lnTo>
                    <a:pt x="2844213" y="736600"/>
                  </a:lnTo>
                  <a:lnTo>
                    <a:pt x="2805511" y="622300"/>
                  </a:lnTo>
                  <a:lnTo>
                    <a:pt x="2814738" y="622300"/>
                  </a:lnTo>
                  <a:lnTo>
                    <a:pt x="2853439" y="723900"/>
                  </a:lnTo>
                  <a:lnTo>
                    <a:pt x="2890758" y="723900"/>
                  </a:lnTo>
                  <a:lnTo>
                    <a:pt x="2857992" y="749300"/>
                  </a:lnTo>
                  <a:lnTo>
                    <a:pt x="2848765" y="749300"/>
                  </a:lnTo>
                  <a:lnTo>
                    <a:pt x="2723551" y="838200"/>
                  </a:lnTo>
                  <a:close/>
                </a:path>
                <a:path w="3090545" h="1861820">
                  <a:moveTo>
                    <a:pt x="1496793" y="889000"/>
                  </a:moveTo>
                  <a:lnTo>
                    <a:pt x="1474994" y="889000"/>
                  </a:lnTo>
                  <a:lnTo>
                    <a:pt x="1733690" y="698500"/>
                  </a:lnTo>
                  <a:lnTo>
                    <a:pt x="1716199" y="647700"/>
                  </a:lnTo>
                  <a:lnTo>
                    <a:pt x="1717293" y="635000"/>
                  </a:lnTo>
                  <a:lnTo>
                    <a:pt x="1725427" y="635000"/>
                  </a:lnTo>
                  <a:lnTo>
                    <a:pt x="1742919" y="685800"/>
                  </a:lnTo>
                  <a:lnTo>
                    <a:pt x="1765513" y="685800"/>
                  </a:lnTo>
                  <a:lnTo>
                    <a:pt x="1747472" y="698500"/>
                  </a:lnTo>
                  <a:lnTo>
                    <a:pt x="1751772" y="711200"/>
                  </a:lnTo>
                  <a:lnTo>
                    <a:pt x="1738243" y="711200"/>
                  </a:lnTo>
                  <a:lnTo>
                    <a:pt x="1496793" y="889000"/>
                  </a:lnTo>
                  <a:close/>
                </a:path>
                <a:path w="3090545" h="1861820">
                  <a:moveTo>
                    <a:pt x="2890758" y="723900"/>
                  </a:moveTo>
                  <a:lnTo>
                    <a:pt x="2853439" y="723900"/>
                  </a:lnTo>
                  <a:lnTo>
                    <a:pt x="2935354" y="673100"/>
                  </a:lnTo>
                  <a:lnTo>
                    <a:pt x="2938384" y="673100"/>
                  </a:lnTo>
                  <a:lnTo>
                    <a:pt x="2940900" y="685800"/>
                  </a:lnTo>
                  <a:lnTo>
                    <a:pt x="2939907" y="685800"/>
                  </a:lnTo>
                  <a:lnTo>
                    <a:pt x="2890758" y="723900"/>
                  </a:lnTo>
                  <a:close/>
                </a:path>
                <a:path w="3090545" h="1861820">
                  <a:moveTo>
                    <a:pt x="1557294" y="1003300"/>
                  </a:moveTo>
                  <a:lnTo>
                    <a:pt x="1518248" y="1003300"/>
                  </a:lnTo>
                  <a:lnTo>
                    <a:pt x="1776944" y="825500"/>
                  </a:lnTo>
                  <a:lnTo>
                    <a:pt x="1738243" y="711200"/>
                  </a:lnTo>
                  <a:lnTo>
                    <a:pt x="1751772" y="711200"/>
                  </a:lnTo>
                  <a:lnTo>
                    <a:pt x="1786174" y="812800"/>
                  </a:lnTo>
                  <a:lnTo>
                    <a:pt x="1808767" y="812800"/>
                  </a:lnTo>
                  <a:lnTo>
                    <a:pt x="1790726" y="825500"/>
                  </a:lnTo>
                  <a:lnTo>
                    <a:pt x="1795027" y="838200"/>
                  </a:lnTo>
                  <a:lnTo>
                    <a:pt x="1781497" y="838200"/>
                  </a:lnTo>
                  <a:lnTo>
                    <a:pt x="1557294" y="1003300"/>
                  </a:lnTo>
                  <a:close/>
                </a:path>
                <a:path w="3090545" h="1861820">
                  <a:moveTo>
                    <a:pt x="1852021" y="939800"/>
                  </a:moveTo>
                  <a:lnTo>
                    <a:pt x="1829428" y="939800"/>
                  </a:lnTo>
                  <a:lnTo>
                    <a:pt x="1973753" y="838200"/>
                  </a:lnTo>
                  <a:lnTo>
                    <a:pt x="1935052" y="723900"/>
                  </a:lnTo>
                  <a:lnTo>
                    <a:pt x="1948577" y="723900"/>
                  </a:lnTo>
                  <a:lnTo>
                    <a:pt x="1982979" y="825500"/>
                  </a:lnTo>
                  <a:lnTo>
                    <a:pt x="2005421" y="825500"/>
                  </a:lnTo>
                  <a:lnTo>
                    <a:pt x="1987534" y="838200"/>
                  </a:lnTo>
                  <a:lnTo>
                    <a:pt x="1991736" y="850900"/>
                  </a:lnTo>
                  <a:lnTo>
                    <a:pt x="1978306" y="850900"/>
                  </a:lnTo>
                  <a:lnTo>
                    <a:pt x="1852021" y="939800"/>
                  </a:lnTo>
                  <a:close/>
                </a:path>
                <a:path w="3090545" h="1861820">
                  <a:moveTo>
                    <a:pt x="2260687" y="1016000"/>
                  </a:moveTo>
                  <a:lnTo>
                    <a:pt x="2237755" y="1016000"/>
                  </a:lnTo>
                  <a:lnTo>
                    <a:pt x="2495075" y="838200"/>
                  </a:lnTo>
                  <a:lnTo>
                    <a:pt x="2456373" y="723900"/>
                  </a:lnTo>
                  <a:lnTo>
                    <a:pt x="2469902" y="723900"/>
                  </a:lnTo>
                  <a:lnTo>
                    <a:pt x="2504303" y="825500"/>
                  </a:lnTo>
                  <a:lnTo>
                    <a:pt x="2526897" y="825500"/>
                  </a:lnTo>
                  <a:lnTo>
                    <a:pt x="2508857" y="838200"/>
                  </a:lnTo>
                  <a:lnTo>
                    <a:pt x="2513157" y="850900"/>
                  </a:lnTo>
                  <a:lnTo>
                    <a:pt x="2499628" y="850900"/>
                  </a:lnTo>
                  <a:lnTo>
                    <a:pt x="2260687" y="1016000"/>
                  </a:lnTo>
                  <a:close/>
                </a:path>
                <a:path w="3090545" h="1861820">
                  <a:moveTo>
                    <a:pt x="2064610" y="1003300"/>
                  </a:moveTo>
                  <a:lnTo>
                    <a:pt x="2042170" y="1003300"/>
                  </a:lnTo>
                  <a:lnTo>
                    <a:pt x="2185272" y="901700"/>
                  </a:lnTo>
                  <a:lnTo>
                    <a:pt x="2130636" y="736600"/>
                  </a:lnTo>
                  <a:lnTo>
                    <a:pt x="2139863" y="736600"/>
                  </a:lnTo>
                  <a:lnTo>
                    <a:pt x="2194500" y="889000"/>
                  </a:lnTo>
                  <a:lnTo>
                    <a:pt x="2217433" y="889000"/>
                  </a:lnTo>
                  <a:lnTo>
                    <a:pt x="2199053" y="901700"/>
                  </a:lnTo>
                  <a:lnTo>
                    <a:pt x="2203354" y="914400"/>
                  </a:lnTo>
                  <a:lnTo>
                    <a:pt x="2189825" y="914400"/>
                  </a:lnTo>
                  <a:lnTo>
                    <a:pt x="2064610" y="1003300"/>
                  </a:lnTo>
                  <a:close/>
                </a:path>
                <a:path w="3090545" h="1861820">
                  <a:moveTo>
                    <a:pt x="2570152" y="952500"/>
                  </a:moveTo>
                  <a:lnTo>
                    <a:pt x="2547558" y="952500"/>
                  </a:lnTo>
                  <a:lnTo>
                    <a:pt x="2691882" y="850900"/>
                  </a:lnTo>
                  <a:lnTo>
                    <a:pt x="2653180" y="736600"/>
                  </a:lnTo>
                  <a:lnTo>
                    <a:pt x="2666710" y="736600"/>
                  </a:lnTo>
                  <a:lnTo>
                    <a:pt x="2701111" y="838200"/>
                  </a:lnTo>
                  <a:lnTo>
                    <a:pt x="2723551" y="838200"/>
                  </a:lnTo>
                  <a:lnTo>
                    <a:pt x="2705663" y="850900"/>
                  </a:lnTo>
                  <a:lnTo>
                    <a:pt x="2709833" y="863600"/>
                  </a:lnTo>
                  <a:lnTo>
                    <a:pt x="2696435" y="863600"/>
                  </a:lnTo>
                  <a:lnTo>
                    <a:pt x="2570152" y="952500"/>
                  </a:lnTo>
                  <a:close/>
                </a:path>
                <a:path w="3090545" h="1861820">
                  <a:moveTo>
                    <a:pt x="2786484" y="1028700"/>
                  </a:moveTo>
                  <a:lnTo>
                    <a:pt x="2764043" y="1028700"/>
                  </a:lnTo>
                  <a:lnTo>
                    <a:pt x="2907146" y="914400"/>
                  </a:lnTo>
                  <a:lnTo>
                    <a:pt x="2848765" y="749300"/>
                  </a:lnTo>
                  <a:lnTo>
                    <a:pt x="2857992" y="749300"/>
                  </a:lnTo>
                  <a:lnTo>
                    <a:pt x="2916372" y="914400"/>
                  </a:lnTo>
                  <a:lnTo>
                    <a:pt x="2937309" y="914400"/>
                  </a:lnTo>
                  <a:lnTo>
                    <a:pt x="2920926" y="927100"/>
                  </a:lnTo>
                  <a:lnTo>
                    <a:pt x="2925227" y="939800"/>
                  </a:lnTo>
                  <a:lnTo>
                    <a:pt x="2911699" y="939800"/>
                  </a:lnTo>
                  <a:lnTo>
                    <a:pt x="2786484" y="1028700"/>
                  </a:lnTo>
                  <a:close/>
                </a:path>
                <a:path w="3090545" h="1861820">
                  <a:moveTo>
                    <a:pt x="1345102" y="990600"/>
                  </a:moveTo>
                  <a:lnTo>
                    <a:pt x="1322662" y="990600"/>
                  </a:lnTo>
                  <a:lnTo>
                    <a:pt x="1465765" y="889000"/>
                  </a:lnTo>
                  <a:lnTo>
                    <a:pt x="1448273" y="838200"/>
                  </a:lnTo>
                  <a:lnTo>
                    <a:pt x="1449368" y="838200"/>
                  </a:lnTo>
                  <a:lnTo>
                    <a:pt x="1454464" y="825500"/>
                  </a:lnTo>
                  <a:lnTo>
                    <a:pt x="1457501" y="838200"/>
                  </a:lnTo>
                  <a:lnTo>
                    <a:pt x="1474994" y="889000"/>
                  </a:lnTo>
                  <a:lnTo>
                    <a:pt x="1496793" y="889000"/>
                  </a:lnTo>
                  <a:lnTo>
                    <a:pt x="1479547" y="901700"/>
                  </a:lnTo>
                  <a:lnTo>
                    <a:pt x="1470318" y="901700"/>
                  </a:lnTo>
                  <a:lnTo>
                    <a:pt x="1345102" y="990600"/>
                  </a:lnTo>
                  <a:close/>
                </a:path>
                <a:path w="3090545" h="1861820">
                  <a:moveTo>
                    <a:pt x="1584534" y="1130300"/>
                  </a:moveTo>
                  <a:lnTo>
                    <a:pt x="1561502" y="1130300"/>
                  </a:lnTo>
                  <a:lnTo>
                    <a:pt x="1820199" y="952500"/>
                  </a:lnTo>
                  <a:lnTo>
                    <a:pt x="1781497" y="838200"/>
                  </a:lnTo>
                  <a:lnTo>
                    <a:pt x="1795027" y="838200"/>
                  </a:lnTo>
                  <a:lnTo>
                    <a:pt x="1829428" y="939800"/>
                  </a:lnTo>
                  <a:lnTo>
                    <a:pt x="1852021" y="939800"/>
                  </a:lnTo>
                  <a:lnTo>
                    <a:pt x="1833980" y="952500"/>
                  </a:lnTo>
                  <a:lnTo>
                    <a:pt x="1838183" y="965200"/>
                  </a:lnTo>
                  <a:lnTo>
                    <a:pt x="1824752" y="965200"/>
                  </a:lnTo>
                  <a:lnTo>
                    <a:pt x="1584534" y="1130300"/>
                  </a:lnTo>
                  <a:close/>
                </a:path>
                <a:path w="3090545" h="1861820">
                  <a:moveTo>
                    <a:pt x="1911211" y="1117600"/>
                  </a:moveTo>
                  <a:lnTo>
                    <a:pt x="1888617" y="1117600"/>
                  </a:lnTo>
                  <a:lnTo>
                    <a:pt x="2032943" y="1003300"/>
                  </a:lnTo>
                  <a:lnTo>
                    <a:pt x="1978306" y="850900"/>
                  </a:lnTo>
                  <a:lnTo>
                    <a:pt x="1991736" y="850900"/>
                  </a:lnTo>
                  <a:lnTo>
                    <a:pt x="2042170" y="1003300"/>
                  </a:lnTo>
                  <a:lnTo>
                    <a:pt x="2064610" y="1003300"/>
                  </a:lnTo>
                  <a:lnTo>
                    <a:pt x="2046723" y="1016000"/>
                  </a:lnTo>
                  <a:lnTo>
                    <a:pt x="2051023" y="1028700"/>
                  </a:lnTo>
                  <a:lnTo>
                    <a:pt x="2037497" y="1028700"/>
                  </a:lnTo>
                  <a:lnTo>
                    <a:pt x="1911211" y="1117600"/>
                  </a:lnTo>
                  <a:close/>
                </a:path>
                <a:path w="3090545" h="1861820">
                  <a:moveTo>
                    <a:pt x="2303942" y="1143000"/>
                  </a:moveTo>
                  <a:lnTo>
                    <a:pt x="2281008" y="1143000"/>
                  </a:lnTo>
                  <a:lnTo>
                    <a:pt x="2538329" y="952500"/>
                  </a:lnTo>
                  <a:lnTo>
                    <a:pt x="2499628" y="850900"/>
                  </a:lnTo>
                  <a:lnTo>
                    <a:pt x="2513157" y="850900"/>
                  </a:lnTo>
                  <a:lnTo>
                    <a:pt x="2547558" y="952500"/>
                  </a:lnTo>
                  <a:lnTo>
                    <a:pt x="2570152" y="952500"/>
                  </a:lnTo>
                  <a:lnTo>
                    <a:pt x="2552111" y="965200"/>
                  </a:lnTo>
                  <a:lnTo>
                    <a:pt x="2556602" y="977900"/>
                  </a:lnTo>
                  <a:lnTo>
                    <a:pt x="2542882" y="977900"/>
                  </a:lnTo>
                  <a:lnTo>
                    <a:pt x="2303942" y="1143000"/>
                  </a:lnTo>
                  <a:close/>
                </a:path>
                <a:path w="3090545" h="1861820">
                  <a:moveTo>
                    <a:pt x="2937309" y="914400"/>
                  </a:moveTo>
                  <a:lnTo>
                    <a:pt x="2916372" y="914400"/>
                  </a:lnTo>
                  <a:lnTo>
                    <a:pt x="2998288" y="850900"/>
                  </a:lnTo>
                  <a:lnTo>
                    <a:pt x="3001318" y="850900"/>
                  </a:lnTo>
                  <a:lnTo>
                    <a:pt x="3003835" y="863600"/>
                  </a:lnTo>
                  <a:lnTo>
                    <a:pt x="3002841" y="863600"/>
                  </a:lnTo>
                  <a:lnTo>
                    <a:pt x="2937309" y="914400"/>
                  </a:lnTo>
                  <a:close/>
                </a:path>
                <a:path w="3090545" h="1861820">
                  <a:moveTo>
                    <a:pt x="2633085" y="1130300"/>
                  </a:moveTo>
                  <a:lnTo>
                    <a:pt x="2610492" y="1130300"/>
                  </a:lnTo>
                  <a:lnTo>
                    <a:pt x="2754815" y="1028700"/>
                  </a:lnTo>
                  <a:lnTo>
                    <a:pt x="2696435" y="863600"/>
                  </a:lnTo>
                  <a:lnTo>
                    <a:pt x="2709833" y="863600"/>
                  </a:lnTo>
                  <a:lnTo>
                    <a:pt x="2764043" y="1028700"/>
                  </a:lnTo>
                  <a:lnTo>
                    <a:pt x="2786484" y="1028700"/>
                  </a:lnTo>
                  <a:lnTo>
                    <a:pt x="2768596" y="1041400"/>
                  </a:lnTo>
                  <a:lnTo>
                    <a:pt x="2759368" y="1041400"/>
                  </a:lnTo>
                  <a:lnTo>
                    <a:pt x="2633085" y="1130300"/>
                  </a:lnTo>
                  <a:close/>
                </a:path>
                <a:path w="3090545" h="1861820">
                  <a:moveTo>
                    <a:pt x="1388355" y="1117600"/>
                  </a:moveTo>
                  <a:lnTo>
                    <a:pt x="1365915" y="1117600"/>
                  </a:lnTo>
                  <a:lnTo>
                    <a:pt x="1509019" y="1016000"/>
                  </a:lnTo>
                  <a:lnTo>
                    <a:pt x="1470318" y="901700"/>
                  </a:lnTo>
                  <a:lnTo>
                    <a:pt x="1479547" y="901700"/>
                  </a:lnTo>
                  <a:lnTo>
                    <a:pt x="1518248" y="1003300"/>
                  </a:lnTo>
                  <a:lnTo>
                    <a:pt x="1557294" y="1003300"/>
                  </a:lnTo>
                  <a:lnTo>
                    <a:pt x="1522801" y="1028700"/>
                  </a:lnTo>
                  <a:lnTo>
                    <a:pt x="1513572" y="1028700"/>
                  </a:lnTo>
                  <a:lnTo>
                    <a:pt x="1388355" y="1117600"/>
                  </a:lnTo>
                  <a:close/>
                </a:path>
                <a:path w="3090545" h="1861820">
                  <a:moveTo>
                    <a:pt x="2107865" y="1130300"/>
                  </a:moveTo>
                  <a:lnTo>
                    <a:pt x="2085424" y="1130300"/>
                  </a:lnTo>
                  <a:lnTo>
                    <a:pt x="2228526" y="1028700"/>
                  </a:lnTo>
                  <a:lnTo>
                    <a:pt x="2189825" y="914400"/>
                  </a:lnTo>
                  <a:lnTo>
                    <a:pt x="2203354" y="914400"/>
                  </a:lnTo>
                  <a:lnTo>
                    <a:pt x="2237755" y="1016000"/>
                  </a:lnTo>
                  <a:lnTo>
                    <a:pt x="2260687" y="1016000"/>
                  </a:lnTo>
                  <a:lnTo>
                    <a:pt x="2242307" y="1028700"/>
                  </a:lnTo>
                  <a:lnTo>
                    <a:pt x="2246607" y="1041400"/>
                  </a:lnTo>
                  <a:lnTo>
                    <a:pt x="2233079" y="1041400"/>
                  </a:lnTo>
                  <a:lnTo>
                    <a:pt x="2107865" y="1130300"/>
                  </a:lnTo>
                  <a:close/>
                </a:path>
                <a:path w="3090545" h="1861820">
                  <a:moveTo>
                    <a:pt x="1191700" y="1104900"/>
                  </a:moveTo>
                  <a:lnTo>
                    <a:pt x="1169107" y="1104900"/>
                  </a:lnTo>
                  <a:lnTo>
                    <a:pt x="1313433" y="1003300"/>
                  </a:lnTo>
                  <a:lnTo>
                    <a:pt x="1295940" y="952500"/>
                  </a:lnTo>
                  <a:lnTo>
                    <a:pt x="1297035" y="939800"/>
                  </a:lnTo>
                  <a:lnTo>
                    <a:pt x="1305168" y="939800"/>
                  </a:lnTo>
                  <a:lnTo>
                    <a:pt x="1322662" y="990600"/>
                  </a:lnTo>
                  <a:lnTo>
                    <a:pt x="1345102" y="990600"/>
                  </a:lnTo>
                  <a:lnTo>
                    <a:pt x="1327214" y="1003300"/>
                  </a:lnTo>
                  <a:lnTo>
                    <a:pt x="1331514" y="1016000"/>
                  </a:lnTo>
                  <a:lnTo>
                    <a:pt x="1317985" y="1016000"/>
                  </a:lnTo>
                  <a:lnTo>
                    <a:pt x="1191700" y="1104900"/>
                  </a:lnTo>
                  <a:close/>
                </a:path>
                <a:path w="3090545" h="1861820">
                  <a:moveTo>
                    <a:pt x="2827751" y="1155700"/>
                  </a:moveTo>
                  <a:lnTo>
                    <a:pt x="2807298" y="1155700"/>
                  </a:lnTo>
                  <a:lnTo>
                    <a:pt x="2950401" y="1041400"/>
                  </a:lnTo>
                  <a:lnTo>
                    <a:pt x="2911699" y="939800"/>
                  </a:lnTo>
                  <a:lnTo>
                    <a:pt x="2925227" y="939800"/>
                  </a:lnTo>
                  <a:lnTo>
                    <a:pt x="2959628" y="1041400"/>
                  </a:lnTo>
                  <a:lnTo>
                    <a:pt x="2980564" y="1041400"/>
                  </a:lnTo>
                  <a:lnTo>
                    <a:pt x="2964181" y="1054100"/>
                  </a:lnTo>
                  <a:lnTo>
                    <a:pt x="2954954" y="1054100"/>
                  </a:lnTo>
                  <a:lnTo>
                    <a:pt x="2827751" y="1155700"/>
                  </a:lnTo>
                  <a:close/>
                </a:path>
                <a:path w="3090545" h="1861820">
                  <a:moveTo>
                    <a:pt x="1642491" y="1308100"/>
                  </a:moveTo>
                  <a:lnTo>
                    <a:pt x="1620693" y="1308100"/>
                  </a:lnTo>
                  <a:lnTo>
                    <a:pt x="1879389" y="1117600"/>
                  </a:lnTo>
                  <a:lnTo>
                    <a:pt x="1824752" y="965200"/>
                  </a:lnTo>
                  <a:lnTo>
                    <a:pt x="1838183" y="965200"/>
                  </a:lnTo>
                  <a:lnTo>
                    <a:pt x="1888617" y="1117600"/>
                  </a:lnTo>
                  <a:lnTo>
                    <a:pt x="1911211" y="1117600"/>
                  </a:lnTo>
                  <a:lnTo>
                    <a:pt x="1893170" y="1130300"/>
                  </a:lnTo>
                  <a:lnTo>
                    <a:pt x="1883941" y="1130300"/>
                  </a:lnTo>
                  <a:lnTo>
                    <a:pt x="1642491" y="1308100"/>
                  </a:lnTo>
                  <a:close/>
                </a:path>
                <a:path w="3090545" h="1861820">
                  <a:moveTo>
                    <a:pt x="2365651" y="1333500"/>
                  </a:moveTo>
                  <a:lnTo>
                    <a:pt x="2343943" y="1333500"/>
                  </a:lnTo>
                  <a:lnTo>
                    <a:pt x="2601263" y="1143000"/>
                  </a:lnTo>
                  <a:lnTo>
                    <a:pt x="2542882" y="977900"/>
                  </a:lnTo>
                  <a:lnTo>
                    <a:pt x="2556602" y="977900"/>
                  </a:lnTo>
                  <a:lnTo>
                    <a:pt x="2610492" y="1130300"/>
                  </a:lnTo>
                  <a:lnTo>
                    <a:pt x="2633085" y="1130300"/>
                  </a:lnTo>
                  <a:lnTo>
                    <a:pt x="2615045" y="1143000"/>
                  </a:lnTo>
                  <a:lnTo>
                    <a:pt x="2619345" y="1155700"/>
                  </a:lnTo>
                  <a:lnTo>
                    <a:pt x="2605816" y="1155700"/>
                  </a:lnTo>
                  <a:lnTo>
                    <a:pt x="2365651" y="1333500"/>
                  </a:lnTo>
                  <a:close/>
                </a:path>
                <a:path w="3090545" h="1861820">
                  <a:moveTo>
                    <a:pt x="2980564" y="1041400"/>
                  </a:moveTo>
                  <a:lnTo>
                    <a:pt x="2959628" y="1041400"/>
                  </a:lnTo>
                  <a:lnTo>
                    <a:pt x="3041543" y="977900"/>
                  </a:lnTo>
                  <a:lnTo>
                    <a:pt x="3044573" y="977900"/>
                  </a:lnTo>
                  <a:lnTo>
                    <a:pt x="3047090" y="990600"/>
                  </a:lnTo>
                  <a:lnTo>
                    <a:pt x="3046097" y="990600"/>
                  </a:lnTo>
                  <a:lnTo>
                    <a:pt x="2980564" y="1041400"/>
                  </a:lnTo>
                  <a:close/>
                </a:path>
                <a:path w="3090545" h="1861820">
                  <a:moveTo>
                    <a:pt x="1234954" y="1231900"/>
                  </a:moveTo>
                  <a:lnTo>
                    <a:pt x="1212361" y="1231900"/>
                  </a:lnTo>
                  <a:lnTo>
                    <a:pt x="1356686" y="1130300"/>
                  </a:lnTo>
                  <a:lnTo>
                    <a:pt x="1317985" y="1016000"/>
                  </a:lnTo>
                  <a:lnTo>
                    <a:pt x="1331514" y="1016000"/>
                  </a:lnTo>
                  <a:lnTo>
                    <a:pt x="1365915" y="1117600"/>
                  </a:lnTo>
                  <a:lnTo>
                    <a:pt x="1388355" y="1117600"/>
                  </a:lnTo>
                  <a:lnTo>
                    <a:pt x="1370467" y="1130300"/>
                  </a:lnTo>
                  <a:lnTo>
                    <a:pt x="1374767" y="1143000"/>
                  </a:lnTo>
                  <a:lnTo>
                    <a:pt x="1361239" y="1143000"/>
                  </a:lnTo>
                  <a:lnTo>
                    <a:pt x="1234954" y="1231900"/>
                  </a:lnTo>
                  <a:close/>
                </a:path>
                <a:path w="3090545" h="1861820">
                  <a:moveTo>
                    <a:pt x="1431610" y="1244600"/>
                  </a:moveTo>
                  <a:lnTo>
                    <a:pt x="1409169" y="1244600"/>
                  </a:lnTo>
                  <a:lnTo>
                    <a:pt x="1552273" y="1143000"/>
                  </a:lnTo>
                  <a:lnTo>
                    <a:pt x="1513572" y="1028700"/>
                  </a:lnTo>
                  <a:lnTo>
                    <a:pt x="1522801" y="1028700"/>
                  </a:lnTo>
                  <a:lnTo>
                    <a:pt x="1561502" y="1130300"/>
                  </a:lnTo>
                  <a:lnTo>
                    <a:pt x="1584534" y="1130300"/>
                  </a:lnTo>
                  <a:lnTo>
                    <a:pt x="1566056" y="1143000"/>
                  </a:lnTo>
                  <a:lnTo>
                    <a:pt x="1570259" y="1155700"/>
                  </a:lnTo>
                  <a:lnTo>
                    <a:pt x="1556826" y="1155700"/>
                  </a:lnTo>
                  <a:lnTo>
                    <a:pt x="1431610" y="1244600"/>
                  </a:lnTo>
                  <a:close/>
                </a:path>
                <a:path w="3090545" h="1861820">
                  <a:moveTo>
                    <a:pt x="1952461" y="1244600"/>
                  </a:moveTo>
                  <a:lnTo>
                    <a:pt x="1931871" y="1244600"/>
                  </a:lnTo>
                  <a:lnTo>
                    <a:pt x="2076198" y="1130300"/>
                  </a:lnTo>
                  <a:lnTo>
                    <a:pt x="2037497" y="1028700"/>
                  </a:lnTo>
                  <a:lnTo>
                    <a:pt x="2051023" y="1028700"/>
                  </a:lnTo>
                  <a:lnTo>
                    <a:pt x="2085424" y="1130300"/>
                  </a:lnTo>
                  <a:lnTo>
                    <a:pt x="2107865" y="1130300"/>
                  </a:lnTo>
                  <a:lnTo>
                    <a:pt x="2089977" y="1143000"/>
                  </a:lnTo>
                  <a:lnTo>
                    <a:pt x="2080751" y="1143000"/>
                  </a:lnTo>
                  <a:lnTo>
                    <a:pt x="1952461" y="1244600"/>
                  </a:lnTo>
                  <a:close/>
                </a:path>
                <a:path w="3090545" h="1861820">
                  <a:moveTo>
                    <a:pt x="2151119" y="1257300"/>
                  </a:moveTo>
                  <a:lnTo>
                    <a:pt x="2128679" y="1257300"/>
                  </a:lnTo>
                  <a:lnTo>
                    <a:pt x="2271780" y="1155700"/>
                  </a:lnTo>
                  <a:lnTo>
                    <a:pt x="2233079" y="1041400"/>
                  </a:lnTo>
                  <a:lnTo>
                    <a:pt x="2246607" y="1041400"/>
                  </a:lnTo>
                  <a:lnTo>
                    <a:pt x="2281008" y="1143000"/>
                  </a:lnTo>
                  <a:lnTo>
                    <a:pt x="2303942" y="1143000"/>
                  </a:lnTo>
                  <a:lnTo>
                    <a:pt x="2285562" y="1155700"/>
                  </a:lnTo>
                  <a:lnTo>
                    <a:pt x="2289732" y="1168400"/>
                  </a:lnTo>
                  <a:lnTo>
                    <a:pt x="2276333" y="1168400"/>
                  </a:lnTo>
                  <a:lnTo>
                    <a:pt x="2151119" y="1257300"/>
                  </a:lnTo>
                  <a:close/>
                </a:path>
                <a:path w="3090545" h="1861820">
                  <a:moveTo>
                    <a:pt x="2676339" y="1257300"/>
                  </a:moveTo>
                  <a:lnTo>
                    <a:pt x="2653746" y="1257300"/>
                  </a:lnTo>
                  <a:lnTo>
                    <a:pt x="2798070" y="1155700"/>
                  </a:lnTo>
                  <a:lnTo>
                    <a:pt x="2759368" y="1041400"/>
                  </a:lnTo>
                  <a:lnTo>
                    <a:pt x="2768596" y="1041400"/>
                  </a:lnTo>
                  <a:lnTo>
                    <a:pt x="2807298" y="1155700"/>
                  </a:lnTo>
                  <a:lnTo>
                    <a:pt x="2827751" y="1155700"/>
                  </a:lnTo>
                  <a:lnTo>
                    <a:pt x="2811851" y="1168400"/>
                  </a:lnTo>
                  <a:lnTo>
                    <a:pt x="2802622" y="1168400"/>
                  </a:lnTo>
                  <a:lnTo>
                    <a:pt x="2676339" y="1257300"/>
                  </a:lnTo>
                  <a:close/>
                </a:path>
                <a:path w="3090545" h="1861820">
                  <a:moveTo>
                    <a:pt x="1082365" y="1181100"/>
                  </a:moveTo>
                  <a:lnTo>
                    <a:pt x="1076817" y="1181100"/>
                  </a:lnTo>
                  <a:lnTo>
                    <a:pt x="1077812" y="1168400"/>
                  </a:lnTo>
                  <a:lnTo>
                    <a:pt x="1159880" y="1117600"/>
                  </a:lnTo>
                  <a:lnTo>
                    <a:pt x="1142387" y="1066800"/>
                  </a:lnTo>
                  <a:lnTo>
                    <a:pt x="1143482" y="1054100"/>
                  </a:lnTo>
                  <a:lnTo>
                    <a:pt x="1151615" y="1054100"/>
                  </a:lnTo>
                  <a:lnTo>
                    <a:pt x="1169107" y="1104900"/>
                  </a:lnTo>
                  <a:lnTo>
                    <a:pt x="1191700" y="1104900"/>
                  </a:lnTo>
                  <a:lnTo>
                    <a:pt x="1173659" y="1117600"/>
                  </a:lnTo>
                  <a:lnTo>
                    <a:pt x="1177959" y="1130300"/>
                  </a:lnTo>
                  <a:lnTo>
                    <a:pt x="1164433" y="1130300"/>
                  </a:lnTo>
                  <a:lnTo>
                    <a:pt x="1082365" y="1181100"/>
                  </a:lnTo>
                  <a:close/>
                </a:path>
                <a:path w="3090545" h="1861820">
                  <a:moveTo>
                    <a:pt x="2886910" y="1270000"/>
                  </a:moveTo>
                  <a:lnTo>
                    <a:pt x="2850553" y="1270000"/>
                  </a:lnTo>
                  <a:lnTo>
                    <a:pt x="2993655" y="1168400"/>
                  </a:lnTo>
                  <a:lnTo>
                    <a:pt x="2954954" y="1054100"/>
                  </a:lnTo>
                  <a:lnTo>
                    <a:pt x="2964181" y="1054100"/>
                  </a:lnTo>
                  <a:lnTo>
                    <a:pt x="3002883" y="1168400"/>
                  </a:lnTo>
                  <a:lnTo>
                    <a:pt x="3023822" y="1168400"/>
                  </a:lnTo>
                  <a:lnTo>
                    <a:pt x="3007439" y="1181100"/>
                  </a:lnTo>
                  <a:lnTo>
                    <a:pt x="2998212" y="1181100"/>
                  </a:lnTo>
                  <a:lnTo>
                    <a:pt x="2886910" y="1270000"/>
                  </a:lnTo>
                  <a:close/>
                </a:path>
                <a:path w="3090545" h="1861820">
                  <a:moveTo>
                    <a:pt x="3023822" y="1168400"/>
                  </a:moveTo>
                  <a:lnTo>
                    <a:pt x="3002883" y="1168400"/>
                  </a:lnTo>
                  <a:lnTo>
                    <a:pt x="3084798" y="1104900"/>
                  </a:lnTo>
                  <a:lnTo>
                    <a:pt x="3087829" y="1104900"/>
                  </a:lnTo>
                  <a:lnTo>
                    <a:pt x="3090345" y="1117600"/>
                  </a:lnTo>
                  <a:lnTo>
                    <a:pt x="3089351" y="1117600"/>
                  </a:lnTo>
                  <a:lnTo>
                    <a:pt x="3023822" y="1168400"/>
                  </a:lnTo>
                  <a:close/>
                </a:path>
                <a:path w="3090545" h="1861820">
                  <a:moveTo>
                    <a:pt x="1125620" y="1308100"/>
                  </a:moveTo>
                  <a:lnTo>
                    <a:pt x="1120072" y="1308100"/>
                  </a:lnTo>
                  <a:lnTo>
                    <a:pt x="1121067" y="1295400"/>
                  </a:lnTo>
                  <a:lnTo>
                    <a:pt x="1203134" y="1231900"/>
                  </a:lnTo>
                  <a:lnTo>
                    <a:pt x="1164433" y="1130300"/>
                  </a:lnTo>
                  <a:lnTo>
                    <a:pt x="1177959" y="1130300"/>
                  </a:lnTo>
                  <a:lnTo>
                    <a:pt x="1212361" y="1231900"/>
                  </a:lnTo>
                  <a:lnTo>
                    <a:pt x="1234954" y="1231900"/>
                  </a:lnTo>
                  <a:lnTo>
                    <a:pt x="1216914" y="1244600"/>
                  </a:lnTo>
                  <a:lnTo>
                    <a:pt x="1221214" y="1257300"/>
                  </a:lnTo>
                  <a:lnTo>
                    <a:pt x="1207689" y="1257300"/>
                  </a:lnTo>
                  <a:lnTo>
                    <a:pt x="1125620" y="1308100"/>
                  </a:lnTo>
                  <a:close/>
                </a:path>
                <a:path w="3090545" h="1861820">
                  <a:moveTo>
                    <a:pt x="1685746" y="1435100"/>
                  </a:moveTo>
                  <a:lnTo>
                    <a:pt x="1663946" y="1435100"/>
                  </a:lnTo>
                  <a:lnTo>
                    <a:pt x="1922642" y="1244600"/>
                  </a:lnTo>
                  <a:lnTo>
                    <a:pt x="1883941" y="1130300"/>
                  </a:lnTo>
                  <a:lnTo>
                    <a:pt x="1893170" y="1130300"/>
                  </a:lnTo>
                  <a:lnTo>
                    <a:pt x="1931871" y="1244600"/>
                  </a:lnTo>
                  <a:lnTo>
                    <a:pt x="1952461" y="1244600"/>
                  </a:lnTo>
                  <a:lnTo>
                    <a:pt x="1936424" y="1257300"/>
                  </a:lnTo>
                  <a:lnTo>
                    <a:pt x="1927196" y="1257300"/>
                  </a:lnTo>
                  <a:lnTo>
                    <a:pt x="1685746" y="1435100"/>
                  </a:lnTo>
                  <a:close/>
                </a:path>
                <a:path w="3090545" h="1861820">
                  <a:moveTo>
                    <a:pt x="1278208" y="1358900"/>
                  </a:moveTo>
                  <a:lnTo>
                    <a:pt x="1255615" y="1358900"/>
                  </a:lnTo>
                  <a:lnTo>
                    <a:pt x="1399941" y="1257300"/>
                  </a:lnTo>
                  <a:lnTo>
                    <a:pt x="1361239" y="1143000"/>
                  </a:lnTo>
                  <a:lnTo>
                    <a:pt x="1374767" y="1143000"/>
                  </a:lnTo>
                  <a:lnTo>
                    <a:pt x="1409169" y="1244600"/>
                  </a:lnTo>
                  <a:lnTo>
                    <a:pt x="1431610" y="1244600"/>
                  </a:lnTo>
                  <a:lnTo>
                    <a:pt x="1413722" y="1257300"/>
                  </a:lnTo>
                  <a:lnTo>
                    <a:pt x="1417925" y="1270000"/>
                  </a:lnTo>
                  <a:lnTo>
                    <a:pt x="1404493" y="1270000"/>
                  </a:lnTo>
                  <a:lnTo>
                    <a:pt x="1278208" y="1358900"/>
                  </a:lnTo>
                  <a:close/>
                </a:path>
                <a:path w="3090545" h="1861820">
                  <a:moveTo>
                    <a:pt x="1995716" y="1371600"/>
                  </a:moveTo>
                  <a:lnTo>
                    <a:pt x="1975126" y="1371600"/>
                  </a:lnTo>
                  <a:lnTo>
                    <a:pt x="2119452" y="1257300"/>
                  </a:lnTo>
                  <a:lnTo>
                    <a:pt x="2080751" y="1143000"/>
                  </a:lnTo>
                  <a:lnTo>
                    <a:pt x="2089977" y="1143000"/>
                  </a:lnTo>
                  <a:lnTo>
                    <a:pt x="2128679" y="1257300"/>
                  </a:lnTo>
                  <a:lnTo>
                    <a:pt x="2151119" y="1257300"/>
                  </a:lnTo>
                  <a:lnTo>
                    <a:pt x="2133231" y="1270000"/>
                  </a:lnTo>
                  <a:lnTo>
                    <a:pt x="2124005" y="1270000"/>
                  </a:lnTo>
                  <a:lnTo>
                    <a:pt x="1995716" y="1371600"/>
                  </a:lnTo>
                  <a:close/>
                </a:path>
                <a:path w="3090545" h="1861820">
                  <a:moveTo>
                    <a:pt x="1490801" y="1422400"/>
                  </a:moveTo>
                  <a:lnTo>
                    <a:pt x="1468359" y="1422400"/>
                  </a:lnTo>
                  <a:lnTo>
                    <a:pt x="1611463" y="1320800"/>
                  </a:lnTo>
                  <a:lnTo>
                    <a:pt x="1556826" y="1155700"/>
                  </a:lnTo>
                  <a:lnTo>
                    <a:pt x="1570259" y="1155700"/>
                  </a:lnTo>
                  <a:lnTo>
                    <a:pt x="1620693" y="1308100"/>
                  </a:lnTo>
                  <a:lnTo>
                    <a:pt x="1642491" y="1308100"/>
                  </a:lnTo>
                  <a:lnTo>
                    <a:pt x="1625245" y="1320800"/>
                  </a:lnTo>
                  <a:lnTo>
                    <a:pt x="1629545" y="1333500"/>
                  </a:lnTo>
                  <a:lnTo>
                    <a:pt x="1616017" y="1333500"/>
                  </a:lnTo>
                  <a:lnTo>
                    <a:pt x="1490801" y="1422400"/>
                  </a:lnTo>
                  <a:close/>
                </a:path>
                <a:path w="3090545" h="1861820">
                  <a:moveTo>
                    <a:pt x="2408906" y="1460500"/>
                  </a:moveTo>
                  <a:lnTo>
                    <a:pt x="2387198" y="1460500"/>
                  </a:lnTo>
                  <a:lnTo>
                    <a:pt x="2644518" y="1270000"/>
                  </a:lnTo>
                  <a:lnTo>
                    <a:pt x="2605816" y="1155700"/>
                  </a:lnTo>
                  <a:lnTo>
                    <a:pt x="2619345" y="1155700"/>
                  </a:lnTo>
                  <a:lnTo>
                    <a:pt x="2653746" y="1257300"/>
                  </a:lnTo>
                  <a:lnTo>
                    <a:pt x="2676339" y="1257300"/>
                  </a:lnTo>
                  <a:lnTo>
                    <a:pt x="2658299" y="1270000"/>
                  </a:lnTo>
                  <a:lnTo>
                    <a:pt x="2662599" y="1282700"/>
                  </a:lnTo>
                  <a:lnTo>
                    <a:pt x="2649071" y="1282700"/>
                  </a:lnTo>
                  <a:lnTo>
                    <a:pt x="2408906" y="1460500"/>
                  </a:lnTo>
                  <a:close/>
                </a:path>
                <a:path w="3090545" h="1861820">
                  <a:moveTo>
                    <a:pt x="2214053" y="1435100"/>
                  </a:moveTo>
                  <a:lnTo>
                    <a:pt x="2191611" y="1435100"/>
                  </a:lnTo>
                  <a:lnTo>
                    <a:pt x="2334714" y="1333500"/>
                  </a:lnTo>
                  <a:lnTo>
                    <a:pt x="2276333" y="1168400"/>
                  </a:lnTo>
                  <a:lnTo>
                    <a:pt x="2289732" y="1168400"/>
                  </a:lnTo>
                  <a:lnTo>
                    <a:pt x="2343943" y="1333500"/>
                  </a:lnTo>
                  <a:lnTo>
                    <a:pt x="2365651" y="1333500"/>
                  </a:lnTo>
                  <a:lnTo>
                    <a:pt x="2348496" y="1346200"/>
                  </a:lnTo>
                  <a:lnTo>
                    <a:pt x="2339267" y="1346200"/>
                  </a:lnTo>
                  <a:lnTo>
                    <a:pt x="2214053" y="1435100"/>
                  </a:lnTo>
                  <a:close/>
                </a:path>
                <a:path w="3090545" h="1861820">
                  <a:moveTo>
                    <a:pt x="2719598" y="1384300"/>
                  </a:moveTo>
                  <a:lnTo>
                    <a:pt x="2697000" y="1384300"/>
                  </a:lnTo>
                  <a:lnTo>
                    <a:pt x="2841324" y="1282700"/>
                  </a:lnTo>
                  <a:lnTo>
                    <a:pt x="2802622" y="1168400"/>
                  </a:lnTo>
                  <a:lnTo>
                    <a:pt x="2811851" y="1168400"/>
                  </a:lnTo>
                  <a:lnTo>
                    <a:pt x="2850553" y="1270000"/>
                  </a:lnTo>
                  <a:lnTo>
                    <a:pt x="2886910" y="1270000"/>
                  </a:lnTo>
                  <a:lnTo>
                    <a:pt x="2855109" y="1295400"/>
                  </a:lnTo>
                  <a:lnTo>
                    <a:pt x="2845881" y="1295400"/>
                  </a:lnTo>
                  <a:lnTo>
                    <a:pt x="2719598" y="1384300"/>
                  </a:lnTo>
                  <a:close/>
                </a:path>
                <a:path w="3090545" h="1861820">
                  <a:moveTo>
                    <a:pt x="3014997" y="1231900"/>
                  </a:moveTo>
                  <a:lnTo>
                    <a:pt x="3011964" y="1231900"/>
                  </a:lnTo>
                  <a:lnTo>
                    <a:pt x="2998212" y="1181100"/>
                  </a:lnTo>
                  <a:lnTo>
                    <a:pt x="3007439" y="1181100"/>
                  </a:lnTo>
                  <a:lnTo>
                    <a:pt x="3021191" y="1219200"/>
                  </a:lnTo>
                  <a:lnTo>
                    <a:pt x="3020098" y="1219200"/>
                  </a:lnTo>
                  <a:lnTo>
                    <a:pt x="3014997" y="1231900"/>
                  </a:lnTo>
                  <a:close/>
                </a:path>
                <a:path w="3090545" h="1861820">
                  <a:moveTo>
                    <a:pt x="1168875" y="1435100"/>
                  </a:moveTo>
                  <a:lnTo>
                    <a:pt x="1165841" y="1435100"/>
                  </a:lnTo>
                  <a:lnTo>
                    <a:pt x="1163327" y="1422400"/>
                  </a:lnTo>
                  <a:lnTo>
                    <a:pt x="1164321" y="1422400"/>
                  </a:lnTo>
                  <a:lnTo>
                    <a:pt x="1246390" y="1358900"/>
                  </a:lnTo>
                  <a:lnTo>
                    <a:pt x="1207689" y="1257300"/>
                  </a:lnTo>
                  <a:lnTo>
                    <a:pt x="1221214" y="1257300"/>
                  </a:lnTo>
                  <a:lnTo>
                    <a:pt x="1255615" y="1358900"/>
                  </a:lnTo>
                  <a:lnTo>
                    <a:pt x="1278208" y="1358900"/>
                  </a:lnTo>
                  <a:lnTo>
                    <a:pt x="1260168" y="1371600"/>
                  </a:lnTo>
                  <a:lnTo>
                    <a:pt x="1250943" y="1371600"/>
                  </a:lnTo>
                  <a:lnTo>
                    <a:pt x="1168875" y="1435100"/>
                  </a:lnTo>
                  <a:close/>
                </a:path>
                <a:path w="3090545" h="1861820">
                  <a:moveTo>
                    <a:pt x="1729001" y="1562100"/>
                  </a:moveTo>
                  <a:lnTo>
                    <a:pt x="1707201" y="1562100"/>
                  </a:lnTo>
                  <a:lnTo>
                    <a:pt x="1965898" y="1371600"/>
                  </a:lnTo>
                  <a:lnTo>
                    <a:pt x="1927196" y="1257300"/>
                  </a:lnTo>
                  <a:lnTo>
                    <a:pt x="1936424" y="1257300"/>
                  </a:lnTo>
                  <a:lnTo>
                    <a:pt x="1975126" y="1371600"/>
                  </a:lnTo>
                  <a:lnTo>
                    <a:pt x="1995716" y="1371600"/>
                  </a:lnTo>
                  <a:lnTo>
                    <a:pt x="1979680" y="1384300"/>
                  </a:lnTo>
                  <a:lnTo>
                    <a:pt x="1970451" y="1384300"/>
                  </a:lnTo>
                  <a:lnTo>
                    <a:pt x="1729001" y="1562100"/>
                  </a:lnTo>
                  <a:close/>
                </a:path>
                <a:path w="3090545" h="1861820">
                  <a:moveTo>
                    <a:pt x="1351430" y="1524000"/>
                  </a:moveTo>
                  <a:lnTo>
                    <a:pt x="1314804" y="1524000"/>
                  </a:lnTo>
                  <a:lnTo>
                    <a:pt x="1459130" y="1422400"/>
                  </a:lnTo>
                  <a:lnTo>
                    <a:pt x="1404493" y="1270000"/>
                  </a:lnTo>
                  <a:lnTo>
                    <a:pt x="1417925" y="1270000"/>
                  </a:lnTo>
                  <a:lnTo>
                    <a:pt x="1468359" y="1422400"/>
                  </a:lnTo>
                  <a:lnTo>
                    <a:pt x="1490801" y="1422400"/>
                  </a:lnTo>
                  <a:lnTo>
                    <a:pt x="1472913" y="1435100"/>
                  </a:lnTo>
                  <a:lnTo>
                    <a:pt x="1463684" y="1435100"/>
                  </a:lnTo>
                  <a:lnTo>
                    <a:pt x="1351430" y="1524000"/>
                  </a:lnTo>
                  <a:close/>
                </a:path>
                <a:path w="3090545" h="1861820">
                  <a:moveTo>
                    <a:pt x="2060654" y="1549400"/>
                  </a:moveTo>
                  <a:lnTo>
                    <a:pt x="2038060" y="1549400"/>
                  </a:lnTo>
                  <a:lnTo>
                    <a:pt x="2182386" y="1447800"/>
                  </a:lnTo>
                  <a:lnTo>
                    <a:pt x="2124005" y="1270000"/>
                  </a:lnTo>
                  <a:lnTo>
                    <a:pt x="2133231" y="1270000"/>
                  </a:lnTo>
                  <a:lnTo>
                    <a:pt x="2191611" y="1435100"/>
                  </a:lnTo>
                  <a:lnTo>
                    <a:pt x="2214053" y="1435100"/>
                  </a:lnTo>
                  <a:lnTo>
                    <a:pt x="2196166" y="1447800"/>
                  </a:lnTo>
                  <a:lnTo>
                    <a:pt x="2200466" y="1460500"/>
                  </a:lnTo>
                  <a:lnTo>
                    <a:pt x="2186939" y="1460500"/>
                  </a:lnTo>
                  <a:lnTo>
                    <a:pt x="2060654" y="1549400"/>
                  </a:lnTo>
                  <a:close/>
                </a:path>
                <a:path w="3090545" h="1861820">
                  <a:moveTo>
                    <a:pt x="2453389" y="1574800"/>
                  </a:moveTo>
                  <a:lnTo>
                    <a:pt x="2430453" y="1574800"/>
                  </a:lnTo>
                  <a:lnTo>
                    <a:pt x="2687773" y="1397000"/>
                  </a:lnTo>
                  <a:lnTo>
                    <a:pt x="2649071" y="1282700"/>
                  </a:lnTo>
                  <a:lnTo>
                    <a:pt x="2662599" y="1282700"/>
                  </a:lnTo>
                  <a:lnTo>
                    <a:pt x="2697000" y="1384300"/>
                  </a:lnTo>
                  <a:lnTo>
                    <a:pt x="2719598" y="1384300"/>
                  </a:lnTo>
                  <a:lnTo>
                    <a:pt x="2701557" y="1397000"/>
                  </a:lnTo>
                  <a:lnTo>
                    <a:pt x="2706141" y="1409700"/>
                  </a:lnTo>
                  <a:lnTo>
                    <a:pt x="2692329" y="1409700"/>
                  </a:lnTo>
                  <a:lnTo>
                    <a:pt x="2453389" y="1574800"/>
                  </a:lnTo>
                  <a:close/>
                </a:path>
                <a:path w="3090545" h="1861820">
                  <a:moveTo>
                    <a:pt x="2868860" y="1333500"/>
                  </a:moveTo>
                  <a:lnTo>
                    <a:pt x="2859632" y="1333500"/>
                  </a:lnTo>
                  <a:lnTo>
                    <a:pt x="2845881" y="1295400"/>
                  </a:lnTo>
                  <a:lnTo>
                    <a:pt x="2855109" y="1295400"/>
                  </a:lnTo>
                  <a:lnTo>
                    <a:pt x="2868860" y="1333500"/>
                  </a:lnTo>
                  <a:close/>
                </a:path>
                <a:path w="3090545" h="1861820">
                  <a:moveTo>
                    <a:pt x="1534055" y="1549400"/>
                  </a:moveTo>
                  <a:lnTo>
                    <a:pt x="1511615" y="1549400"/>
                  </a:lnTo>
                  <a:lnTo>
                    <a:pt x="1654718" y="1435100"/>
                  </a:lnTo>
                  <a:lnTo>
                    <a:pt x="1616017" y="1333500"/>
                  </a:lnTo>
                  <a:lnTo>
                    <a:pt x="1629545" y="1333500"/>
                  </a:lnTo>
                  <a:lnTo>
                    <a:pt x="1663946" y="1435100"/>
                  </a:lnTo>
                  <a:lnTo>
                    <a:pt x="1685746" y="1435100"/>
                  </a:lnTo>
                  <a:lnTo>
                    <a:pt x="1668500" y="1447800"/>
                  </a:lnTo>
                  <a:lnTo>
                    <a:pt x="1672800" y="1460500"/>
                  </a:lnTo>
                  <a:lnTo>
                    <a:pt x="1659271" y="1460500"/>
                  </a:lnTo>
                  <a:lnTo>
                    <a:pt x="1534055" y="1549400"/>
                  </a:lnTo>
                  <a:close/>
                </a:path>
                <a:path w="3090545" h="1861820">
                  <a:moveTo>
                    <a:pt x="2257307" y="1562100"/>
                  </a:moveTo>
                  <a:lnTo>
                    <a:pt x="2234867" y="1562100"/>
                  </a:lnTo>
                  <a:lnTo>
                    <a:pt x="2377969" y="1460500"/>
                  </a:lnTo>
                  <a:lnTo>
                    <a:pt x="2339267" y="1346200"/>
                  </a:lnTo>
                  <a:lnTo>
                    <a:pt x="2348496" y="1346200"/>
                  </a:lnTo>
                  <a:lnTo>
                    <a:pt x="2387198" y="1460500"/>
                  </a:lnTo>
                  <a:lnTo>
                    <a:pt x="2408906" y="1460500"/>
                  </a:lnTo>
                  <a:lnTo>
                    <a:pt x="2391751" y="1473200"/>
                  </a:lnTo>
                  <a:lnTo>
                    <a:pt x="2382521" y="1473200"/>
                  </a:lnTo>
                  <a:lnTo>
                    <a:pt x="2257307" y="1562100"/>
                  </a:lnTo>
                  <a:close/>
                </a:path>
                <a:path w="3090545" h="1861820">
                  <a:moveTo>
                    <a:pt x="1228065" y="1612900"/>
                  </a:moveTo>
                  <a:lnTo>
                    <a:pt x="1225031" y="1612900"/>
                  </a:lnTo>
                  <a:lnTo>
                    <a:pt x="1222517" y="1600200"/>
                  </a:lnTo>
                  <a:lnTo>
                    <a:pt x="1223510" y="1600200"/>
                  </a:lnTo>
                  <a:lnTo>
                    <a:pt x="1305580" y="1536700"/>
                  </a:lnTo>
                  <a:lnTo>
                    <a:pt x="1250943" y="1371600"/>
                  </a:lnTo>
                  <a:lnTo>
                    <a:pt x="1260168" y="1371600"/>
                  </a:lnTo>
                  <a:lnTo>
                    <a:pt x="1314804" y="1524000"/>
                  </a:lnTo>
                  <a:lnTo>
                    <a:pt x="1351430" y="1524000"/>
                  </a:lnTo>
                  <a:lnTo>
                    <a:pt x="1319358" y="1549400"/>
                  </a:lnTo>
                  <a:lnTo>
                    <a:pt x="1310133" y="1549400"/>
                  </a:lnTo>
                  <a:lnTo>
                    <a:pt x="1228065" y="1612900"/>
                  </a:lnTo>
                  <a:close/>
                </a:path>
                <a:path w="3090545" h="1861820">
                  <a:moveTo>
                    <a:pt x="1793166" y="1739900"/>
                  </a:moveTo>
                  <a:lnTo>
                    <a:pt x="1770135" y="1739900"/>
                  </a:lnTo>
                  <a:lnTo>
                    <a:pt x="2028831" y="1562100"/>
                  </a:lnTo>
                  <a:lnTo>
                    <a:pt x="1970451" y="1384300"/>
                  </a:lnTo>
                  <a:lnTo>
                    <a:pt x="1979680" y="1384300"/>
                  </a:lnTo>
                  <a:lnTo>
                    <a:pt x="2038060" y="1549400"/>
                  </a:lnTo>
                  <a:lnTo>
                    <a:pt x="2060654" y="1549400"/>
                  </a:lnTo>
                  <a:lnTo>
                    <a:pt x="2042613" y="1562100"/>
                  </a:lnTo>
                  <a:lnTo>
                    <a:pt x="2046913" y="1574800"/>
                  </a:lnTo>
                  <a:lnTo>
                    <a:pt x="2033385" y="1574800"/>
                  </a:lnTo>
                  <a:lnTo>
                    <a:pt x="1793166" y="1739900"/>
                  </a:lnTo>
                  <a:close/>
                </a:path>
                <a:path w="3090545" h="1861820">
                  <a:moveTo>
                    <a:pt x="2714216" y="1447800"/>
                  </a:moveTo>
                  <a:lnTo>
                    <a:pt x="2706080" y="1447800"/>
                  </a:lnTo>
                  <a:lnTo>
                    <a:pt x="2692329" y="1409700"/>
                  </a:lnTo>
                  <a:lnTo>
                    <a:pt x="2706141" y="1409700"/>
                  </a:lnTo>
                  <a:lnTo>
                    <a:pt x="2715310" y="1435100"/>
                  </a:lnTo>
                  <a:lnTo>
                    <a:pt x="2714216" y="1447800"/>
                  </a:lnTo>
                  <a:close/>
                </a:path>
                <a:path w="3090545" h="1861820">
                  <a:moveTo>
                    <a:pt x="1380652" y="1651000"/>
                  </a:moveTo>
                  <a:lnTo>
                    <a:pt x="1358059" y="1651000"/>
                  </a:lnTo>
                  <a:lnTo>
                    <a:pt x="1502386" y="1549400"/>
                  </a:lnTo>
                  <a:lnTo>
                    <a:pt x="1463684" y="1435100"/>
                  </a:lnTo>
                  <a:lnTo>
                    <a:pt x="1472913" y="1435100"/>
                  </a:lnTo>
                  <a:lnTo>
                    <a:pt x="1511615" y="1549400"/>
                  </a:lnTo>
                  <a:lnTo>
                    <a:pt x="1534055" y="1549400"/>
                  </a:lnTo>
                  <a:lnTo>
                    <a:pt x="1516167" y="1562100"/>
                  </a:lnTo>
                  <a:lnTo>
                    <a:pt x="1506938" y="1562100"/>
                  </a:lnTo>
                  <a:lnTo>
                    <a:pt x="1380652" y="1651000"/>
                  </a:lnTo>
                  <a:close/>
                </a:path>
                <a:path w="3090545" h="1861820">
                  <a:moveTo>
                    <a:pt x="1575322" y="1676400"/>
                  </a:moveTo>
                  <a:lnTo>
                    <a:pt x="1554869" y="1676400"/>
                  </a:lnTo>
                  <a:lnTo>
                    <a:pt x="1697972" y="1562100"/>
                  </a:lnTo>
                  <a:lnTo>
                    <a:pt x="1659271" y="1460500"/>
                  </a:lnTo>
                  <a:lnTo>
                    <a:pt x="1672800" y="1460500"/>
                  </a:lnTo>
                  <a:lnTo>
                    <a:pt x="1707201" y="1562100"/>
                  </a:lnTo>
                  <a:lnTo>
                    <a:pt x="1729001" y="1562100"/>
                  </a:lnTo>
                  <a:lnTo>
                    <a:pt x="1711755" y="1574800"/>
                  </a:lnTo>
                  <a:lnTo>
                    <a:pt x="1702525" y="1574800"/>
                  </a:lnTo>
                  <a:lnTo>
                    <a:pt x="1575322" y="1676400"/>
                  </a:lnTo>
                  <a:close/>
                </a:path>
                <a:path w="3090545" h="1861820">
                  <a:moveTo>
                    <a:pt x="2103908" y="1676400"/>
                  </a:moveTo>
                  <a:lnTo>
                    <a:pt x="2081314" y="1676400"/>
                  </a:lnTo>
                  <a:lnTo>
                    <a:pt x="2225641" y="1574800"/>
                  </a:lnTo>
                  <a:lnTo>
                    <a:pt x="2186939" y="1460500"/>
                  </a:lnTo>
                  <a:lnTo>
                    <a:pt x="2200466" y="1460500"/>
                  </a:lnTo>
                  <a:lnTo>
                    <a:pt x="2234867" y="1562100"/>
                  </a:lnTo>
                  <a:lnTo>
                    <a:pt x="2257307" y="1562100"/>
                  </a:lnTo>
                  <a:lnTo>
                    <a:pt x="2239419" y="1574800"/>
                  </a:lnTo>
                  <a:lnTo>
                    <a:pt x="2243719" y="1587500"/>
                  </a:lnTo>
                  <a:lnTo>
                    <a:pt x="2230193" y="1587500"/>
                  </a:lnTo>
                  <a:lnTo>
                    <a:pt x="2103908" y="1676400"/>
                  </a:lnTo>
                  <a:close/>
                </a:path>
                <a:path w="3090545" h="1861820">
                  <a:moveTo>
                    <a:pt x="2300567" y="1689100"/>
                  </a:moveTo>
                  <a:lnTo>
                    <a:pt x="2278121" y="1689100"/>
                  </a:lnTo>
                  <a:lnTo>
                    <a:pt x="2421222" y="1587500"/>
                  </a:lnTo>
                  <a:lnTo>
                    <a:pt x="2382521" y="1473200"/>
                  </a:lnTo>
                  <a:lnTo>
                    <a:pt x="2391751" y="1473200"/>
                  </a:lnTo>
                  <a:lnTo>
                    <a:pt x="2430453" y="1574800"/>
                  </a:lnTo>
                  <a:lnTo>
                    <a:pt x="2453389" y="1574800"/>
                  </a:lnTo>
                  <a:lnTo>
                    <a:pt x="2435009" y="1587500"/>
                  </a:lnTo>
                  <a:lnTo>
                    <a:pt x="2438447" y="1600200"/>
                  </a:lnTo>
                  <a:lnTo>
                    <a:pt x="2425781" y="1600200"/>
                  </a:lnTo>
                  <a:lnTo>
                    <a:pt x="2300567" y="1689100"/>
                  </a:lnTo>
                  <a:close/>
                </a:path>
                <a:path w="3090545" h="1861820">
                  <a:moveTo>
                    <a:pt x="1271320" y="1739900"/>
                  </a:moveTo>
                  <a:lnTo>
                    <a:pt x="1268286" y="1739900"/>
                  </a:lnTo>
                  <a:lnTo>
                    <a:pt x="1265772" y="1727200"/>
                  </a:lnTo>
                  <a:lnTo>
                    <a:pt x="1266767" y="1727200"/>
                  </a:lnTo>
                  <a:lnTo>
                    <a:pt x="1348834" y="1663700"/>
                  </a:lnTo>
                  <a:lnTo>
                    <a:pt x="1310133" y="1549400"/>
                  </a:lnTo>
                  <a:lnTo>
                    <a:pt x="1319358" y="1549400"/>
                  </a:lnTo>
                  <a:lnTo>
                    <a:pt x="1358059" y="1651000"/>
                  </a:lnTo>
                  <a:lnTo>
                    <a:pt x="1380652" y="1651000"/>
                  </a:lnTo>
                  <a:lnTo>
                    <a:pt x="1362612" y="1663700"/>
                  </a:lnTo>
                  <a:lnTo>
                    <a:pt x="1366912" y="1676400"/>
                  </a:lnTo>
                  <a:lnTo>
                    <a:pt x="1353387" y="1676400"/>
                  </a:lnTo>
                  <a:lnTo>
                    <a:pt x="1271320" y="1739900"/>
                  </a:lnTo>
                  <a:close/>
                </a:path>
                <a:path w="3090545" h="1861820">
                  <a:moveTo>
                    <a:pt x="1423907" y="1778000"/>
                  </a:moveTo>
                  <a:lnTo>
                    <a:pt x="1401313" y="1778000"/>
                  </a:lnTo>
                  <a:lnTo>
                    <a:pt x="1545640" y="1676400"/>
                  </a:lnTo>
                  <a:lnTo>
                    <a:pt x="1506938" y="1562100"/>
                  </a:lnTo>
                  <a:lnTo>
                    <a:pt x="1516167" y="1562100"/>
                  </a:lnTo>
                  <a:lnTo>
                    <a:pt x="1554869" y="1676400"/>
                  </a:lnTo>
                  <a:lnTo>
                    <a:pt x="1575322" y="1676400"/>
                  </a:lnTo>
                  <a:lnTo>
                    <a:pt x="1559421" y="1689100"/>
                  </a:lnTo>
                  <a:lnTo>
                    <a:pt x="1550192" y="1689100"/>
                  </a:lnTo>
                  <a:lnTo>
                    <a:pt x="1423907" y="1778000"/>
                  </a:lnTo>
                  <a:close/>
                </a:path>
                <a:path w="3090545" h="1861820">
                  <a:moveTo>
                    <a:pt x="1639719" y="1854200"/>
                  </a:moveTo>
                  <a:lnTo>
                    <a:pt x="1617802" y="1854200"/>
                  </a:lnTo>
                  <a:lnTo>
                    <a:pt x="1760905" y="1752600"/>
                  </a:lnTo>
                  <a:lnTo>
                    <a:pt x="1702525" y="1574800"/>
                  </a:lnTo>
                  <a:lnTo>
                    <a:pt x="1711755" y="1574800"/>
                  </a:lnTo>
                  <a:lnTo>
                    <a:pt x="1770135" y="1739900"/>
                  </a:lnTo>
                  <a:lnTo>
                    <a:pt x="1793166" y="1739900"/>
                  </a:lnTo>
                  <a:lnTo>
                    <a:pt x="1774688" y="1752600"/>
                  </a:lnTo>
                  <a:lnTo>
                    <a:pt x="1778880" y="1765300"/>
                  </a:lnTo>
                  <a:lnTo>
                    <a:pt x="1765459" y="1765300"/>
                  </a:lnTo>
                  <a:lnTo>
                    <a:pt x="1639719" y="1854200"/>
                  </a:lnTo>
                  <a:close/>
                </a:path>
                <a:path w="3090545" h="1861820">
                  <a:moveTo>
                    <a:pt x="1857049" y="1854200"/>
                  </a:moveTo>
                  <a:lnTo>
                    <a:pt x="1834171" y="1854200"/>
                  </a:lnTo>
                  <a:lnTo>
                    <a:pt x="2072086" y="1676400"/>
                  </a:lnTo>
                  <a:lnTo>
                    <a:pt x="2033385" y="1574800"/>
                  </a:lnTo>
                  <a:lnTo>
                    <a:pt x="2046913" y="1574800"/>
                  </a:lnTo>
                  <a:lnTo>
                    <a:pt x="2081314" y="1676400"/>
                  </a:lnTo>
                  <a:lnTo>
                    <a:pt x="2103908" y="1676400"/>
                  </a:lnTo>
                  <a:lnTo>
                    <a:pt x="2085868" y="1689100"/>
                  </a:lnTo>
                  <a:lnTo>
                    <a:pt x="2090168" y="1701800"/>
                  </a:lnTo>
                  <a:lnTo>
                    <a:pt x="2076639" y="1701800"/>
                  </a:lnTo>
                  <a:lnTo>
                    <a:pt x="1857049" y="1854200"/>
                  </a:lnTo>
                  <a:close/>
                </a:path>
                <a:path w="3090545" h="1861820">
                  <a:moveTo>
                    <a:pt x="2147168" y="1803400"/>
                  </a:moveTo>
                  <a:lnTo>
                    <a:pt x="2124569" y="1803400"/>
                  </a:lnTo>
                  <a:lnTo>
                    <a:pt x="2268895" y="1701800"/>
                  </a:lnTo>
                  <a:lnTo>
                    <a:pt x="2230193" y="1587500"/>
                  </a:lnTo>
                  <a:lnTo>
                    <a:pt x="2243719" y="1587500"/>
                  </a:lnTo>
                  <a:lnTo>
                    <a:pt x="2278121" y="1689100"/>
                  </a:lnTo>
                  <a:lnTo>
                    <a:pt x="2300567" y="1689100"/>
                  </a:lnTo>
                  <a:lnTo>
                    <a:pt x="2282679" y="1701800"/>
                  </a:lnTo>
                  <a:lnTo>
                    <a:pt x="2287263" y="1714500"/>
                  </a:lnTo>
                  <a:lnTo>
                    <a:pt x="2273452" y="1714500"/>
                  </a:lnTo>
                  <a:lnTo>
                    <a:pt x="2147168" y="1803400"/>
                  </a:lnTo>
                  <a:close/>
                </a:path>
                <a:path w="3090545" h="1861820">
                  <a:moveTo>
                    <a:pt x="2448761" y="1638300"/>
                  </a:moveTo>
                  <a:lnTo>
                    <a:pt x="2439531" y="1638300"/>
                  </a:lnTo>
                  <a:lnTo>
                    <a:pt x="2425781" y="1600200"/>
                  </a:lnTo>
                  <a:lnTo>
                    <a:pt x="2438447" y="1600200"/>
                  </a:lnTo>
                  <a:lnTo>
                    <a:pt x="2448761" y="1638300"/>
                  </a:lnTo>
                  <a:close/>
                </a:path>
                <a:path w="3090545" h="1861820">
                  <a:moveTo>
                    <a:pt x="1323516" y="1854200"/>
                  </a:moveTo>
                  <a:lnTo>
                    <a:pt x="1310020" y="1854200"/>
                  </a:lnTo>
                  <a:lnTo>
                    <a:pt x="1392088" y="1790700"/>
                  </a:lnTo>
                  <a:lnTo>
                    <a:pt x="1353387" y="1676400"/>
                  </a:lnTo>
                  <a:lnTo>
                    <a:pt x="1366912" y="1676400"/>
                  </a:lnTo>
                  <a:lnTo>
                    <a:pt x="1401313" y="1778000"/>
                  </a:lnTo>
                  <a:lnTo>
                    <a:pt x="1423907" y="1778000"/>
                  </a:lnTo>
                  <a:lnTo>
                    <a:pt x="1405866" y="1790700"/>
                  </a:lnTo>
                  <a:lnTo>
                    <a:pt x="1409959" y="1803400"/>
                  </a:lnTo>
                  <a:lnTo>
                    <a:pt x="1396642" y="1803400"/>
                  </a:lnTo>
                  <a:lnTo>
                    <a:pt x="1323516" y="1854200"/>
                  </a:lnTo>
                  <a:close/>
                </a:path>
                <a:path w="3090545" h="1861820">
                  <a:moveTo>
                    <a:pt x="1617802" y="1854200"/>
                  </a:moveTo>
                  <a:lnTo>
                    <a:pt x="1606518" y="1854200"/>
                  </a:lnTo>
                  <a:lnTo>
                    <a:pt x="1550192" y="1689100"/>
                  </a:lnTo>
                  <a:lnTo>
                    <a:pt x="1559421" y="1689100"/>
                  </a:lnTo>
                  <a:lnTo>
                    <a:pt x="1617802" y="1854200"/>
                  </a:lnTo>
                  <a:close/>
                </a:path>
                <a:path w="3090545" h="1861820">
                  <a:moveTo>
                    <a:pt x="2074382" y="1854200"/>
                  </a:moveTo>
                  <a:lnTo>
                    <a:pt x="2051502" y="1854200"/>
                  </a:lnTo>
                  <a:lnTo>
                    <a:pt x="2115340" y="1803400"/>
                  </a:lnTo>
                  <a:lnTo>
                    <a:pt x="2076639" y="1701800"/>
                  </a:lnTo>
                  <a:lnTo>
                    <a:pt x="2090168" y="1701800"/>
                  </a:lnTo>
                  <a:lnTo>
                    <a:pt x="2124569" y="1803400"/>
                  </a:lnTo>
                  <a:lnTo>
                    <a:pt x="2147168" y="1803400"/>
                  </a:lnTo>
                  <a:lnTo>
                    <a:pt x="2129127" y="1816100"/>
                  </a:lnTo>
                  <a:lnTo>
                    <a:pt x="2119899" y="1816100"/>
                  </a:lnTo>
                  <a:lnTo>
                    <a:pt x="2074382" y="1854200"/>
                  </a:lnTo>
                  <a:close/>
                </a:path>
                <a:path w="3090545" h="1861820">
                  <a:moveTo>
                    <a:pt x="2295336" y="1752600"/>
                  </a:moveTo>
                  <a:lnTo>
                    <a:pt x="2287203" y="1752600"/>
                  </a:lnTo>
                  <a:lnTo>
                    <a:pt x="2273452" y="1714500"/>
                  </a:lnTo>
                  <a:lnTo>
                    <a:pt x="2287263" y="1714500"/>
                  </a:lnTo>
                  <a:lnTo>
                    <a:pt x="2296430" y="1739900"/>
                  </a:lnTo>
                  <a:lnTo>
                    <a:pt x="2295336" y="1752600"/>
                  </a:lnTo>
                  <a:close/>
                </a:path>
                <a:path w="3090545" h="1861820">
                  <a:moveTo>
                    <a:pt x="1808226" y="1854200"/>
                  </a:moveTo>
                  <a:lnTo>
                    <a:pt x="1796703" y="1854200"/>
                  </a:lnTo>
                  <a:lnTo>
                    <a:pt x="1765459" y="1765300"/>
                  </a:lnTo>
                  <a:lnTo>
                    <a:pt x="1778880" y="1765300"/>
                  </a:lnTo>
                  <a:lnTo>
                    <a:pt x="1808226" y="1854200"/>
                  </a:lnTo>
                  <a:close/>
                </a:path>
                <a:path w="3090545" h="1861820">
                  <a:moveTo>
                    <a:pt x="1426330" y="1854200"/>
                  </a:moveTo>
                  <a:lnTo>
                    <a:pt x="1414812" y="1854200"/>
                  </a:lnTo>
                  <a:lnTo>
                    <a:pt x="1396642" y="1803400"/>
                  </a:lnTo>
                  <a:lnTo>
                    <a:pt x="1409959" y="1803400"/>
                  </a:lnTo>
                  <a:lnTo>
                    <a:pt x="1426330" y="1854200"/>
                  </a:lnTo>
                  <a:close/>
                </a:path>
                <a:path w="3090545" h="1861820">
                  <a:moveTo>
                    <a:pt x="2142731" y="1854200"/>
                  </a:moveTo>
                  <a:lnTo>
                    <a:pt x="2131209" y="1854200"/>
                  </a:lnTo>
                  <a:lnTo>
                    <a:pt x="2119899" y="1816100"/>
                  </a:lnTo>
                  <a:lnTo>
                    <a:pt x="2129127" y="1816100"/>
                  </a:lnTo>
                  <a:lnTo>
                    <a:pt x="2142731" y="185420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4261" y="8235294"/>
              <a:ext cx="3362870" cy="2051705"/>
            </a:xfrm>
            <a:prstGeom prst="rect">
              <a:avLst/>
            </a:prstGeom>
          </p:spPr>
        </p:pic>
      </p:grpSp>
      <p:sp>
        <p:nvSpPr>
          <p:cNvPr id="17" name="object 17" descr=""/>
          <p:cNvSpPr/>
          <p:nvPr/>
        </p:nvSpPr>
        <p:spPr>
          <a:xfrm>
            <a:off x="0" y="641590"/>
            <a:ext cx="11746865" cy="1419860"/>
          </a:xfrm>
          <a:custGeom>
            <a:avLst/>
            <a:gdLst/>
            <a:ahLst/>
            <a:cxnLst/>
            <a:rect l="l" t="t" r="r" b="b"/>
            <a:pathLst>
              <a:path w="11746865" h="1419860">
                <a:moveTo>
                  <a:pt x="11037722" y="1419818"/>
                </a:moveTo>
                <a:lnTo>
                  <a:pt x="709909" y="1419818"/>
                </a:lnTo>
                <a:lnTo>
                  <a:pt x="658781" y="1417976"/>
                </a:lnTo>
                <a:lnTo>
                  <a:pt x="608214" y="1412499"/>
                </a:lnTo>
                <a:lnTo>
                  <a:pt x="558388" y="1403462"/>
                </a:lnTo>
                <a:lnTo>
                  <a:pt x="509482" y="1390939"/>
                </a:lnTo>
                <a:lnTo>
                  <a:pt x="461674" y="1375003"/>
                </a:lnTo>
                <a:lnTo>
                  <a:pt x="415144" y="1355730"/>
                </a:lnTo>
                <a:lnTo>
                  <a:pt x="370071" y="1333193"/>
                </a:lnTo>
                <a:lnTo>
                  <a:pt x="326633" y="1307466"/>
                </a:lnTo>
                <a:lnTo>
                  <a:pt x="285011" y="1278624"/>
                </a:lnTo>
                <a:lnTo>
                  <a:pt x="245382" y="1246741"/>
                </a:lnTo>
                <a:lnTo>
                  <a:pt x="207927" y="1211890"/>
                </a:lnTo>
                <a:lnTo>
                  <a:pt x="173077" y="1174435"/>
                </a:lnTo>
                <a:lnTo>
                  <a:pt x="141193" y="1134806"/>
                </a:lnTo>
                <a:lnTo>
                  <a:pt x="112351" y="1093184"/>
                </a:lnTo>
                <a:lnTo>
                  <a:pt x="86625" y="1049746"/>
                </a:lnTo>
                <a:lnTo>
                  <a:pt x="64087" y="1004673"/>
                </a:lnTo>
                <a:lnTo>
                  <a:pt x="44814" y="958143"/>
                </a:lnTo>
                <a:lnTo>
                  <a:pt x="28879" y="910335"/>
                </a:lnTo>
                <a:lnTo>
                  <a:pt x="16355" y="861429"/>
                </a:lnTo>
                <a:lnTo>
                  <a:pt x="7318" y="811603"/>
                </a:lnTo>
                <a:lnTo>
                  <a:pt x="1842" y="761037"/>
                </a:lnTo>
                <a:lnTo>
                  <a:pt x="0" y="709909"/>
                </a:lnTo>
                <a:lnTo>
                  <a:pt x="1842" y="658781"/>
                </a:lnTo>
                <a:lnTo>
                  <a:pt x="7318" y="608214"/>
                </a:lnTo>
                <a:lnTo>
                  <a:pt x="16355" y="558388"/>
                </a:lnTo>
                <a:lnTo>
                  <a:pt x="28879" y="509482"/>
                </a:lnTo>
                <a:lnTo>
                  <a:pt x="44814" y="461674"/>
                </a:lnTo>
                <a:lnTo>
                  <a:pt x="64087" y="415144"/>
                </a:lnTo>
                <a:lnTo>
                  <a:pt x="86625" y="370071"/>
                </a:lnTo>
                <a:lnTo>
                  <a:pt x="112351" y="326633"/>
                </a:lnTo>
                <a:lnTo>
                  <a:pt x="141193" y="285011"/>
                </a:lnTo>
                <a:lnTo>
                  <a:pt x="173077" y="245383"/>
                </a:lnTo>
                <a:lnTo>
                  <a:pt x="207927" y="207927"/>
                </a:lnTo>
                <a:lnTo>
                  <a:pt x="245382" y="173077"/>
                </a:lnTo>
                <a:lnTo>
                  <a:pt x="285011" y="141193"/>
                </a:lnTo>
                <a:lnTo>
                  <a:pt x="326633" y="112351"/>
                </a:lnTo>
                <a:lnTo>
                  <a:pt x="370071" y="86625"/>
                </a:lnTo>
                <a:lnTo>
                  <a:pt x="415144" y="64087"/>
                </a:lnTo>
                <a:lnTo>
                  <a:pt x="461674" y="44814"/>
                </a:lnTo>
                <a:lnTo>
                  <a:pt x="509482" y="28879"/>
                </a:lnTo>
                <a:lnTo>
                  <a:pt x="558388" y="16355"/>
                </a:lnTo>
                <a:lnTo>
                  <a:pt x="608214" y="7318"/>
                </a:lnTo>
                <a:lnTo>
                  <a:pt x="658781" y="1842"/>
                </a:lnTo>
                <a:lnTo>
                  <a:pt x="709909" y="0"/>
                </a:lnTo>
                <a:lnTo>
                  <a:pt x="11037722" y="0"/>
                </a:lnTo>
                <a:lnTo>
                  <a:pt x="11088850" y="1842"/>
                </a:lnTo>
                <a:lnTo>
                  <a:pt x="11139416" y="7318"/>
                </a:lnTo>
                <a:lnTo>
                  <a:pt x="11189242" y="16355"/>
                </a:lnTo>
                <a:lnTo>
                  <a:pt x="11238148" y="28879"/>
                </a:lnTo>
                <a:lnTo>
                  <a:pt x="11285956" y="44814"/>
                </a:lnTo>
                <a:lnTo>
                  <a:pt x="11332486" y="64087"/>
                </a:lnTo>
                <a:lnTo>
                  <a:pt x="11377559" y="86625"/>
                </a:lnTo>
                <a:lnTo>
                  <a:pt x="11420997" y="112351"/>
                </a:lnTo>
                <a:lnTo>
                  <a:pt x="11462619" y="141193"/>
                </a:lnTo>
                <a:lnTo>
                  <a:pt x="11502247" y="173077"/>
                </a:lnTo>
                <a:lnTo>
                  <a:pt x="11539703" y="207927"/>
                </a:lnTo>
                <a:lnTo>
                  <a:pt x="11574553" y="245383"/>
                </a:lnTo>
                <a:lnTo>
                  <a:pt x="11606437" y="285011"/>
                </a:lnTo>
                <a:lnTo>
                  <a:pt x="11635279" y="326633"/>
                </a:lnTo>
                <a:lnTo>
                  <a:pt x="11661006" y="370071"/>
                </a:lnTo>
                <a:lnTo>
                  <a:pt x="11683543" y="415144"/>
                </a:lnTo>
                <a:lnTo>
                  <a:pt x="11702816" y="461674"/>
                </a:lnTo>
                <a:lnTo>
                  <a:pt x="11718752" y="509482"/>
                </a:lnTo>
                <a:lnTo>
                  <a:pt x="11731275" y="558388"/>
                </a:lnTo>
                <a:lnTo>
                  <a:pt x="11740312" y="608214"/>
                </a:lnTo>
                <a:lnTo>
                  <a:pt x="11745789" y="658781"/>
                </a:lnTo>
                <a:lnTo>
                  <a:pt x="11746777" y="686207"/>
                </a:lnTo>
                <a:lnTo>
                  <a:pt x="11746777" y="733610"/>
                </a:lnTo>
                <a:lnTo>
                  <a:pt x="11740312" y="811603"/>
                </a:lnTo>
                <a:lnTo>
                  <a:pt x="11731275" y="861429"/>
                </a:lnTo>
                <a:lnTo>
                  <a:pt x="11718752" y="910335"/>
                </a:lnTo>
                <a:lnTo>
                  <a:pt x="11702816" y="958143"/>
                </a:lnTo>
                <a:lnTo>
                  <a:pt x="11683543" y="1004673"/>
                </a:lnTo>
                <a:lnTo>
                  <a:pt x="11661006" y="1049746"/>
                </a:lnTo>
                <a:lnTo>
                  <a:pt x="11635279" y="1093184"/>
                </a:lnTo>
                <a:lnTo>
                  <a:pt x="11606437" y="1134806"/>
                </a:lnTo>
                <a:lnTo>
                  <a:pt x="11574553" y="1174435"/>
                </a:lnTo>
                <a:lnTo>
                  <a:pt x="11539703" y="1211890"/>
                </a:lnTo>
                <a:lnTo>
                  <a:pt x="11502247" y="1246741"/>
                </a:lnTo>
                <a:lnTo>
                  <a:pt x="11462619" y="1278624"/>
                </a:lnTo>
                <a:lnTo>
                  <a:pt x="11420997" y="1307466"/>
                </a:lnTo>
                <a:lnTo>
                  <a:pt x="11377559" y="1333193"/>
                </a:lnTo>
                <a:lnTo>
                  <a:pt x="11332486" y="1355730"/>
                </a:lnTo>
                <a:lnTo>
                  <a:pt x="11285956" y="1375003"/>
                </a:lnTo>
                <a:lnTo>
                  <a:pt x="11238148" y="1390939"/>
                </a:lnTo>
                <a:lnTo>
                  <a:pt x="11189242" y="1403462"/>
                </a:lnTo>
                <a:lnTo>
                  <a:pt x="11139416" y="1412499"/>
                </a:lnTo>
                <a:lnTo>
                  <a:pt x="11088850" y="1417976"/>
                </a:lnTo>
                <a:lnTo>
                  <a:pt x="11037722" y="1419818"/>
                </a:lnTo>
                <a:close/>
              </a:path>
            </a:pathLst>
          </a:custGeom>
          <a:solidFill>
            <a:srgbClr val="6AC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24472" y="757211"/>
            <a:ext cx="11099165" cy="1214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>
                <a:solidFill>
                  <a:srgbClr val="000000"/>
                </a:solidFill>
              </a:rPr>
              <a:t>4-</a:t>
            </a:r>
            <a:r>
              <a:rPr dirty="0" spc="-120">
                <a:solidFill>
                  <a:srgbClr val="000000"/>
                </a:solidFill>
              </a:rPr>
              <a:t>questionnaire</a:t>
            </a:r>
            <a:r>
              <a:rPr dirty="0" spc="-800">
                <a:solidFill>
                  <a:srgbClr val="000000"/>
                </a:solidFill>
              </a:rPr>
              <a:t> </a:t>
            </a:r>
            <a:r>
              <a:rPr dirty="0" spc="-420">
                <a:solidFill>
                  <a:srgbClr val="000000"/>
                </a:solidFill>
              </a:rPr>
              <a:t>de</a:t>
            </a:r>
            <a:r>
              <a:rPr dirty="0" spc="-795">
                <a:solidFill>
                  <a:srgbClr val="000000"/>
                </a:solidFill>
              </a:rPr>
              <a:t> </a:t>
            </a:r>
            <a:r>
              <a:rPr dirty="0" spc="35">
                <a:solidFill>
                  <a:srgbClr val="000000"/>
                </a:solidFill>
              </a:rPr>
              <a:t>validation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Faith Fakhry</dc:creator>
  <cp:keywords>DAGce6XKVaE,BAFMlH-xNAo</cp:keywords>
  <dc:title>Beige and Green Illustrative Clean Energy Presentation</dc:title>
  <dcterms:created xsi:type="dcterms:W3CDTF">2025-01-19T20:51:08Z</dcterms:created>
  <dcterms:modified xsi:type="dcterms:W3CDTF">2025-01-19T20:51:08Z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2025-01-18T00:00:00Z</vt:filetime>
  </property>
  <property fmtid="{D5CDD505-2E9C-101B-9397-08002B2CF9AE}" pid="3" name="Creator">
    <vt:lpwstr>Canva</vt:lpwstr>
  </property>
  <property fmtid="{D5CDD505-2E9C-101B-9397-08002B2CF9AE}" pid="4" name="LastSaved">
    <vt:filetime>2025-01-19T00:00:00Z</vt:filetime>
  </property>
  <property fmtid="{D5CDD505-2E9C-101B-9397-08002B2CF9AE}" pid="5" name="Producer">
    <vt:lpwstr>Canva</vt:lpwstr>
  </property>
</Properties>
</file>