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9144000" cy="5143500" type="screen16x9"/>
  <p:notesSz cx="6858000" cy="9144000"/>
  <p:embeddedFontLst>
    <p:embeddedFont>
      <p:font typeface="Open Sans" panose="020B0606030504020204" pitchFamily="34" charset="0"/>
      <p:regular r:id="rId23"/>
      <p:bold r:id="rId24"/>
      <p:italic r:id="rId25"/>
      <p:boldItalic r:id="rId26"/>
    </p:embeddedFont>
    <p:embeddedFont>
      <p:font typeface="Oswald" pitchFamily="2" charset="77"/>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87ADE8-3076-4E72-BB1B-9A91D4BF4F1E}">
  <a:tblStyle styleId="{3487ADE8-3076-4E72-BB1B-9A91D4BF4F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187a9d989_2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187a9d989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e34f979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e34f979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e21f10d8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e21f10d8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ee35c8b0f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ee35c8b0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e34f9791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e34f979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e2c0b90e9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e2c0b90e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187a9d989_2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187a9d989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e34f9791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e34f9791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e2c0b90e9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ee2c0b90e9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2c0b90e9_5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e2c0b90e9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2c0b90e9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e2c0b90e9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93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87a9d989_2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187a9d989_2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e2c0b90e9_5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e2c0b90e9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187a9d989_2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187a9d989_2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187a9d989_2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187a9d989_2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e21f10d8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e21f10d8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Los "datos" en este caso son un conjunto de pacientes. Dato nulo es aquel que estaba registrado pero la mayoría de sus valores no habían sido registrados (apareciendo en cambio el caracter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e21f10d8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e21f10d8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e21f10d8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e21f10d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e21f10d8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e21f10d8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e21f10d8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e21f10d8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712700" y="2684900"/>
            <a:ext cx="7718400" cy="14958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2117875" y="2386875"/>
            <a:ext cx="4908300" cy="2150700"/>
          </a:xfrm>
          <a:prstGeom prst="snip2DiagRect">
            <a:avLst>
              <a:gd name="adj1" fmla="val 0"/>
              <a:gd name="adj2"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23175" y="2881338"/>
            <a:ext cx="5897400" cy="922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endParaRPr/>
          </a:p>
        </p:txBody>
      </p:sp>
      <p:sp>
        <p:nvSpPr>
          <p:cNvPr id="12" name="Google Shape;12;p2"/>
          <p:cNvSpPr txBox="1">
            <a:spLocks noGrp="1"/>
          </p:cNvSpPr>
          <p:nvPr>
            <p:ph type="subTitle" idx="1"/>
          </p:nvPr>
        </p:nvSpPr>
        <p:spPr>
          <a:xfrm>
            <a:off x="1623225" y="3597613"/>
            <a:ext cx="5897400" cy="4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991800" y="1813550"/>
            <a:ext cx="7160400" cy="112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9000"/>
              <a:buNone/>
              <a:defRPr sz="9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39" name="Google Shape;39;p11"/>
          <p:cNvSpPr txBox="1">
            <a:spLocks noGrp="1"/>
          </p:cNvSpPr>
          <p:nvPr>
            <p:ph type="body" idx="1"/>
          </p:nvPr>
        </p:nvSpPr>
        <p:spPr>
          <a:xfrm>
            <a:off x="991800" y="3152225"/>
            <a:ext cx="7160400" cy="1300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4"/>
          <p:cNvSpPr txBox="1">
            <a:spLocks noGrp="1"/>
          </p:cNvSpPr>
          <p:nvPr>
            <p:ph type="title" hasCustomPrompt="1"/>
          </p:nvPr>
        </p:nvSpPr>
        <p:spPr>
          <a:xfrm>
            <a:off x="1738125" y="794325"/>
            <a:ext cx="24225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r>
              <a:t>xx%</a:t>
            </a:r>
          </a:p>
        </p:txBody>
      </p:sp>
      <p:sp>
        <p:nvSpPr>
          <p:cNvPr id="44" name="Google Shape;44;p14"/>
          <p:cNvSpPr txBox="1">
            <a:spLocks noGrp="1"/>
          </p:cNvSpPr>
          <p:nvPr>
            <p:ph type="subTitle" idx="1"/>
          </p:nvPr>
        </p:nvSpPr>
        <p:spPr>
          <a:xfrm>
            <a:off x="1412625" y="1671150"/>
            <a:ext cx="3073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atin typeface="Oswald"/>
                <a:ea typeface="Oswald"/>
                <a:cs typeface="Oswald"/>
                <a:sym typeface="Oswald"/>
              </a:defRPr>
            </a:lvl1pPr>
            <a:lvl2pPr lvl="1" algn="ctr" rtl="0">
              <a:spcBef>
                <a:spcPts val="0"/>
              </a:spcBef>
              <a:spcAft>
                <a:spcPts val="0"/>
              </a:spcAft>
              <a:buNone/>
              <a:defRPr sz="1600" b="1">
                <a:latin typeface="Oswald"/>
                <a:ea typeface="Oswald"/>
                <a:cs typeface="Oswald"/>
                <a:sym typeface="Oswald"/>
              </a:defRPr>
            </a:lvl2pPr>
            <a:lvl3pPr lvl="2" algn="ctr" rtl="0">
              <a:spcBef>
                <a:spcPts val="0"/>
              </a:spcBef>
              <a:spcAft>
                <a:spcPts val="0"/>
              </a:spcAft>
              <a:buNone/>
              <a:defRPr sz="1600" b="1">
                <a:latin typeface="Oswald"/>
                <a:ea typeface="Oswald"/>
                <a:cs typeface="Oswald"/>
                <a:sym typeface="Oswald"/>
              </a:defRPr>
            </a:lvl3pPr>
            <a:lvl4pPr lvl="3" algn="ctr" rtl="0">
              <a:spcBef>
                <a:spcPts val="0"/>
              </a:spcBef>
              <a:spcAft>
                <a:spcPts val="0"/>
              </a:spcAft>
              <a:buNone/>
              <a:defRPr sz="1600" b="1">
                <a:latin typeface="Oswald"/>
                <a:ea typeface="Oswald"/>
                <a:cs typeface="Oswald"/>
                <a:sym typeface="Oswald"/>
              </a:defRPr>
            </a:lvl4pPr>
            <a:lvl5pPr lvl="4" algn="ctr" rtl="0">
              <a:spcBef>
                <a:spcPts val="0"/>
              </a:spcBef>
              <a:spcAft>
                <a:spcPts val="0"/>
              </a:spcAft>
              <a:buNone/>
              <a:defRPr sz="1600" b="1">
                <a:latin typeface="Oswald"/>
                <a:ea typeface="Oswald"/>
                <a:cs typeface="Oswald"/>
                <a:sym typeface="Oswald"/>
              </a:defRPr>
            </a:lvl5pPr>
            <a:lvl6pPr lvl="5" algn="ctr" rtl="0">
              <a:spcBef>
                <a:spcPts val="0"/>
              </a:spcBef>
              <a:spcAft>
                <a:spcPts val="0"/>
              </a:spcAft>
              <a:buNone/>
              <a:defRPr sz="1600" b="1">
                <a:latin typeface="Oswald"/>
                <a:ea typeface="Oswald"/>
                <a:cs typeface="Oswald"/>
                <a:sym typeface="Oswald"/>
              </a:defRPr>
            </a:lvl6pPr>
            <a:lvl7pPr lvl="6" algn="ctr" rtl="0">
              <a:spcBef>
                <a:spcPts val="0"/>
              </a:spcBef>
              <a:spcAft>
                <a:spcPts val="0"/>
              </a:spcAft>
              <a:buNone/>
              <a:defRPr sz="1600" b="1">
                <a:latin typeface="Oswald"/>
                <a:ea typeface="Oswald"/>
                <a:cs typeface="Oswald"/>
                <a:sym typeface="Oswald"/>
              </a:defRPr>
            </a:lvl7pPr>
            <a:lvl8pPr lvl="7" algn="ctr" rtl="0">
              <a:spcBef>
                <a:spcPts val="0"/>
              </a:spcBef>
              <a:spcAft>
                <a:spcPts val="0"/>
              </a:spcAft>
              <a:buNone/>
              <a:defRPr sz="1600" b="1">
                <a:latin typeface="Oswald"/>
                <a:ea typeface="Oswald"/>
                <a:cs typeface="Oswald"/>
                <a:sym typeface="Oswald"/>
              </a:defRPr>
            </a:lvl8pPr>
            <a:lvl9pPr lvl="8" algn="ctr" rtl="0">
              <a:spcBef>
                <a:spcPts val="0"/>
              </a:spcBef>
              <a:spcAft>
                <a:spcPts val="0"/>
              </a:spcAft>
              <a:buNone/>
              <a:defRPr sz="1600" b="1">
                <a:latin typeface="Oswald"/>
                <a:ea typeface="Oswald"/>
                <a:cs typeface="Oswald"/>
                <a:sym typeface="Oswald"/>
              </a:defRPr>
            </a:lvl9pPr>
          </a:lstStyle>
          <a:p>
            <a:endParaRPr/>
          </a:p>
        </p:txBody>
      </p:sp>
      <p:sp>
        <p:nvSpPr>
          <p:cNvPr id="45" name="Google Shape;45;p14"/>
          <p:cNvSpPr txBox="1">
            <a:spLocks noGrp="1"/>
          </p:cNvSpPr>
          <p:nvPr>
            <p:ph type="subTitle" idx="2"/>
          </p:nvPr>
        </p:nvSpPr>
        <p:spPr>
          <a:xfrm>
            <a:off x="1910625" y="1992875"/>
            <a:ext cx="2077500" cy="49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46" name="Google Shape;46;p14"/>
          <p:cNvSpPr txBox="1">
            <a:spLocks noGrp="1"/>
          </p:cNvSpPr>
          <p:nvPr>
            <p:ph type="title" idx="3" hasCustomPrompt="1"/>
          </p:nvPr>
        </p:nvSpPr>
        <p:spPr>
          <a:xfrm>
            <a:off x="4983350" y="794325"/>
            <a:ext cx="24225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r>
              <a:t>xx%</a:t>
            </a:r>
          </a:p>
        </p:txBody>
      </p:sp>
      <p:sp>
        <p:nvSpPr>
          <p:cNvPr id="47" name="Google Shape;47;p14"/>
          <p:cNvSpPr txBox="1">
            <a:spLocks noGrp="1"/>
          </p:cNvSpPr>
          <p:nvPr>
            <p:ph type="subTitle" idx="4"/>
          </p:nvPr>
        </p:nvSpPr>
        <p:spPr>
          <a:xfrm>
            <a:off x="4657850" y="1671150"/>
            <a:ext cx="3073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atin typeface="Oswald"/>
                <a:ea typeface="Oswald"/>
                <a:cs typeface="Oswald"/>
                <a:sym typeface="Oswald"/>
              </a:defRPr>
            </a:lvl1pPr>
            <a:lvl2pPr lvl="1" algn="ctr" rtl="0">
              <a:spcBef>
                <a:spcPts val="0"/>
              </a:spcBef>
              <a:spcAft>
                <a:spcPts val="0"/>
              </a:spcAft>
              <a:buNone/>
              <a:defRPr sz="1600" b="1">
                <a:latin typeface="Oswald"/>
                <a:ea typeface="Oswald"/>
                <a:cs typeface="Oswald"/>
                <a:sym typeface="Oswald"/>
              </a:defRPr>
            </a:lvl2pPr>
            <a:lvl3pPr lvl="2" algn="ctr" rtl="0">
              <a:spcBef>
                <a:spcPts val="0"/>
              </a:spcBef>
              <a:spcAft>
                <a:spcPts val="0"/>
              </a:spcAft>
              <a:buNone/>
              <a:defRPr sz="1600" b="1">
                <a:latin typeface="Oswald"/>
                <a:ea typeface="Oswald"/>
                <a:cs typeface="Oswald"/>
                <a:sym typeface="Oswald"/>
              </a:defRPr>
            </a:lvl3pPr>
            <a:lvl4pPr lvl="3" algn="ctr" rtl="0">
              <a:spcBef>
                <a:spcPts val="0"/>
              </a:spcBef>
              <a:spcAft>
                <a:spcPts val="0"/>
              </a:spcAft>
              <a:buNone/>
              <a:defRPr sz="1600" b="1">
                <a:latin typeface="Oswald"/>
                <a:ea typeface="Oswald"/>
                <a:cs typeface="Oswald"/>
                <a:sym typeface="Oswald"/>
              </a:defRPr>
            </a:lvl4pPr>
            <a:lvl5pPr lvl="4" algn="ctr" rtl="0">
              <a:spcBef>
                <a:spcPts val="0"/>
              </a:spcBef>
              <a:spcAft>
                <a:spcPts val="0"/>
              </a:spcAft>
              <a:buNone/>
              <a:defRPr sz="1600" b="1">
                <a:latin typeface="Oswald"/>
                <a:ea typeface="Oswald"/>
                <a:cs typeface="Oswald"/>
                <a:sym typeface="Oswald"/>
              </a:defRPr>
            </a:lvl5pPr>
            <a:lvl6pPr lvl="5" algn="ctr" rtl="0">
              <a:spcBef>
                <a:spcPts val="0"/>
              </a:spcBef>
              <a:spcAft>
                <a:spcPts val="0"/>
              </a:spcAft>
              <a:buNone/>
              <a:defRPr sz="1600" b="1">
                <a:latin typeface="Oswald"/>
                <a:ea typeface="Oswald"/>
                <a:cs typeface="Oswald"/>
                <a:sym typeface="Oswald"/>
              </a:defRPr>
            </a:lvl6pPr>
            <a:lvl7pPr lvl="6" algn="ctr" rtl="0">
              <a:spcBef>
                <a:spcPts val="0"/>
              </a:spcBef>
              <a:spcAft>
                <a:spcPts val="0"/>
              </a:spcAft>
              <a:buNone/>
              <a:defRPr sz="1600" b="1">
                <a:latin typeface="Oswald"/>
                <a:ea typeface="Oswald"/>
                <a:cs typeface="Oswald"/>
                <a:sym typeface="Oswald"/>
              </a:defRPr>
            </a:lvl7pPr>
            <a:lvl8pPr lvl="7" algn="ctr" rtl="0">
              <a:spcBef>
                <a:spcPts val="0"/>
              </a:spcBef>
              <a:spcAft>
                <a:spcPts val="0"/>
              </a:spcAft>
              <a:buNone/>
              <a:defRPr sz="1600" b="1">
                <a:latin typeface="Oswald"/>
                <a:ea typeface="Oswald"/>
                <a:cs typeface="Oswald"/>
                <a:sym typeface="Oswald"/>
              </a:defRPr>
            </a:lvl8pPr>
            <a:lvl9pPr lvl="8" algn="ctr" rtl="0">
              <a:spcBef>
                <a:spcPts val="0"/>
              </a:spcBef>
              <a:spcAft>
                <a:spcPts val="0"/>
              </a:spcAft>
              <a:buNone/>
              <a:defRPr sz="1600" b="1">
                <a:latin typeface="Oswald"/>
                <a:ea typeface="Oswald"/>
                <a:cs typeface="Oswald"/>
                <a:sym typeface="Oswald"/>
              </a:defRPr>
            </a:lvl9pPr>
          </a:lstStyle>
          <a:p>
            <a:endParaRPr/>
          </a:p>
        </p:txBody>
      </p:sp>
      <p:sp>
        <p:nvSpPr>
          <p:cNvPr id="48" name="Google Shape;48;p14"/>
          <p:cNvSpPr txBox="1">
            <a:spLocks noGrp="1"/>
          </p:cNvSpPr>
          <p:nvPr>
            <p:ph type="subTitle" idx="5"/>
          </p:nvPr>
        </p:nvSpPr>
        <p:spPr>
          <a:xfrm>
            <a:off x="5155850" y="1992875"/>
            <a:ext cx="2077500" cy="49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49" name="Google Shape;49;p14"/>
          <p:cNvSpPr txBox="1">
            <a:spLocks noGrp="1"/>
          </p:cNvSpPr>
          <p:nvPr>
            <p:ph type="title" idx="6" hasCustomPrompt="1"/>
          </p:nvPr>
        </p:nvSpPr>
        <p:spPr>
          <a:xfrm>
            <a:off x="1738125" y="2658925"/>
            <a:ext cx="24225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r>
              <a:t>xx%</a:t>
            </a:r>
          </a:p>
        </p:txBody>
      </p:sp>
      <p:sp>
        <p:nvSpPr>
          <p:cNvPr id="50" name="Google Shape;50;p14"/>
          <p:cNvSpPr txBox="1">
            <a:spLocks noGrp="1"/>
          </p:cNvSpPr>
          <p:nvPr>
            <p:ph type="subTitle" idx="7"/>
          </p:nvPr>
        </p:nvSpPr>
        <p:spPr>
          <a:xfrm>
            <a:off x="1412625" y="3535750"/>
            <a:ext cx="3073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atin typeface="Oswald"/>
                <a:ea typeface="Oswald"/>
                <a:cs typeface="Oswald"/>
                <a:sym typeface="Oswald"/>
              </a:defRPr>
            </a:lvl1pPr>
            <a:lvl2pPr lvl="1" algn="ctr" rtl="0">
              <a:spcBef>
                <a:spcPts val="0"/>
              </a:spcBef>
              <a:spcAft>
                <a:spcPts val="0"/>
              </a:spcAft>
              <a:buNone/>
              <a:defRPr sz="1600" b="1">
                <a:latin typeface="Oswald"/>
                <a:ea typeface="Oswald"/>
                <a:cs typeface="Oswald"/>
                <a:sym typeface="Oswald"/>
              </a:defRPr>
            </a:lvl2pPr>
            <a:lvl3pPr lvl="2" algn="ctr" rtl="0">
              <a:spcBef>
                <a:spcPts val="0"/>
              </a:spcBef>
              <a:spcAft>
                <a:spcPts val="0"/>
              </a:spcAft>
              <a:buNone/>
              <a:defRPr sz="1600" b="1">
                <a:latin typeface="Oswald"/>
                <a:ea typeface="Oswald"/>
                <a:cs typeface="Oswald"/>
                <a:sym typeface="Oswald"/>
              </a:defRPr>
            </a:lvl3pPr>
            <a:lvl4pPr lvl="3" algn="ctr" rtl="0">
              <a:spcBef>
                <a:spcPts val="0"/>
              </a:spcBef>
              <a:spcAft>
                <a:spcPts val="0"/>
              </a:spcAft>
              <a:buNone/>
              <a:defRPr sz="1600" b="1">
                <a:latin typeface="Oswald"/>
                <a:ea typeface="Oswald"/>
                <a:cs typeface="Oswald"/>
                <a:sym typeface="Oswald"/>
              </a:defRPr>
            </a:lvl4pPr>
            <a:lvl5pPr lvl="4" algn="ctr" rtl="0">
              <a:spcBef>
                <a:spcPts val="0"/>
              </a:spcBef>
              <a:spcAft>
                <a:spcPts val="0"/>
              </a:spcAft>
              <a:buNone/>
              <a:defRPr sz="1600" b="1">
                <a:latin typeface="Oswald"/>
                <a:ea typeface="Oswald"/>
                <a:cs typeface="Oswald"/>
                <a:sym typeface="Oswald"/>
              </a:defRPr>
            </a:lvl5pPr>
            <a:lvl6pPr lvl="5" algn="ctr" rtl="0">
              <a:spcBef>
                <a:spcPts val="0"/>
              </a:spcBef>
              <a:spcAft>
                <a:spcPts val="0"/>
              </a:spcAft>
              <a:buNone/>
              <a:defRPr sz="1600" b="1">
                <a:latin typeface="Oswald"/>
                <a:ea typeface="Oswald"/>
                <a:cs typeface="Oswald"/>
                <a:sym typeface="Oswald"/>
              </a:defRPr>
            </a:lvl6pPr>
            <a:lvl7pPr lvl="6" algn="ctr" rtl="0">
              <a:spcBef>
                <a:spcPts val="0"/>
              </a:spcBef>
              <a:spcAft>
                <a:spcPts val="0"/>
              </a:spcAft>
              <a:buNone/>
              <a:defRPr sz="1600" b="1">
                <a:latin typeface="Oswald"/>
                <a:ea typeface="Oswald"/>
                <a:cs typeface="Oswald"/>
                <a:sym typeface="Oswald"/>
              </a:defRPr>
            </a:lvl7pPr>
            <a:lvl8pPr lvl="7" algn="ctr" rtl="0">
              <a:spcBef>
                <a:spcPts val="0"/>
              </a:spcBef>
              <a:spcAft>
                <a:spcPts val="0"/>
              </a:spcAft>
              <a:buNone/>
              <a:defRPr sz="1600" b="1">
                <a:latin typeface="Oswald"/>
                <a:ea typeface="Oswald"/>
                <a:cs typeface="Oswald"/>
                <a:sym typeface="Oswald"/>
              </a:defRPr>
            </a:lvl8pPr>
            <a:lvl9pPr lvl="8" algn="ctr" rtl="0">
              <a:spcBef>
                <a:spcPts val="0"/>
              </a:spcBef>
              <a:spcAft>
                <a:spcPts val="0"/>
              </a:spcAft>
              <a:buNone/>
              <a:defRPr sz="1600" b="1">
                <a:latin typeface="Oswald"/>
                <a:ea typeface="Oswald"/>
                <a:cs typeface="Oswald"/>
                <a:sym typeface="Oswald"/>
              </a:defRPr>
            </a:lvl9pPr>
          </a:lstStyle>
          <a:p>
            <a:endParaRPr/>
          </a:p>
        </p:txBody>
      </p:sp>
      <p:sp>
        <p:nvSpPr>
          <p:cNvPr id="51" name="Google Shape;51;p14"/>
          <p:cNvSpPr txBox="1">
            <a:spLocks noGrp="1"/>
          </p:cNvSpPr>
          <p:nvPr>
            <p:ph type="subTitle" idx="8"/>
          </p:nvPr>
        </p:nvSpPr>
        <p:spPr>
          <a:xfrm>
            <a:off x="1910625" y="3857475"/>
            <a:ext cx="2077500" cy="49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2" name="Google Shape;52;p14"/>
          <p:cNvSpPr txBox="1">
            <a:spLocks noGrp="1"/>
          </p:cNvSpPr>
          <p:nvPr>
            <p:ph type="title" idx="9" hasCustomPrompt="1"/>
          </p:nvPr>
        </p:nvSpPr>
        <p:spPr>
          <a:xfrm>
            <a:off x="4983350" y="2658925"/>
            <a:ext cx="24225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r>
              <a:t>xx%</a:t>
            </a:r>
          </a:p>
        </p:txBody>
      </p:sp>
      <p:sp>
        <p:nvSpPr>
          <p:cNvPr id="53" name="Google Shape;53;p14"/>
          <p:cNvSpPr txBox="1">
            <a:spLocks noGrp="1"/>
          </p:cNvSpPr>
          <p:nvPr>
            <p:ph type="subTitle" idx="13"/>
          </p:nvPr>
        </p:nvSpPr>
        <p:spPr>
          <a:xfrm>
            <a:off x="4657850" y="3535750"/>
            <a:ext cx="3073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atin typeface="Oswald"/>
                <a:ea typeface="Oswald"/>
                <a:cs typeface="Oswald"/>
                <a:sym typeface="Oswald"/>
              </a:defRPr>
            </a:lvl1pPr>
            <a:lvl2pPr lvl="1" algn="ctr" rtl="0">
              <a:spcBef>
                <a:spcPts val="0"/>
              </a:spcBef>
              <a:spcAft>
                <a:spcPts val="0"/>
              </a:spcAft>
              <a:buNone/>
              <a:defRPr sz="1600" b="1">
                <a:latin typeface="Oswald"/>
                <a:ea typeface="Oswald"/>
                <a:cs typeface="Oswald"/>
                <a:sym typeface="Oswald"/>
              </a:defRPr>
            </a:lvl2pPr>
            <a:lvl3pPr lvl="2" algn="ctr" rtl="0">
              <a:spcBef>
                <a:spcPts val="0"/>
              </a:spcBef>
              <a:spcAft>
                <a:spcPts val="0"/>
              </a:spcAft>
              <a:buNone/>
              <a:defRPr sz="1600" b="1">
                <a:latin typeface="Oswald"/>
                <a:ea typeface="Oswald"/>
                <a:cs typeface="Oswald"/>
                <a:sym typeface="Oswald"/>
              </a:defRPr>
            </a:lvl3pPr>
            <a:lvl4pPr lvl="3" algn="ctr" rtl="0">
              <a:spcBef>
                <a:spcPts val="0"/>
              </a:spcBef>
              <a:spcAft>
                <a:spcPts val="0"/>
              </a:spcAft>
              <a:buNone/>
              <a:defRPr sz="1600" b="1">
                <a:latin typeface="Oswald"/>
                <a:ea typeface="Oswald"/>
                <a:cs typeface="Oswald"/>
                <a:sym typeface="Oswald"/>
              </a:defRPr>
            </a:lvl4pPr>
            <a:lvl5pPr lvl="4" algn="ctr" rtl="0">
              <a:spcBef>
                <a:spcPts val="0"/>
              </a:spcBef>
              <a:spcAft>
                <a:spcPts val="0"/>
              </a:spcAft>
              <a:buNone/>
              <a:defRPr sz="1600" b="1">
                <a:latin typeface="Oswald"/>
                <a:ea typeface="Oswald"/>
                <a:cs typeface="Oswald"/>
                <a:sym typeface="Oswald"/>
              </a:defRPr>
            </a:lvl5pPr>
            <a:lvl6pPr lvl="5" algn="ctr" rtl="0">
              <a:spcBef>
                <a:spcPts val="0"/>
              </a:spcBef>
              <a:spcAft>
                <a:spcPts val="0"/>
              </a:spcAft>
              <a:buNone/>
              <a:defRPr sz="1600" b="1">
                <a:latin typeface="Oswald"/>
                <a:ea typeface="Oswald"/>
                <a:cs typeface="Oswald"/>
                <a:sym typeface="Oswald"/>
              </a:defRPr>
            </a:lvl6pPr>
            <a:lvl7pPr lvl="6" algn="ctr" rtl="0">
              <a:spcBef>
                <a:spcPts val="0"/>
              </a:spcBef>
              <a:spcAft>
                <a:spcPts val="0"/>
              </a:spcAft>
              <a:buNone/>
              <a:defRPr sz="1600" b="1">
                <a:latin typeface="Oswald"/>
                <a:ea typeface="Oswald"/>
                <a:cs typeface="Oswald"/>
                <a:sym typeface="Oswald"/>
              </a:defRPr>
            </a:lvl7pPr>
            <a:lvl8pPr lvl="7" algn="ctr" rtl="0">
              <a:spcBef>
                <a:spcPts val="0"/>
              </a:spcBef>
              <a:spcAft>
                <a:spcPts val="0"/>
              </a:spcAft>
              <a:buNone/>
              <a:defRPr sz="1600" b="1">
                <a:latin typeface="Oswald"/>
                <a:ea typeface="Oswald"/>
                <a:cs typeface="Oswald"/>
                <a:sym typeface="Oswald"/>
              </a:defRPr>
            </a:lvl8pPr>
            <a:lvl9pPr lvl="8" algn="ctr" rtl="0">
              <a:spcBef>
                <a:spcPts val="0"/>
              </a:spcBef>
              <a:spcAft>
                <a:spcPts val="0"/>
              </a:spcAft>
              <a:buNone/>
              <a:defRPr sz="1600" b="1">
                <a:latin typeface="Oswald"/>
                <a:ea typeface="Oswald"/>
                <a:cs typeface="Oswald"/>
                <a:sym typeface="Oswald"/>
              </a:defRPr>
            </a:lvl9pPr>
          </a:lstStyle>
          <a:p>
            <a:endParaRPr/>
          </a:p>
        </p:txBody>
      </p:sp>
      <p:sp>
        <p:nvSpPr>
          <p:cNvPr id="54" name="Google Shape;54;p14"/>
          <p:cNvSpPr txBox="1">
            <a:spLocks noGrp="1"/>
          </p:cNvSpPr>
          <p:nvPr>
            <p:ph type="subTitle" idx="14"/>
          </p:nvPr>
        </p:nvSpPr>
        <p:spPr>
          <a:xfrm>
            <a:off x="5155850" y="3857475"/>
            <a:ext cx="2077500" cy="49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3">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5"/>
          <p:cNvSpPr/>
          <p:nvPr/>
        </p:nvSpPr>
        <p:spPr>
          <a:xfrm>
            <a:off x="991800" y="537875"/>
            <a:ext cx="3580200" cy="4067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txBox="1">
            <a:spLocks noGrp="1"/>
          </p:cNvSpPr>
          <p:nvPr>
            <p:ph type="title" hasCustomPrompt="1"/>
          </p:nvPr>
        </p:nvSpPr>
        <p:spPr>
          <a:xfrm>
            <a:off x="1247125" y="3163338"/>
            <a:ext cx="3073500" cy="7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5500"/>
              <a:buNone/>
              <a:defRPr sz="5500">
                <a:solidFill>
                  <a:schemeClr val="accent1"/>
                </a:solidFill>
              </a:defRPr>
            </a:lvl1pPr>
            <a:lvl2pPr lvl="1" algn="r" rtl="0">
              <a:spcBef>
                <a:spcPts val="0"/>
              </a:spcBef>
              <a:spcAft>
                <a:spcPts val="0"/>
              </a:spcAft>
              <a:buClr>
                <a:schemeClr val="accent1"/>
              </a:buClr>
              <a:buSzPts val="5500"/>
              <a:buNone/>
              <a:defRPr sz="5500">
                <a:solidFill>
                  <a:schemeClr val="accent1"/>
                </a:solidFill>
              </a:defRPr>
            </a:lvl2pPr>
            <a:lvl3pPr lvl="2" algn="r" rtl="0">
              <a:spcBef>
                <a:spcPts val="0"/>
              </a:spcBef>
              <a:spcAft>
                <a:spcPts val="0"/>
              </a:spcAft>
              <a:buClr>
                <a:schemeClr val="accent1"/>
              </a:buClr>
              <a:buSzPts val="5500"/>
              <a:buNone/>
              <a:defRPr sz="5500">
                <a:solidFill>
                  <a:schemeClr val="accent1"/>
                </a:solidFill>
              </a:defRPr>
            </a:lvl3pPr>
            <a:lvl4pPr lvl="3" algn="r" rtl="0">
              <a:spcBef>
                <a:spcPts val="0"/>
              </a:spcBef>
              <a:spcAft>
                <a:spcPts val="0"/>
              </a:spcAft>
              <a:buClr>
                <a:schemeClr val="accent1"/>
              </a:buClr>
              <a:buSzPts val="5500"/>
              <a:buNone/>
              <a:defRPr sz="5500">
                <a:solidFill>
                  <a:schemeClr val="accent1"/>
                </a:solidFill>
              </a:defRPr>
            </a:lvl4pPr>
            <a:lvl5pPr lvl="4" algn="r" rtl="0">
              <a:spcBef>
                <a:spcPts val="0"/>
              </a:spcBef>
              <a:spcAft>
                <a:spcPts val="0"/>
              </a:spcAft>
              <a:buClr>
                <a:schemeClr val="accent1"/>
              </a:buClr>
              <a:buSzPts val="5500"/>
              <a:buNone/>
              <a:defRPr sz="5500">
                <a:solidFill>
                  <a:schemeClr val="accent1"/>
                </a:solidFill>
              </a:defRPr>
            </a:lvl5pPr>
            <a:lvl6pPr lvl="5" algn="r" rtl="0">
              <a:spcBef>
                <a:spcPts val="0"/>
              </a:spcBef>
              <a:spcAft>
                <a:spcPts val="0"/>
              </a:spcAft>
              <a:buClr>
                <a:schemeClr val="accent1"/>
              </a:buClr>
              <a:buSzPts val="5500"/>
              <a:buNone/>
              <a:defRPr sz="5500">
                <a:solidFill>
                  <a:schemeClr val="accent1"/>
                </a:solidFill>
              </a:defRPr>
            </a:lvl6pPr>
            <a:lvl7pPr lvl="6" algn="r" rtl="0">
              <a:spcBef>
                <a:spcPts val="0"/>
              </a:spcBef>
              <a:spcAft>
                <a:spcPts val="0"/>
              </a:spcAft>
              <a:buClr>
                <a:schemeClr val="accent1"/>
              </a:buClr>
              <a:buSzPts val="5500"/>
              <a:buNone/>
              <a:defRPr sz="5500">
                <a:solidFill>
                  <a:schemeClr val="accent1"/>
                </a:solidFill>
              </a:defRPr>
            </a:lvl7pPr>
            <a:lvl8pPr lvl="7" algn="r" rtl="0">
              <a:spcBef>
                <a:spcPts val="0"/>
              </a:spcBef>
              <a:spcAft>
                <a:spcPts val="0"/>
              </a:spcAft>
              <a:buClr>
                <a:schemeClr val="accent1"/>
              </a:buClr>
              <a:buSzPts val="5500"/>
              <a:buNone/>
              <a:defRPr sz="5500">
                <a:solidFill>
                  <a:schemeClr val="accent1"/>
                </a:solidFill>
              </a:defRPr>
            </a:lvl8pPr>
            <a:lvl9pPr lvl="8" algn="r" rtl="0">
              <a:spcBef>
                <a:spcPts val="0"/>
              </a:spcBef>
              <a:spcAft>
                <a:spcPts val="0"/>
              </a:spcAft>
              <a:buClr>
                <a:schemeClr val="accent1"/>
              </a:buClr>
              <a:buSzPts val="5500"/>
              <a:buNone/>
              <a:defRPr sz="5500">
                <a:solidFill>
                  <a:schemeClr val="accent1"/>
                </a:solidFill>
              </a:defRPr>
            </a:lvl9pPr>
          </a:lstStyle>
          <a:p>
            <a:r>
              <a:t>xx%</a:t>
            </a:r>
          </a:p>
        </p:txBody>
      </p:sp>
      <p:sp>
        <p:nvSpPr>
          <p:cNvPr id="58" name="Google Shape;58;p15"/>
          <p:cNvSpPr txBox="1">
            <a:spLocks noGrp="1"/>
          </p:cNvSpPr>
          <p:nvPr>
            <p:ph type="subTitle" idx="1"/>
          </p:nvPr>
        </p:nvSpPr>
        <p:spPr>
          <a:xfrm>
            <a:off x="1247125" y="1184550"/>
            <a:ext cx="3073500" cy="849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4000" b="1">
                <a:latin typeface="Oswald"/>
                <a:ea typeface="Oswald"/>
                <a:cs typeface="Oswald"/>
                <a:sym typeface="Oswald"/>
              </a:defRPr>
            </a:lvl1pPr>
            <a:lvl2pPr lvl="1" rtl="0">
              <a:spcBef>
                <a:spcPts val="0"/>
              </a:spcBef>
              <a:spcAft>
                <a:spcPts val="0"/>
              </a:spcAft>
              <a:buNone/>
              <a:defRPr sz="3000" b="1">
                <a:latin typeface="Oswald"/>
                <a:ea typeface="Oswald"/>
                <a:cs typeface="Oswald"/>
                <a:sym typeface="Oswald"/>
              </a:defRPr>
            </a:lvl2pPr>
            <a:lvl3pPr lvl="2" rtl="0">
              <a:spcBef>
                <a:spcPts val="0"/>
              </a:spcBef>
              <a:spcAft>
                <a:spcPts val="0"/>
              </a:spcAft>
              <a:buNone/>
              <a:defRPr sz="3000" b="1">
                <a:latin typeface="Oswald"/>
                <a:ea typeface="Oswald"/>
                <a:cs typeface="Oswald"/>
                <a:sym typeface="Oswald"/>
              </a:defRPr>
            </a:lvl3pPr>
            <a:lvl4pPr lvl="3" rtl="0">
              <a:spcBef>
                <a:spcPts val="0"/>
              </a:spcBef>
              <a:spcAft>
                <a:spcPts val="0"/>
              </a:spcAft>
              <a:buNone/>
              <a:defRPr sz="3000" b="1">
                <a:latin typeface="Oswald"/>
                <a:ea typeface="Oswald"/>
                <a:cs typeface="Oswald"/>
                <a:sym typeface="Oswald"/>
              </a:defRPr>
            </a:lvl4pPr>
            <a:lvl5pPr lvl="4" rtl="0">
              <a:spcBef>
                <a:spcPts val="0"/>
              </a:spcBef>
              <a:spcAft>
                <a:spcPts val="0"/>
              </a:spcAft>
              <a:buNone/>
              <a:defRPr sz="3000" b="1">
                <a:latin typeface="Oswald"/>
                <a:ea typeface="Oswald"/>
                <a:cs typeface="Oswald"/>
                <a:sym typeface="Oswald"/>
              </a:defRPr>
            </a:lvl5pPr>
            <a:lvl6pPr lvl="5" rtl="0">
              <a:spcBef>
                <a:spcPts val="0"/>
              </a:spcBef>
              <a:spcAft>
                <a:spcPts val="0"/>
              </a:spcAft>
              <a:buNone/>
              <a:defRPr sz="3000" b="1">
                <a:latin typeface="Oswald"/>
                <a:ea typeface="Oswald"/>
                <a:cs typeface="Oswald"/>
                <a:sym typeface="Oswald"/>
              </a:defRPr>
            </a:lvl6pPr>
            <a:lvl7pPr lvl="6" rtl="0">
              <a:spcBef>
                <a:spcPts val="0"/>
              </a:spcBef>
              <a:spcAft>
                <a:spcPts val="0"/>
              </a:spcAft>
              <a:buNone/>
              <a:defRPr sz="3000" b="1">
                <a:latin typeface="Oswald"/>
                <a:ea typeface="Oswald"/>
                <a:cs typeface="Oswald"/>
                <a:sym typeface="Oswald"/>
              </a:defRPr>
            </a:lvl7pPr>
            <a:lvl8pPr lvl="7" rtl="0">
              <a:spcBef>
                <a:spcPts val="0"/>
              </a:spcBef>
              <a:spcAft>
                <a:spcPts val="0"/>
              </a:spcAft>
              <a:buNone/>
              <a:defRPr sz="3000" b="1">
                <a:latin typeface="Oswald"/>
                <a:ea typeface="Oswald"/>
                <a:cs typeface="Oswald"/>
                <a:sym typeface="Oswald"/>
              </a:defRPr>
            </a:lvl8pPr>
            <a:lvl9pPr lvl="8" rtl="0">
              <a:spcBef>
                <a:spcPts val="0"/>
              </a:spcBef>
              <a:spcAft>
                <a:spcPts val="0"/>
              </a:spcAft>
              <a:buNone/>
              <a:defRPr sz="3000" b="1">
                <a:latin typeface="Oswald"/>
                <a:ea typeface="Oswald"/>
                <a:cs typeface="Oswald"/>
                <a:sym typeface="Oswald"/>
              </a:defRPr>
            </a:lvl9pPr>
          </a:lstStyle>
          <a:p>
            <a:endParaRPr/>
          </a:p>
        </p:txBody>
      </p:sp>
      <p:sp>
        <p:nvSpPr>
          <p:cNvPr id="59" name="Google Shape;59;p15"/>
          <p:cNvSpPr txBox="1">
            <a:spLocks noGrp="1"/>
          </p:cNvSpPr>
          <p:nvPr>
            <p:ph type="subTitle" idx="2"/>
          </p:nvPr>
        </p:nvSpPr>
        <p:spPr>
          <a:xfrm>
            <a:off x="1247125" y="1791775"/>
            <a:ext cx="3073500" cy="79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text 1">
  <p:cSld name="CUSTOM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2412150" y="1567925"/>
            <a:ext cx="4319700" cy="16488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62" name="Google Shape;62;p16"/>
          <p:cNvSpPr txBox="1">
            <a:spLocks noGrp="1"/>
          </p:cNvSpPr>
          <p:nvPr>
            <p:ph type="title"/>
          </p:nvPr>
        </p:nvSpPr>
        <p:spPr>
          <a:xfrm>
            <a:off x="2412150" y="3216775"/>
            <a:ext cx="4319700" cy="3588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left">
  <p:cSld name="CUSTOM_1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1356200" y="1687625"/>
            <a:ext cx="42345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5" name="Google Shape;65;p17"/>
          <p:cNvSpPr txBox="1">
            <a:spLocks noGrp="1"/>
          </p:cNvSpPr>
          <p:nvPr>
            <p:ph type="subTitle" idx="1"/>
          </p:nvPr>
        </p:nvSpPr>
        <p:spPr>
          <a:xfrm>
            <a:off x="1356200" y="2154161"/>
            <a:ext cx="4234500" cy="130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right">
  <p:cSld name="CUSTOM_1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53300" y="1687625"/>
            <a:ext cx="4234500" cy="47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a:lvl1pPr>
            <a:lvl2pPr lvl="1" algn="r" rtl="0">
              <a:spcBef>
                <a:spcPts val="0"/>
              </a:spcBef>
              <a:spcAft>
                <a:spcPts val="0"/>
              </a:spcAft>
              <a:buSzPts val="2400"/>
              <a:buNone/>
              <a:defRPr/>
            </a:lvl2pPr>
            <a:lvl3pPr lvl="2" algn="r" rtl="0">
              <a:spcBef>
                <a:spcPts val="0"/>
              </a:spcBef>
              <a:spcAft>
                <a:spcPts val="0"/>
              </a:spcAft>
              <a:buSzPts val="2400"/>
              <a:buNone/>
              <a:defRPr/>
            </a:lvl3pPr>
            <a:lvl4pPr lvl="3" algn="r" rtl="0">
              <a:spcBef>
                <a:spcPts val="0"/>
              </a:spcBef>
              <a:spcAft>
                <a:spcPts val="0"/>
              </a:spcAft>
              <a:buSzPts val="2400"/>
              <a:buNone/>
              <a:defRPr/>
            </a:lvl4pPr>
            <a:lvl5pPr lvl="4" algn="r" rtl="0">
              <a:spcBef>
                <a:spcPts val="0"/>
              </a:spcBef>
              <a:spcAft>
                <a:spcPts val="0"/>
              </a:spcAft>
              <a:buSzPts val="2400"/>
              <a:buNone/>
              <a:defRPr/>
            </a:lvl5pPr>
            <a:lvl6pPr lvl="5" algn="r" rtl="0">
              <a:spcBef>
                <a:spcPts val="0"/>
              </a:spcBef>
              <a:spcAft>
                <a:spcPts val="0"/>
              </a:spcAft>
              <a:buSzPts val="2400"/>
              <a:buNone/>
              <a:defRPr/>
            </a:lvl6pPr>
            <a:lvl7pPr lvl="6" algn="r" rtl="0">
              <a:spcBef>
                <a:spcPts val="0"/>
              </a:spcBef>
              <a:spcAft>
                <a:spcPts val="0"/>
              </a:spcAft>
              <a:buSzPts val="2400"/>
              <a:buNone/>
              <a:defRPr/>
            </a:lvl7pPr>
            <a:lvl8pPr lvl="7" algn="r" rtl="0">
              <a:spcBef>
                <a:spcPts val="0"/>
              </a:spcBef>
              <a:spcAft>
                <a:spcPts val="0"/>
              </a:spcAft>
              <a:buSzPts val="2400"/>
              <a:buNone/>
              <a:defRPr/>
            </a:lvl8pPr>
            <a:lvl9pPr lvl="8" algn="r" rtl="0">
              <a:spcBef>
                <a:spcPts val="0"/>
              </a:spcBef>
              <a:spcAft>
                <a:spcPts val="0"/>
              </a:spcAft>
              <a:buSzPts val="2400"/>
              <a:buNone/>
              <a:defRPr/>
            </a:lvl9pPr>
          </a:lstStyle>
          <a:p>
            <a:endParaRPr/>
          </a:p>
        </p:txBody>
      </p:sp>
      <p:sp>
        <p:nvSpPr>
          <p:cNvPr id="68" name="Google Shape;68;p18"/>
          <p:cNvSpPr txBox="1">
            <a:spLocks noGrp="1"/>
          </p:cNvSpPr>
          <p:nvPr>
            <p:ph type="subTitle" idx="1"/>
          </p:nvPr>
        </p:nvSpPr>
        <p:spPr>
          <a:xfrm>
            <a:off x="3553300" y="2154161"/>
            <a:ext cx="4234500" cy="130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lvl1pPr>
            <a:lvl2pPr lvl="1" algn="r" rtl="0">
              <a:spcBef>
                <a:spcPts val="0"/>
              </a:spcBef>
              <a:spcAft>
                <a:spcPts val="0"/>
              </a:spcAft>
              <a:buNone/>
              <a:defRPr sz="1600"/>
            </a:lvl2pPr>
            <a:lvl3pPr lvl="2" algn="r" rtl="0">
              <a:spcBef>
                <a:spcPts val="0"/>
              </a:spcBef>
              <a:spcAft>
                <a:spcPts val="0"/>
              </a:spcAft>
              <a:buNone/>
              <a:defRPr sz="1600"/>
            </a:lvl3pPr>
            <a:lvl4pPr lvl="3" algn="r" rtl="0">
              <a:spcBef>
                <a:spcPts val="0"/>
              </a:spcBef>
              <a:spcAft>
                <a:spcPts val="0"/>
              </a:spcAft>
              <a:buNone/>
              <a:defRPr sz="1600"/>
            </a:lvl4pPr>
            <a:lvl5pPr lvl="4" algn="r" rtl="0">
              <a:spcBef>
                <a:spcPts val="0"/>
              </a:spcBef>
              <a:spcAft>
                <a:spcPts val="0"/>
              </a:spcAft>
              <a:buNone/>
              <a:defRPr sz="1600"/>
            </a:lvl5pPr>
            <a:lvl6pPr lvl="5" algn="r" rtl="0">
              <a:spcBef>
                <a:spcPts val="0"/>
              </a:spcBef>
              <a:spcAft>
                <a:spcPts val="0"/>
              </a:spcAft>
              <a:buNone/>
              <a:defRPr sz="1600"/>
            </a:lvl6pPr>
            <a:lvl7pPr lvl="6" algn="r" rtl="0">
              <a:spcBef>
                <a:spcPts val="0"/>
              </a:spcBef>
              <a:spcAft>
                <a:spcPts val="0"/>
              </a:spcAft>
              <a:buNone/>
              <a:defRPr sz="1600"/>
            </a:lvl7pPr>
            <a:lvl8pPr lvl="7" algn="r" rtl="0">
              <a:spcBef>
                <a:spcPts val="0"/>
              </a:spcBef>
              <a:spcAft>
                <a:spcPts val="0"/>
              </a:spcAft>
              <a:buNone/>
              <a:defRPr sz="1600"/>
            </a:lvl8pPr>
            <a:lvl9pPr lvl="8" algn="r" rtl="0">
              <a:spcBef>
                <a:spcPts val="0"/>
              </a:spcBef>
              <a:spcAft>
                <a:spcPts val="0"/>
              </a:spcAft>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central">
  <p:cSld name="CUSTOM_1_1_1_2">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454750" y="1687625"/>
            <a:ext cx="42345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1" name="Google Shape;71;p19"/>
          <p:cNvSpPr txBox="1">
            <a:spLocks noGrp="1"/>
          </p:cNvSpPr>
          <p:nvPr>
            <p:ph type="subTitle" idx="1"/>
          </p:nvPr>
        </p:nvSpPr>
        <p:spPr>
          <a:xfrm>
            <a:off x="2454750" y="2154161"/>
            <a:ext cx="4234500" cy="130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left 2">
  <p:cSld name="CUSTOM_1_1_1_1">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4" name="Google Shape;74;p20"/>
          <p:cNvSpPr txBox="1">
            <a:spLocks noGrp="1"/>
          </p:cNvSpPr>
          <p:nvPr>
            <p:ph type="subTitle" idx="1"/>
          </p:nvPr>
        </p:nvSpPr>
        <p:spPr>
          <a:xfrm>
            <a:off x="991800" y="1891350"/>
            <a:ext cx="3580200" cy="3216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None/>
              <a:defRPr sz="1600" b="1">
                <a:latin typeface="Oswald"/>
                <a:ea typeface="Oswald"/>
                <a:cs typeface="Oswald"/>
                <a:sym typeface="Oswald"/>
              </a:defRPr>
            </a:lvl1pPr>
            <a:lvl2pPr lvl="1" rtl="0">
              <a:lnSpc>
                <a:spcPct val="115000"/>
              </a:lnSpc>
              <a:spcBef>
                <a:spcPts val="0"/>
              </a:spcBef>
              <a:spcAft>
                <a:spcPts val="0"/>
              </a:spcAft>
              <a:buNone/>
              <a:defRPr sz="1600" b="1">
                <a:latin typeface="Oswald"/>
                <a:ea typeface="Oswald"/>
                <a:cs typeface="Oswald"/>
                <a:sym typeface="Oswald"/>
              </a:defRPr>
            </a:lvl2pPr>
            <a:lvl3pPr lvl="2" rtl="0">
              <a:lnSpc>
                <a:spcPct val="115000"/>
              </a:lnSpc>
              <a:spcBef>
                <a:spcPts val="0"/>
              </a:spcBef>
              <a:spcAft>
                <a:spcPts val="0"/>
              </a:spcAft>
              <a:buNone/>
              <a:defRPr sz="1600" b="1">
                <a:latin typeface="Oswald"/>
                <a:ea typeface="Oswald"/>
                <a:cs typeface="Oswald"/>
                <a:sym typeface="Oswald"/>
              </a:defRPr>
            </a:lvl3pPr>
            <a:lvl4pPr lvl="3" rtl="0">
              <a:lnSpc>
                <a:spcPct val="115000"/>
              </a:lnSpc>
              <a:spcBef>
                <a:spcPts val="0"/>
              </a:spcBef>
              <a:spcAft>
                <a:spcPts val="0"/>
              </a:spcAft>
              <a:buNone/>
              <a:defRPr sz="1600" b="1">
                <a:latin typeface="Oswald"/>
                <a:ea typeface="Oswald"/>
                <a:cs typeface="Oswald"/>
                <a:sym typeface="Oswald"/>
              </a:defRPr>
            </a:lvl4pPr>
            <a:lvl5pPr lvl="4" rtl="0">
              <a:lnSpc>
                <a:spcPct val="115000"/>
              </a:lnSpc>
              <a:spcBef>
                <a:spcPts val="0"/>
              </a:spcBef>
              <a:spcAft>
                <a:spcPts val="0"/>
              </a:spcAft>
              <a:buNone/>
              <a:defRPr sz="1600" b="1">
                <a:latin typeface="Oswald"/>
                <a:ea typeface="Oswald"/>
                <a:cs typeface="Oswald"/>
                <a:sym typeface="Oswald"/>
              </a:defRPr>
            </a:lvl5pPr>
            <a:lvl6pPr lvl="5" rtl="0">
              <a:lnSpc>
                <a:spcPct val="115000"/>
              </a:lnSpc>
              <a:spcBef>
                <a:spcPts val="0"/>
              </a:spcBef>
              <a:spcAft>
                <a:spcPts val="0"/>
              </a:spcAft>
              <a:buNone/>
              <a:defRPr sz="1600" b="1">
                <a:latin typeface="Oswald"/>
                <a:ea typeface="Oswald"/>
                <a:cs typeface="Oswald"/>
                <a:sym typeface="Oswald"/>
              </a:defRPr>
            </a:lvl6pPr>
            <a:lvl7pPr lvl="6" rtl="0">
              <a:lnSpc>
                <a:spcPct val="115000"/>
              </a:lnSpc>
              <a:spcBef>
                <a:spcPts val="0"/>
              </a:spcBef>
              <a:spcAft>
                <a:spcPts val="0"/>
              </a:spcAft>
              <a:buNone/>
              <a:defRPr sz="1600" b="1">
                <a:latin typeface="Oswald"/>
                <a:ea typeface="Oswald"/>
                <a:cs typeface="Oswald"/>
                <a:sym typeface="Oswald"/>
              </a:defRPr>
            </a:lvl7pPr>
            <a:lvl8pPr lvl="7" rtl="0">
              <a:lnSpc>
                <a:spcPct val="115000"/>
              </a:lnSpc>
              <a:spcBef>
                <a:spcPts val="0"/>
              </a:spcBef>
              <a:spcAft>
                <a:spcPts val="0"/>
              </a:spcAft>
              <a:buNone/>
              <a:defRPr sz="1600" b="1">
                <a:latin typeface="Oswald"/>
                <a:ea typeface="Oswald"/>
                <a:cs typeface="Oswald"/>
                <a:sym typeface="Oswald"/>
              </a:defRPr>
            </a:lvl8pPr>
            <a:lvl9pPr lvl="8"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75" name="Google Shape;75;p20"/>
          <p:cNvSpPr txBox="1">
            <a:spLocks noGrp="1"/>
          </p:cNvSpPr>
          <p:nvPr>
            <p:ph type="subTitle" idx="2"/>
          </p:nvPr>
        </p:nvSpPr>
        <p:spPr>
          <a:xfrm>
            <a:off x="991800" y="2212950"/>
            <a:ext cx="3580200" cy="137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a:lvl1pPr>
            <a:lvl2pPr lvl="1" rtl="0">
              <a:lnSpc>
                <a:spcPct val="115000"/>
              </a:lnSpc>
              <a:spcBef>
                <a:spcPts val="0"/>
              </a:spcBef>
              <a:spcAft>
                <a:spcPts val="0"/>
              </a:spcAft>
              <a:buNone/>
              <a:defRPr/>
            </a:lvl2pPr>
            <a:lvl3pPr lvl="2" rtl="0">
              <a:lnSpc>
                <a:spcPct val="115000"/>
              </a:lnSpc>
              <a:spcBef>
                <a:spcPts val="0"/>
              </a:spcBef>
              <a:spcAft>
                <a:spcPts val="0"/>
              </a:spcAft>
              <a:buNone/>
              <a:defRPr/>
            </a:lvl3pPr>
            <a:lvl4pPr lvl="3" rtl="0">
              <a:lnSpc>
                <a:spcPct val="115000"/>
              </a:lnSpc>
              <a:spcBef>
                <a:spcPts val="0"/>
              </a:spcBef>
              <a:spcAft>
                <a:spcPts val="0"/>
              </a:spcAft>
              <a:buNone/>
              <a:defRPr/>
            </a:lvl4pPr>
            <a:lvl5pPr lvl="4" rtl="0">
              <a:lnSpc>
                <a:spcPct val="115000"/>
              </a:lnSpc>
              <a:spcBef>
                <a:spcPts val="0"/>
              </a:spcBef>
              <a:spcAft>
                <a:spcPts val="0"/>
              </a:spcAft>
              <a:buNone/>
              <a:defRPr/>
            </a:lvl5pPr>
            <a:lvl6pPr lvl="5" rtl="0">
              <a:lnSpc>
                <a:spcPct val="115000"/>
              </a:lnSpc>
              <a:spcBef>
                <a:spcPts val="0"/>
              </a:spcBef>
              <a:spcAft>
                <a:spcPts val="0"/>
              </a:spcAft>
              <a:buNone/>
              <a:defRPr/>
            </a:lvl6pPr>
            <a:lvl7pPr lvl="6" rtl="0">
              <a:lnSpc>
                <a:spcPct val="115000"/>
              </a:lnSpc>
              <a:spcBef>
                <a:spcPts val="0"/>
              </a:spcBef>
              <a:spcAft>
                <a:spcPts val="0"/>
              </a:spcAft>
              <a:buNone/>
              <a:defRPr/>
            </a:lvl7pPr>
            <a:lvl8pPr lvl="7" rtl="0">
              <a:lnSpc>
                <a:spcPct val="115000"/>
              </a:lnSpc>
              <a:spcBef>
                <a:spcPts val="0"/>
              </a:spcBef>
              <a:spcAft>
                <a:spcPts val="0"/>
              </a:spcAft>
              <a:buNone/>
              <a:defRPr/>
            </a:lvl8pPr>
            <a:lvl9pPr lvl="8" rtl="0">
              <a:lnSpc>
                <a:spcPct val="115000"/>
              </a:lnSpc>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91800" y="537875"/>
            <a:ext cx="3021000" cy="406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500"/>
              <a:buNone/>
              <a:defRPr sz="4500">
                <a:solidFill>
                  <a:schemeClr val="accent1"/>
                </a:solidFill>
              </a:defRPr>
            </a:lvl1pPr>
            <a:lvl2pPr lvl="1" rtl="0">
              <a:spcBef>
                <a:spcPts val="0"/>
              </a:spcBef>
              <a:spcAft>
                <a:spcPts val="0"/>
              </a:spcAft>
              <a:buClr>
                <a:schemeClr val="accent1"/>
              </a:buClr>
              <a:buSzPts val="4500"/>
              <a:buNone/>
              <a:defRPr sz="4500">
                <a:solidFill>
                  <a:schemeClr val="accent1"/>
                </a:solidFill>
              </a:defRPr>
            </a:lvl2pPr>
            <a:lvl3pPr lvl="2" rtl="0">
              <a:spcBef>
                <a:spcPts val="0"/>
              </a:spcBef>
              <a:spcAft>
                <a:spcPts val="0"/>
              </a:spcAft>
              <a:buClr>
                <a:schemeClr val="accent1"/>
              </a:buClr>
              <a:buSzPts val="4500"/>
              <a:buNone/>
              <a:defRPr sz="4500">
                <a:solidFill>
                  <a:schemeClr val="accent1"/>
                </a:solidFill>
              </a:defRPr>
            </a:lvl3pPr>
            <a:lvl4pPr lvl="3" rtl="0">
              <a:spcBef>
                <a:spcPts val="0"/>
              </a:spcBef>
              <a:spcAft>
                <a:spcPts val="0"/>
              </a:spcAft>
              <a:buClr>
                <a:schemeClr val="accent1"/>
              </a:buClr>
              <a:buSzPts val="4500"/>
              <a:buNone/>
              <a:defRPr sz="4500">
                <a:solidFill>
                  <a:schemeClr val="accent1"/>
                </a:solidFill>
              </a:defRPr>
            </a:lvl4pPr>
            <a:lvl5pPr lvl="4" rtl="0">
              <a:spcBef>
                <a:spcPts val="0"/>
              </a:spcBef>
              <a:spcAft>
                <a:spcPts val="0"/>
              </a:spcAft>
              <a:buClr>
                <a:schemeClr val="accent1"/>
              </a:buClr>
              <a:buSzPts val="4500"/>
              <a:buNone/>
              <a:defRPr sz="4500">
                <a:solidFill>
                  <a:schemeClr val="accent1"/>
                </a:solidFill>
              </a:defRPr>
            </a:lvl5pPr>
            <a:lvl6pPr lvl="5" rtl="0">
              <a:spcBef>
                <a:spcPts val="0"/>
              </a:spcBef>
              <a:spcAft>
                <a:spcPts val="0"/>
              </a:spcAft>
              <a:buClr>
                <a:schemeClr val="accent1"/>
              </a:buClr>
              <a:buSzPts val="4500"/>
              <a:buNone/>
              <a:defRPr sz="4500">
                <a:solidFill>
                  <a:schemeClr val="accent1"/>
                </a:solidFill>
              </a:defRPr>
            </a:lvl6pPr>
            <a:lvl7pPr lvl="6" rtl="0">
              <a:spcBef>
                <a:spcPts val="0"/>
              </a:spcBef>
              <a:spcAft>
                <a:spcPts val="0"/>
              </a:spcAft>
              <a:buClr>
                <a:schemeClr val="accent1"/>
              </a:buClr>
              <a:buSzPts val="4500"/>
              <a:buNone/>
              <a:defRPr sz="4500">
                <a:solidFill>
                  <a:schemeClr val="accent1"/>
                </a:solidFill>
              </a:defRPr>
            </a:lvl7pPr>
            <a:lvl8pPr lvl="7" rtl="0">
              <a:spcBef>
                <a:spcPts val="0"/>
              </a:spcBef>
              <a:spcAft>
                <a:spcPts val="0"/>
              </a:spcAft>
              <a:buClr>
                <a:schemeClr val="accent1"/>
              </a:buClr>
              <a:buSzPts val="4500"/>
              <a:buNone/>
              <a:defRPr sz="4500">
                <a:solidFill>
                  <a:schemeClr val="accent1"/>
                </a:solidFill>
              </a:defRPr>
            </a:lvl8pPr>
            <a:lvl9pPr lvl="8" rtl="0">
              <a:spcBef>
                <a:spcPts val="0"/>
              </a:spcBef>
              <a:spcAft>
                <a:spcPts val="0"/>
              </a:spcAft>
              <a:buClr>
                <a:schemeClr val="accent1"/>
              </a:buClr>
              <a:buSzPts val="4500"/>
              <a:buNone/>
              <a:defRPr sz="4500">
                <a:solidFill>
                  <a:schemeClr val="accen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p:cSld name="CUSTOM_2_2">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8" name="Google Shape;78;p21"/>
          <p:cNvSpPr txBox="1">
            <a:spLocks noGrp="1"/>
          </p:cNvSpPr>
          <p:nvPr>
            <p:ph type="subTitle" idx="1"/>
          </p:nvPr>
        </p:nvSpPr>
        <p:spPr>
          <a:xfrm>
            <a:off x="991800" y="2606538"/>
            <a:ext cx="22002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79" name="Google Shape;79;p21"/>
          <p:cNvSpPr txBox="1">
            <a:spLocks noGrp="1"/>
          </p:cNvSpPr>
          <p:nvPr>
            <p:ph type="subTitle" idx="2"/>
          </p:nvPr>
        </p:nvSpPr>
        <p:spPr>
          <a:xfrm>
            <a:off x="991800" y="2928138"/>
            <a:ext cx="2200200" cy="1135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
        <p:nvSpPr>
          <p:cNvPr id="80" name="Google Shape;80;p21"/>
          <p:cNvSpPr txBox="1">
            <a:spLocks noGrp="1"/>
          </p:cNvSpPr>
          <p:nvPr>
            <p:ph type="subTitle" idx="3"/>
          </p:nvPr>
        </p:nvSpPr>
        <p:spPr>
          <a:xfrm>
            <a:off x="3471950" y="2606538"/>
            <a:ext cx="22002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81" name="Google Shape;81;p21"/>
          <p:cNvSpPr txBox="1">
            <a:spLocks noGrp="1"/>
          </p:cNvSpPr>
          <p:nvPr>
            <p:ph type="subTitle" idx="4"/>
          </p:nvPr>
        </p:nvSpPr>
        <p:spPr>
          <a:xfrm>
            <a:off x="3471950" y="2928138"/>
            <a:ext cx="2200200" cy="1135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
        <p:nvSpPr>
          <p:cNvPr id="82" name="Google Shape;82;p21"/>
          <p:cNvSpPr txBox="1">
            <a:spLocks noGrp="1"/>
          </p:cNvSpPr>
          <p:nvPr>
            <p:ph type="subTitle" idx="5"/>
          </p:nvPr>
        </p:nvSpPr>
        <p:spPr>
          <a:xfrm>
            <a:off x="5952100" y="2606538"/>
            <a:ext cx="22002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83" name="Google Shape;83;p21"/>
          <p:cNvSpPr txBox="1">
            <a:spLocks noGrp="1"/>
          </p:cNvSpPr>
          <p:nvPr>
            <p:ph type="subTitle" idx="6"/>
          </p:nvPr>
        </p:nvSpPr>
        <p:spPr>
          <a:xfrm>
            <a:off x="5952100" y="2928138"/>
            <a:ext cx="2200200" cy="1135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lumns 2">
  <p:cSld name="CUSTOM_2_2_1">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6" name="Google Shape;86;p22"/>
          <p:cNvSpPr txBox="1">
            <a:spLocks noGrp="1"/>
          </p:cNvSpPr>
          <p:nvPr>
            <p:ph type="subTitle" idx="1"/>
          </p:nvPr>
        </p:nvSpPr>
        <p:spPr>
          <a:xfrm>
            <a:off x="991800" y="2606550"/>
            <a:ext cx="15954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87" name="Google Shape;87;p22"/>
          <p:cNvSpPr txBox="1">
            <a:spLocks noGrp="1"/>
          </p:cNvSpPr>
          <p:nvPr>
            <p:ph type="subTitle" idx="2"/>
          </p:nvPr>
        </p:nvSpPr>
        <p:spPr>
          <a:xfrm>
            <a:off x="991800" y="2928150"/>
            <a:ext cx="1595400" cy="1135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
        <p:nvSpPr>
          <p:cNvPr id="88" name="Google Shape;88;p22"/>
          <p:cNvSpPr txBox="1">
            <a:spLocks noGrp="1"/>
          </p:cNvSpPr>
          <p:nvPr>
            <p:ph type="subTitle" idx="3"/>
          </p:nvPr>
        </p:nvSpPr>
        <p:spPr>
          <a:xfrm>
            <a:off x="2846800" y="2606550"/>
            <a:ext cx="15954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89" name="Google Shape;89;p22"/>
          <p:cNvSpPr txBox="1">
            <a:spLocks noGrp="1"/>
          </p:cNvSpPr>
          <p:nvPr>
            <p:ph type="subTitle" idx="4"/>
          </p:nvPr>
        </p:nvSpPr>
        <p:spPr>
          <a:xfrm>
            <a:off x="2846796" y="2928150"/>
            <a:ext cx="1595400" cy="1135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
        <p:nvSpPr>
          <p:cNvPr id="90" name="Google Shape;90;p22"/>
          <p:cNvSpPr txBox="1">
            <a:spLocks noGrp="1"/>
          </p:cNvSpPr>
          <p:nvPr>
            <p:ph type="subTitle" idx="5"/>
          </p:nvPr>
        </p:nvSpPr>
        <p:spPr>
          <a:xfrm>
            <a:off x="4701800" y="2606550"/>
            <a:ext cx="15954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91" name="Google Shape;91;p22"/>
          <p:cNvSpPr txBox="1">
            <a:spLocks noGrp="1"/>
          </p:cNvSpPr>
          <p:nvPr>
            <p:ph type="subTitle" idx="6"/>
          </p:nvPr>
        </p:nvSpPr>
        <p:spPr>
          <a:xfrm>
            <a:off x="4701792" y="2928150"/>
            <a:ext cx="1595400" cy="1135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
        <p:nvSpPr>
          <p:cNvPr id="92" name="Google Shape;92;p22"/>
          <p:cNvSpPr txBox="1">
            <a:spLocks noGrp="1"/>
          </p:cNvSpPr>
          <p:nvPr>
            <p:ph type="subTitle" idx="7"/>
          </p:nvPr>
        </p:nvSpPr>
        <p:spPr>
          <a:xfrm>
            <a:off x="6556800" y="2606550"/>
            <a:ext cx="15954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93" name="Google Shape;93;p22"/>
          <p:cNvSpPr txBox="1">
            <a:spLocks noGrp="1"/>
          </p:cNvSpPr>
          <p:nvPr>
            <p:ph type="subTitle" idx="8"/>
          </p:nvPr>
        </p:nvSpPr>
        <p:spPr>
          <a:xfrm>
            <a:off x="6556788" y="2928150"/>
            <a:ext cx="1595400" cy="1135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vl2pPr>
            <a:lvl3pPr lvl="2" algn="ctr" rtl="0">
              <a:lnSpc>
                <a:spcPct val="115000"/>
              </a:lnSpc>
              <a:spcBef>
                <a:spcPts val="0"/>
              </a:spcBef>
              <a:spcAft>
                <a:spcPts val="0"/>
              </a:spcAft>
              <a:buNone/>
              <a:defRPr/>
            </a:lvl3pPr>
            <a:lvl4pPr lvl="3" algn="ctr" rtl="0">
              <a:lnSpc>
                <a:spcPct val="115000"/>
              </a:lnSpc>
              <a:spcBef>
                <a:spcPts val="0"/>
              </a:spcBef>
              <a:spcAft>
                <a:spcPts val="0"/>
              </a:spcAft>
              <a:buNone/>
              <a:defRPr/>
            </a:lvl4pPr>
            <a:lvl5pPr lvl="4" algn="ctr" rtl="0">
              <a:lnSpc>
                <a:spcPct val="115000"/>
              </a:lnSpc>
              <a:spcBef>
                <a:spcPts val="0"/>
              </a:spcBef>
              <a:spcAft>
                <a:spcPts val="0"/>
              </a:spcAft>
              <a:buNone/>
              <a:defRPr/>
            </a:lvl5pPr>
            <a:lvl6pPr lvl="5" algn="ctr" rtl="0">
              <a:lnSpc>
                <a:spcPct val="115000"/>
              </a:lnSpc>
              <a:spcBef>
                <a:spcPts val="0"/>
              </a:spcBef>
              <a:spcAft>
                <a:spcPts val="0"/>
              </a:spcAft>
              <a:buNone/>
              <a:defRPr/>
            </a:lvl6pPr>
            <a:lvl7pPr lvl="6" algn="ctr" rtl="0">
              <a:lnSpc>
                <a:spcPct val="115000"/>
              </a:lnSpc>
              <a:spcBef>
                <a:spcPts val="0"/>
              </a:spcBef>
              <a:spcAft>
                <a:spcPts val="0"/>
              </a:spcAft>
              <a:buNone/>
              <a:defRPr/>
            </a:lvl7pPr>
            <a:lvl8pPr lvl="7" algn="ctr" rtl="0">
              <a:lnSpc>
                <a:spcPct val="115000"/>
              </a:lnSpc>
              <a:spcBef>
                <a:spcPts val="0"/>
              </a:spcBef>
              <a:spcAft>
                <a:spcPts val="0"/>
              </a:spcAft>
              <a:buNone/>
              <a:defRPr/>
            </a:lvl8pPr>
            <a:lvl9pPr lvl="8" algn="ctr" rtl="0">
              <a:lnSpc>
                <a:spcPct val="115000"/>
              </a:lnSpc>
              <a:spcBef>
                <a:spcPts val="0"/>
              </a:spcBef>
              <a:spcAft>
                <a:spcPts val="0"/>
              </a:spcAft>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ix columns">
  <p:cSld name="CUSTOM_2_2_1_1">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6" name="Google Shape;96;p23"/>
          <p:cNvSpPr txBox="1">
            <a:spLocks noGrp="1"/>
          </p:cNvSpPr>
          <p:nvPr>
            <p:ph type="subTitle" idx="1"/>
          </p:nvPr>
        </p:nvSpPr>
        <p:spPr>
          <a:xfrm>
            <a:off x="1247900" y="1830400"/>
            <a:ext cx="19440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97" name="Google Shape;97;p23"/>
          <p:cNvSpPr txBox="1">
            <a:spLocks noGrp="1"/>
          </p:cNvSpPr>
          <p:nvPr>
            <p:ph type="subTitle" idx="2"/>
          </p:nvPr>
        </p:nvSpPr>
        <p:spPr>
          <a:xfrm>
            <a:off x="1247900" y="2152011"/>
            <a:ext cx="1944000" cy="619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200"/>
            </a:lvl1pPr>
            <a:lvl2pPr lvl="1" algn="ctr" rtl="0">
              <a:lnSpc>
                <a:spcPct val="115000"/>
              </a:lnSpc>
              <a:spcBef>
                <a:spcPts val="0"/>
              </a:spcBef>
              <a:spcAft>
                <a:spcPts val="0"/>
              </a:spcAft>
              <a:buNone/>
              <a:defRPr sz="1200"/>
            </a:lvl2pPr>
            <a:lvl3pPr lvl="2" algn="ctr" rtl="0">
              <a:lnSpc>
                <a:spcPct val="115000"/>
              </a:lnSpc>
              <a:spcBef>
                <a:spcPts val="0"/>
              </a:spcBef>
              <a:spcAft>
                <a:spcPts val="0"/>
              </a:spcAft>
              <a:buNone/>
              <a:defRPr sz="1200"/>
            </a:lvl3pPr>
            <a:lvl4pPr lvl="3" algn="ctr" rtl="0">
              <a:lnSpc>
                <a:spcPct val="115000"/>
              </a:lnSpc>
              <a:spcBef>
                <a:spcPts val="0"/>
              </a:spcBef>
              <a:spcAft>
                <a:spcPts val="0"/>
              </a:spcAft>
              <a:buNone/>
              <a:defRPr sz="1200"/>
            </a:lvl4pPr>
            <a:lvl5pPr lvl="4" algn="ctr" rtl="0">
              <a:lnSpc>
                <a:spcPct val="115000"/>
              </a:lnSpc>
              <a:spcBef>
                <a:spcPts val="0"/>
              </a:spcBef>
              <a:spcAft>
                <a:spcPts val="0"/>
              </a:spcAft>
              <a:buNone/>
              <a:defRPr sz="1200"/>
            </a:lvl5pPr>
            <a:lvl6pPr lvl="5" algn="ctr" rtl="0">
              <a:lnSpc>
                <a:spcPct val="115000"/>
              </a:lnSpc>
              <a:spcBef>
                <a:spcPts val="0"/>
              </a:spcBef>
              <a:spcAft>
                <a:spcPts val="0"/>
              </a:spcAft>
              <a:buNone/>
              <a:defRPr sz="1200"/>
            </a:lvl6pPr>
            <a:lvl7pPr lvl="6" algn="ctr" rtl="0">
              <a:lnSpc>
                <a:spcPct val="115000"/>
              </a:lnSpc>
              <a:spcBef>
                <a:spcPts val="0"/>
              </a:spcBef>
              <a:spcAft>
                <a:spcPts val="0"/>
              </a:spcAft>
              <a:buNone/>
              <a:defRPr sz="1200"/>
            </a:lvl7pPr>
            <a:lvl8pPr lvl="7" algn="ctr" rtl="0">
              <a:lnSpc>
                <a:spcPct val="115000"/>
              </a:lnSpc>
              <a:spcBef>
                <a:spcPts val="0"/>
              </a:spcBef>
              <a:spcAft>
                <a:spcPts val="0"/>
              </a:spcAft>
              <a:buNone/>
              <a:defRPr sz="1200"/>
            </a:lvl8pPr>
            <a:lvl9pPr lvl="8" algn="ctr" rtl="0">
              <a:lnSpc>
                <a:spcPct val="115000"/>
              </a:lnSpc>
              <a:spcBef>
                <a:spcPts val="0"/>
              </a:spcBef>
              <a:spcAft>
                <a:spcPts val="0"/>
              </a:spcAft>
              <a:buNone/>
              <a:defRPr sz="1200"/>
            </a:lvl9pPr>
          </a:lstStyle>
          <a:p>
            <a:endParaRPr/>
          </a:p>
        </p:txBody>
      </p:sp>
      <p:sp>
        <p:nvSpPr>
          <p:cNvPr id="98" name="Google Shape;98;p23"/>
          <p:cNvSpPr txBox="1">
            <a:spLocks noGrp="1"/>
          </p:cNvSpPr>
          <p:nvPr>
            <p:ph type="subTitle" idx="3"/>
          </p:nvPr>
        </p:nvSpPr>
        <p:spPr>
          <a:xfrm>
            <a:off x="3600000" y="1830400"/>
            <a:ext cx="19440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99" name="Google Shape;99;p23"/>
          <p:cNvSpPr txBox="1">
            <a:spLocks noGrp="1"/>
          </p:cNvSpPr>
          <p:nvPr>
            <p:ph type="subTitle" idx="4"/>
          </p:nvPr>
        </p:nvSpPr>
        <p:spPr>
          <a:xfrm>
            <a:off x="3600000" y="2152011"/>
            <a:ext cx="1944000" cy="619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200"/>
            </a:lvl1pPr>
            <a:lvl2pPr lvl="1" algn="ctr" rtl="0">
              <a:lnSpc>
                <a:spcPct val="115000"/>
              </a:lnSpc>
              <a:spcBef>
                <a:spcPts val="0"/>
              </a:spcBef>
              <a:spcAft>
                <a:spcPts val="0"/>
              </a:spcAft>
              <a:buNone/>
              <a:defRPr sz="1200"/>
            </a:lvl2pPr>
            <a:lvl3pPr lvl="2" algn="ctr" rtl="0">
              <a:lnSpc>
                <a:spcPct val="115000"/>
              </a:lnSpc>
              <a:spcBef>
                <a:spcPts val="0"/>
              </a:spcBef>
              <a:spcAft>
                <a:spcPts val="0"/>
              </a:spcAft>
              <a:buNone/>
              <a:defRPr sz="1200"/>
            </a:lvl3pPr>
            <a:lvl4pPr lvl="3" algn="ctr" rtl="0">
              <a:lnSpc>
                <a:spcPct val="115000"/>
              </a:lnSpc>
              <a:spcBef>
                <a:spcPts val="0"/>
              </a:spcBef>
              <a:spcAft>
                <a:spcPts val="0"/>
              </a:spcAft>
              <a:buNone/>
              <a:defRPr sz="1200"/>
            </a:lvl4pPr>
            <a:lvl5pPr lvl="4" algn="ctr" rtl="0">
              <a:lnSpc>
                <a:spcPct val="115000"/>
              </a:lnSpc>
              <a:spcBef>
                <a:spcPts val="0"/>
              </a:spcBef>
              <a:spcAft>
                <a:spcPts val="0"/>
              </a:spcAft>
              <a:buNone/>
              <a:defRPr sz="1200"/>
            </a:lvl5pPr>
            <a:lvl6pPr lvl="5" algn="ctr" rtl="0">
              <a:lnSpc>
                <a:spcPct val="115000"/>
              </a:lnSpc>
              <a:spcBef>
                <a:spcPts val="0"/>
              </a:spcBef>
              <a:spcAft>
                <a:spcPts val="0"/>
              </a:spcAft>
              <a:buNone/>
              <a:defRPr sz="1200"/>
            </a:lvl6pPr>
            <a:lvl7pPr lvl="6" algn="ctr" rtl="0">
              <a:lnSpc>
                <a:spcPct val="115000"/>
              </a:lnSpc>
              <a:spcBef>
                <a:spcPts val="0"/>
              </a:spcBef>
              <a:spcAft>
                <a:spcPts val="0"/>
              </a:spcAft>
              <a:buNone/>
              <a:defRPr sz="1200"/>
            </a:lvl7pPr>
            <a:lvl8pPr lvl="7" algn="ctr" rtl="0">
              <a:lnSpc>
                <a:spcPct val="115000"/>
              </a:lnSpc>
              <a:spcBef>
                <a:spcPts val="0"/>
              </a:spcBef>
              <a:spcAft>
                <a:spcPts val="0"/>
              </a:spcAft>
              <a:buNone/>
              <a:defRPr sz="1200"/>
            </a:lvl8pPr>
            <a:lvl9pPr lvl="8" algn="ctr" rtl="0">
              <a:lnSpc>
                <a:spcPct val="115000"/>
              </a:lnSpc>
              <a:spcBef>
                <a:spcPts val="0"/>
              </a:spcBef>
              <a:spcAft>
                <a:spcPts val="0"/>
              </a:spcAft>
              <a:buNone/>
              <a:defRPr sz="1200"/>
            </a:lvl9pPr>
          </a:lstStyle>
          <a:p>
            <a:endParaRPr/>
          </a:p>
        </p:txBody>
      </p:sp>
      <p:sp>
        <p:nvSpPr>
          <p:cNvPr id="100" name="Google Shape;100;p23"/>
          <p:cNvSpPr txBox="1">
            <a:spLocks noGrp="1"/>
          </p:cNvSpPr>
          <p:nvPr>
            <p:ph type="subTitle" idx="5"/>
          </p:nvPr>
        </p:nvSpPr>
        <p:spPr>
          <a:xfrm>
            <a:off x="5952100" y="1830400"/>
            <a:ext cx="19440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101" name="Google Shape;101;p23"/>
          <p:cNvSpPr txBox="1">
            <a:spLocks noGrp="1"/>
          </p:cNvSpPr>
          <p:nvPr>
            <p:ph type="subTitle" idx="6"/>
          </p:nvPr>
        </p:nvSpPr>
        <p:spPr>
          <a:xfrm>
            <a:off x="5952100" y="2152011"/>
            <a:ext cx="1944000" cy="619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200"/>
            </a:lvl1pPr>
            <a:lvl2pPr lvl="1" algn="ctr" rtl="0">
              <a:lnSpc>
                <a:spcPct val="115000"/>
              </a:lnSpc>
              <a:spcBef>
                <a:spcPts val="0"/>
              </a:spcBef>
              <a:spcAft>
                <a:spcPts val="0"/>
              </a:spcAft>
              <a:buNone/>
              <a:defRPr sz="1200"/>
            </a:lvl2pPr>
            <a:lvl3pPr lvl="2" algn="ctr" rtl="0">
              <a:lnSpc>
                <a:spcPct val="115000"/>
              </a:lnSpc>
              <a:spcBef>
                <a:spcPts val="0"/>
              </a:spcBef>
              <a:spcAft>
                <a:spcPts val="0"/>
              </a:spcAft>
              <a:buNone/>
              <a:defRPr sz="1200"/>
            </a:lvl3pPr>
            <a:lvl4pPr lvl="3" algn="ctr" rtl="0">
              <a:lnSpc>
                <a:spcPct val="115000"/>
              </a:lnSpc>
              <a:spcBef>
                <a:spcPts val="0"/>
              </a:spcBef>
              <a:spcAft>
                <a:spcPts val="0"/>
              </a:spcAft>
              <a:buNone/>
              <a:defRPr sz="1200"/>
            </a:lvl4pPr>
            <a:lvl5pPr lvl="4" algn="ctr" rtl="0">
              <a:lnSpc>
                <a:spcPct val="115000"/>
              </a:lnSpc>
              <a:spcBef>
                <a:spcPts val="0"/>
              </a:spcBef>
              <a:spcAft>
                <a:spcPts val="0"/>
              </a:spcAft>
              <a:buNone/>
              <a:defRPr sz="1200"/>
            </a:lvl5pPr>
            <a:lvl6pPr lvl="5" algn="ctr" rtl="0">
              <a:lnSpc>
                <a:spcPct val="115000"/>
              </a:lnSpc>
              <a:spcBef>
                <a:spcPts val="0"/>
              </a:spcBef>
              <a:spcAft>
                <a:spcPts val="0"/>
              </a:spcAft>
              <a:buNone/>
              <a:defRPr sz="1200"/>
            </a:lvl6pPr>
            <a:lvl7pPr lvl="6" algn="ctr" rtl="0">
              <a:lnSpc>
                <a:spcPct val="115000"/>
              </a:lnSpc>
              <a:spcBef>
                <a:spcPts val="0"/>
              </a:spcBef>
              <a:spcAft>
                <a:spcPts val="0"/>
              </a:spcAft>
              <a:buNone/>
              <a:defRPr sz="1200"/>
            </a:lvl7pPr>
            <a:lvl8pPr lvl="7" algn="ctr" rtl="0">
              <a:lnSpc>
                <a:spcPct val="115000"/>
              </a:lnSpc>
              <a:spcBef>
                <a:spcPts val="0"/>
              </a:spcBef>
              <a:spcAft>
                <a:spcPts val="0"/>
              </a:spcAft>
              <a:buNone/>
              <a:defRPr sz="1200"/>
            </a:lvl8pPr>
            <a:lvl9pPr lvl="8" algn="ctr" rtl="0">
              <a:lnSpc>
                <a:spcPct val="115000"/>
              </a:lnSpc>
              <a:spcBef>
                <a:spcPts val="0"/>
              </a:spcBef>
              <a:spcAft>
                <a:spcPts val="0"/>
              </a:spcAft>
              <a:buNone/>
              <a:defRPr sz="1200"/>
            </a:lvl9pPr>
          </a:lstStyle>
          <a:p>
            <a:endParaRPr/>
          </a:p>
        </p:txBody>
      </p:sp>
      <p:sp>
        <p:nvSpPr>
          <p:cNvPr id="102" name="Google Shape;102;p23"/>
          <p:cNvSpPr txBox="1">
            <a:spLocks noGrp="1"/>
          </p:cNvSpPr>
          <p:nvPr>
            <p:ph type="subTitle" idx="7"/>
          </p:nvPr>
        </p:nvSpPr>
        <p:spPr>
          <a:xfrm>
            <a:off x="1247900" y="3432392"/>
            <a:ext cx="19440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103" name="Google Shape;103;p23"/>
          <p:cNvSpPr txBox="1">
            <a:spLocks noGrp="1"/>
          </p:cNvSpPr>
          <p:nvPr>
            <p:ph type="subTitle" idx="8"/>
          </p:nvPr>
        </p:nvSpPr>
        <p:spPr>
          <a:xfrm>
            <a:off x="1247900" y="3754003"/>
            <a:ext cx="1944000" cy="619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200"/>
            </a:lvl1pPr>
            <a:lvl2pPr lvl="1" algn="ctr" rtl="0">
              <a:lnSpc>
                <a:spcPct val="115000"/>
              </a:lnSpc>
              <a:spcBef>
                <a:spcPts val="0"/>
              </a:spcBef>
              <a:spcAft>
                <a:spcPts val="0"/>
              </a:spcAft>
              <a:buNone/>
              <a:defRPr sz="1200"/>
            </a:lvl2pPr>
            <a:lvl3pPr lvl="2" algn="ctr" rtl="0">
              <a:lnSpc>
                <a:spcPct val="115000"/>
              </a:lnSpc>
              <a:spcBef>
                <a:spcPts val="0"/>
              </a:spcBef>
              <a:spcAft>
                <a:spcPts val="0"/>
              </a:spcAft>
              <a:buNone/>
              <a:defRPr sz="1200"/>
            </a:lvl3pPr>
            <a:lvl4pPr lvl="3" algn="ctr" rtl="0">
              <a:lnSpc>
                <a:spcPct val="115000"/>
              </a:lnSpc>
              <a:spcBef>
                <a:spcPts val="0"/>
              </a:spcBef>
              <a:spcAft>
                <a:spcPts val="0"/>
              </a:spcAft>
              <a:buNone/>
              <a:defRPr sz="1200"/>
            </a:lvl4pPr>
            <a:lvl5pPr lvl="4" algn="ctr" rtl="0">
              <a:lnSpc>
                <a:spcPct val="115000"/>
              </a:lnSpc>
              <a:spcBef>
                <a:spcPts val="0"/>
              </a:spcBef>
              <a:spcAft>
                <a:spcPts val="0"/>
              </a:spcAft>
              <a:buNone/>
              <a:defRPr sz="1200"/>
            </a:lvl5pPr>
            <a:lvl6pPr lvl="5" algn="ctr" rtl="0">
              <a:lnSpc>
                <a:spcPct val="115000"/>
              </a:lnSpc>
              <a:spcBef>
                <a:spcPts val="0"/>
              </a:spcBef>
              <a:spcAft>
                <a:spcPts val="0"/>
              </a:spcAft>
              <a:buNone/>
              <a:defRPr sz="1200"/>
            </a:lvl6pPr>
            <a:lvl7pPr lvl="6" algn="ctr" rtl="0">
              <a:lnSpc>
                <a:spcPct val="115000"/>
              </a:lnSpc>
              <a:spcBef>
                <a:spcPts val="0"/>
              </a:spcBef>
              <a:spcAft>
                <a:spcPts val="0"/>
              </a:spcAft>
              <a:buNone/>
              <a:defRPr sz="1200"/>
            </a:lvl7pPr>
            <a:lvl8pPr lvl="7" algn="ctr" rtl="0">
              <a:lnSpc>
                <a:spcPct val="115000"/>
              </a:lnSpc>
              <a:spcBef>
                <a:spcPts val="0"/>
              </a:spcBef>
              <a:spcAft>
                <a:spcPts val="0"/>
              </a:spcAft>
              <a:buNone/>
              <a:defRPr sz="1200"/>
            </a:lvl8pPr>
            <a:lvl9pPr lvl="8" algn="ctr" rtl="0">
              <a:lnSpc>
                <a:spcPct val="115000"/>
              </a:lnSpc>
              <a:spcBef>
                <a:spcPts val="0"/>
              </a:spcBef>
              <a:spcAft>
                <a:spcPts val="0"/>
              </a:spcAft>
              <a:buNone/>
              <a:defRPr sz="1200"/>
            </a:lvl9pPr>
          </a:lstStyle>
          <a:p>
            <a:endParaRPr/>
          </a:p>
        </p:txBody>
      </p:sp>
      <p:sp>
        <p:nvSpPr>
          <p:cNvPr id="104" name="Google Shape;104;p23"/>
          <p:cNvSpPr txBox="1">
            <a:spLocks noGrp="1"/>
          </p:cNvSpPr>
          <p:nvPr>
            <p:ph type="subTitle" idx="9"/>
          </p:nvPr>
        </p:nvSpPr>
        <p:spPr>
          <a:xfrm>
            <a:off x="3600000" y="3432392"/>
            <a:ext cx="19440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105" name="Google Shape;105;p23"/>
          <p:cNvSpPr txBox="1">
            <a:spLocks noGrp="1"/>
          </p:cNvSpPr>
          <p:nvPr>
            <p:ph type="subTitle" idx="13"/>
          </p:nvPr>
        </p:nvSpPr>
        <p:spPr>
          <a:xfrm>
            <a:off x="3600000" y="3754003"/>
            <a:ext cx="1944000" cy="619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200"/>
            </a:lvl1pPr>
            <a:lvl2pPr lvl="1" algn="ctr" rtl="0">
              <a:lnSpc>
                <a:spcPct val="115000"/>
              </a:lnSpc>
              <a:spcBef>
                <a:spcPts val="0"/>
              </a:spcBef>
              <a:spcAft>
                <a:spcPts val="0"/>
              </a:spcAft>
              <a:buNone/>
              <a:defRPr sz="1200"/>
            </a:lvl2pPr>
            <a:lvl3pPr lvl="2" algn="ctr" rtl="0">
              <a:lnSpc>
                <a:spcPct val="115000"/>
              </a:lnSpc>
              <a:spcBef>
                <a:spcPts val="0"/>
              </a:spcBef>
              <a:spcAft>
                <a:spcPts val="0"/>
              </a:spcAft>
              <a:buNone/>
              <a:defRPr sz="1200"/>
            </a:lvl3pPr>
            <a:lvl4pPr lvl="3" algn="ctr" rtl="0">
              <a:lnSpc>
                <a:spcPct val="115000"/>
              </a:lnSpc>
              <a:spcBef>
                <a:spcPts val="0"/>
              </a:spcBef>
              <a:spcAft>
                <a:spcPts val="0"/>
              </a:spcAft>
              <a:buNone/>
              <a:defRPr sz="1200"/>
            </a:lvl4pPr>
            <a:lvl5pPr lvl="4" algn="ctr" rtl="0">
              <a:lnSpc>
                <a:spcPct val="115000"/>
              </a:lnSpc>
              <a:spcBef>
                <a:spcPts val="0"/>
              </a:spcBef>
              <a:spcAft>
                <a:spcPts val="0"/>
              </a:spcAft>
              <a:buNone/>
              <a:defRPr sz="1200"/>
            </a:lvl5pPr>
            <a:lvl6pPr lvl="5" algn="ctr" rtl="0">
              <a:lnSpc>
                <a:spcPct val="115000"/>
              </a:lnSpc>
              <a:spcBef>
                <a:spcPts val="0"/>
              </a:spcBef>
              <a:spcAft>
                <a:spcPts val="0"/>
              </a:spcAft>
              <a:buNone/>
              <a:defRPr sz="1200"/>
            </a:lvl6pPr>
            <a:lvl7pPr lvl="6" algn="ctr" rtl="0">
              <a:lnSpc>
                <a:spcPct val="115000"/>
              </a:lnSpc>
              <a:spcBef>
                <a:spcPts val="0"/>
              </a:spcBef>
              <a:spcAft>
                <a:spcPts val="0"/>
              </a:spcAft>
              <a:buNone/>
              <a:defRPr sz="1200"/>
            </a:lvl7pPr>
            <a:lvl8pPr lvl="7" algn="ctr" rtl="0">
              <a:lnSpc>
                <a:spcPct val="115000"/>
              </a:lnSpc>
              <a:spcBef>
                <a:spcPts val="0"/>
              </a:spcBef>
              <a:spcAft>
                <a:spcPts val="0"/>
              </a:spcAft>
              <a:buNone/>
              <a:defRPr sz="1200"/>
            </a:lvl8pPr>
            <a:lvl9pPr lvl="8" algn="ctr" rtl="0">
              <a:lnSpc>
                <a:spcPct val="115000"/>
              </a:lnSpc>
              <a:spcBef>
                <a:spcPts val="0"/>
              </a:spcBef>
              <a:spcAft>
                <a:spcPts val="0"/>
              </a:spcAft>
              <a:buNone/>
              <a:defRPr sz="1200"/>
            </a:lvl9pPr>
          </a:lstStyle>
          <a:p>
            <a:endParaRPr/>
          </a:p>
        </p:txBody>
      </p:sp>
      <p:sp>
        <p:nvSpPr>
          <p:cNvPr id="106" name="Google Shape;106;p23"/>
          <p:cNvSpPr txBox="1">
            <a:spLocks noGrp="1"/>
          </p:cNvSpPr>
          <p:nvPr>
            <p:ph type="subTitle" idx="14"/>
          </p:nvPr>
        </p:nvSpPr>
        <p:spPr>
          <a:xfrm>
            <a:off x="5952100" y="3432392"/>
            <a:ext cx="1944000" cy="32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107" name="Google Shape;107;p23"/>
          <p:cNvSpPr txBox="1">
            <a:spLocks noGrp="1"/>
          </p:cNvSpPr>
          <p:nvPr>
            <p:ph type="subTitle" idx="15"/>
          </p:nvPr>
        </p:nvSpPr>
        <p:spPr>
          <a:xfrm>
            <a:off x="5952100" y="3754003"/>
            <a:ext cx="1944000" cy="619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200"/>
            </a:lvl1pPr>
            <a:lvl2pPr lvl="1" algn="ctr" rtl="0">
              <a:lnSpc>
                <a:spcPct val="115000"/>
              </a:lnSpc>
              <a:spcBef>
                <a:spcPts val="0"/>
              </a:spcBef>
              <a:spcAft>
                <a:spcPts val="0"/>
              </a:spcAft>
              <a:buNone/>
              <a:defRPr sz="1200"/>
            </a:lvl2pPr>
            <a:lvl3pPr lvl="2" algn="ctr" rtl="0">
              <a:lnSpc>
                <a:spcPct val="115000"/>
              </a:lnSpc>
              <a:spcBef>
                <a:spcPts val="0"/>
              </a:spcBef>
              <a:spcAft>
                <a:spcPts val="0"/>
              </a:spcAft>
              <a:buNone/>
              <a:defRPr sz="1200"/>
            </a:lvl3pPr>
            <a:lvl4pPr lvl="3" algn="ctr" rtl="0">
              <a:lnSpc>
                <a:spcPct val="115000"/>
              </a:lnSpc>
              <a:spcBef>
                <a:spcPts val="0"/>
              </a:spcBef>
              <a:spcAft>
                <a:spcPts val="0"/>
              </a:spcAft>
              <a:buNone/>
              <a:defRPr sz="1200"/>
            </a:lvl4pPr>
            <a:lvl5pPr lvl="4" algn="ctr" rtl="0">
              <a:lnSpc>
                <a:spcPct val="115000"/>
              </a:lnSpc>
              <a:spcBef>
                <a:spcPts val="0"/>
              </a:spcBef>
              <a:spcAft>
                <a:spcPts val="0"/>
              </a:spcAft>
              <a:buNone/>
              <a:defRPr sz="1200"/>
            </a:lvl5pPr>
            <a:lvl6pPr lvl="5" algn="ctr" rtl="0">
              <a:lnSpc>
                <a:spcPct val="115000"/>
              </a:lnSpc>
              <a:spcBef>
                <a:spcPts val="0"/>
              </a:spcBef>
              <a:spcAft>
                <a:spcPts val="0"/>
              </a:spcAft>
              <a:buNone/>
              <a:defRPr sz="1200"/>
            </a:lvl6pPr>
            <a:lvl7pPr lvl="6" algn="ctr" rtl="0">
              <a:lnSpc>
                <a:spcPct val="115000"/>
              </a:lnSpc>
              <a:spcBef>
                <a:spcPts val="0"/>
              </a:spcBef>
              <a:spcAft>
                <a:spcPts val="0"/>
              </a:spcAft>
              <a:buNone/>
              <a:defRPr sz="1200"/>
            </a:lvl7pPr>
            <a:lvl8pPr lvl="7" algn="ctr" rtl="0">
              <a:lnSpc>
                <a:spcPct val="115000"/>
              </a:lnSpc>
              <a:spcBef>
                <a:spcPts val="0"/>
              </a:spcBef>
              <a:spcAft>
                <a:spcPts val="0"/>
              </a:spcAft>
              <a:buNone/>
              <a:defRPr sz="1200"/>
            </a:lvl8pPr>
            <a:lvl9pPr lvl="8" algn="ctr" rtl="0">
              <a:lnSpc>
                <a:spcPct val="115000"/>
              </a:lnSpc>
              <a:spcBef>
                <a:spcPts val="0"/>
              </a:spcBef>
              <a:spcAft>
                <a:spcPts val="0"/>
              </a:spcAft>
              <a:buNone/>
              <a:defRPr sz="12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2_1">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4"/>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2_1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losing slide">
  <p:cSld name="CUSTOM_2_1_1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6"/>
          <p:cNvSpPr/>
          <p:nvPr/>
        </p:nvSpPr>
        <p:spPr>
          <a:xfrm>
            <a:off x="712700" y="851875"/>
            <a:ext cx="7718400" cy="974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6"/>
          <p:cNvSpPr/>
          <p:nvPr/>
        </p:nvSpPr>
        <p:spPr>
          <a:xfrm flipH="1">
            <a:off x="2117875" y="548975"/>
            <a:ext cx="4908300" cy="2486100"/>
          </a:xfrm>
          <a:prstGeom prst="snip2DiagRect">
            <a:avLst>
              <a:gd name="adj1" fmla="val 0"/>
              <a:gd name="adj2"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6"/>
          <p:cNvSpPr txBox="1">
            <a:spLocks noGrp="1"/>
          </p:cNvSpPr>
          <p:nvPr>
            <p:ph type="ctrTitle"/>
          </p:nvPr>
        </p:nvSpPr>
        <p:spPr>
          <a:xfrm>
            <a:off x="1623275" y="877975"/>
            <a:ext cx="5897400" cy="92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5500">
                <a:solidFill>
                  <a:schemeClr val="accent1"/>
                </a:solidFill>
              </a:defRPr>
            </a:lvl1pPr>
            <a:lvl2pPr lvl="1" algn="ctr" rtl="0">
              <a:spcBef>
                <a:spcPts val="0"/>
              </a:spcBef>
              <a:spcAft>
                <a:spcPts val="0"/>
              </a:spcAft>
              <a:buClr>
                <a:schemeClr val="accent1"/>
              </a:buClr>
              <a:buSzPts val="5500"/>
              <a:buNone/>
              <a:defRPr sz="5500">
                <a:solidFill>
                  <a:schemeClr val="accent1"/>
                </a:solidFill>
              </a:defRPr>
            </a:lvl2pPr>
            <a:lvl3pPr lvl="2" algn="ctr" rtl="0">
              <a:spcBef>
                <a:spcPts val="0"/>
              </a:spcBef>
              <a:spcAft>
                <a:spcPts val="0"/>
              </a:spcAft>
              <a:buClr>
                <a:schemeClr val="accent1"/>
              </a:buClr>
              <a:buSzPts val="5500"/>
              <a:buNone/>
              <a:defRPr sz="5500">
                <a:solidFill>
                  <a:schemeClr val="accent1"/>
                </a:solidFill>
              </a:defRPr>
            </a:lvl3pPr>
            <a:lvl4pPr lvl="3" algn="ctr" rtl="0">
              <a:spcBef>
                <a:spcPts val="0"/>
              </a:spcBef>
              <a:spcAft>
                <a:spcPts val="0"/>
              </a:spcAft>
              <a:buClr>
                <a:schemeClr val="accent1"/>
              </a:buClr>
              <a:buSzPts val="5500"/>
              <a:buNone/>
              <a:defRPr sz="5500">
                <a:solidFill>
                  <a:schemeClr val="accent1"/>
                </a:solidFill>
              </a:defRPr>
            </a:lvl4pPr>
            <a:lvl5pPr lvl="4" algn="ctr" rtl="0">
              <a:spcBef>
                <a:spcPts val="0"/>
              </a:spcBef>
              <a:spcAft>
                <a:spcPts val="0"/>
              </a:spcAft>
              <a:buClr>
                <a:schemeClr val="accent1"/>
              </a:buClr>
              <a:buSzPts val="5500"/>
              <a:buNone/>
              <a:defRPr sz="5500">
                <a:solidFill>
                  <a:schemeClr val="accent1"/>
                </a:solidFill>
              </a:defRPr>
            </a:lvl5pPr>
            <a:lvl6pPr lvl="5" algn="ctr" rtl="0">
              <a:spcBef>
                <a:spcPts val="0"/>
              </a:spcBef>
              <a:spcAft>
                <a:spcPts val="0"/>
              </a:spcAft>
              <a:buClr>
                <a:schemeClr val="accent1"/>
              </a:buClr>
              <a:buSzPts val="5500"/>
              <a:buNone/>
              <a:defRPr sz="5500">
                <a:solidFill>
                  <a:schemeClr val="accent1"/>
                </a:solidFill>
              </a:defRPr>
            </a:lvl6pPr>
            <a:lvl7pPr lvl="6" algn="ctr" rtl="0">
              <a:spcBef>
                <a:spcPts val="0"/>
              </a:spcBef>
              <a:spcAft>
                <a:spcPts val="0"/>
              </a:spcAft>
              <a:buClr>
                <a:schemeClr val="accent1"/>
              </a:buClr>
              <a:buSzPts val="5500"/>
              <a:buNone/>
              <a:defRPr sz="5500">
                <a:solidFill>
                  <a:schemeClr val="accent1"/>
                </a:solidFill>
              </a:defRPr>
            </a:lvl7pPr>
            <a:lvl8pPr lvl="7" algn="ctr" rtl="0">
              <a:spcBef>
                <a:spcPts val="0"/>
              </a:spcBef>
              <a:spcAft>
                <a:spcPts val="0"/>
              </a:spcAft>
              <a:buClr>
                <a:schemeClr val="accent1"/>
              </a:buClr>
              <a:buSzPts val="5500"/>
              <a:buNone/>
              <a:defRPr sz="5500">
                <a:solidFill>
                  <a:schemeClr val="accent1"/>
                </a:solidFill>
              </a:defRPr>
            </a:lvl8pPr>
            <a:lvl9pPr lvl="8" algn="ctr" rtl="0">
              <a:spcBef>
                <a:spcPts val="0"/>
              </a:spcBef>
              <a:spcAft>
                <a:spcPts val="0"/>
              </a:spcAft>
              <a:buClr>
                <a:schemeClr val="accent1"/>
              </a:buClr>
              <a:buSzPts val="5500"/>
              <a:buNone/>
              <a:defRPr sz="5500">
                <a:solidFill>
                  <a:schemeClr val="accent1"/>
                </a:solidFill>
              </a:defRPr>
            </a:lvl9pPr>
          </a:lstStyle>
          <a:p>
            <a:endParaRPr/>
          </a:p>
        </p:txBody>
      </p:sp>
      <p:sp>
        <p:nvSpPr>
          <p:cNvPr id="116" name="Google Shape;116;p26"/>
          <p:cNvSpPr txBox="1">
            <a:spLocks noGrp="1"/>
          </p:cNvSpPr>
          <p:nvPr>
            <p:ph type="subTitle" idx="1"/>
          </p:nvPr>
        </p:nvSpPr>
        <p:spPr>
          <a:xfrm>
            <a:off x="2667050" y="1899050"/>
            <a:ext cx="3809700" cy="113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6"/>
          <p:cNvSpPr txBox="1"/>
          <p:nvPr/>
        </p:nvSpPr>
        <p:spPr>
          <a:xfrm>
            <a:off x="3058775" y="3770650"/>
            <a:ext cx="3026400" cy="59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a:solidFill>
                  <a:schemeClr val="dk1"/>
                </a:solidFill>
                <a:latin typeface="Open Sans"/>
                <a:ea typeface="Open Sans"/>
                <a:cs typeface="Open Sans"/>
                <a:sym typeface="Open Sans"/>
              </a:rPr>
              <a:t>CREDITS: This presentation template was created by </a:t>
            </a:r>
            <a:r>
              <a:rPr lang="en" sz="10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Open Sans"/>
                <a:ea typeface="Open Sans"/>
                <a:cs typeface="Open Sans"/>
                <a:sym typeface="Open Sans"/>
              </a:rPr>
              <a:t>, including icons by </a:t>
            </a:r>
            <a:r>
              <a:rPr lang="en" sz="10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a:solidFill>
                  <a:schemeClr val="dk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endParaRPr sz="1000" b="1">
              <a:solidFill>
                <a:schemeClr val="dk1"/>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7" name="Google Shape;17;p4"/>
          <p:cNvSpPr txBox="1">
            <a:spLocks noGrp="1"/>
          </p:cNvSpPr>
          <p:nvPr>
            <p:ph type="body" idx="1"/>
          </p:nvPr>
        </p:nvSpPr>
        <p:spPr>
          <a:xfrm>
            <a:off x="991800" y="1622325"/>
            <a:ext cx="7160400" cy="2983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0" name="Google Shape;20;p5"/>
          <p:cNvSpPr txBox="1">
            <a:spLocks noGrp="1"/>
          </p:cNvSpPr>
          <p:nvPr>
            <p:ph type="body" idx="1"/>
          </p:nvPr>
        </p:nvSpPr>
        <p:spPr>
          <a:xfrm>
            <a:off x="1524000" y="2212950"/>
            <a:ext cx="2783400" cy="1375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36675" y="2212950"/>
            <a:ext cx="2783400" cy="1375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 name="Google Shape;22;p5"/>
          <p:cNvSpPr txBox="1">
            <a:spLocks noGrp="1"/>
          </p:cNvSpPr>
          <p:nvPr>
            <p:ph type="subTitle" idx="3"/>
          </p:nvPr>
        </p:nvSpPr>
        <p:spPr>
          <a:xfrm>
            <a:off x="1524000" y="1891350"/>
            <a:ext cx="2783400" cy="321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
        <p:nvSpPr>
          <p:cNvPr id="23" name="Google Shape;23;p5"/>
          <p:cNvSpPr txBox="1">
            <a:spLocks noGrp="1"/>
          </p:cNvSpPr>
          <p:nvPr>
            <p:ph type="subTitle" idx="4"/>
          </p:nvPr>
        </p:nvSpPr>
        <p:spPr>
          <a:xfrm>
            <a:off x="4836675" y="1891350"/>
            <a:ext cx="2783400" cy="321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None/>
              <a:defRPr sz="1600" b="1">
                <a:latin typeface="Oswald"/>
                <a:ea typeface="Oswald"/>
                <a:cs typeface="Oswald"/>
                <a:sym typeface="Oswald"/>
              </a:defRPr>
            </a:lvl1pPr>
            <a:lvl2pPr lvl="1" algn="ctr" rtl="0">
              <a:lnSpc>
                <a:spcPct val="115000"/>
              </a:lnSpc>
              <a:spcBef>
                <a:spcPts val="0"/>
              </a:spcBef>
              <a:spcAft>
                <a:spcPts val="0"/>
              </a:spcAft>
              <a:buNone/>
              <a:defRPr sz="1600" b="1">
                <a:latin typeface="Oswald"/>
                <a:ea typeface="Oswald"/>
                <a:cs typeface="Oswald"/>
                <a:sym typeface="Oswald"/>
              </a:defRPr>
            </a:lvl2pPr>
            <a:lvl3pPr lvl="2" algn="ctr" rtl="0">
              <a:lnSpc>
                <a:spcPct val="115000"/>
              </a:lnSpc>
              <a:spcBef>
                <a:spcPts val="0"/>
              </a:spcBef>
              <a:spcAft>
                <a:spcPts val="0"/>
              </a:spcAft>
              <a:buNone/>
              <a:defRPr sz="1600" b="1">
                <a:latin typeface="Oswald"/>
                <a:ea typeface="Oswald"/>
                <a:cs typeface="Oswald"/>
                <a:sym typeface="Oswald"/>
              </a:defRPr>
            </a:lvl3pPr>
            <a:lvl4pPr lvl="3" algn="ctr" rtl="0">
              <a:lnSpc>
                <a:spcPct val="115000"/>
              </a:lnSpc>
              <a:spcBef>
                <a:spcPts val="0"/>
              </a:spcBef>
              <a:spcAft>
                <a:spcPts val="0"/>
              </a:spcAft>
              <a:buNone/>
              <a:defRPr sz="1600" b="1">
                <a:latin typeface="Oswald"/>
                <a:ea typeface="Oswald"/>
                <a:cs typeface="Oswald"/>
                <a:sym typeface="Oswald"/>
              </a:defRPr>
            </a:lvl4pPr>
            <a:lvl5pPr lvl="4" algn="ctr" rtl="0">
              <a:lnSpc>
                <a:spcPct val="115000"/>
              </a:lnSpc>
              <a:spcBef>
                <a:spcPts val="0"/>
              </a:spcBef>
              <a:spcAft>
                <a:spcPts val="0"/>
              </a:spcAft>
              <a:buNone/>
              <a:defRPr sz="1600" b="1">
                <a:latin typeface="Oswald"/>
                <a:ea typeface="Oswald"/>
                <a:cs typeface="Oswald"/>
                <a:sym typeface="Oswald"/>
              </a:defRPr>
            </a:lvl5pPr>
            <a:lvl6pPr lvl="5" algn="ctr" rtl="0">
              <a:lnSpc>
                <a:spcPct val="115000"/>
              </a:lnSpc>
              <a:spcBef>
                <a:spcPts val="0"/>
              </a:spcBef>
              <a:spcAft>
                <a:spcPts val="0"/>
              </a:spcAft>
              <a:buNone/>
              <a:defRPr sz="1600" b="1">
                <a:latin typeface="Oswald"/>
                <a:ea typeface="Oswald"/>
                <a:cs typeface="Oswald"/>
                <a:sym typeface="Oswald"/>
              </a:defRPr>
            </a:lvl6pPr>
            <a:lvl7pPr lvl="6" algn="ctr" rtl="0">
              <a:lnSpc>
                <a:spcPct val="115000"/>
              </a:lnSpc>
              <a:spcBef>
                <a:spcPts val="0"/>
              </a:spcBef>
              <a:spcAft>
                <a:spcPts val="0"/>
              </a:spcAft>
              <a:buNone/>
              <a:defRPr sz="1600" b="1">
                <a:latin typeface="Oswald"/>
                <a:ea typeface="Oswald"/>
                <a:cs typeface="Oswald"/>
                <a:sym typeface="Oswald"/>
              </a:defRPr>
            </a:lvl7pPr>
            <a:lvl8pPr lvl="7" algn="ctr" rtl="0">
              <a:lnSpc>
                <a:spcPct val="115000"/>
              </a:lnSpc>
              <a:spcBef>
                <a:spcPts val="0"/>
              </a:spcBef>
              <a:spcAft>
                <a:spcPts val="0"/>
              </a:spcAft>
              <a:buNone/>
              <a:defRPr sz="1600" b="1">
                <a:latin typeface="Oswald"/>
                <a:ea typeface="Oswald"/>
                <a:cs typeface="Oswald"/>
                <a:sym typeface="Oswald"/>
              </a:defRPr>
            </a:lvl8pPr>
            <a:lvl9pPr lvl="8" algn="ctr" rtl="0">
              <a:lnSpc>
                <a:spcPct val="115000"/>
              </a:lnSpc>
              <a:spcBef>
                <a:spcPts val="0"/>
              </a:spcBef>
              <a:spcAft>
                <a:spcPts val="0"/>
              </a:spcAft>
              <a:buNone/>
              <a:defRPr sz="1600" b="1">
                <a:latin typeface="Oswald"/>
                <a:ea typeface="Oswald"/>
                <a:cs typeface="Oswald"/>
                <a:sym typeface="Oswa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991800" y="1426225"/>
            <a:ext cx="35802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991800" y="1363650"/>
            <a:ext cx="7160400" cy="241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991800" y="1233175"/>
            <a:ext cx="3580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991800" y="2803075"/>
            <a:ext cx="3580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572000" y="724075"/>
            <a:ext cx="35802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991800" y="4230575"/>
            <a:ext cx="5318700" cy="3750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91800" y="530175"/>
            <a:ext cx="7160400" cy="487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991800" y="1340600"/>
            <a:ext cx="7160400" cy="3272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txBox="1">
            <a:spLocks noGrp="1"/>
          </p:cNvSpPr>
          <p:nvPr>
            <p:ph type="ctrTitle"/>
          </p:nvPr>
        </p:nvSpPr>
        <p:spPr>
          <a:xfrm>
            <a:off x="1623225" y="2690463"/>
            <a:ext cx="5897400" cy="922500"/>
          </a:xfrm>
          <a:prstGeom prst="rect">
            <a:avLst/>
          </a:prstGeom>
        </p:spPr>
        <p:txBody>
          <a:bodyPr spcFirstLastPara="1" wrap="square" lIns="91425" tIns="91425" rIns="91425" bIns="91425" anchor="b" anchorCtr="0">
            <a:noAutofit/>
          </a:bodyPr>
          <a:lstStyle/>
          <a:p>
            <a:pPr marL="0" lvl="0" indent="457200" algn="ctr" rtl="0">
              <a:spcBef>
                <a:spcPts val="0"/>
              </a:spcBef>
              <a:spcAft>
                <a:spcPts val="0"/>
              </a:spcAft>
              <a:buNone/>
            </a:pPr>
            <a:r>
              <a:rPr lang="en"/>
              <a:t>SALUDALPES</a:t>
            </a:r>
            <a:endParaRPr/>
          </a:p>
        </p:txBody>
      </p:sp>
      <p:sp>
        <p:nvSpPr>
          <p:cNvPr id="123" name="Google Shape;123;p27"/>
          <p:cNvSpPr txBox="1">
            <a:spLocks noGrp="1"/>
          </p:cNvSpPr>
          <p:nvPr>
            <p:ph type="subTitle" idx="1"/>
          </p:nvPr>
        </p:nvSpPr>
        <p:spPr>
          <a:xfrm>
            <a:off x="1623225" y="3296263"/>
            <a:ext cx="5897400" cy="4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Modelo de predicción para diagnóstico de Diabetes</a:t>
            </a:r>
            <a:endParaRPr b="1"/>
          </a:p>
          <a:p>
            <a:pPr marL="0" lvl="0" indent="0" algn="ctr" rtl="0">
              <a:spcBef>
                <a:spcPts val="0"/>
              </a:spcBef>
              <a:spcAft>
                <a:spcPts val="0"/>
              </a:spcAft>
              <a:buNone/>
            </a:pPr>
            <a:endParaRPr/>
          </a:p>
          <a:p>
            <a:pPr marL="0" lvl="0" indent="0" algn="ctr" rtl="0">
              <a:spcBef>
                <a:spcPts val="0"/>
              </a:spcBef>
              <a:spcAft>
                <a:spcPts val="0"/>
              </a:spcAft>
              <a:buNone/>
            </a:pPr>
            <a:r>
              <a:rPr lang="en"/>
              <a:t>Natalia Sanabria, Jorge Esguerra, Cristhian Forigua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p:nvPr/>
        </p:nvSpPr>
        <p:spPr>
          <a:xfrm>
            <a:off x="3128575" y="3035850"/>
            <a:ext cx="2504100" cy="1050600"/>
          </a:xfrm>
          <a:prstGeom prst="snip2DiagRect">
            <a:avLst>
              <a:gd name="adj1" fmla="val 0"/>
              <a:gd name="adj2"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6"/>
          <p:cNvSpPr txBox="1">
            <a:spLocks noGrp="1"/>
          </p:cNvSpPr>
          <p:nvPr>
            <p:ph type="title"/>
          </p:nvPr>
        </p:nvSpPr>
        <p:spPr>
          <a:xfrm>
            <a:off x="1247125" y="3163338"/>
            <a:ext cx="3073500" cy="79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17" name="Google Shape;217;p36"/>
          <p:cNvSpPr txBox="1">
            <a:spLocks noGrp="1"/>
          </p:cNvSpPr>
          <p:nvPr>
            <p:ph type="subTitle" idx="1"/>
          </p:nvPr>
        </p:nvSpPr>
        <p:spPr>
          <a:xfrm>
            <a:off x="964400" y="1435675"/>
            <a:ext cx="3978300" cy="84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Preprocesamiento de los datos </a:t>
            </a:r>
            <a:endParaRPr sz="3600"/>
          </a:p>
        </p:txBody>
      </p:sp>
      <p:sp>
        <p:nvSpPr>
          <p:cNvPr id="218" name="Google Shape;218;p36"/>
          <p:cNvSpPr txBox="1">
            <a:spLocks noGrp="1"/>
          </p:cNvSpPr>
          <p:nvPr>
            <p:ph type="subTitle" idx="2"/>
          </p:nvPr>
        </p:nvSpPr>
        <p:spPr>
          <a:xfrm>
            <a:off x="1247125" y="2173950"/>
            <a:ext cx="3073500" cy="795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a:t>Técnicas utilizadas para mejorar la calidad de los datos y entrenar los modelos</a:t>
            </a:r>
            <a:endParaRPr/>
          </a:p>
        </p:txBody>
      </p:sp>
      <p:grpSp>
        <p:nvGrpSpPr>
          <p:cNvPr id="219" name="Google Shape;219;p36"/>
          <p:cNvGrpSpPr/>
          <p:nvPr/>
        </p:nvGrpSpPr>
        <p:grpSpPr>
          <a:xfrm>
            <a:off x="6238502" y="1560116"/>
            <a:ext cx="2229854" cy="2023249"/>
            <a:chOff x="951975" y="315800"/>
            <a:chExt cx="5860325" cy="4933550"/>
          </a:xfrm>
        </p:grpSpPr>
        <p:sp>
          <p:nvSpPr>
            <p:cNvPr id="220" name="Google Shape;220;p36"/>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21" name="Google Shape;221;p36"/>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22" name="Google Shape;222;p36"/>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23" name="Google Shape;223;p36"/>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24" name="Google Shape;224;p36"/>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25" name="Google Shape;225;p36"/>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26" name="Google Shape;226;p36"/>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27" name="Google Shape;227;p36"/>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PREPROCESAMIENTO DE LOS DATOS</a:t>
            </a:r>
            <a:endParaRPr/>
          </a:p>
        </p:txBody>
      </p:sp>
      <p:sp>
        <p:nvSpPr>
          <p:cNvPr id="233" name="Google Shape;233;p37"/>
          <p:cNvSpPr txBox="1">
            <a:spLocks noGrp="1"/>
          </p:cNvSpPr>
          <p:nvPr>
            <p:ph type="body" idx="1"/>
          </p:nvPr>
        </p:nvSpPr>
        <p:spPr>
          <a:xfrm>
            <a:off x="991800" y="1317175"/>
            <a:ext cx="7267500" cy="32886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a:t>De acuerdo con los hallazgos previos, se decidió remover la información inválida del paciente a quién le registraron la mayoría de atributos como "-".</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r>
              <a:rPr lang="en"/>
              <a:t>Se normalizó y estandarizó la escala de los datos para que estos puedan ser comprendidos por los modelos. Esto garantiza el correcto entrenamiento de los modelos presentados</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r>
              <a:rPr lang="en"/>
              <a:t>Una de las recomendaciones en este punto es que, aunque el modelo salga a producción, el negocio debería mantener un esfuerzo constante por recolectar más datos para poder seguir entrenando el modelo en el futuro.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PREPROCESAMIENTO DE LOS DATOS</a:t>
            </a:r>
            <a:endParaRPr/>
          </a:p>
        </p:txBody>
      </p:sp>
      <p:sp>
        <p:nvSpPr>
          <p:cNvPr id="239" name="Google Shape;239;p38"/>
          <p:cNvSpPr txBox="1">
            <a:spLocks noGrp="1"/>
          </p:cNvSpPr>
          <p:nvPr>
            <p:ph type="body" idx="1"/>
          </p:nvPr>
        </p:nvSpPr>
        <p:spPr>
          <a:xfrm>
            <a:off x="991800" y="1176675"/>
            <a:ext cx="7267500" cy="7986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100"/>
              <a:t>Posteriormente, debido a recomendaciones de expertos en el tema, se imputaron los datos de presión arterial, ancho de la piel, glucosa, insulina y BMI. Los datos de glucosa y presión sanguínea se imputaron a la media, mientras que los demás a la mediana debido a que su media no sería un valor representativo (muchos de los datos figuran con valor 0 lo que mueve la media hacia la izquierda).</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3100"/>
          </a:p>
        </p:txBody>
      </p:sp>
      <p:pic>
        <p:nvPicPr>
          <p:cNvPr id="240" name="Google Shape;240;p38"/>
          <p:cNvPicPr preferRelativeResize="0"/>
          <p:nvPr/>
        </p:nvPicPr>
        <p:blipFill>
          <a:blip r:embed="rId3">
            <a:alphaModFix/>
          </a:blip>
          <a:stretch>
            <a:fillRect/>
          </a:stretch>
        </p:blipFill>
        <p:spPr>
          <a:xfrm>
            <a:off x="1266763" y="2134375"/>
            <a:ext cx="2718777" cy="1226051"/>
          </a:xfrm>
          <a:prstGeom prst="rect">
            <a:avLst/>
          </a:prstGeom>
          <a:noFill/>
          <a:ln>
            <a:noFill/>
          </a:ln>
        </p:spPr>
      </p:pic>
      <p:pic>
        <p:nvPicPr>
          <p:cNvPr id="241" name="Google Shape;241;p38"/>
          <p:cNvPicPr preferRelativeResize="0"/>
          <p:nvPr/>
        </p:nvPicPr>
        <p:blipFill>
          <a:blip r:embed="rId4">
            <a:alphaModFix/>
          </a:blip>
          <a:stretch>
            <a:fillRect/>
          </a:stretch>
        </p:blipFill>
        <p:spPr>
          <a:xfrm>
            <a:off x="4286287" y="2134375"/>
            <a:ext cx="3973002" cy="1226050"/>
          </a:xfrm>
          <a:prstGeom prst="rect">
            <a:avLst/>
          </a:prstGeom>
          <a:noFill/>
          <a:ln>
            <a:noFill/>
          </a:ln>
        </p:spPr>
      </p:pic>
      <p:pic>
        <p:nvPicPr>
          <p:cNvPr id="242" name="Google Shape;242;p38"/>
          <p:cNvPicPr preferRelativeResize="0"/>
          <p:nvPr/>
        </p:nvPicPr>
        <p:blipFill>
          <a:blip r:embed="rId5">
            <a:alphaModFix/>
          </a:blip>
          <a:stretch>
            <a:fillRect/>
          </a:stretch>
        </p:blipFill>
        <p:spPr>
          <a:xfrm>
            <a:off x="1131575" y="3519525"/>
            <a:ext cx="2915473" cy="1174151"/>
          </a:xfrm>
          <a:prstGeom prst="rect">
            <a:avLst/>
          </a:prstGeom>
          <a:noFill/>
          <a:ln>
            <a:noFill/>
          </a:ln>
        </p:spPr>
      </p:pic>
      <p:pic>
        <p:nvPicPr>
          <p:cNvPr id="243" name="Google Shape;243;p38"/>
          <p:cNvPicPr preferRelativeResize="0"/>
          <p:nvPr/>
        </p:nvPicPr>
        <p:blipFill>
          <a:blip r:embed="rId6">
            <a:alphaModFix/>
          </a:blip>
          <a:stretch>
            <a:fillRect/>
          </a:stretch>
        </p:blipFill>
        <p:spPr>
          <a:xfrm>
            <a:off x="4047050" y="3467625"/>
            <a:ext cx="4212250" cy="1226050"/>
          </a:xfrm>
          <a:prstGeom prst="rect">
            <a:avLst/>
          </a:prstGeom>
          <a:noFill/>
          <a:ln>
            <a:noFill/>
          </a:ln>
        </p:spPr>
      </p:pic>
      <p:sp>
        <p:nvSpPr>
          <p:cNvPr id="244" name="Google Shape;244;p38"/>
          <p:cNvSpPr txBox="1"/>
          <p:nvPr/>
        </p:nvSpPr>
        <p:spPr>
          <a:xfrm rot="-5396673">
            <a:off x="564400" y="2547295"/>
            <a:ext cx="93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ANTES</a:t>
            </a:r>
            <a:endParaRPr>
              <a:latin typeface="Open Sans"/>
              <a:ea typeface="Open Sans"/>
              <a:cs typeface="Open Sans"/>
              <a:sym typeface="Open Sans"/>
            </a:endParaRPr>
          </a:p>
        </p:txBody>
      </p:sp>
      <p:sp>
        <p:nvSpPr>
          <p:cNvPr id="245" name="Google Shape;245;p38"/>
          <p:cNvSpPr txBox="1"/>
          <p:nvPr/>
        </p:nvSpPr>
        <p:spPr>
          <a:xfrm rot="-5397078">
            <a:off x="536725" y="3842001"/>
            <a:ext cx="10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DESPUÉS</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p:nvPr/>
        </p:nvSpPr>
        <p:spPr>
          <a:xfrm>
            <a:off x="3128575" y="3035850"/>
            <a:ext cx="2504100" cy="1050600"/>
          </a:xfrm>
          <a:prstGeom prst="snip2DiagRect">
            <a:avLst>
              <a:gd name="adj1" fmla="val 0"/>
              <a:gd name="adj2"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9"/>
          <p:cNvSpPr txBox="1">
            <a:spLocks noGrp="1"/>
          </p:cNvSpPr>
          <p:nvPr>
            <p:ph type="title"/>
          </p:nvPr>
        </p:nvSpPr>
        <p:spPr>
          <a:xfrm>
            <a:off x="1247125" y="3163338"/>
            <a:ext cx="3073500" cy="79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52" name="Google Shape;252;p39"/>
          <p:cNvSpPr txBox="1">
            <a:spLocks noGrp="1"/>
          </p:cNvSpPr>
          <p:nvPr>
            <p:ph type="subTitle" idx="1"/>
          </p:nvPr>
        </p:nvSpPr>
        <p:spPr>
          <a:xfrm>
            <a:off x="964400" y="1435675"/>
            <a:ext cx="3978300" cy="84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Resultados de los modelos </a:t>
            </a:r>
            <a:endParaRPr sz="3600"/>
          </a:p>
        </p:txBody>
      </p:sp>
      <p:sp>
        <p:nvSpPr>
          <p:cNvPr id="253" name="Google Shape;253;p39"/>
          <p:cNvSpPr txBox="1">
            <a:spLocks noGrp="1"/>
          </p:cNvSpPr>
          <p:nvPr>
            <p:ph type="subTitle" idx="2"/>
          </p:nvPr>
        </p:nvSpPr>
        <p:spPr>
          <a:xfrm>
            <a:off x="1247125" y="2173950"/>
            <a:ext cx="3073500" cy="795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Resultados del mejor modelo de clasificación </a:t>
            </a:r>
            <a:endParaRPr/>
          </a:p>
        </p:txBody>
      </p:sp>
      <p:grpSp>
        <p:nvGrpSpPr>
          <p:cNvPr id="254" name="Google Shape;254;p39"/>
          <p:cNvGrpSpPr/>
          <p:nvPr/>
        </p:nvGrpSpPr>
        <p:grpSpPr>
          <a:xfrm>
            <a:off x="6238502" y="1560116"/>
            <a:ext cx="2229854" cy="2023249"/>
            <a:chOff x="951975" y="315800"/>
            <a:chExt cx="5860325" cy="4933550"/>
          </a:xfrm>
        </p:grpSpPr>
        <p:sp>
          <p:nvSpPr>
            <p:cNvPr id="255" name="Google Shape;255;p39"/>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56" name="Google Shape;256;p39"/>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57" name="Google Shape;257;p39"/>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58" name="Google Shape;258;p39"/>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59" name="Google Shape;259;p39"/>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60" name="Google Shape;260;p39"/>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61" name="Google Shape;261;p39"/>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62" name="Google Shape;262;p39"/>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RESULTADO DE LOS MODELOS</a:t>
            </a:r>
            <a:endParaRPr/>
          </a:p>
        </p:txBody>
      </p:sp>
      <p:sp>
        <p:nvSpPr>
          <p:cNvPr id="268" name="Google Shape;268;p40"/>
          <p:cNvSpPr txBox="1">
            <a:spLocks noGrp="1"/>
          </p:cNvSpPr>
          <p:nvPr>
            <p:ph type="body" idx="1"/>
          </p:nvPr>
        </p:nvSpPr>
        <p:spPr>
          <a:xfrm>
            <a:off x="991800" y="1317175"/>
            <a:ext cx="7267500" cy="3288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t>Se aplicaron tres diferentes modelos de clasificación, buscando maximizar la capacidad de cobertura de los mismos. En este caso, esta decisión es crucial para el negocio, dado que el costo de diagnosticar a un paciente diabetes cuando en realidad no tiene (Falso Positivo), es mucho menor que el riesgo de determinar que un paciente es sano cuando en realidad tiene la enfermedad (Falso Negativo).</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en" sz="1100"/>
              <a:t>La recomendación para SaludAlpes es que mantengan siempre como métrica de calidad de los modelos que desarrollen en el futuro a la cobertura, para que minimicen la posibilidad de falsos negativos y así tengan seguridad en que la herramienta será de gran apoyo para los dictámenes médicos de los pacientes suscritos a la institución. </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en" sz="1100"/>
              <a:t>Los 3 modelos escogidos fueron:</a:t>
            </a:r>
            <a:endParaRPr sz="1100"/>
          </a:p>
          <a:p>
            <a:pPr marL="0" lvl="0" indent="0" algn="l" rtl="0">
              <a:lnSpc>
                <a:spcPct val="100000"/>
              </a:lnSpc>
              <a:spcBef>
                <a:spcPts val="0"/>
              </a:spcBef>
              <a:spcAft>
                <a:spcPts val="0"/>
              </a:spcAft>
              <a:buNone/>
            </a:pPr>
            <a:r>
              <a:rPr lang="en" sz="1100"/>
              <a:t>	- Árbol de decisión</a:t>
            </a:r>
            <a:endParaRPr sz="1100"/>
          </a:p>
          <a:p>
            <a:pPr marL="0" lvl="0" indent="0" algn="l" rtl="0">
              <a:lnSpc>
                <a:spcPct val="100000"/>
              </a:lnSpc>
              <a:spcBef>
                <a:spcPts val="0"/>
              </a:spcBef>
              <a:spcAft>
                <a:spcPts val="0"/>
              </a:spcAft>
              <a:buNone/>
            </a:pPr>
            <a:r>
              <a:rPr lang="en" sz="1100"/>
              <a:t>	- K-Nearest-Neighbors (KNN)</a:t>
            </a:r>
            <a:endParaRPr sz="1100"/>
          </a:p>
          <a:p>
            <a:pPr marL="0" lvl="0" indent="0" algn="l" rtl="0">
              <a:lnSpc>
                <a:spcPct val="100000"/>
              </a:lnSpc>
              <a:spcBef>
                <a:spcPts val="0"/>
              </a:spcBef>
              <a:spcAft>
                <a:spcPts val="0"/>
              </a:spcAft>
              <a:buNone/>
            </a:pPr>
            <a:r>
              <a:rPr lang="en" sz="1100"/>
              <a:t>	- MLP (Perceptrón de multiples capas, una red neuronal)</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en" sz="1100"/>
              <a:t>Cabe resaltar que los datos para KNN fueron estandarizados y para MLP fueron normalizados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RESULTADO DE LOS MODELOS</a:t>
            </a:r>
            <a:endParaRPr/>
          </a:p>
        </p:txBody>
      </p:sp>
      <p:sp>
        <p:nvSpPr>
          <p:cNvPr id="274" name="Google Shape;274;p41"/>
          <p:cNvSpPr txBox="1">
            <a:spLocks noGrp="1"/>
          </p:cNvSpPr>
          <p:nvPr>
            <p:ph type="body" idx="1"/>
          </p:nvPr>
        </p:nvSpPr>
        <p:spPr>
          <a:xfrm>
            <a:off x="991800" y="1203800"/>
            <a:ext cx="7160400" cy="36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 modelo que finalmente se recomienda para que SaludAlpes incorpore al proceso de diagnóstico de diabetes en pacientes es MLP. Aquí un comparativo de la métrica de calidad cobertura (recall) mencionada anteriormente.</a:t>
            </a:r>
            <a:br>
              <a:rPr lang="en"/>
            </a:br>
            <a:br>
              <a:rPr lang="en"/>
            </a:br>
            <a:br>
              <a:rPr lang="en"/>
            </a:br>
            <a:br>
              <a:rPr lang="en"/>
            </a:br>
            <a:br>
              <a:rPr lang="en"/>
            </a:br>
            <a:br>
              <a:rPr lang="en"/>
            </a:br>
            <a:br>
              <a:rPr lang="en"/>
            </a:br>
            <a:br>
              <a:rPr lang="en"/>
            </a:br>
            <a:br>
              <a:rPr lang="en"/>
            </a:br>
            <a:endParaRPr sz="2400" b="1"/>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275" name="Google Shape;275;p41"/>
          <p:cNvGraphicFramePr/>
          <p:nvPr/>
        </p:nvGraphicFramePr>
        <p:xfrm>
          <a:off x="2762250" y="2320375"/>
          <a:ext cx="3000000" cy="3000000"/>
        </p:xfrm>
        <a:graphic>
          <a:graphicData uri="http://schemas.openxmlformats.org/drawingml/2006/table">
            <a:tbl>
              <a:tblPr>
                <a:noFill/>
                <a:tableStyleId>{3487ADE8-3076-4E72-BB1B-9A91D4BF4F1E}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Modelo</a:t>
                      </a:r>
                      <a:endParaRPr/>
                    </a:p>
                  </a:txBody>
                  <a:tcPr marL="91425" marR="91425" marT="91425" marB="91425"/>
                </a:tc>
                <a:tc>
                  <a:txBody>
                    <a:bodyPr/>
                    <a:lstStyle/>
                    <a:p>
                      <a:pPr marL="0" lvl="0" indent="0" algn="l" rtl="0">
                        <a:spcBef>
                          <a:spcPts val="0"/>
                        </a:spcBef>
                        <a:spcAft>
                          <a:spcPts val="0"/>
                        </a:spcAft>
                        <a:buNone/>
                      </a:pPr>
                      <a:r>
                        <a:rPr lang="en"/>
                        <a:t>Cobertura</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MLP</a:t>
                      </a:r>
                      <a:endParaRPr b="1"/>
                    </a:p>
                  </a:txBody>
                  <a:tcPr marL="91425" marR="91425" marT="91425" marB="91425"/>
                </a:tc>
                <a:tc>
                  <a:txBody>
                    <a:bodyPr/>
                    <a:lstStyle/>
                    <a:p>
                      <a:pPr marL="0" lvl="0" indent="0" algn="l" rtl="0">
                        <a:spcBef>
                          <a:spcPts val="0"/>
                        </a:spcBef>
                        <a:spcAft>
                          <a:spcPts val="0"/>
                        </a:spcAft>
                        <a:buNone/>
                      </a:pPr>
                      <a:r>
                        <a:rPr lang="en" b="1"/>
                        <a:t>82%</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Árbol de Decisión</a:t>
                      </a:r>
                      <a:endParaRPr/>
                    </a:p>
                  </a:txBody>
                  <a:tcPr marL="91425" marR="91425" marT="91425" marB="91425"/>
                </a:tc>
                <a:tc>
                  <a:txBody>
                    <a:bodyPr/>
                    <a:lstStyle/>
                    <a:p>
                      <a:pPr marL="0" lvl="0" indent="0" algn="l" rtl="0">
                        <a:spcBef>
                          <a:spcPts val="0"/>
                        </a:spcBef>
                        <a:spcAft>
                          <a:spcPts val="0"/>
                        </a:spcAft>
                        <a:buNone/>
                      </a:pPr>
                      <a:r>
                        <a:rPr lang="en"/>
                        <a:t>70%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KNN</a:t>
                      </a:r>
                      <a:endParaRPr/>
                    </a:p>
                  </a:txBody>
                  <a:tcPr marL="91425" marR="91425" marT="91425" marB="91425"/>
                </a:tc>
                <a:tc>
                  <a:txBody>
                    <a:bodyPr/>
                    <a:lstStyle/>
                    <a:p>
                      <a:pPr marL="0" lvl="0" indent="0" algn="l" rtl="0">
                        <a:spcBef>
                          <a:spcPts val="0"/>
                        </a:spcBef>
                        <a:spcAft>
                          <a:spcPts val="0"/>
                        </a:spcAft>
                        <a:buNone/>
                      </a:pPr>
                      <a:r>
                        <a:rPr lang="en"/>
                        <a:t>78%</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p:nvPr/>
        </p:nvSpPr>
        <p:spPr>
          <a:xfrm>
            <a:off x="3128575" y="3035850"/>
            <a:ext cx="2504100" cy="1050600"/>
          </a:xfrm>
          <a:prstGeom prst="snip2DiagRect">
            <a:avLst>
              <a:gd name="adj1" fmla="val 0"/>
              <a:gd name="adj2"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2"/>
          <p:cNvSpPr txBox="1">
            <a:spLocks noGrp="1"/>
          </p:cNvSpPr>
          <p:nvPr>
            <p:ph type="title"/>
          </p:nvPr>
        </p:nvSpPr>
        <p:spPr>
          <a:xfrm>
            <a:off x="1247125" y="3163338"/>
            <a:ext cx="3073500" cy="79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82" name="Google Shape;282;p42"/>
          <p:cNvSpPr txBox="1">
            <a:spLocks noGrp="1"/>
          </p:cNvSpPr>
          <p:nvPr>
            <p:ph type="subTitle" idx="1"/>
          </p:nvPr>
        </p:nvSpPr>
        <p:spPr>
          <a:xfrm>
            <a:off x="964400" y="1435675"/>
            <a:ext cx="3978300" cy="84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Recomendaciones </a:t>
            </a:r>
            <a:endParaRPr sz="3600"/>
          </a:p>
        </p:txBody>
      </p:sp>
      <p:sp>
        <p:nvSpPr>
          <p:cNvPr id="283" name="Google Shape;283;p42"/>
          <p:cNvSpPr txBox="1">
            <a:spLocks noGrp="1"/>
          </p:cNvSpPr>
          <p:nvPr>
            <p:ph type="subTitle" idx="2"/>
          </p:nvPr>
        </p:nvSpPr>
        <p:spPr>
          <a:xfrm>
            <a:off x="1247125" y="2173950"/>
            <a:ext cx="3073500" cy="795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Recomendaciones para SaludAlpes para el manejo y mejora del modelo</a:t>
            </a:r>
            <a:endParaRPr/>
          </a:p>
        </p:txBody>
      </p:sp>
      <p:grpSp>
        <p:nvGrpSpPr>
          <p:cNvPr id="284" name="Google Shape;284;p42"/>
          <p:cNvGrpSpPr/>
          <p:nvPr/>
        </p:nvGrpSpPr>
        <p:grpSpPr>
          <a:xfrm>
            <a:off x="6238502" y="1560116"/>
            <a:ext cx="2229854" cy="2023249"/>
            <a:chOff x="951975" y="315800"/>
            <a:chExt cx="5860325" cy="4933550"/>
          </a:xfrm>
        </p:grpSpPr>
        <p:sp>
          <p:nvSpPr>
            <p:cNvPr id="285" name="Google Shape;285;p42"/>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86" name="Google Shape;286;p42"/>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87" name="Google Shape;287;p42"/>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88" name="Google Shape;288;p42"/>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89" name="Google Shape;289;p42"/>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90" name="Google Shape;290;p42"/>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91" name="Google Shape;291;p42"/>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292" name="Google Shape;292;p42"/>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RECOMENDACIONES Y CONCLUSIONES</a:t>
            </a:r>
            <a:endParaRPr/>
          </a:p>
        </p:txBody>
      </p:sp>
      <p:sp>
        <p:nvSpPr>
          <p:cNvPr id="298" name="Google Shape;298;p43"/>
          <p:cNvSpPr txBox="1">
            <a:spLocks noGrp="1"/>
          </p:cNvSpPr>
          <p:nvPr>
            <p:ph type="body" idx="1"/>
          </p:nvPr>
        </p:nvSpPr>
        <p:spPr>
          <a:xfrm>
            <a:off x="991800" y="1017575"/>
            <a:ext cx="7711500" cy="3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1. </a:t>
            </a:r>
            <a:r>
              <a:rPr lang="en"/>
              <a:t>El modelo entregado tiene un porcentaje de cobertura alto, sin embargo, para mejorar los resultados es imperativo que se sigan recolectando datos de pacientes diabéticos cuando se les hagan otros exámenes médicos. </a:t>
            </a:r>
            <a:br>
              <a:rPr lang="en"/>
            </a:br>
            <a:br>
              <a:rPr lang="en"/>
            </a:br>
            <a:r>
              <a:rPr lang="en"/>
              <a:t>Con lo anterior, es posible establecer procesos automatizados que re-entrenen y produzcan un nuevo y mejorado modelo cada cierto tiempo, para que la cobertura del mismo cada vez sea mayor.</a:t>
            </a:r>
            <a:endParaRPr/>
          </a:p>
          <a:p>
            <a:pPr marL="0" lvl="0" indent="0" algn="l" rtl="0">
              <a:spcBef>
                <a:spcPts val="1600"/>
              </a:spcBef>
              <a:spcAft>
                <a:spcPts val="0"/>
              </a:spcAft>
              <a:buNone/>
            </a:pPr>
            <a:r>
              <a:rPr lang="en" b="1"/>
              <a:t>2.</a:t>
            </a:r>
            <a:r>
              <a:rPr lang="en"/>
              <a:t> Sería una buena inversión a mediano plazo desarrollar algún sistema que permita a los instrumentadores médicos tomar los datos de los pacientes de una forma más completa y precisa, para maximizar la calidad de los datos que serán usados para posteriores iteraciones de los modelos de clasificación. </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RECOMENDACIONES Y CONCLUSIONES</a:t>
            </a:r>
            <a:endParaRPr/>
          </a:p>
        </p:txBody>
      </p:sp>
      <p:sp>
        <p:nvSpPr>
          <p:cNvPr id="304" name="Google Shape;304;p44"/>
          <p:cNvSpPr txBox="1">
            <a:spLocks noGrp="1"/>
          </p:cNvSpPr>
          <p:nvPr>
            <p:ph type="body" idx="1"/>
          </p:nvPr>
        </p:nvSpPr>
        <p:spPr>
          <a:xfrm>
            <a:off x="991800" y="1017575"/>
            <a:ext cx="7711500" cy="3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3. </a:t>
            </a:r>
            <a:r>
              <a:rPr lang="en"/>
              <a:t>Los médicos que se apoyen en el diagnóstico dado por el sistema de clasificación deberán seguir registrando el diagnóstico final real de su análisis, así como del sistema de recomendación, para poder tener información que permita evaluar el desempeño en contextos reales del sistema. </a:t>
            </a:r>
            <a:endParaRPr/>
          </a:p>
          <a:p>
            <a:pPr marL="0" lvl="0" indent="0" algn="l" rtl="0">
              <a:spcBef>
                <a:spcPts val="1600"/>
              </a:spcBef>
              <a:spcAft>
                <a:spcPts val="0"/>
              </a:spcAft>
              <a:buNone/>
            </a:pPr>
            <a:r>
              <a:rPr lang="en"/>
              <a:t>Esto, sumado a la recolección de datos en los exámenes, permitirá seguir ampliando el conjunto de datos de entrenamiento para el desarrollo de futuras versiones actualizadas de los modelos de clasificación.</a:t>
            </a:r>
            <a:endParaRPr/>
          </a:p>
          <a:p>
            <a:pPr marL="0" lvl="0" indent="0" algn="l" rtl="0">
              <a:spcBef>
                <a:spcPts val="1600"/>
              </a:spcBef>
              <a:spcAft>
                <a:spcPts val="0"/>
              </a:spcAft>
              <a:buNone/>
            </a:pPr>
            <a:r>
              <a:rPr lang="en" b="1"/>
              <a:t>4. </a:t>
            </a:r>
            <a:r>
              <a:rPr lang="en"/>
              <a:t>Dado que no había información de referencia para contrastar el desempeño de los diferentes modelos, es imposible establecer si el desempeño del mejor modelo en la clasificación de pacientes diabéticos, con una cobertura (recall) de 82%, es suficientemente bueno para el negocio. Es recomendable hacer un estudio profundo para determinar cuál es el valor que el negocio requiere para esta métrica de desempeño y así poder explorar más modelos de clasificación, buscando cumplir con los requerimientos de SaludAlpes.</a:t>
            </a:r>
            <a:br>
              <a:rPr lang="en"/>
            </a:br>
            <a:br>
              <a:rPr lang="en"/>
            </a:br>
            <a:endParaRPr b="1"/>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RECOMENDACIONES Y CONCLUSIONES</a:t>
            </a:r>
            <a:endParaRPr/>
          </a:p>
        </p:txBody>
      </p:sp>
      <p:sp>
        <p:nvSpPr>
          <p:cNvPr id="304" name="Google Shape;304;p44"/>
          <p:cNvSpPr txBox="1">
            <a:spLocks noGrp="1"/>
          </p:cNvSpPr>
          <p:nvPr>
            <p:ph type="body" idx="1"/>
          </p:nvPr>
        </p:nvSpPr>
        <p:spPr>
          <a:xfrm>
            <a:off x="991800" y="1017575"/>
            <a:ext cx="7711500" cy="3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5. </a:t>
            </a:r>
            <a:r>
              <a:rPr lang="en" dirty="0"/>
              <a:t>De ser </a:t>
            </a:r>
            <a:r>
              <a:rPr lang="en" dirty="0" err="1"/>
              <a:t>dificil</a:t>
            </a:r>
            <a:r>
              <a:rPr lang="en" dirty="0"/>
              <a:t> la </a:t>
            </a:r>
            <a:r>
              <a:rPr lang="en" dirty="0" err="1"/>
              <a:t>recolección</a:t>
            </a:r>
            <a:r>
              <a:rPr lang="en" dirty="0"/>
              <a:t> de </a:t>
            </a:r>
            <a:r>
              <a:rPr lang="en" dirty="0" err="1"/>
              <a:t>más</a:t>
            </a:r>
            <a:r>
              <a:rPr lang="en" dirty="0"/>
              <a:t> </a:t>
            </a:r>
            <a:r>
              <a:rPr lang="en" dirty="0" err="1"/>
              <a:t>datos</a:t>
            </a:r>
            <a:r>
              <a:rPr lang="en" dirty="0"/>
              <a:t> para el </a:t>
            </a:r>
            <a:r>
              <a:rPr lang="en" dirty="0" err="1"/>
              <a:t>entrenamiento</a:t>
            </a:r>
            <a:r>
              <a:rPr lang="en" dirty="0"/>
              <a:t> del </a:t>
            </a:r>
            <a:r>
              <a:rPr lang="en" dirty="0" err="1"/>
              <a:t>modelo</a:t>
            </a:r>
            <a:r>
              <a:rPr lang="en" dirty="0"/>
              <a:t>, </a:t>
            </a:r>
            <a:r>
              <a:rPr lang="en" dirty="0" err="1"/>
              <a:t>recomendamos</a:t>
            </a:r>
            <a:r>
              <a:rPr lang="en" dirty="0"/>
              <a:t> la </a:t>
            </a:r>
            <a:r>
              <a:rPr lang="en" dirty="0" err="1"/>
              <a:t>utilización</a:t>
            </a:r>
            <a:r>
              <a:rPr lang="en" dirty="0"/>
              <a:t> de una </a:t>
            </a:r>
            <a:r>
              <a:rPr lang="en" dirty="0" err="1"/>
              <a:t>técnica</a:t>
            </a:r>
            <a:r>
              <a:rPr lang="en" dirty="0"/>
              <a:t> de </a:t>
            </a:r>
            <a:r>
              <a:rPr lang="en" dirty="0" err="1"/>
              <a:t>generado</a:t>
            </a:r>
            <a:r>
              <a:rPr lang="en" dirty="0"/>
              <a:t> de </a:t>
            </a:r>
            <a:r>
              <a:rPr lang="en" dirty="0" err="1"/>
              <a:t>más</a:t>
            </a:r>
            <a:r>
              <a:rPr lang="en" dirty="0"/>
              <a:t> </a:t>
            </a:r>
            <a:r>
              <a:rPr lang="en" dirty="0" err="1"/>
              <a:t>datos</a:t>
            </a:r>
            <a:r>
              <a:rPr lang="en" dirty="0"/>
              <a:t> para </a:t>
            </a:r>
            <a:r>
              <a:rPr lang="en" dirty="0" err="1"/>
              <a:t>balancear</a:t>
            </a:r>
            <a:r>
              <a:rPr lang="en" dirty="0"/>
              <a:t> la </a:t>
            </a:r>
            <a:r>
              <a:rPr lang="en" dirty="0" err="1"/>
              <a:t>clase</a:t>
            </a:r>
            <a:r>
              <a:rPr lang="en" dirty="0"/>
              <a:t> </a:t>
            </a:r>
            <a:r>
              <a:rPr lang="en" dirty="0" err="1"/>
              <a:t>objetivo</a:t>
            </a:r>
            <a:r>
              <a:rPr lang="en" dirty="0"/>
              <a:t>. De </a:t>
            </a:r>
            <a:r>
              <a:rPr lang="en" dirty="0" err="1"/>
              <a:t>acuerdo</a:t>
            </a:r>
            <a:r>
              <a:rPr lang="en" dirty="0"/>
              <a:t> con la </a:t>
            </a:r>
            <a:r>
              <a:rPr lang="en" dirty="0" err="1"/>
              <a:t>información</a:t>
            </a:r>
            <a:r>
              <a:rPr lang="en" dirty="0"/>
              <a:t> </a:t>
            </a:r>
            <a:r>
              <a:rPr lang="en" dirty="0" err="1"/>
              <a:t>expuesta</a:t>
            </a:r>
            <a:r>
              <a:rPr lang="en" dirty="0"/>
              <a:t>, el d</a:t>
            </a:r>
            <a:r>
              <a:rPr lang="en-US" dirty="0" err="1"/>
              <a:t>esbalance</a:t>
            </a:r>
            <a:r>
              <a:rPr lang="en-US" dirty="0"/>
              <a:t> entre </a:t>
            </a:r>
            <a:r>
              <a:rPr lang="en-US" dirty="0" err="1"/>
              <a:t>pacientes</a:t>
            </a:r>
            <a:r>
              <a:rPr lang="en-US" dirty="0"/>
              <a:t> </a:t>
            </a:r>
            <a:r>
              <a:rPr lang="en-US" dirty="0" err="1"/>
              <a:t>diabéticos</a:t>
            </a:r>
            <a:r>
              <a:rPr lang="en-US" dirty="0"/>
              <a:t> y no </a:t>
            </a:r>
            <a:r>
              <a:rPr lang="en-US" dirty="0" err="1"/>
              <a:t>diabéticos</a:t>
            </a:r>
            <a:r>
              <a:rPr lang="en-US" dirty="0"/>
              <a:t> </a:t>
            </a:r>
            <a:r>
              <a:rPr lang="en-US" dirty="0" err="1"/>
              <a:t>en</a:t>
            </a:r>
            <a:r>
              <a:rPr lang="en-US" dirty="0"/>
              <a:t> los </a:t>
            </a:r>
            <a:r>
              <a:rPr lang="en-US" dirty="0" err="1"/>
              <a:t>datos</a:t>
            </a:r>
            <a:r>
              <a:rPr lang="en-US" dirty="0"/>
              <a:t> </a:t>
            </a:r>
            <a:r>
              <a:rPr lang="en-US" dirty="0" err="1"/>
              <a:t>usados</a:t>
            </a:r>
            <a:r>
              <a:rPr lang="en-US" dirty="0"/>
              <a:t> para el </a:t>
            </a:r>
            <a:r>
              <a:rPr lang="en-US" dirty="0" err="1"/>
              <a:t>entrenamiento</a:t>
            </a:r>
            <a:r>
              <a:rPr lang="en-US" dirty="0"/>
              <a:t> y las </a:t>
            </a:r>
            <a:r>
              <a:rPr lang="en-US" dirty="0" err="1"/>
              <a:t>pruebas</a:t>
            </a:r>
            <a:r>
              <a:rPr lang="en-US" dirty="0"/>
              <a:t> del </a:t>
            </a:r>
            <a:r>
              <a:rPr lang="en-US" dirty="0" err="1"/>
              <a:t>modelo</a:t>
            </a:r>
            <a:r>
              <a:rPr lang="en-US" dirty="0"/>
              <a:t> es una </a:t>
            </a:r>
            <a:r>
              <a:rPr lang="en-US" dirty="0" err="1"/>
              <a:t>desventaja</a:t>
            </a:r>
            <a:r>
              <a:rPr lang="en-US" dirty="0"/>
              <a:t> que </a:t>
            </a:r>
            <a:r>
              <a:rPr lang="en-US" dirty="0" err="1"/>
              <a:t>podría</a:t>
            </a:r>
            <a:r>
              <a:rPr lang="en-US" dirty="0"/>
              <a:t> </a:t>
            </a:r>
            <a:r>
              <a:rPr lang="en-US" dirty="0" err="1"/>
              <a:t>buscar</a:t>
            </a:r>
            <a:r>
              <a:rPr lang="en-US" dirty="0"/>
              <a:t> </a:t>
            </a:r>
            <a:r>
              <a:rPr lang="en-US" dirty="0" err="1"/>
              <a:t>mejorarse</a:t>
            </a:r>
            <a:r>
              <a:rPr lang="en-US" dirty="0"/>
              <a:t> para una </a:t>
            </a:r>
            <a:r>
              <a:rPr lang="en-US" dirty="0" err="1"/>
              <a:t>siguiente</a:t>
            </a:r>
            <a:r>
              <a:rPr lang="en-US" dirty="0"/>
              <a:t> </a:t>
            </a:r>
            <a:r>
              <a:rPr lang="en-US" dirty="0" err="1"/>
              <a:t>iteración</a:t>
            </a:r>
            <a:r>
              <a:rPr lang="en-US" dirty="0"/>
              <a:t> de </a:t>
            </a:r>
            <a:r>
              <a:rPr lang="en-US" dirty="0" err="1"/>
              <a:t>estos</a:t>
            </a:r>
            <a:r>
              <a:rPr lang="en-US" dirty="0"/>
              <a:t> </a:t>
            </a:r>
            <a:r>
              <a:rPr lang="en-US" dirty="0" err="1"/>
              <a:t>modelos</a:t>
            </a:r>
            <a:r>
              <a:rPr lang="en-US" dirty="0"/>
              <a:t> de </a:t>
            </a:r>
            <a:r>
              <a:rPr lang="en-US" dirty="0" err="1"/>
              <a:t>clasificación</a:t>
            </a:r>
            <a:r>
              <a:rPr lang="en-US" dirty="0"/>
              <a:t> </a:t>
            </a:r>
            <a:r>
              <a:rPr lang="en-US" dirty="0" err="1"/>
              <a:t>si</a:t>
            </a:r>
            <a:r>
              <a:rPr lang="en-US" dirty="0"/>
              <a:t> el </a:t>
            </a:r>
            <a:r>
              <a:rPr lang="en-US" dirty="0" err="1"/>
              <a:t>negocio</a:t>
            </a:r>
            <a:r>
              <a:rPr lang="en-US" dirty="0"/>
              <a:t> lo </a:t>
            </a:r>
            <a:r>
              <a:rPr lang="en-US" dirty="0" err="1"/>
              <a:t>considera</a:t>
            </a:r>
            <a:r>
              <a:rPr lang="en-US" dirty="0"/>
              <a:t> </a:t>
            </a:r>
            <a:r>
              <a:rPr lang="en-US" dirty="0" err="1"/>
              <a:t>pertinente</a:t>
            </a:r>
            <a:r>
              <a:rPr lang="en-US" dirty="0"/>
              <a:t>. </a:t>
            </a:r>
            <a:br>
              <a:rPr lang="en" dirty="0"/>
            </a:br>
            <a:br>
              <a:rPr lang="en" dirty="0"/>
            </a:br>
            <a:endParaRPr b="1"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320508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p:nvPr/>
        </p:nvSpPr>
        <p:spPr>
          <a:xfrm>
            <a:off x="4724625" y="537875"/>
            <a:ext cx="2940000" cy="4067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8"/>
          <p:cNvSpPr/>
          <p:nvPr/>
        </p:nvSpPr>
        <p:spPr>
          <a:xfrm>
            <a:off x="1479400" y="537875"/>
            <a:ext cx="2940000" cy="4067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8"/>
          <p:cNvSpPr txBox="1">
            <a:spLocks noGrp="1"/>
          </p:cNvSpPr>
          <p:nvPr>
            <p:ph type="title"/>
          </p:nvPr>
        </p:nvSpPr>
        <p:spPr>
          <a:xfrm>
            <a:off x="1738125" y="794325"/>
            <a:ext cx="24225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1" name="Google Shape;131;p28"/>
          <p:cNvSpPr txBox="1">
            <a:spLocks noGrp="1"/>
          </p:cNvSpPr>
          <p:nvPr>
            <p:ph type="subTitle" idx="1"/>
          </p:nvPr>
        </p:nvSpPr>
        <p:spPr>
          <a:xfrm>
            <a:off x="1412625" y="1671150"/>
            <a:ext cx="30735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Análisis de los datos</a:t>
            </a:r>
            <a:endParaRPr/>
          </a:p>
        </p:txBody>
      </p:sp>
      <p:sp>
        <p:nvSpPr>
          <p:cNvPr id="132" name="Google Shape;132;p28"/>
          <p:cNvSpPr txBox="1">
            <a:spLocks noGrp="1"/>
          </p:cNvSpPr>
          <p:nvPr>
            <p:ph type="subTitle" idx="2"/>
          </p:nvPr>
        </p:nvSpPr>
        <p:spPr>
          <a:xfrm>
            <a:off x="1910625" y="1992875"/>
            <a:ext cx="20775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Exploración de los datos y su calidad</a:t>
            </a:r>
            <a:endParaRPr/>
          </a:p>
        </p:txBody>
      </p:sp>
      <p:sp>
        <p:nvSpPr>
          <p:cNvPr id="133" name="Google Shape;133;p28"/>
          <p:cNvSpPr txBox="1">
            <a:spLocks noGrp="1"/>
          </p:cNvSpPr>
          <p:nvPr>
            <p:ph type="title" idx="3"/>
          </p:nvPr>
        </p:nvSpPr>
        <p:spPr>
          <a:xfrm>
            <a:off x="4983350" y="794325"/>
            <a:ext cx="24225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34" name="Google Shape;134;p28"/>
          <p:cNvSpPr txBox="1">
            <a:spLocks noGrp="1"/>
          </p:cNvSpPr>
          <p:nvPr>
            <p:ph type="subTitle" idx="4"/>
          </p:nvPr>
        </p:nvSpPr>
        <p:spPr>
          <a:xfrm>
            <a:off x="4657850" y="1671150"/>
            <a:ext cx="30735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Preprocesamiento de los datos</a:t>
            </a:r>
            <a:endParaRPr/>
          </a:p>
        </p:txBody>
      </p:sp>
      <p:sp>
        <p:nvSpPr>
          <p:cNvPr id="135" name="Google Shape;135;p28"/>
          <p:cNvSpPr txBox="1">
            <a:spLocks noGrp="1"/>
          </p:cNvSpPr>
          <p:nvPr>
            <p:ph type="subTitle" idx="5"/>
          </p:nvPr>
        </p:nvSpPr>
        <p:spPr>
          <a:xfrm>
            <a:off x="4890550" y="2079988"/>
            <a:ext cx="26658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t>Técnicas utilizadas para mejorar la calidad de los datos y entrenar los modelos</a:t>
            </a:r>
            <a:endParaRPr sz="1300"/>
          </a:p>
        </p:txBody>
      </p:sp>
      <p:sp>
        <p:nvSpPr>
          <p:cNvPr id="136" name="Google Shape;136;p28"/>
          <p:cNvSpPr txBox="1">
            <a:spLocks noGrp="1"/>
          </p:cNvSpPr>
          <p:nvPr>
            <p:ph type="title" idx="6"/>
          </p:nvPr>
        </p:nvSpPr>
        <p:spPr>
          <a:xfrm>
            <a:off x="1738125" y="2658925"/>
            <a:ext cx="24225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7" name="Google Shape;137;p28"/>
          <p:cNvSpPr txBox="1">
            <a:spLocks noGrp="1"/>
          </p:cNvSpPr>
          <p:nvPr>
            <p:ph type="subTitle" idx="7"/>
          </p:nvPr>
        </p:nvSpPr>
        <p:spPr>
          <a:xfrm>
            <a:off x="1412625" y="3495200"/>
            <a:ext cx="30735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Resultados del modelo</a:t>
            </a:r>
            <a:endParaRPr/>
          </a:p>
        </p:txBody>
      </p:sp>
      <p:sp>
        <p:nvSpPr>
          <p:cNvPr id="138" name="Google Shape;138;p28"/>
          <p:cNvSpPr txBox="1">
            <a:spLocks noGrp="1"/>
          </p:cNvSpPr>
          <p:nvPr>
            <p:ph type="subTitle" idx="8"/>
          </p:nvPr>
        </p:nvSpPr>
        <p:spPr>
          <a:xfrm>
            <a:off x="1738125" y="3857475"/>
            <a:ext cx="24225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Resultados del mejor modelo de clasificación </a:t>
            </a:r>
            <a:endParaRPr/>
          </a:p>
        </p:txBody>
      </p:sp>
      <p:sp>
        <p:nvSpPr>
          <p:cNvPr id="139" name="Google Shape;139;p28"/>
          <p:cNvSpPr txBox="1">
            <a:spLocks noGrp="1"/>
          </p:cNvSpPr>
          <p:nvPr>
            <p:ph type="title" idx="9"/>
          </p:nvPr>
        </p:nvSpPr>
        <p:spPr>
          <a:xfrm>
            <a:off x="4983350" y="2658925"/>
            <a:ext cx="24225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40" name="Google Shape;140;p28"/>
          <p:cNvSpPr txBox="1">
            <a:spLocks noGrp="1"/>
          </p:cNvSpPr>
          <p:nvPr>
            <p:ph type="subTitle" idx="13"/>
          </p:nvPr>
        </p:nvSpPr>
        <p:spPr>
          <a:xfrm>
            <a:off x="4657850" y="3495200"/>
            <a:ext cx="30735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Recomendaciones</a:t>
            </a:r>
            <a:endParaRPr/>
          </a:p>
        </p:txBody>
      </p:sp>
      <p:sp>
        <p:nvSpPr>
          <p:cNvPr id="141" name="Google Shape;141;p28"/>
          <p:cNvSpPr txBox="1">
            <a:spLocks noGrp="1"/>
          </p:cNvSpPr>
          <p:nvPr>
            <p:ph type="subTitle" idx="14"/>
          </p:nvPr>
        </p:nvSpPr>
        <p:spPr>
          <a:xfrm>
            <a:off x="4912450" y="3857475"/>
            <a:ext cx="26220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Recomendaciones para SaludAlpes para el manejo y mejora del modelo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ANEXOS</a:t>
            </a:r>
            <a:endParaRPr/>
          </a:p>
        </p:txBody>
      </p:sp>
      <p:sp>
        <p:nvSpPr>
          <p:cNvPr id="310" name="Google Shape;310;p45"/>
          <p:cNvSpPr txBox="1">
            <a:spLocks noGrp="1"/>
          </p:cNvSpPr>
          <p:nvPr>
            <p:ph type="body" idx="1"/>
          </p:nvPr>
        </p:nvSpPr>
        <p:spPr>
          <a:xfrm>
            <a:off x="991800" y="1094350"/>
            <a:ext cx="7160400" cy="351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justificaciones a las decisiones tomadas y reflejadas en esta presentación se encuentran en los archivos de código de jupyter enviados. </a:t>
            </a:r>
            <a:endParaRPr/>
          </a:p>
          <a:p>
            <a:pPr marL="0" lvl="0" indent="0" algn="l" rtl="0">
              <a:spcBef>
                <a:spcPts val="1600"/>
              </a:spcBef>
              <a:spcAft>
                <a:spcPts val="1600"/>
              </a:spcAft>
              <a:buNone/>
            </a:pPr>
            <a:r>
              <a:rPr lang="en"/>
              <a:t>Se anexa además el tablero de control desarrollado para la exploración de los datos.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9"/>
          <p:cNvSpPr/>
          <p:nvPr/>
        </p:nvSpPr>
        <p:spPr>
          <a:xfrm>
            <a:off x="3128575" y="3035850"/>
            <a:ext cx="2504100" cy="1050600"/>
          </a:xfrm>
          <a:prstGeom prst="snip2DiagRect">
            <a:avLst>
              <a:gd name="adj1" fmla="val 0"/>
              <a:gd name="adj2"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txBox="1">
            <a:spLocks noGrp="1"/>
          </p:cNvSpPr>
          <p:nvPr>
            <p:ph type="title"/>
          </p:nvPr>
        </p:nvSpPr>
        <p:spPr>
          <a:xfrm>
            <a:off x="1247125" y="3163338"/>
            <a:ext cx="3073500" cy="79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48" name="Google Shape;148;p29"/>
          <p:cNvSpPr txBox="1">
            <a:spLocks noGrp="1"/>
          </p:cNvSpPr>
          <p:nvPr>
            <p:ph type="subTitle" idx="1"/>
          </p:nvPr>
        </p:nvSpPr>
        <p:spPr>
          <a:xfrm>
            <a:off x="1247125" y="1455775"/>
            <a:ext cx="3073500" cy="84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Análisis de los datos </a:t>
            </a:r>
            <a:endParaRPr/>
          </a:p>
        </p:txBody>
      </p:sp>
      <p:sp>
        <p:nvSpPr>
          <p:cNvPr id="149" name="Google Shape;149;p29"/>
          <p:cNvSpPr txBox="1">
            <a:spLocks noGrp="1"/>
          </p:cNvSpPr>
          <p:nvPr>
            <p:ph type="subTitle" idx="2"/>
          </p:nvPr>
        </p:nvSpPr>
        <p:spPr>
          <a:xfrm>
            <a:off x="1247125" y="2173950"/>
            <a:ext cx="3073500" cy="79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Exploración e integridad de los datos</a:t>
            </a:r>
            <a:endParaRPr/>
          </a:p>
        </p:txBody>
      </p:sp>
      <p:grpSp>
        <p:nvGrpSpPr>
          <p:cNvPr id="150" name="Google Shape;150;p29"/>
          <p:cNvGrpSpPr/>
          <p:nvPr/>
        </p:nvGrpSpPr>
        <p:grpSpPr>
          <a:xfrm>
            <a:off x="6238502" y="1560116"/>
            <a:ext cx="2229854" cy="2023249"/>
            <a:chOff x="951975" y="315800"/>
            <a:chExt cx="5860325" cy="4933550"/>
          </a:xfrm>
        </p:grpSpPr>
        <p:sp>
          <p:nvSpPr>
            <p:cNvPr id="151" name="Google Shape;151;p29"/>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152" name="Google Shape;152;p29"/>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153" name="Google Shape;153;p29"/>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154" name="Google Shape;154;p29"/>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155" name="Google Shape;155;p29"/>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156" name="Google Shape;156;p29"/>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157" name="Google Shape;157;p29"/>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158" name="Google Shape;158;p29"/>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EXPLORACIÓN Y VISUALIZACIÓN DE LOS DATOS</a:t>
            </a:r>
            <a:endParaRPr/>
          </a:p>
        </p:txBody>
      </p:sp>
      <p:sp>
        <p:nvSpPr>
          <p:cNvPr id="164" name="Google Shape;164;p30"/>
          <p:cNvSpPr txBox="1">
            <a:spLocks noGrp="1"/>
          </p:cNvSpPr>
          <p:nvPr>
            <p:ph type="body" idx="1"/>
          </p:nvPr>
        </p:nvSpPr>
        <p:spPr>
          <a:xfrm>
            <a:off x="991800" y="1166500"/>
            <a:ext cx="7396500" cy="29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a:t>Se realizó un análisis inicial de los datos sobre los cuales se iba a construir el modelo</a:t>
            </a:r>
            <a:endParaRPr sz="1300"/>
          </a:p>
        </p:txBody>
      </p:sp>
      <p:pic>
        <p:nvPicPr>
          <p:cNvPr id="165" name="Google Shape;165;p30"/>
          <p:cNvPicPr preferRelativeResize="0"/>
          <p:nvPr/>
        </p:nvPicPr>
        <p:blipFill>
          <a:blip r:embed="rId3">
            <a:alphaModFix/>
          </a:blip>
          <a:stretch>
            <a:fillRect/>
          </a:stretch>
        </p:blipFill>
        <p:spPr>
          <a:xfrm>
            <a:off x="1428225" y="1539975"/>
            <a:ext cx="3445139" cy="360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EXPLORACIÓN Y VISUALIZACIÓN DE LOS DATOS</a:t>
            </a:r>
            <a:endParaRPr/>
          </a:p>
        </p:txBody>
      </p:sp>
      <p:sp>
        <p:nvSpPr>
          <p:cNvPr id="171" name="Google Shape;171;p31"/>
          <p:cNvSpPr txBox="1">
            <a:spLocks noGrp="1"/>
          </p:cNvSpPr>
          <p:nvPr>
            <p:ph type="body" idx="1"/>
          </p:nvPr>
        </p:nvSpPr>
        <p:spPr>
          <a:xfrm>
            <a:off x="991800" y="1166500"/>
            <a:ext cx="7396500" cy="29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a:t>Se realizó un análisis inicial de los datos sobre los cuales se iba a construir el modelo.</a:t>
            </a:r>
            <a:endParaRPr sz="1300"/>
          </a:p>
        </p:txBody>
      </p:sp>
      <p:pic>
        <p:nvPicPr>
          <p:cNvPr id="172" name="Google Shape;172;p31"/>
          <p:cNvPicPr preferRelativeResize="0"/>
          <p:nvPr/>
        </p:nvPicPr>
        <p:blipFill>
          <a:blip r:embed="rId3">
            <a:alphaModFix/>
          </a:blip>
          <a:stretch>
            <a:fillRect/>
          </a:stretch>
        </p:blipFill>
        <p:spPr>
          <a:xfrm>
            <a:off x="1428225" y="1539975"/>
            <a:ext cx="3445139" cy="3603525"/>
          </a:xfrm>
          <a:prstGeom prst="rect">
            <a:avLst/>
          </a:prstGeom>
          <a:noFill/>
          <a:ln>
            <a:noFill/>
          </a:ln>
        </p:spPr>
      </p:pic>
      <p:pic>
        <p:nvPicPr>
          <p:cNvPr id="173" name="Google Shape;173;p31"/>
          <p:cNvPicPr preferRelativeResize="0"/>
          <p:nvPr/>
        </p:nvPicPr>
        <p:blipFill>
          <a:blip r:embed="rId4">
            <a:alphaModFix/>
          </a:blip>
          <a:stretch>
            <a:fillRect/>
          </a:stretch>
        </p:blipFill>
        <p:spPr>
          <a:xfrm>
            <a:off x="4945414" y="1613625"/>
            <a:ext cx="3965836" cy="30669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EXPLORACIÓN Y VISUALIZACIÓN DE LOS DATOS</a:t>
            </a:r>
            <a:endParaRPr/>
          </a:p>
        </p:txBody>
      </p:sp>
      <p:sp>
        <p:nvSpPr>
          <p:cNvPr id="179" name="Google Shape;179;p32"/>
          <p:cNvSpPr txBox="1">
            <a:spLocks noGrp="1"/>
          </p:cNvSpPr>
          <p:nvPr>
            <p:ph type="body" idx="1"/>
          </p:nvPr>
        </p:nvSpPr>
        <p:spPr>
          <a:xfrm>
            <a:off x="5296550" y="2101988"/>
            <a:ext cx="3106800" cy="184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a:t>Al mirar la distribución se observa un </a:t>
            </a:r>
            <a:r>
              <a:rPr lang="en" sz="1300" b="1"/>
              <a:t>desbalance </a:t>
            </a:r>
            <a:r>
              <a:rPr lang="en" sz="1300"/>
              <a:t>en los datos. </a:t>
            </a:r>
            <a:endParaRPr sz="1300"/>
          </a:p>
          <a:p>
            <a:pPr marL="0" lvl="0" indent="0" algn="l" rtl="0">
              <a:lnSpc>
                <a:spcPct val="100000"/>
              </a:lnSpc>
              <a:spcBef>
                <a:spcPts val="0"/>
              </a:spcBef>
              <a:spcAft>
                <a:spcPts val="0"/>
              </a:spcAft>
              <a:buNone/>
            </a:pPr>
            <a:endParaRPr sz="1300"/>
          </a:p>
          <a:p>
            <a:pPr marL="0" lvl="0" indent="0" algn="l" rtl="0">
              <a:lnSpc>
                <a:spcPct val="100000"/>
              </a:lnSpc>
              <a:spcBef>
                <a:spcPts val="0"/>
              </a:spcBef>
              <a:spcAft>
                <a:spcPts val="0"/>
              </a:spcAft>
              <a:buNone/>
            </a:pPr>
            <a:r>
              <a:rPr lang="en" sz="1300"/>
              <a:t>Se tienen 268 datos con diagnóstico positivo</a:t>
            </a:r>
            <a:endParaRPr sz="1300"/>
          </a:p>
          <a:p>
            <a:pPr marL="0" lvl="0" indent="0" algn="l" rtl="0">
              <a:lnSpc>
                <a:spcPct val="100000"/>
              </a:lnSpc>
              <a:spcBef>
                <a:spcPts val="0"/>
              </a:spcBef>
              <a:spcAft>
                <a:spcPts val="0"/>
              </a:spcAft>
              <a:buNone/>
            </a:pPr>
            <a:endParaRPr sz="1300"/>
          </a:p>
          <a:p>
            <a:pPr marL="0" lvl="0" indent="0" algn="l" rtl="0">
              <a:lnSpc>
                <a:spcPct val="100000"/>
              </a:lnSpc>
              <a:spcBef>
                <a:spcPts val="0"/>
              </a:spcBef>
              <a:spcAft>
                <a:spcPts val="0"/>
              </a:spcAft>
              <a:buNone/>
            </a:pPr>
            <a:r>
              <a:rPr lang="en" sz="1300"/>
              <a:t>Se tienen 499 datos con diagnóstico negativo</a:t>
            </a:r>
            <a:endParaRPr sz="1300"/>
          </a:p>
        </p:txBody>
      </p:sp>
      <p:pic>
        <p:nvPicPr>
          <p:cNvPr id="180" name="Google Shape;180;p32"/>
          <p:cNvPicPr preferRelativeResize="0"/>
          <p:nvPr/>
        </p:nvPicPr>
        <p:blipFill>
          <a:blip r:embed="rId3">
            <a:alphaModFix/>
          </a:blip>
          <a:stretch>
            <a:fillRect/>
          </a:stretch>
        </p:blipFill>
        <p:spPr>
          <a:xfrm>
            <a:off x="991800" y="1626862"/>
            <a:ext cx="3925700" cy="3196225"/>
          </a:xfrm>
          <a:prstGeom prst="rect">
            <a:avLst/>
          </a:prstGeom>
          <a:noFill/>
          <a:ln>
            <a:noFill/>
          </a:ln>
        </p:spPr>
      </p:pic>
      <p:sp>
        <p:nvSpPr>
          <p:cNvPr id="181" name="Google Shape;181;p32"/>
          <p:cNvSpPr txBox="1">
            <a:spLocks noGrp="1"/>
          </p:cNvSpPr>
          <p:nvPr>
            <p:ph type="title"/>
          </p:nvPr>
        </p:nvSpPr>
        <p:spPr>
          <a:xfrm>
            <a:off x="1642755" y="1303263"/>
            <a:ext cx="26238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rPr>
              <a:t>Distribución de Diagnóstico</a:t>
            </a:r>
            <a:endParaRPr sz="1700">
              <a:solidFill>
                <a:schemeClr val="accent1"/>
              </a:solidFill>
            </a:endParaRPr>
          </a:p>
        </p:txBody>
      </p:sp>
      <p:pic>
        <p:nvPicPr>
          <p:cNvPr id="182" name="Google Shape;182;p32"/>
          <p:cNvPicPr preferRelativeResize="0"/>
          <p:nvPr/>
        </p:nvPicPr>
        <p:blipFill>
          <a:blip r:embed="rId4">
            <a:alphaModFix/>
          </a:blip>
          <a:stretch>
            <a:fillRect/>
          </a:stretch>
        </p:blipFill>
        <p:spPr>
          <a:xfrm>
            <a:off x="930975" y="4397771"/>
            <a:ext cx="1281224" cy="47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33"/>
          <p:cNvPicPr preferRelativeResize="0"/>
          <p:nvPr/>
        </p:nvPicPr>
        <p:blipFill>
          <a:blip r:embed="rId3">
            <a:alphaModFix/>
          </a:blip>
          <a:stretch>
            <a:fillRect/>
          </a:stretch>
        </p:blipFill>
        <p:spPr>
          <a:xfrm>
            <a:off x="780663" y="1607350"/>
            <a:ext cx="5041674" cy="3130874"/>
          </a:xfrm>
          <a:prstGeom prst="rect">
            <a:avLst/>
          </a:prstGeom>
          <a:noFill/>
          <a:ln>
            <a:noFill/>
          </a:ln>
        </p:spPr>
      </p:pic>
      <p:sp>
        <p:nvSpPr>
          <p:cNvPr id="188" name="Google Shape;188;p33"/>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EXPLORACIÓN Y VISUALIZACIÓN DE LOS DATOS</a:t>
            </a:r>
            <a:endParaRPr/>
          </a:p>
        </p:txBody>
      </p:sp>
      <p:sp>
        <p:nvSpPr>
          <p:cNvPr id="189" name="Google Shape;189;p33"/>
          <p:cNvSpPr txBox="1">
            <a:spLocks noGrp="1"/>
          </p:cNvSpPr>
          <p:nvPr>
            <p:ph type="body" idx="1"/>
          </p:nvPr>
        </p:nvSpPr>
        <p:spPr>
          <a:xfrm>
            <a:off x="5919375" y="2132150"/>
            <a:ext cx="2921100" cy="2207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t>Existe un alto número de diagnósticos de diabetes en edades tempranas.</a:t>
            </a:r>
            <a:endParaRPr sz="1300"/>
          </a:p>
          <a:p>
            <a:pPr marL="0" lvl="0" indent="0" algn="just" rtl="0">
              <a:lnSpc>
                <a:spcPct val="100000"/>
              </a:lnSpc>
              <a:spcBef>
                <a:spcPts val="0"/>
              </a:spcBef>
              <a:spcAft>
                <a:spcPts val="0"/>
              </a:spcAft>
              <a:buNone/>
            </a:pPr>
            <a:endParaRPr sz="1300"/>
          </a:p>
          <a:p>
            <a:pPr marL="0" lvl="0" indent="0" algn="just" rtl="0">
              <a:lnSpc>
                <a:spcPct val="100000"/>
              </a:lnSpc>
              <a:spcBef>
                <a:spcPts val="0"/>
              </a:spcBef>
              <a:spcAft>
                <a:spcPts val="0"/>
              </a:spcAft>
              <a:buNone/>
            </a:pPr>
            <a:r>
              <a:rPr lang="en" sz="1300"/>
              <a:t>Se observa la relación de positivos y negativos por edad</a:t>
            </a:r>
            <a:endParaRPr sz="1300"/>
          </a:p>
          <a:p>
            <a:pPr marL="0" lvl="0" indent="0" algn="just" rtl="0">
              <a:lnSpc>
                <a:spcPct val="100000"/>
              </a:lnSpc>
              <a:spcBef>
                <a:spcPts val="0"/>
              </a:spcBef>
              <a:spcAft>
                <a:spcPts val="0"/>
              </a:spcAft>
              <a:buNone/>
            </a:pPr>
            <a:endParaRPr sz="1300"/>
          </a:p>
          <a:p>
            <a:pPr marL="0" lvl="0" indent="0" algn="just" rtl="0">
              <a:lnSpc>
                <a:spcPct val="100000"/>
              </a:lnSpc>
              <a:spcBef>
                <a:spcPts val="0"/>
              </a:spcBef>
              <a:spcAft>
                <a:spcPts val="0"/>
              </a:spcAft>
              <a:buNone/>
            </a:pPr>
            <a:r>
              <a:rPr lang="en" sz="1300"/>
              <a:t>La edad de diagnóstico puede ser un indicador del tipo de diabetes que padece el paciente.</a:t>
            </a:r>
            <a:endParaRPr sz="1300"/>
          </a:p>
        </p:txBody>
      </p:sp>
      <p:sp>
        <p:nvSpPr>
          <p:cNvPr id="190" name="Google Shape;190;p33"/>
          <p:cNvSpPr txBox="1">
            <a:spLocks noGrp="1"/>
          </p:cNvSpPr>
          <p:nvPr>
            <p:ph type="title"/>
          </p:nvPr>
        </p:nvSpPr>
        <p:spPr>
          <a:xfrm>
            <a:off x="1989605" y="1308925"/>
            <a:ext cx="2623800" cy="4797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rPr>
              <a:t>Edad v.s. Diagnóstico</a:t>
            </a:r>
            <a:endParaRPr sz="1700">
              <a:solidFill>
                <a:schemeClr val="accent1"/>
              </a:solidFill>
            </a:endParaRPr>
          </a:p>
        </p:txBody>
      </p:sp>
      <p:pic>
        <p:nvPicPr>
          <p:cNvPr id="191" name="Google Shape;191;p33"/>
          <p:cNvPicPr preferRelativeResize="0"/>
          <p:nvPr/>
        </p:nvPicPr>
        <p:blipFill>
          <a:blip r:embed="rId4">
            <a:alphaModFix/>
          </a:blip>
          <a:stretch>
            <a:fillRect/>
          </a:stretch>
        </p:blipFill>
        <p:spPr>
          <a:xfrm>
            <a:off x="4541104" y="1521600"/>
            <a:ext cx="1281224" cy="47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EXPLORACIÓN Y VISUALIZACIÓN DE LOS DATOS</a:t>
            </a:r>
            <a:endParaRPr/>
          </a:p>
        </p:txBody>
      </p:sp>
      <p:sp>
        <p:nvSpPr>
          <p:cNvPr id="197" name="Google Shape;197;p34"/>
          <p:cNvSpPr txBox="1">
            <a:spLocks noGrp="1"/>
          </p:cNvSpPr>
          <p:nvPr>
            <p:ph type="body" idx="1"/>
          </p:nvPr>
        </p:nvSpPr>
        <p:spPr>
          <a:xfrm>
            <a:off x="6009775" y="2122100"/>
            <a:ext cx="2921100" cy="2519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t>La concentración de glucosa en plasma es un factor importante para determinar el diagnóstico de los pacientes.</a:t>
            </a:r>
            <a:endParaRPr sz="1300"/>
          </a:p>
          <a:p>
            <a:pPr marL="0" lvl="0" indent="0" algn="just" rtl="0">
              <a:lnSpc>
                <a:spcPct val="100000"/>
              </a:lnSpc>
              <a:spcBef>
                <a:spcPts val="0"/>
              </a:spcBef>
              <a:spcAft>
                <a:spcPts val="0"/>
              </a:spcAft>
              <a:buNone/>
            </a:pPr>
            <a:endParaRPr sz="1300"/>
          </a:p>
          <a:p>
            <a:pPr marL="0" lvl="0" indent="0" algn="just" rtl="0">
              <a:lnSpc>
                <a:spcPct val="100000"/>
              </a:lnSpc>
              <a:spcBef>
                <a:spcPts val="0"/>
              </a:spcBef>
              <a:spcAft>
                <a:spcPts val="0"/>
              </a:spcAft>
              <a:buNone/>
            </a:pPr>
            <a:r>
              <a:rPr lang="en" sz="1300"/>
              <a:t>Se encontró un límite </a:t>
            </a:r>
            <a:r>
              <a:rPr lang="en" sz="1300" b="1"/>
              <a:t>129.8 mg/dl</a:t>
            </a:r>
            <a:r>
              <a:rPr lang="en" sz="1300"/>
              <a:t>. Cómo es inferior a los valores normales, por sí sola la glucosa no es un indicativo confiable para el diagnóstico. Sin embargo, si tiene relación con este.</a:t>
            </a:r>
            <a:endParaRPr sz="1300"/>
          </a:p>
        </p:txBody>
      </p:sp>
      <p:sp>
        <p:nvSpPr>
          <p:cNvPr id="198" name="Google Shape;198;p34"/>
          <p:cNvSpPr txBox="1">
            <a:spLocks noGrp="1"/>
          </p:cNvSpPr>
          <p:nvPr>
            <p:ph type="title"/>
          </p:nvPr>
        </p:nvSpPr>
        <p:spPr>
          <a:xfrm>
            <a:off x="1989605" y="1308925"/>
            <a:ext cx="2623800" cy="4797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rPr>
              <a:t>Prom. Glucosa v.s. Edad</a:t>
            </a:r>
            <a:endParaRPr sz="1700">
              <a:solidFill>
                <a:schemeClr val="accent1"/>
              </a:solidFill>
            </a:endParaRPr>
          </a:p>
        </p:txBody>
      </p:sp>
      <p:pic>
        <p:nvPicPr>
          <p:cNvPr id="199" name="Google Shape;199;p34"/>
          <p:cNvPicPr preferRelativeResize="0"/>
          <p:nvPr/>
        </p:nvPicPr>
        <p:blipFill>
          <a:blip r:embed="rId3">
            <a:alphaModFix/>
          </a:blip>
          <a:stretch>
            <a:fillRect/>
          </a:stretch>
        </p:blipFill>
        <p:spPr>
          <a:xfrm>
            <a:off x="747062" y="1931000"/>
            <a:ext cx="5108875" cy="3050075"/>
          </a:xfrm>
          <a:prstGeom prst="rect">
            <a:avLst/>
          </a:prstGeom>
          <a:noFill/>
          <a:ln>
            <a:noFill/>
          </a:ln>
        </p:spPr>
      </p:pic>
      <p:sp>
        <p:nvSpPr>
          <p:cNvPr id="200" name="Google Shape;200;p34"/>
          <p:cNvSpPr/>
          <p:nvPr/>
        </p:nvSpPr>
        <p:spPr>
          <a:xfrm rot="3261611">
            <a:off x="1017314" y="3108111"/>
            <a:ext cx="234774" cy="12063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1" name="Google Shape;201;p34"/>
          <p:cNvPicPr preferRelativeResize="0"/>
          <p:nvPr/>
        </p:nvPicPr>
        <p:blipFill>
          <a:blip r:embed="rId4">
            <a:alphaModFix/>
          </a:blip>
          <a:stretch>
            <a:fillRect/>
          </a:stretch>
        </p:blipFill>
        <p:spPr>
          <a:xfrm>
            <a:off x="4572000" y="1973650"/>
            <a:ext cx="1281225" cy="47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4572000" y="1618987"/>
            <a:ext cx="3800578" cy="3441075"/>
          </a:xfrm>
          <a:prstGeom prst="rect">
            <a:avLst/>
          </a:prstGeom>
          <a:noFill/>
          <a:ln>
            <a:noFill/>
          </a:ln>
        </p:spPr>
      </p:pic>
      <p:sp>
        <p:nvSpPr>
          <p:cNvPr id="207" name="Google Shape;207;p35"/>
          <p:cNvSpPr txBox="1">
            <a:spLocks noGrp="1"/>
          </p:cNvSpPr>
          <p:nvPr>
            <p:ph type="title"/>
          </p:nvPr>
        </p:nvSpPr>
        <p:spPr>
          <a:xfrm>
            <a:off x="991800" y="537875"/>
            <a:ext cx="7160400" cy="4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EXPLORACIÓN Y VISUALIZACIÓN DE LOS DATOS</a:t>
            </a:r>
            <a:endParaRPr/>
          </a:p>
        </p:txBody>
      </p:sp>
      <p:sp>
        <p:nvSpPr>
          <p:cNvPr id="208" name="Google Shape;208;p35"/>
          <p:cNvSpPr txBox="1">
            <a:spLocks noGrp="1"/>
          </p:cNvSpPr>
          <p:nvPr>
            <p:ph type="body" idx="1"/>
          </p:nvPr>
        </p:nvSpPr>
        <p:spPr>
          <a:xfrm>
            <a:off x="991800" y="2440738"/>
            <a:ext cx="2921100" cy="17976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t>En promedio, el indice de masa corporal (BMI) es mayor en los pacientes que han sido diagnosticados con  diabetes.</a:t>
            </a:r>
            <a:endParaRPr sz="1300"/>
          </a:p>
          <a:p>
            <a:pPr marL="0" lvl="0" indent="0" algn="just" rtl="0">
              <a:lnSpc>
                <a:spcPct val="100000"/>
              </a:lnSpc>
              <a:spcBef>
                <a:spcPts val="0"/>
              </a:spcBef>
              <a:spcAft>
                <a:spcPts val="0"/>
              </a:spcAft>
              <a:buNone/>
            </a:pPr>
            <a:endParaRPr sz="1300"/>
          </a:p>
          <a:p>
            <a:pPr marL="0" lvl="0" indent="0" algn="just" rtl="0">
              <a:lnSpc>
                <a:spcPct val="100000"/>
              </a:lnSpc>
              <a:spcBef>
                <a:spcPts val="0"/>
              </a:spcBef>
              <a:spcAft>
                <a:spcPts val="0"/>
              </a:spcAft>
              <a:buNone/>
            </a:pPr>
            <a:r>
              <a:rPr lang="en" sz="1300"/>
              <a:t>EL BMI es un indicador que muestra una clara relación para el diagnóstico de diabetes.</a:t>
            </a:r>
            <a:endParaRPr sz="1300"/>
          </a:p>
        </p:txBody>
      </p:sp>
      <p:sp>
        <p:nvSpPr>
          <p:cNvPr id="209" name="Google Shape;209;p35"/>
          <p:cNvSpPr txBox="1">
            <a:spLocks noGrp="1"/>
          </p:cNvSpPr>
          <p:nvPr>
            <p:ph type="title"/>
          </p:nvPr>
        </p:nvSpPr>
        <p:spPr>
          <a:xfrm>
            <a:off x="5160380" y="1329000"/>
            <a:ext cx="2623800" cy="4797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rPr>
              <a:t>BMI v.s. Diagnóstico</a:t>
            </a:r>
            <a:endParaRPr sz="1700">
              <a:solidFill>
                <a:schemeClr val="accent1"/>
              </a:solidFill>
            </a:endParaRPr>
          </a:p>
        </p:txBody>
      </p:sp>
      <p:pic>
        <p:nvPicPr>
          <p:cNvPr id="210" name="Google Shape;210;p35"/>
          <p:cNvPicPr preferRelativeResize="0"/>
          <p:nvPr/>
        </p:nvPicPr>
        <p:blipFill>
          <a:blip r:embed="rId4">
            <a:alphaModFix/>
          </a:blip>
          <a:stretch>
            <a:fillRect/>
          </a:stretch>
        </p:blipFill>
        <p:spPr>
          <a:xfrm>
            <a:off x="7625975" y="1619000"/>
            <a:ext cx="1281225" cy="479700"/>
          </a:xfrm>
          <a:prstGeom prst="rect">
            <a:avLst/>
          </a:prstGeom>
          <a:noFill/>
          <a:ln>
            <a:noFill/>
          </a:ln>
        </p:spPr>
      </p:pic>
    </p:spTree>
  </p:cSld>
  <p:clrMapOvr>
    <a:masterClrMapping/>
  </p:clrMapOvr>
</p:sld>
</file>

<file path=ppt/theme/theme1.xml><?xml version="1.0" encoding="utf-8"?>
<a:theme xmlns:a="http://schemas.openxmlformats.org/drawingml/2006/main" name="Public Hospital by Slidesgo">
  <a:themeElements>
    <a:clrScheme name="Simple Light">
      <a:dk1>
        <a:srgbClr val="434343"/>
      </a:dk1>
      <a:lt1>
        <a:srgbClr val="FFFFFF"/>
      </a:lt1>
      <a:dk2>
        <a:srgbClr val="595959"/>
      </a:dk2>
      <a:lt2>
        <a:srgbClr val="EEEEEE"/>
      </a:lt2>
      <a:accent1>
        <a:srgbClr val="44C5C8"/>
      </a:accent1>
      <a:accent2>
        <a:srgbClr val="67D1D3"/>
      </a:accent2>
      <a:accent3>
        <a:srgbClr val="8DDCDE"/>
      </a:accent3>
      <a:accent4>
        <a:srgbClr val="BAEAEA"/>
      </a:accent4>
      <a:accent5>
        <a:srgbClr val="C8EEF0"/>
      </a:accent5>
      <a:accent6>
        <a:srgbClr val="EBF9F9"/>
      </a:accent6>
      <a:hlink>
        <a:srgbClr val="44C5C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1259</Words>
  <Application>Microsoft Macintosh PowerPoint</Application>
  <PresentationFormat>On-screen Show (16:9)</PresentationFormat>
  <Paragraphs>106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Open Sans</vt:lpstr>
      <vt:lpstr>Oswald</vt:lpstr>
      <vt:lpstr>Public Hospital by Slidesgo</vt:lpstr>
      <vt:lpstr>SALUDALPES</vt:lpstr>
      <vt:lpstr>01</vt:lpstr>
      <vt:lpstr>01</vt:lpstr>
      <vt:lpstr>EXPLORACIÓN Y VISUALIZACIÓN DE LOS DATOS</vt:lpstr>
      <vt:lpstr>EXPLORACIÓN Y VISUALIZACIÓN DE LOS DATOS</vt:lpstr>
      <vt:lpstr>EXPLORACIÓN Y VISUALIZACIÓN DE LOS DATOS</vt:lpstr>
      <vt:lpstr>EXPLORACIÓN Y VISUALIZACIÓN DE LOS DATOS</vt:lpstr>
      <vt:lpstr>EXPLORACIÓN Y VISUALIZACIÓN DE LOS DATOS</vt:lpstr>
      <vt:lpstr>EXPLORACIÓN Y VISUALIZACIÓN DE LOS DATOS</vt:lpstr>
      <vt:lpstr>02</vt:lpstr>
      <vt:lpstr>PREPROCESAMIENTO DE LOS DATOS</vt:lpstr>
      <vt:lpstr>PREPROCESAMIENTO DE LOS DATOS</vt:lpstr>
      <vt:lpstr>03</vt:lpstr>
      <vt:lpstr>RESULTADO DE LOS MODELOS</vt:lpstr>
      <vt:lpstr>RESULTADO DE LOS MODELOS</vt:lpstr>
      <vt:lpstr>04</vt:lpstr>
      <vt:lpstr>RECOMENDACIONES Y CONCLUSIONES</vt:lpstr>
      <vt:lpstr>RECOMENDACIONES Y CONCLUSIONES</vt:lpstr>
      <vt:lpstr>RECOMENDACIONES Y CONCLUSIONES</vt:lpstr>
      <vt:lpstr>ANEXOS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SALUDALPES</dc:title>
  <cp:lastModifiedBy>Jorge Andres Esguerra Alarcon</cp:lastModifiedBy>
  <cp:revision>1</cp:revision>
  <dcterms:modified xsi:type="dcterms:W3CDTF">2021-09-05T01:26:14Z</dcterms:modified>
</cp:coreProperties>
</file>