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8AD1248-46F2-4375-AFCF-6C721CC71D78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F93C7DD1-EFEE-442C-B36A-BF5F5BD8918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975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D1248-46F2-4375-AFCF-6C721CC71D78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7DD1-EFEE-442C-B36A-BF5F5BD891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03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D1248-46F2-4375-AFCF-6C721CC71D78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7DD1-EFEE-442C-B36A-BF5F5BD891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34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D1248-46F2-4375-AFCF-6C721CC71D78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7DD1-EFEE-442C-B36A-BF5F5BD891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28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D1248-46F2-4375-AFCF-6C721CC71D78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7DD1-EFEE-442C-B36A-BF5F5BD8918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807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D1248-46F2-4375-AFCF-6C721CC71D78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7DD1-EFEE-442C-B36A-BF5F5BD891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04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D1248-46F2-4375-AFCF-6C721CC71D78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7DD1-EFEE-442C-B36A-BF5F5BD891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7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D1248-46F2-4375-AFCF-6C721CC71D78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7DD1-EFEE-442C-B36A-BF5F5BD891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39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D1248-46F2-4375-AFCF-6C721CC71D78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7DD1-EFEE-442C-B36A-BF5F5BD891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4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D1248-46F2-4375-AFCF-6C721CC71D78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7DD1-EFEE-442C-B36A-BF5F5BD891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413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D1248-46F2-4375-AFCF-6C721CC71D78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7DD1-EFEE-442C-B36A-BF5F5BD891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72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8AD1248-46F2-4375-AFCF-6C721CC71D78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F93C7DD1-EFEE-442C-B36A-BF5F5BD891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946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0C328-2BBC-4F4C-A065-752FA027F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QM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5971A5-1BA3-47E6-8E56-DE22447393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20200518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7375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C371F5-A387-4E3E-B055-63F9B0FE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ErrorHistory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9BB60A5-9CDA-4557-88FD-6B1AAF901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097393"/>
            <a:ext cx="6680155" cy="4320000"/>
          </a:xfrm>
        </p:spPr>
      </p:pic>
    </p:spTree>
    <p:extLst>
      <p:ext uri="{BB962C8B-B14F-4D97-AF65-F5344CB8AC3E}">
        <p14:creationId xmlns:p14="http://schemas.microsoft.com/office/powerpoint/2010/main" val="2882950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C371F5-A387-4E3E-B055-63F9B0FE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Setting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3625147-C18B-42CF-BADF-317DAFB8E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002143"/>
            <a:ext cx="6680155" cy="4320000"/>
          </a:xfrm>
        </p:spPr>
      </p:pic>
    </p:spTree>
    <p:extLst>
      <p:ext uri="{BB962C8B-B14F-4D97-AF65-F5344CB8AC3E}">
        <p14:creationId xmlns:p14="http://schemas.microsoft.com/office/powerpoint/2010/main" val="1383614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C371F5-A387-4E3E-B055-63F9B0FE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920F47-FF93-4933-919D-D55CAF97C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114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4A398-BB74-489C-8563-2BB406ABB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52F533-8BF6-4F72-B675-05E2761C9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Requirement</a:t>
            </a:r>
          </a:p>
          <a:p>
            <a:r>
              <a:rPr lang="en-US" altLang="zh-TW" dirty="0"/>
              <a:t>Frame</a:t>
            </a:r>
          </a:p>
          <a:p>
            <a:pPr lvl="1"/>
            <a:r>
              <a:rPr lang="en-US" altLang="zh-TW" dirty="0" err="1"/>
              <a:t>Runframe</a:t>
            </a:r>
            <a:endParaRPr lang="en-US" altLang="zh-TW" dirty="0"/>
          </a:p>
          <a:p>
            <a:pPr lvl="1"/>
            <a:r>
              <a:rPr lang="en-US" altLang="zh-TW" dirty="0"/>
              <a:t>Index</a:t>
            </a:r>
          </a:p>
          <a:p>
            <a:pPr lvl="1"/>
            <a:r>
              <a:rPr lang="en-US" altLang="zh-TW" dirty="0"/>
              <a:t>LVDT</a:t>
            </a:r>
          </a:p>
          <a:p>
            <a:pPr lvl="1"/>
            <a:r>
              <a:rPr lang="en-US" altLang="zh-TW" dirty="0"/>
              <a:t>Parameter</a:t>
            </a:r>
          </a:p>
          <a:p>
            <a:pPr lvl="1"/>
            <a:r>
              <a:rPr lang="en-US" altLang="zh-TW" dirty="0" err="1"/>
              <a:t>EEParameter</a:t>
            </a:r>
            <a:endParaRPr lang="en-US" altLang="zh-TW" dirty="0"/>
          </a:p>
          <a:p>
            <a:pPr lvl="1"/>
            <a:r>
              <a:rPr lang="en-US" altLang="zh-TW" dirty="0" err="1"/>
              <a:t>Testframe</a:t>
            </a:r>
            <a:endParaRPr lang="en-US" altLang="zh-TW" dirty="0"/>
          </a:p>
          <a:p>
            <a:pPr lvl="1"/>
            <a:r>
              <a:rPr lang="en-US" altLang="zh-TW" dirty="0" err="1"/>
              <a:t>ErrorHistory</a:t>
            </a:r>
            <a:endParaRPr lang="en-US" altLang="zh-TW" dirty="0"/>
          </a:p>
          <a:p>
            <a:pPr lvl="1"/>
            <a:r>
              <a:rPr lang="en-US" altLang="zh-TW" dirty="0"/>
              <a:t>Setting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849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5B47CB-C333-446D-99D6-5B747C4E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FF3611-FC70-4C24-8410-4805D151C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機台速度</a:t>
            </a:r>
            <a:endParaRPr lang="en-US" altLang="zh-TW" dirty="0"/>
          </a:p>
          <a:p>
            <a:r>
              <a:rPr lang="zh-TW" altLang="en-US" dirty="0"/>
              <a:t>生產長度</a:t>
            </a:r>
            <a:endParaRPr lang="en-US" altLang="zh-TW" dirty="0"/>
          </a:p>
          <a:p>
            <a:r>
              <a:rPr lang="zh-TW" altLang="en-US" dirty="0"/>
              <a:t>顯示即時</a:t>
            </a:r>
            <a:r>
              <a:rPr lang="en-US" altLang="zh-TW" dirty="0"/>
              <a:t>CV%</a:t>
            </a:r>
            <a:r>
              <a:rPr lang="zh-TW" altLang="en-US" dirty="0"/>
              <a:t>、</a:t>
            </a:r>
            <a:r>
              <a:rPr lang="en-US" altLang="zh-TW" dirty="0"/>
              <a:t>A%</a:t>
            </a:r>
            <a:r>
              <a:rPr lang="zh-TW" altLang="en-US" dirty="0"/>
              <a:t>、</a:t>
            </a:r>
            <a:r>
              <a:rPr lang="en-US" altLang="zh-TW" dirty="0"/>
              <a:t>CV1m%</a:t>
            </a:r>
            <a:r>
              <a:rPr lang="zh-TW" altLang="en-US" dirty="0"/>
              <a:t>數值</a:t>
            </a:r>
            <a:endParaRPr lang="en-US" altLang="zh-TW" dirty="0"/>
          </a:p>
          <a:p>
            <a:r>
              <a:rPr lang="zh-TW" altLang="en-US" dirty="0"/>
              <a:t>顯示即時</a:t>
            </a:r>
            <a:r>
              <a:rPr lang="en-US" altLang="zh-TW" dirty="0"/>
              <a:t>CV%</a:t>
            </a:r>
            <a:r>
              <a:rPr lang="zh-TW" altLang="en-US" dirty="0"/>
              <a:t>、</a:t>
            </a:r>
            <a:r>
              <a:rPr lang="en-US" altLang="zh-TW" dirty="0"/>
              <a:t>A%</a:t>
            </a:r>
            <a:r>
              <a:rPr lang="zh-TW" altLang="en-US" dirty="0"/>
              <a:t>、</a:t>
            </a:r>
            <a:r>
              <a:rPr lang="en-US" altLang="zh-TW" dirty="0"/>
              <a:t>CV1m%</a:t>
            </a:r>
            <a:r>
              <a:rPr lang="zh-TW" altLang="en-US" dirty="0"/>
              <a:t>波形</a:t>
            </a:r>
            <a:endParaRPr lang="en-US" altLang="zh-TW" dirty="0"/>
          </a:p>
          <a:p>
            <a:pPr lvl="1"/>
            <a:r>
              <a:rPr lang="zh-TW" altLang="en-US" dirty="0"/>
              <a:t>預計顯示</a:t>
            </a:r>
            <a:r>
              <a:rPr lang="en-US" altLang="zh-TW" dirty="0"/>
              <a:t>14km, frame update 1 meter per times.</a:t>
            </a:r>
          </a:p>
          <a:p>
            <a:r>
              <a:rPr lang="en-US" altLang="zh-TW" dirty="0"/>
              <a:t>SPG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055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3C6BA5-B86F-4B0B-B46C-8B259D16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9E88B0-E82F-429C-8485-711105085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Runframe</a:t>
            </a:r>
            <a:endParaRPr lang="en-US" altLang="zh-TW" dirty="0"/>
          </a:p>
          <a:p>
            <a:r>
              <a:rPr lang="en-US" altLang="zh-TW" dirty="0"/>
              <a:t>Index</a:t>
            </a:r>
          </a:p>
          <a:p>
            <a:r>
              <a:rPr lang="en-US" altLang="zh-TW" dirty="0"/>
              <a:t>LVDT</a:t>
            </a:r>
          </a:p>
          <a:p>
            <a:r>
              <a:rPr lang="en-US" altLang="zh-TW" dirty="0"/>
              <a:t>Parameter</a:t>
            </a:r>
          </a:p>
          <a:p>
            <a:r>
              <a:rPr lang="en-US" altLang="zh-TW" dirty="0" err="1"/>
              <a:t>EEParameter</a:t>
            </a:r>
            <a:endParaRPr lang="en-US" altLang="zh-TW" dirty="0"/>
          </a:p>
          <a:p>
            <a:r>
              <a:rPr lang="en-US" altLang="zh-TW" dirty="0" err="1"/>
              <a:t>Testframe</a:t>
            </a:r>
            <a:endParaRPr lang="en-US" altLang="zh-TW" dirty="0"/>
          </a:p>
          <a:p>
            <a:r>
              <a:rPr lang="en-US" altLang="zh-TW" dirty="0" err="1"/>
              <a:t>ErrorHistory</a:t>
            </a:r>
            <a:endParaRPr lang="en-US" altLang="zh-TW" dirty="0"/>
          </a:p>
          <a:p>
            <a:r>
              <a:rPr lang="en-US" altLang="zh-TW" dirty="0"/>
              <a:t>Setting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686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C371F5-A387-4E3E-B055-63F9B0FE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Runframe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7D0EF0F-9EED-41A0-8E03-D08FE6AB9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998456"/>
            <a:ext cx="6684274" cy="4322664"/>
          </a:xfrm>
        </p:spPr>
      </p:pic>
    </p:spTree>
    <p:extLst>
      <p:ext uri="{BB962C8B-B14F-4D97-AF65-F5344CB8AC3E}">
        <p14:creationId xmlns:p14="http://schemas.microsoft.com/office/powerpoint/2010/main" val="61273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C371F5-A387-4E3E-B055-63F9B0FE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Index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54A5A1F-039E-46E3-85FB-180833051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030718"/>
            <a:ext cx="6680155" cy="4320000"/>
          </a:xfrm>
        </p:spPr>
      </p:pic>
    </p:spTree>
    <p:extLst>
      <p:ext uri="{BB962C8B-B14F-4D97-AF65-F5344CB8AC3E}">
        <p14:creationId xmlns:p14="http://schemas.microsoft.com/office/powerpoint/2010/main" val="1021872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C371F5-A387-4E3E-B055-63F9B0FE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LVDT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900414E-3AD1-4C24-84E6-6DD7C0C04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021193"/>
            <a:ext cx="6680155" cy="4320000"/>
          </a:xfrm>
        </p:spPr>
      </p:pic>
    </p:spTree>
    <p:extLst>
      <p:ext uri="{BB962C8B-B14F-4D97-AF65-F5344CB8AC3E}">
        <p14:creationId xmlns:p14="http://schemas.microsoft.com/office/powerpoint/2010/main" val="4286500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C371F5-A387-4E3E-B055-63F9B0FE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Parameter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03D91BE-FD14-49E9-B613-590A3CDD9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021193"/>
            <a:ext cx="6680155" cy="4320000"/>
          </a:xfrm>
        </p:spPr>
      </p:pic>
    </p:spTree>
    <p:extLst>
      <p:ext uri="{BB962C8B-B14F-4D97-AF65-F5344CB8AC3E}">
        <p14:creationId xmlns:p14="http://schemas.microsoft.com/office/powerpoint/2010/main" val="2108092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C371F5-A387-4E3E-B055-63F9B0FE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EEParameter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3A2AF0A-26DE-485A-9AEA-F854A3DF7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049768"/>
            <a:ext cx="6680155" cy="4320000"/>
          </a:xfrm>
        </p:spPr>
      </p:pic>
    </p:spTree>
    <p:extLst>
      <p:ext uri="{BB962C8B-B14F-4D97-AF65-F5344CB8AC3E}">
        <p14:creationId xmlns:p14="http://schemas.microsoft.com/office/powerpoint/2010/main" val="3875176944"/>
      </p:ext>
    </p:extLst>
  </p:cSld>
  <p:clrMapOvr>
    <a:masterClrMapping/>
  </p:clrMapOvr>
</p:sld>
</file>

<file path=ppt/theme/theme1.xml><?xml version="1.0" encoding="utf-8"?>
<a:theme xmlns:a="http://schemas.openxmlformats.org/drawingml/2006/main" name="視圖">
  <a:themeElements>
    <a:clrScheme name="視圖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自訂 2">
      <a:majorFont>
        <a:latin typeface="Arial"/>
        <a:ea typeface="華康中圓體"/>
        <a:cs typeface=""/>
      </a:majorFont>
      <a:minorFont>
        <a:latin typeface="Arial"/>
        <a:ea typeface="華康中圓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視圖</Template>
  <TotalTime>26</TotalTime>
  <Words>69</Words>
  <Application>Microsoft Office PowerPoint</Application>
  <PresentationFormat>寬螢幕</PresentationFormat>
  <Paragraphs>36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華康中圓體</vt:lpstr>
      <vt:lpstr>Arial</vt:lpstr>
      <vt:lpstr>Wingdings 2</vt:lpstr>
      <vt:lpstr>視圖</vt:lpstr>
      <vt:lpstr>QM</vt:lpstr>
      <vt:lpstr>Outline</vt:lpstr>
      <vt:lpstr>Requirement</vt:lpstr>
      <vt:lpstr>Frame</vt:lpstr>
      <vt:lpstr>Runframe</vt:lpstr>
      <vt:lpstr>Index</vt:lpstr>
      <vt:lpstr>LVDT</vt:lpstr>
      <vt:lpstr>Parameter</vt:lpstr>
      <vt:lpstr>EEParameter</vt:lpstr>
      <vt:lpstr>ErrorHistory</vt:lpstr>
      <vt:lpstr>Setting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QM</dc:title>
  <dc:creator>User</dc:creator>
  <cp:lastModifiedBy>User</cp:lastModifiedBy>
  <cp:revision>3</cp:revision>
  <dcterms:created xsi:type="dcterms:W3CDTF">2020-05-18T00:56:47Z</dcterms:created>
  <dcterms:modified xsi:type="dcterms:W3CDTF">2020-05-18T01:23:00Z</dcterms:modified>
</cp:coreProperties>
</file>