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15B925-8D33-4176-B4BA-97928744BC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736F52-7751-4A01-B599-4AD3600937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21/01/2025 16:30:35 UTC+1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 plus grand nombre d’artistes par genre" id="10" name="slide10">
            <a:extLst>
              <a:ext uri="{FF2B5EF4-FFF2-40B4-BE49-F238E27FC236}">
                <a16:creationId xmlns:a16="http://schemas.microsoft.com/office/drawing/2014/main" id="{FAFC3DEE-7C45-42FE-9D7B-2BB744D659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095500"/>
            <a:ext cx="10458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volution des ventes de billets au fil du temps&amp;lt;" id="11" name="slide11">
            <a:extLst>
              <a:ext uri="{FF2B5EF4-FFF2-40B4-BE49-F238E27FC236}">
                <a16:creationId xmlns:a16="http://schemas.microsoft.com/office/drawing/2014/main" id="{ECA5E46C-8FA7-4A6D-84A5-506A250304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59" y="0"/>
            <a:ext cx="664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12" id="12" name="slide12">
            <a:extLst>
              <a:ext uri="{FF2B5EF4-FFF2-40B4-BE49-F238E27FC236}">
                <a16:creationId xmlns:a16="http://schemas.microsoft.com/office/drawing/2014/main" id="{F1127224-61EF-4E0B-9DD3-011C94FE5F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290762"/>
            <a:ext cx="10648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1" id="13" name="slide13">
            <a:extLst>
              <a:ext uri="{FF2B5EF4-FFF2-40B4-BE49-F238E27FC236}">
                <a16:creationId xmlns:a16="http://schemas.microsoft.com/office/drawing/2014/main" id="{3E3668BA-E23D-48C4-8AFB-DB63F828C6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13" id="14" name="slide14">
            <a:extLst>
              <a:ext uri="{FF2B5EF4-FFF2-40B4-BE49-F238E27FC236}">
                <a16:creationId xmlns:a16="http://schemas.microsoft.com/office/drawing/2014/main" id="{010EFD58-ACF4-4E07-B15D-F7F6E4922B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223962"/>
            <a:ext cx="2781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2" id="15" name="slide15">
            <a:extLst>
              <a:ext uri="{FF2B5EF4-FFF2-40B4-BE49-F238E27FC236}">
                <a16:creationId xmlns:a16="http://schemas.microsoft.com/office/drawing/2014/main" id="{BEADE357-9A86-4774-A102-FCFF13211A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 pays" id="2" name="slide2">
            <a:extLst>
              <a:ext uri="{FF2B5EF4-FFF2-40B4-BE49-F238E27FC236}">
                <a16:creationId xmlns:a16="http://schemas.microsoft.com/office/drawing/2014/main" id="{C4D96551-529D-4D50-AC56-39E47F01C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09" y="0"/>
            <a:ext cx="9247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 genre artistique" id="3" name="slide3">
            <a:extLst>
              <a:ext uri="{FF2B5EF4-FFF2-40B4-BE49-F238E27FC236}">
                <a16:creationId xmlns:a16="http://schemas.microsoft.com/office/drawing/2014/main" id="{77902573-DA37-4C8F-8545-00BBF2A42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176462"/>
            <a:ext cx="106489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ctacles" id="4" name="slide4">
            <a:extLst>
              <a:ext uri="{FF2B5EF4-FFF2-40B4-BE49-F238E27FC236}">
                <a16:creationId xmlns:a16="http://schemas.microsoft.com/office/drawing/2014/main" id="{DFDEA6E2-6522-4E28-B035-C329ACB3E4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21" y="0"/>
            <a:ext cx="7404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le revenu total" id="5" name="slide5">
            <a:extLst>
              <a:ext uri="{FF2B5EF4-FFF2-40B4-BE49-F238E27FC236}">
                <a16:creationId xmlns:a16="http://schemas.microsoft.com/office/drawing/2014/main" id="{865D9EF8-284F-443A-A3F8-6794DE8B1C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28750"/>
            <a:ext cx="2781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yenne " id="6" name="slide6">
            <a:extLst>
              <a:ext uri="{FF2B5EF4-FFF2-40B4-BE49-F238E27FC236}">
                <a16:creationId xmlns:a16="http://schemas.microsoft.com/office/drawing/2014/main" id="{96B7D57F-7F5B-47FF-A905-AECF0B380E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295400"/>
            <a:ext cx="2781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mbre de billets" id="7" name="slide7">
            <a:extLst>
              <a:ext uri="{FF2B5EF4-FFF2-40B4-BE49-F238E27FC236}">
                <a16:creationId xmlns:a16="http://schemas.microsoft.com/office/drawing/2014/main" id="{38A00944-3163-45E7-959D-658D62008A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257300"/>
            <a:ext cx="2781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/prix moyen" id="8" name="slide8">
            <a:extLst>
              <a:ext uri="{FF2B5EF4-FFF2-40B4-BE49-F238E27FC236}">
                <a16:creationId xmlns:a16="http://schemas.microsoft.com/office/drawing/2014/main" id="{0608D94E-BD3C-4A36-99BA-E99ECFCB91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376487"/>
            <a:ext cx="10648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istes participent à plusieurs spectacles" id="9" name="slide9">
            <a:extLst>
              <a:ext uri="{FF2B5EF4-FFF2-40B4-BE49-F238E27FC236}">
                <a16:creationId xmlns:a16="http://schemas.microsoft.com/office/drawing/2014/main" id="{E8F2B368-835E-4871-8416-C0A5C350C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97" y="0"/>
            <a:ext cx="509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2025-01-21T15:30:38Z</dcterms:created>
  <dcterms:modified xsi:type="dcterms:W3CDTF">2025-01-21T15:30:38Z</dcterms:modified>
</cp:coreProperties>
</file>