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4"/>
  </p:sldMasterIdLst>
  <p:sldIdLst>
    <p:sldId id="256" r:id="rId5"/>
    <p:sldId id="257" r:id="rId6"/>
    <p:sldId id="258" r:id="rId7"/>
    <p:sldId id="259" r:id="rId8"/>
    <p:sldId id="262" r:id="rId9"/>
    <p:sldId id="263" r:id="rId10"/>
    <p:sldId id="26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7B1"/>
    <a:srgbClr val="3FA2F6"/>
    <a:srgbClr val="96C9F4"/>
    <a:srgbClr val="FAF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A112E7-C21D-AB33-AD83-AF1E6A9E23AA}" v="37" dt="2024-10-30T22:38:51.998"/>
    <p1510:client id="{EB55DE08-BC9E-42B1-B7CD-EDBDC35086E4}" v="8" dt="2024-11-01T00:26:50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HAEL MICUCCI BOMFIM" userId="S::raphael.bomfim@fatec.sp.gov.br::24b97dd4-eb67-49b7-864c-3152155c6a5f" providerId="AD" clId="Web-{05299D87-711A-B684-714A-B0476E693C42}"/>
    <pc:docChg chg="addSld delSld modSld addMainMaster delMainMaster">
      <pc:chgData name="RAPHAEL MICUCCI BOMFIM" userId="S::raphael.bomfim@fatec.sp.gov.br::24b97dd4-eb67-49b7-864c-3152155c6a5f" providerId="AD" clId="Web-{05299D87-711A-B684-714A-B0476E693C42}" dt="2024-10-25T18:52:22.484" v="28" actId="20577"/>
      <pc:docMkLst>
        <pc:docMk/>
      </pc:docMkLst>
      <pc:sldChg chg="modSp mod modClrScheme chgLayout">
        <pc:chgData name="RAPHAEL MICUCCI BOMFIM" userId="S::raphael.bomfim@fatec.sp.gov.br::24b97dd4-eb67-49b7-864c-3152155c6a5f" providerId="AD" clId="Web-{05299D87-711A-B684-714A-B0476E693C42}" dt="2024-10-25T18:52:22.484" v="28" actId="20577"/>
        <pc:sldMkLst>
          <pc:docMk/>
          <pc:sldMk cId="109857222" sldId="256"/>
        </pc:sldMkLst>
        <pc:spChg chg="mod ord">
          <ac:chgData name="RAPHAEL MICUCCI BOMFIM" userId="S::raphael.bomfim@fatec.sp.gov.br::24b97dd4-eb67-49b7-864c-3152155c6a5f" providerId="AD" clId="Web-{05299D87-711A-B684-714A-B0476E693C42}" dt="2024-10-25T18:52:10.499" v="23" actId="1410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RAPHAEL MICUCCI BOMFIM" userId="S::raphael.bomfim@fatec.sp.gov.br::24b97dd4-eb67-49b7-864c-3152155c6a5f" providerId="AD" clId="Web-{05299D87-711A-B684-714A-B0476E693C42}" dt="2024-10-25T18:52:22.484" v="2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add del mod modClrScheme chgLayout">
        <pc:chgData name="RAPHAEL MICUCCI BOMFIM" userId="S::raphael.bomfim@fatec.sp.gov.br::24b97dd4-eb67-49b7-864c-3152155c6a5f" providerId="AD" clId="Web-{05299D87-711A-B684-714A-B0476E693C42}" dt="2024-10-25T18:51:32.919" v="19"/>
        <pc:sldMkLst>
          <pc:docMk/>
          <pc:sldMk cId="151860912" sldId="257"/>
        </pc:sldMkLst>
        <pc:spChg chg="mod ord">
          <ac:chgData name="RAPHAEL MICUCCI BOMFIM" userId="S::raphael.bomfim@fatec.sp.gov.br::24b97dd4-eb67-49b7-864c-3152155c6a5f" providerId="AD" clId="Web-{05299D87-711A-B684-714A-B0476E693C42}" dt="2024-10-25T18:51:26.075" v="16"/>
          <ac:spMkLst>
            <pc:docMk/>
            <pc:sldMk cId="151860912" sldId="257"/>
            <ac:spMk id="2" creationId="{00000000-0000-0000-0000-000000000000}"/>
          </ac:spMkLst>
        </pc:spChg>
        <pc:spChg chg="mod ord">
          <ac:chgData name="RAPHAEL MICUCCI BOMFIM" userId="S::raphael.bomfim@fatec.sp.gov.br::24b97dd4-eb67-49b7-864c-3152155c6a5f" providerId="AD" clId="Web-{05299D87-711A-B684-714A-B0476E693C42}" dt="2024-10-25T18:51:26.075" v="16"/>
          <ac:spMkLst>
            <pc:docMk/>
            <pc:sldMk cId="151860912" sldId="257"/>
            <ac:spMk id="3" creationId="{00000000-0000-0000-0000-000000000000}"/>
          </ac:spMkLst>
        </pc:spChg>
      </pc:sldChg>
      <pc:sldChg chg="add del replId">
        <pc:chgData name="RAPHAEL MICUCCI BOMFIM" userId="S::raphael.bomfim@fatec.sp.gov.br::24b97dd4-eb67-49b7-864c-3152155c6a5f" providerId="AD" clId="Web-{05299D87-711A-B684-714A-B0476E693C42}" dt="2024-10-25T18:50:29.370" v="1"/>
        <pc:sldMkLst>
          <pc:docMk/>
          <pc:sldMk cId="349861412" sldId="257"/>
        </pc:sldMkLst>
      </pc:sldChg>
      <pc:sldChg chg="modSp add del mod replId modClrScheme chgLayout">
        <pc:chgData name="RAPHAEL MICUCCI BOMFIM" userId="S::raphael.bomfim@fatec.sp.gov.br::24b97dd4-eb67-49b7-864c-3152155c6a5f" providerId="AD" clId="Web-{05299D87-711A-B684-714A-B0476E693C42}" dt="2024-10-25T18:51:32.919" v="18"/>
        <pc:sldMkLst>
          <pc:docMk/>
          <pc:sldMk cId="2203896361" sldId="258"/>
        </pc:sldMkLst>
        <pc:spChg chg="mod ord">
          <ac:chgData name="RAPHAEL MICUCCI BOMFIM" userId="S::raphael.bomfim@fatec.sp.gov.br::24b97dd4-eb67-49b7-864c-3152155c6a5f" providerId="AD" clId="Web-{05299D87-711A-B684-714A-B0476E693C42}" dt="2024-10-25T18:51:26.075" v="16"/>
          <ac:spMkLst>
            <pc:docMk/>
            <pc:sldMk cId="2203896361" sldId="258"/>
            <ac:spMk id="2" creationId="{00000000-0000-0000-0000-000000000000}"/>
          </ac:spMkLst>
        </pc:spChg>
        <pc:spChg chg="mod ord">
          <ac:chgData name="RAPHAEL MICUCCI BOMFIM" userId="S::raphael.bomfim@fatec.sp.gov.br::24b97dd4-eb67-49b7-864c-3152155c6a5f" providerId="AD" clId="Web-{05299D87-711A-B684-714A-B0476E693C42}" dt="2024-10-25T18:51:26.075" v="16"/>
          <ac:spMkLst>
            <pc:docMk/>
            <pc:sldMk cId="2203896361" sldId="258"/>
            <ac:spMk id="3" creationId="{00000000-0000-0000-0000-000000000000}"/>
          </ac:spMkLst>
        </pc:spChg>
      </pc:sldChg>
      <pc:sldChg chg="modSp add del mod replId modClrScheme chgLayout">
        <pc:chgData name="RAPHAEL MICUCCI BOMFIM" userId="S::raphael.bomfim@fatec.sp.gov.br::24b97dd4-eb67-49b7-864c-3152155c6a5f" providerId="AD" clId="Web-{05299D87-711A-B684-714A-B0476E693C42}" dt="2024-10-25T18:51:32.919" v="17"/>
        <pc:sldMkLst>
          <pc:docMk/>
          <pc:sldMk cId="3812376336" sldId="259"/>
        </pc:sldMkLst>
        <pc:spChg chg="mod ord">
          <ac:chgData name="RAPHAEL MICUCCI BOMFIM" userId="S::raphael.bomfim@fatec.sp.gov.br::24b97dd4-eb67-49b7-864c-3152155c6a5f" providerId="AD" clId="Web-{05299D87-711A-B684-714A-B0476E693C42}" dt="2024-10-25T18:51:26.075" v="16"/>
          <ac:spMkLst>
            <pc:docMk/>
            <pc:sldMk cId="3812376336" sldId="259"/>
            <ac:spMk id="2" creationId="{00000000-0000-0000-0000-000000000000}"/>
          </ac:spMkLst>
        </pc:spChg>
        <pc:spChg chg="mod ord">
          <ac:chgData name="RAPHAEL MICUCCI BOMFIM" userId="S::raphael.bomfim@fatec.sp.gov.br::24b97dd4-eb67-49b7-864c-3152155c6a5f" providerId="AD" clId="Web-{05299D87-711A-B684-714A-B0476E693C42}" dt="2024-10-25T18:51:26.075" v="16"/>
          <ac:spMkLst>
            <pc:docMk/>
            <pc:sldMk cId="3812376336" sldId="259"/>
            <ac:spMk id="3" creationId="{00000000-0000-0000-0000-000000000000}"/>
          </ac:spMkLst>
        </pc:spChg>
      </pc:sldChg>
      <pc:sldMasterChg chg="del delSldLayout">
        <pc:chgData name="RAPHAEL MICUCCI BOMFIM" userId="S::raphael.bomfim@fatec.sp.gov.br::24b97dd4-eb67-49b7-864c-3152155c6a5f" providerId="AD" clId="Web-{05299D87-711A-B684-714A-B0476E693C42}" dt="2024-10-25T18:50:48.402" v="5"/>
        <pc:sldMasterMkLst>
          <pc:docMk/>
          <pc:sldMasterMk cId="2460954070" sldId="2147483660"/>
        </pc:sldMasterMkLst>
        <pc:sldLayoutChg chg="del">
          <pc:chgData name="RAPHAEL MICUCCI BOMFIM" userId="S::raphael.bomfim@fatec.sp.gov.br::24b97dd4-eb67-49b7-864c-3152155c6a5f" providerId="AD" clId="Web-{05299D87-711A-B684-714A-B0476E693C42}" dt="2024-10-25T18:50:48.402" v="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RAPHAEL MICUCCI BOMFIM" userId="S::raphael.bomfim@fatec.sp.gov.br::24b97dd4-eb67-49b7-864c-3152155c6a5f" providerId="AD" clId="Web-{05299D87-711A-B684-714A-B0476E693C42}" dt="2024-10-25T18:50:48.402" v="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RAPHAEL MICUCCI BOMFIM" userId="S::raphael.bomfim@fatec.sp.gov.br::24b97dd4-eb67-49b7-864c-3152155c6a5f" providerId="AD" clId="Web-{05299D87-711A-B684-714A-B0476E693C42}" dt="2024-10-25T18:50:48.402" v="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RAPHAEL MICUCCI BOMFIM" userId="S::raphael.bomfim@fatec.sp.gov.br::24b97dd4-eb67-49b7-864c-3152155c6a5f" providerId="AD" clId="Web-{05299D87-711A-B684-714A-B0476E693C42}" dt="2024-10-25T18:50:48.402" v="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RAPHAEL MICUCCI BOMFIM" userId="S::raphael.bomfim@fatec.sp.gov.br::24b97dd4-eb67-49b7-864c-3152155c6a5f" providerId="AD" clId="Web-{05299D87-711A-B684-714A-B0476E693C42}" dt="2024-10-25T18:50:48.402" v="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RAPHAEL MICUCCI BOMFIM" userId="S::raphael.bomfim@fatec.sp.gov.br::24b97dd4-eb67-49b7-864c-3152155c6a5f" providerId="AD" clId="Web-{05299D87-711A-B684-714A-B0476E693C42}" dt="2024-10-25T18:50:48.402" v="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RAPHAEL MICUCCI BOMFIM" userId="S::raphael.bomfim@fatec.sp.gov.br::24b97dd4-eb67-49b7-864c-3152155c6a5f" providerId="AD" clId="Web-{05299D87-711A-B684-714A-B0476E693C42}" dt="2024-10-25T18:50:48.402" v="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RAPHAEL MICUCCI BOMFIM" userId="S::raphael.bomfim@fatec.sp.gov.br::24b97dd4-eb67-49b7-864c-3152155c6a5f" providerId="AD" clId="Web-{05299D87-711A-B684-714A-B0476E693C42}" dt="2024-10-25T18:50:48.402" v="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RAPHAEL MICUCCI BOMFIM" userId="S::raphael.bomfim@fatec.sp.gov.br::24b97dd4-eb67-49b7-864c-3152155c6a5f" providerId="AD" clId="Web-{05299D87-711A-B684-714A-B0476E693C42}" dt="2024-10-25T18:50:48.402" v="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RAPHAEL MICUCCI BOMFIM" userId="S::raphael.bomfim@fatec.sp.gov.br::24b97dd4-eb67-49b7-864c-3152155c6a5f" providerId="AD" clId="Web-{05299D87-711A-B684-714A-B0476E693C42}" dt="2024-10-25T18:50:48.402" v="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RAPHAEL MICUCCI BOMFIM" userId="S::raphael.bomfim@fatec.sp.gov.br::24b97dd4-eb67-49b7-864c-3152155c6a5f" providerId="AD" clId="Web-{05299D87-711A-B684-714A-B0476E693C42}" dt="2024-10-25T18:50:48.402" v="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RAPHAEL MICUCCI BOMFIM" userId="S::raphael.bomfim@fatec.sp.gov.br::24b97dd4-eb67-49b7-864c-3152155c6a5f" providerId="AD" clId="Web-{05299D87-711A-B684-714A-B0476E693C42}" dt="2024-10-25T18:51:08.856" v="13"/>
        <pc:sldMasterMkLst>
          <pc:docMk/>
          <pc:sldMasterMk cId="1647321165" sldId="2147483672"/>
        </pc:sldMasterMkLst>
        <pc:sldLayoutChg chg="add del mod replId">
          <pc:chgData name="RAPHAEL MICUCCI BOMFIM" userId="S::raphael.bomfim@fatec.sp.gov.br::24b97dd4-eb67-49b7-864c-3152155c6a5f" providerId="AD" clId="Web-{05299D87-711A-B684-714A-B0476E693C42}" dt="2024-10-25T18:51:08.856" v="13"/>
          <pc:sldLayoutMkLst>
            <pc:docMk/>
            <pc:sldMasterMk cId="1647321165" sldId="2147483672"/>
            <pc:sldLayoutMk cId="1521826535" sldId="2147483673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08.856" v="13"/>
          <pc:sldLayoutMkLst>
            <pc:docMk/>
            <pc:sldMasterMk cId="1647321165" sldId="2147483672"/>
            <pc:sldLayoutMk cId="3695670970" sldId="2147483674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08.856" v="13"/>
          <pc:sldLayoutMkLst>
            <pc:docMk/>
            <pc:sldMasterMk cId="1647321165" sldId="2147483672"/>
            <pc:sldLayoutMk cId="3463200277" sldId="2147483675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08.856" v="13"/>
          <pc:sldLayoutMkLst>
            <pc:docMk/>
            <pc:sldMasterMk cId="1647321165" sldId="2147483672"/>
            <pc:sldLayoutMk cId="524945681" sldId="2147483676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08.856" v="13"/>
          <pc:sldLayoutMkLst>
            <pc:docMk/>
            <pc:sldMasterMk cId="1647321165" sldId="2147483672"/>
            <pc:sldLayoutMk cId="2627515620" sldId="2147483677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08.856" v="13"/>
          <pc:sldLayoutMkLst>
            <pc:docMk/>
            <pc:sldMasterMk cId="1647321165" sldId="2147483672"/>
            <pc:sldLayoutMk cId="937799588" sldId="2147483678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08.856" v="13"/>
          <pc:sldLayoutMkLst>
            <pc:docMk/>
            <pc:sldMasterMk cId="1647321165" sldId="2147483672"/>
            <pc:sldLayoutMk cId="377097564" sldId="2147483679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08.856" v="13"/>
          <pc:sldLayoutMkLst>
            <pc:docMk/>
            <pc:sldMasterMk cId="1647321165" sldId="2147483672"/>
            <pc:sldLayoutMk cId="2326886416" sldId="2147483680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08.856" v="13"/>
          <pc:sldLayoutMkLst>
            <pc:docMk/>
            <pc:sldMasterMk cId="1647321165" sldId="2147483672"/>
            <pc:sldLayoutMk cId="1722374901" sldId="2147483681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08.856" v="13"/>
          <pc:sldLayoutMkLst>
            <pc:docMk/>
            <pc:sldMasterMk cId="1647321165" sldId="2147483672"/>
            <pc:sldLayoutMk cId="4170778846" sldId="2147483682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08.856" v="13"/>
          <pc:sldLayoutMkLst>
            <pc:docMk/>
            <pc:sldMasterMk cId="1647321165" sldId="2147483672"/>
            <pc:sldLayoutMk cId="1398337123" sldId="2147483683"/>
          </pc:sldLayoutMkLst>
        </pc:sldLayoutChg>
      </pc:sldMasterChg>
      <pc:sldMasterChg chg="add del addSldLayout delSldLayout modSldLayout">
        <pc:chgData name="RAPHAEL MICUCCI BOMFIM" userId="S::raphael.bomfim@fatec.sp.gov.br::24b97dd4-eb67-49b7-864c-3152155c6a5f" providerId="AD" clId="Web-{05299D87-711A-B684-714A-B0476E693C42}" dt="2024-10-25T18:51:11.934" v="14"/>
        <pc:sldMasterMkLst>
          <pc:docMk/>
          <pc:sldMasterMk cId="1169716552" sldId="2147483684"/>
        </pc:sldMasterMkLst>
        <pc:sldLayoutChg chg="add del mod replId">
          <pc:chgData name="RAPHAEL MICUCCI BOMFIM" userId="S::raphael.bomfim@fatec.sp.gov.br::24b97dd4-eb67-49b7-864c-3152155c6a5f" providerId="AD" clId="Web-{05299D87-711A-B684-714A-B0476E693C42}" dt="2024-10-25T18:51:11.934" v="14"/>
          <pc:sldLayoutMkLst>
            <pc:docMk/>
            <pc:sldMasterMk cId="1169716552" sldId="2147483684"/>
            <pc:sldLayoutMk cId="3751084566" sldId="2147483685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11.934" v="14"/>
          <pc:sldLayoutMkLst>
            <pc:docMk/>
            <pc:sldMasterMk cId="1169716552" sldId="2147483684"/>
            <pc:sldLayoutMk cId="1459782885" sldId="2147483686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11.934" v="14"/>
          <pc:sldLayoutMkLst>
            <pc:docMk/>
            <pc:sldMasterMk cId="1169716552" sldId="2147483684"/>
            <pc:sldLayoutMk cId="497696343" sldId="2147483687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11.934" v="14"/>
          <pc:sldLayoutMkLst>
            <pc:docMk/>
            <pc:sldMasterMk cId="1169716552" sldId="2147483684"/>
            <pc:sldLayoutMk cId="704165052" sldId="2147483688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11.934" v="14"/>
          <pc:sldLayoutMkLst>
            <pc:docMk/>
            <pc:sldMasterMk cId="1169716552" sldId="2147483684"/>
            <pc:sldLayoutMk cId="462399315" sldId="2147483689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11.934" v="14"/>
          <pc:sldLayoutMkLst>
            <pc:docMk/>
            <pc:sldMasterMk cId="1169716552" sldId="2147483684"/>
            <pc:sldLayoutMk cId="298663814" sldId="2147483690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11.934" v="14"/>
          <pc:sldLayoutMkLst>
            <pc:docMk/>
            <pc:sldMasterMk cId="1169716552" sldId="2147483684"/>
            <pc:sldLayoutMk cId="3591664496" sldId="2147483691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11.934" v="14"/>
          <pc:sldLayoutMkLst>
            <pc:docMk/>
            <pc:sldMasterMk cId="1169716552" sldId="2147483684"/>
            <pc:sldLayoutMk cId="3412976138" sldId="2147483692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11.934" v="14"/>
          <pc:sldLayoutMkLst>
            <pc:docMk/>
            <pc:sldMasterMk cId="1169716552" sldId="2147483684"/>
            <pc:sldLayoutMk cId="1818378328" sldId="2147483693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11.934" v="14"/>
          <pc:sldLayoutMkLst>
            <pc:docMk/>
            <pc:sldMasterMk cId="1169716552" sldId="2147483684"/>
            <pc:sldLayoutMk cId="2191290973" sldId="2147483694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11.934" v="14"/>
          <pc:sldLayoutMkLst>
            <pc:docMk/>
            <pc:sldMasterMk cId="1169716552" sldId="2147483684"/>
            <pc:sldLayoutMk cId="2707260786" sldId="2147483695"/>
          </pc:sldLayoutMkLst>
        </pc:sldLayoutChg>
      </pc:sldMasterChg>
      <pc:sldMasterChg chg="add del addSldLayout delSldLayout modSldLayout">
        <pc:chgData name="RAPHAEL MICUCCI BOMFIM" userId="S::raphael.bomfim@fatec.sp.gov.br::24b97dd4-eb67-49b7-864c-3152155c6a5f" providerId="AD" clId="Web-{05299D87-711A-B684-714A-B0476E693C42}" dt="2024-10-25T18:51:21.169" v="15"/>
        <pc:sldMasterMkLst>
          <pc:docMk/>
          <pc:sldMasterMk cId="1581326917" sldId="2147483696"/>
        </pc:sldMasterMkLst>
        <pc:sldLayoutChg chg="add del mod replId">
          <pc:chgData name="RAPHAEL MICUCCI BOMFIM" userId="S::raphael.bomfim@fatec.sp.gov.br::24b97dd4-eb67-49b7-864c-3152155c6a5f" providerId="AD" clId="Web-{05299D87-711A-B684-714A-B0476E693C42}" dt="2024-10-25T18:51:21.169" v="15"/>
          <pc:sldLayoutMkLst>
            <pc:docMk/>
            <pc:sldMasterMk cId="1581326917" sldId="2147483696"/>
            <pc:sldLayoutMk cId="117993944" sldId="2147483697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21.169" v="15"/>
          <pc:sldLayoutMkLst>
            <pc:docMk/>
            <pc:sldMasterMk cId="1581326917" sldId="2147483696"/>
            <pc:sldLayoutMk cId="3379379263" sldId="2147483698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21.169" v="15"/>
          <pc:sldLayoutMkLst>
            <pc:docMk/>
            <pc:sldMasterMk cId="1581326917" sldId="2147483696"/>
            <pc:sldLayoutMk cId="2742839376" sldId="2147483699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21.169" v="15"/>
          <pc:sldLayoutMkLst>
            <pc:docMk/>
            <pc:sldMasterMk cId="1581326917" sldId="2147483696"/>
            <pc:sldLayoutMk cId="1968382191" sldId="2147483700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21.169" v="15"/>
          <pc:sldLayoutMkLst>
            <pc:docMk/>
            <pc:sldMasterMk cId="1581326917" sldId="2147483696"/>
            <pc:sldLayoutMk cId="2843901121" sldId="2147483701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21.169" v="15"/>
          <pc:sldLayoutMkLst>
            <pc:docMk/>
            <pc:sldMasterMk cId="1581326917" sldId="2147483696"/>
            <pc:sldLayoutMk cId="148536913" sldId="2147483702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21.169" v="15"/>
          <pc:sldLayoutMkLst>
            <pc:docMk/>
            <pc:sldMasterMk cId="1581326917" sldId="2147483696"/>
            <pc:sldLayoutMk cId="2642130079" sldId="2147483703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21.169" v="15"/>
          <pc:sldLayoutMkLst>
            <pc:docMk/>
            <pc:sldMasterMk cId="1581326917" sldId="2147483696"/>
            <pc:sldLayoutMk cId="1530202293" sldId="2147483704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21.169" v="15"/>
          <pc:sldLayoutMkLst>
            <pc:docMk/>
            <pc:sldMasterMk cId="1581326917" sldId="2147483696"/>
            <pc:sldLayoutMk cId="88699441" sldId="2147483705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21.169" v="15"/>
          <pc:sldLayoutMkLst>
            <pc:docMk/>
            <pc:sldMasterMk cId="1581326917" sldId="2147483696"/>
            <pc:sldLayoutMk cId="4121229237" sldId="2147483706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21.169" v="15"/>
          <pc:sldLayoutMkLst>
            <pc:docMk/>
            <pc:sldMasterMk cId="1581326917" sldId="2147483696"/>
            <pc:sldLayoutMk cId="2147597031" sldId="2147483707"/>
          </pc:sldLayoutMkLst>
        </pc:sldLayoutChg>
      </pc:sldMasterChg>
      <pc:sldMasterChg chg="add del addSldLayout delSldLayout modSldLayout">
        <pc:chgData name="RAPHAEL MICUCCI BOMFIM" userId="S::raphael.bomfim@fatec.sp.gov.br::24b97dd4-eb67-49b7-864c-3152155c6a5f" providerId="AD" clId="Web-{05299D87-711A-B684-714A-B0476E693C42}" dt="2024-10-25T18:51:26.075" v="16"/>
        <pc:sldMasterMkLst>
          <pc:docMk/>
          <pc:sldMasterMk cId="4043196359" sldId="2147483708"/>
        </pc:sldMasterMkLst>
        <pc:sldLayoutChg chg="add del mod replId">
          <pc:chgData name="RAPHAEL MICUCCI BOMFIM" userId="S::raphael.bomfim@fatec.sp.gov.br::24b97dd4-eb67-49b7-864c-3152155c6a5f" providerId="AD" clId="Web-{05299D87-711A-B684-714A-B0476E693C42}" dt="2024-10-25T18:51:26.075" v="16"/>
          <pc:sldLayoutMkLst>
            <pc:docMk/>
            <pc:sldMasterMk cId="4043196359" sldId="2147483708"/>
            <pc:sldLayoutMk cId="3647152641" sldId="2147483709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26.075" v="16"/>
          <pc:sldLayoutMkLst>
            <pc:docMk/>
            <pc:sldMasterMk cId="4043196359" sldId="2147483708"/>
            <pc:sldLayoutMk cId="2983330991" sldId="2147483710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26.075" v="16"/>
          <pc:sldLayoutMkLst>
            <pc:docMk/>
            <pc:sldMasterMk cId="4043196359" sldId="2147483708"/>
            <pc:sldLayoutMk cId="3309333992" sldId="2147483711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26.075" v="16"/>
          <pc:sldLayoutMkLst>
            <pc:docMk/>
            <pc:sldMasterMk cId="4043196359" sldId="2147483708"/>
            <pc:sldLayoutMk cId="816485023" sldId="2147483712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26.075" v="16"/>
          <pc:sldLayoutMkLst>
            <pc:docMk/>
            <pc:sldMasterMk cId="4043196359" sldId="2147483708"/>
            <pc:sldLayoutMk cId="3772281748" sldId="2147483713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26.075" v="16"/>
          <pc:sldLayoutMkLst>
            <pc:docMk/>
            <pc:sldMasterMk cId="4043196359" sldId="2147483708"/>
            <pc:sldLayoutMk cId="2017861556" sldId="2147483714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26.075" v="16"/>
          <pc:sldLayoutMkLst>
            <pc:docMk/>
            <pc:sldMasterMk cId="4043196359" sldId="2147483708"/>
            <pc:sldLayoutMk cId="2586458995" sldId="2147483715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26.075" v="16"/>
          <pc:sldLayoutMkLst>
            <pc:docMk/>
            <pc:sldMasterMk cId="4043196359" sldId="2147483708"/>
            <pc:sldLayoutMk cId="3790183353" sldId="2147483716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26.075" v="16"/>
          <pc:sldLayoutMkLst>
            <pc:docMk/>
            <pc:sldMasterMk cId="4043196359" sldId="2147483708"/>
            <pc:sldLayoutMk cId="3684266644" sldId="2147483717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26.075" v="16"/>
          <pc:sldLayoutMkLst>
            <pc:docMk/>
            <pc:sldMasterMk cId="4043196359" sldId="2147483708"/>
            <pc:sldLayoutMk cId="3823059" sldId="2147483718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26.075" v="16"/>
          <pc:sldLayoutMkLst>
            <pc:docMk/>
            <pc:sldMasterMk cId="4043196359" sldId="2147483708"/>
            <pc:sldLayoutMk cId="3308098557" sldId="2147483719"/>
          </pc:sldLayoutMkLst>
        </pc:sldLayoutChg>
      </pc:sldMasterChg>
      <pc:sldMasterChg chg="add del addSldLayout delSldLayout modSldLayout">
        <pc:chgData name="RAPHAEL MICUCCI BOMFIM" userId="S::raphael.bomfim@fatec.sp.gov.br::24b97dd4-eb67-49b7-864c-3152155c6a5f" providerId="AD" clId="Web-{05299D87-711A-B684-714A-B0476E693C42}" dt="2024-10-25T18:51:51.029" v="20"/>
        <pc:sldMasterMkLst>
          <pc:docMk/>
          <pc:sldMasterMk cId="2355833074" sldId="2147483720"/>
        </pc:sldMasterMkLst>
        <pc:sldLayoutChg chg="add del mod replId">
          <pc:chgData name="RAPHAEL MICUCCI BOMFIM" userId="S::raphael.bomfim@fatec.sp.gov.br::24b97dd4-eb67-49b7-864c-3152155c6a5f" providerId="AD" clId="Web-{05299D87-711A-B684-714A-B0476E693C42}" dt="2024-10-25T18:51:51.029" v="20"/>
          <pc:sldLayoutMkLst>
            <pc:docMk/>
            <pc:sldMasterMk cId="2355833074" sldId="2147483720"/>
            <pc:sldLayoutMk cId="1192383236" sldId="2147483721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51.029" v="20"/>
          <pc:sldLayoutMkLst>
            <pc:docMk/>
            <pc:sldMasterMk cId="2355833074" sldId="2147483720"/>
            <pc:sldLayoutMk cId="4134555043" sldId="2147483722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51.029" v="20"/>
          <pc:sldLayoutMkLst>
            <pc:docMk/>
            <pc:sldMasterMk cId="2355833074" sldId="2147483720"/>
            <pc:sldLayoutMk cId="4183144663" sldId="2147483723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51.029" v="20"/>
          <pc:sldLayoutMkLst>
            <pc:docMk/>
            <pc:sldMasterMk cId="2355833074" sldId="2147483720"/>
            <pc:sldLayoutMk cId="3613017507" sldId="2147483724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51.029" v="20"/>
          <pc:sldLayoutMkLst>
            <pc:docMk/>
            <pc:sldMasterMk cId="2355833074" sldId="2147483720"/>
            <pc:sldLayoutMk cId="702640343" sldId="2147483725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51.029" v="20"/>
          <pc:sldLayoutMkLst>
            <pc:docMk/>
            <pc:sldMasterMk cId="2355833074" sldId="2147483720"/>
            <pc:sldLayoutMk cId="2262186095" sldId="2147483726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51.029" v="20"/>
          <pc:sldLayoutMkLst>
            <pc:docMk/>
            <pc:sldMasterMk cId="2355833074" sldId="2147483720"/>
            <pc:sldLayoutMk cId="2590457334" sldId="2147483727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51.029" v="20"/>
          <pc:sldLayoutMkLst>
            <pc:docMk/>
            <pc:sldMasterMk cId="2355833074" sldId="2147483720"/>
            <pc:sldLayoutMk cId="97448811" sldId="2147483728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51.029" v="20"/>
          <pc:sldLayoutMkLst>
            <pc:docMk/>
            <pc:sldMasterMk cId="2355833074" sldId="2147483720"/>
            <pc:sldLayoutMk cId="3894310568" sldId="2147483729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51.029" v="20"/>
          <pc:sldLayoutMkLst>
            <pc:docMk/>
            <pc:sldMasterMk cId="2355833074" sldId="2147483720"/>
            <pc:sldLayoutMk cId="929088903" sldId="2147483730"/>
          </pc:sldLayoutMkLst>
        </pc:sldLayoutChg>
        <pc:sldLayoutChg chg="add del mod replId">
          <pc:chgData name="RAPHAEL MICUCCI BOMFIM" userId="S::raphael.bomfim@fatec.sp.gov.br::24b97dd4-eb67-49b7-864c-3152155c6a5f" providerId="AD" clId="Web-{05299D87-711A-B684-714A-B0476E693C42}" dt="2024-10-25T18:51:51.029" v="20"/>
          <pc:sldLayoutMkLst>
            <pc:docMk/>
            <pc:sldMasterMk cId="2355833074" sldId="2147483720"/>
            <pc:sldLayoutMk cId="1553692359" sldId="2147483731"/>
          </pc:sldLayoutMkLst>
        </pc:sldLayoutChg>
      </pc:sldMasterChg>
      <pc:sldMasterChg chg="add addSldLayout modSldLayout">
        <pc:chgData name="RAPHAEL MICUCCI BOMFIM" userId="S::raphael.bomfim@fatec.sp.gov.br::24b97dd4-eb67-49b7-864c-3152155c6a5f" providerId="AD" clId="Web-{05299D87-711A-B684-714A-B0476E693C42}" dt="2024-10-25T18:51:51.029" v="20"/>
        <pc:sldMasterMkLst>
          <pc:docMk/>
          <pc:sldMasterMk cId="3651943543" sldId="2147483732"/>
        </pc:sldMasterMkLst>
        <pc:sldLayoutChg chg="add mod replId">
          <pc:chgData name="RAPHAEL MICUCCI BOMFIM" userId="S::raphael.bomfim@fatec.sp.gov.br::24b97dd4-eb67-49b7-864c-3152155c6a5f" providerId="AD" clId="Web-{05299D87-711A-B684-714A-B0476E693C42}" dt="2024-10-25T18:51:51.029" v="20"/>
          <pc:sldLayoutMkLst>
            <pc:docMk/>
            <pc:sldMasterMk cId="3651943543" sldId="2147483732"/>
            <pc:sldLayoutMk cId="2469587130" sldId="2147483733"/>
          </pc:sldLayoutMkLst>
        </pc:sldLayoutChg>
        <pc:sldLayoutChg chg="add mod replId">
          <pc:chgData name="RAPHAEL MICUCCI BOMFIM" userId="S::raphael.bomfim@fatec.sp.gov.br::24b97dd4-eb67-49b7-864c-3152155c6a5f" providerId="AD" clId="Web-{05299D87-711A-B684-714A-B0476E693C42}" dt="2024-10-25T18:51:51.029" v="20"/>
          <pc:sldLayoutMkLst>
            <pc:docMk/>
            <pc:sldMasterMk cId="3651943543" sldId="2147483732"/>
            <pc:sldLayoutMk cId="2838285857" sldId="2147483734"/>
          </pc:sldLayoutMkLst>
        </pc:sldLayoutChg>
        <pc:sldLayoutChg chg="add mod replId">
          <pc:chgData name="RAPHAEL MICUCCI BOMFIM" userId="S::raphael.bomfim@fatec.sp.gov.br::24b97dd4-eb67-49b7-864c-3152155c6a5f" providerId="AD" clId="Web-{05299D87-711A-B684-714A-B0476E693C42}" dt="2024-10-25T18:51:51.029" v="20"/>
          <pc:sldLayoutMkLst>
            <pc:docMk/>
            <pc:sldMasterMk cId="3651943543" sldId="2147483732"/>
            <pc:sldLayoutMk cId="941676418" sldId="2147483735"/>
          </pc:sldLayoutMkLst>
        </pc:sldLayoutChg>
        <pc:sldLayoutChg chg="add mod replId">
          <pc:chgData name="RAPHAEL MICUCCI BOMFIM" userId="S::raphael.bomfim@fatec.sp.gov.br::24b97dd4-eb67-49b7-864c-3152155c6a5f" providerId="AD" clId="Web-{05299D87-711A-B684-714A-B0476E693C42}" dt="2024-10-25T18:51:51.029" v="20"/>
          <pc:sldLayoutMkLst>
            <pc:docMk/>
            <pc:sldMasterMk cId="3651943543" sldId="2147483732"/>
            <pc:sldLayoutMk cId="3830116057" sldId="2147483736"/>
          </pc:sldLayoutMkLst>
        </pc:sldLayoutChg>
        <pc:sldLayoutChg chg="add mod replId">
          <pc:chgData name="RAPHAEL MICUCCI BOMFIM" userId="S::raphael.bomfim@fatec.sp.gov.br::24b97dd4-eb67-49b7-864c-3152155c6a5f" providerId="AD" clId="Web-{05299D87-711A-B684-714A-B0476E693C42}" dt="2024-10-25T18:51:51.029" v="20"/>
          <pc:sldLayoutMkLst>
            <pc:docMk/>
            <pc:sldMasterMk cId="3651943543" sldId="2147483732"/>
            <pc:sldLayoutMk cId="2500091842" sldId="2147483737"/>
          </pc:sldLayoutMkLst>
        </pc:sldLayoutChg>
        <pc:sldLayoutChg chg="add mod replId">
          <pc:chgData name="RAPHAEL MICUCCI BOMFIM" userId="S::raphael.bomfim@fatec.sp.gov.br::24b97dd4-eb67-49b7-864c-3152155c6a5f" providerId="AD" clId="Web-{05299D87-711A-B684-714A-B0476E693C42}" dt="2024-10-25T18:51:51.029" v="20"/>
          <pc:sldLayoutMkLst>
            <pc:docMk/>
            <pc:sldMasterMk cId="3651943543" sldId="2147483732"/>
            <pc:sldLayoutMk cId="3073888998" sldId="2147483738"/>
          </pc:sldLayoutMkLst>
        </pc:sldLayoutChg>
        <pc:sldLayoutChg chg="add mod replId">
          <pc:chgData name="RAPHAEL MICUCCI BOMFIM" userId="S::raphael.bomfim@fatec.sp.gov.br::24b97dd4-eb67-49b7-864c-3152155c6a5f" providerId="AD" clId="Web-{05299D87-711A-B684-714A-B0476E693C42}" dt="2024-10-25T18:51:51.029" v="20"/>
          <pc:sldLayoutMkLst>
            <pc:docMk/>
            <pc:sldMasterMk cId="3651943543" sldId="2147483732"/>
            <pc:sldLayoutMk cId="2148509758" sldId="2147483739"/>
          </pc:sldLayoutMkLst>
        </pc:sldLayoutChg>
        <pc:sldLayoutChg chg="add mod replId">
          <pc:chgData name="RAPHAEL MICUCCI BOMFIM" userId="S::raphael.bomfim@fatec.sp.gov.br::24b97dd4-eb67-49b7-864c-3152155c6a5f" providerId="AD" clId="Web-{05299D87-711A-B684-714A-B0476E693C42}" dt="2024-10-25T18:51:51.029" v="20"/>
          <pc:sldLayoutMkLst>
            <pc:docMk/>
            <pc:sldMasterMk cId="3651943543" sldId="2147483732"/>
            <pc:sldLayoutMk cId="1313844068" sldId="2147483740"/>
          </pc:sldLayoutMkLst>
        </pc:sldLayoutChg>
        <pc:sldLayoutChg chg="add mod replId">
          <pc:chgData name="RAPHAEL MICUCCI BOMFIM" userId="S::raphael.bomfim@fatec.sp.gov.br::24b97dd4-eb67-49b7-864c-3152155c6a5f" providerId="AD" clId="Web-{05299D87-711A-B684-714A-B0476E693C42}" dt="2024-10-25T18:51:51.029" v="20"/>
          <pc:sldLayoutMkLst>
            <pc:docMk/>
            <pc:sldMasterMk cId="3651943543" sldId="2147483732"/>
            <pc:sldLayoutMk cId="1210611519" sldId="2147483741"/>
          </pc:sldLayoutMkLst>
        </pc:sldLayoutChg>
        <pc:sldLayoutChg chg="add mod replId">
          <pc:chgData name="RAPHAEL MICUCCI BOMFIM" userId="S::raphael.bomfim@fatec.sp.gov.br::24b97dd4-eb67-49b7-864c-3152155c6a5f" providerId="AD" clId="Web-{05299D87-711A-B684-714A-B0476E693C42}" dt="2024-10-25T18:51:51.029" v="20"/>
          <pc:sldLayoutMkLst>
            <pc:docMk/>
            <pc:sldMasterMk cId="3651943543" sldId="2147483732"/>
            <pc:sldLayoutMk cId="2257603556" sldId="2147483742"/>
          </pc:sldLayoutMkLst>
        </pc:sldLayoutChg>
        <pc:sldLayoutChg chg="add mod replId">
          <pc:chgData name="RAPHAEL MICUCCI BOMFIM" userId="S::raphael.bomfim@fatec.sp.gov.br::24b97dd4-eb67-49b7-864c-3152155c6a5f" providerId="AD" clId="Web-{05299D87-711A-B684-714A-B0476E693C42}" dt="2024-10-25T18:51:51.029" v="20"/>
          <pc:sldLayoutMkLst>
            <pc:docMk/>
            <pc:sldMasterMk cId="3651943543" sldId="2147483732"/>
            <pc:sldLayoutMk cId="3179405663" sldId="2147483743"/>
          </pc:sldLayoutMkLst>
        </pc:sldLayoutChg>
      </pc:sldMasterChg>
    </pc:docChg>
  </pc:docChgLst>
  <pc:docChgLst>
    <pc:chgData name="MARIA CECILIA DO PRADO" userId="S::maria.prado4@fatec.sp.gov.br::611a8dd4-af58-4d5d-ae9c-68acd7096bf7" providerId="AD" clId="Web-{EB55DE08-BC9E-42B1-B7CD-EDBDC35086E4}"/>
    <pc:docChg chg="modSld">
      <pc:chgData name="MARIA CECILIA DO PRADO" userId="S::maria.prado4@fatec.sp.gov.br::611a8dd4-af58-4d5d-ae9c-68acd7096bf7" providerId="AD" clId="Web-{EB55DE08-BC9E-42B1-B7CD-EDBDC35086E4}" dt="2024-11-01T00:26:50.074" v="7"/>
      <pc:docMkLst>
        <pc:docMk/>
      </pc:docMkLst>
      <pc:sldChg chg="addSp delSp modSp">
        <pc:chgData name="MARIA CECILIA DO PRADO" userId="S::maria.prado4@fatec.sp.gov.br::611a8dd4-af58-4d5d-ae9c-68acd7096bf7" providerId="AD" clId="Web-{EB55DE08-BC9E-42B1-B7CD-EDBDC35086E4}" dt="2024-11-01T00:26:50.074" v="7"/>
        <pc:sldMkLst>
          <pc:docMk/>
          <pc:sldMk cId="109857222" sldId="256"/>
        </pc:sldMkLst>
        <pc:spChg chg="add del">
          <ac:chgData name="MARIA CECILIA DO PRADO" userId="S::maria.prado4@fatec.sp.gov.br::611a8dd4-af58-4d5d-ae9c-68acd7096bf7" providerId="AD" clId="Web-{EB55DE08-BC9E-42B1-B7CD-EDBDC35086E4}" dt="2024-11-01T00:26:50.074" v="7"/>
          <ac:spMkLst>
            <pc:docMk/>
            <pc:sldMk cId="109857222" sldId="256"/>
            <ac:spMk id="8" creationId="{C9802200-5876-E3C1-C2E1-B8F0AAB7843F}"/>
          </ac:spMkLst>
        </pc:spChg>
        <pc:picChg chg="mod">
          <ac:chgData name="MARIA CECILIA DO PRADO" userId="S::maria.prado4@fatec.sp.gov.br::611a8dd4-af58-4d5d-ae9c-68acd7096bf7" providerId="AD" clId="Web-{EB55DE08-BC9E-42B1-B7CD-EDBDC35086E4}" dt="2024-11-01T00:26:49.543" v="6" actId="1076"/>
          <ac:picMkLst>
            <pc:docMk/>
            <pc:sldMk cId="109857222" sldId="256"/>
            <ac:picMk id="14" creationId="{5B75E89E-5263-A7AE-B5C8-5A7009695E3E}"/>
          </ac:picMkLst>
        </pc:picChg>
      </pc:sldChg>
    </pc:docChg>
  </pc:docChgLst>
  <pc:docChgLst>
    <pc:chgData name="HEITOR SANTOS DELVECCHI" userId="S::heitor.delvecchi@fatec.sp.gov.br::0bb9cf11-6290-4050-a529-cb51cfd2891f" providerId="AD" clId="Web-{7731E6C3-4472-1C42-CF5E-D1D950C434D4}"/>
    <pc:docChg chg="modSld">
      <pc:chgData name="HEITOR SANTOS DELVECCHI" userId="S::heitor.delvecchi@fatec.sp.gov.br::0bb9cf11-6290-4050-a529-cb51cfd2891f" providerId="AD" clId="Web-{7731E6C3-4472-1C42-CF5E-D1D950C434D4}" dt="2024-10-26T04:33:13.599" v="38" actId="1076"/>
      <pc:docMkLst>
        <pc:docMk/>
      </pc:docMkLst>
      <pc:sldChg chg="addSp delSp modSp">
        <pc:chgData name="HEITOR SANTOS DELVECCHI" userId="S::heitor.delvecchi@fatec.sp.gov.br::0bb9cf11-6290-4050-a529-cb51cfd2891f" providerId="AD" clId="Web-{7731E6C3-4472-1C42-CF5E-D1D950C434D4}" dt="2024-10-26T04:33:13.599" v="38" actId="1076"/>
        <pc:sldMkLst>
          <pc:docMk/>
          <pc:sldMk cId="109857222" sldId="256"/>
        </pc:sldMkLst>
        <pc:picChg chg="add del mod">
          <ac:chgData name="HEITOR SANTOS DELVECCHI" userId="S::heitor.delvecchi@fatec.sp.gov.br::0bb9cf11-6290-4050-a529-cb51cfd2891f" providerId="AD" clId="Web-{7731E6C3-4472-1C42-CF5E-D1D950C434D4}" dt="2024-10-26T04:17:42.979" v="17"/>
          <ac:picMkLst>
            <pc:docMk/>
            <pc:sldMk cId="109857222" sldId="256"/>
            <ac:picMk id="8" creationId="{7D11A08F-4DB5-6268-F4DC-6004CC02C5D1}"/>
          </ac:picMkLst>
        </pc:picChg>
        <pc:picChg chg="add del mod">
          <ac:chgData name="HEITOR SANTOS DELVECCHI" userId="S::heitor.delvecchi@fatec.sp.gov.br::0bb9cf11-6290-4050-a529-cb51cfd2891f" providerId="AD" clId="Web-{7731E6C3-4472-1C42-CF5E-D1D950C434D4}" dt="2024-10-26T04:19:58.790" v="22"/>
          <ac:picMkLst>
            <pc:docMk/>
            <pc:sldMk cId="109857222" sldId="256"/>
            <ac:picMk id="9" creationId="{6CAB111A-C053-DE6B-6432-2EE2054712DE}"/>
          </ac:picMkLst>
        </pc:picChg>
        <pc:picChg chg="add del mod">
          <ac:chgData name="HEITOR SANTOS DELVECCHI" userId="S::heitor.delvecchi@fatec.sp.gov.br::0bb9cf11-6290-4050-a529-cb51cfd2891f" providerId="AD" clId="Web-{7731E6C3-4472-1C42-CF5E-D1D950C434D4}" dt="2024-10-26T04:21:37.164" v="25"/>
          <ac:picMkLst>
            <pc:docMk/>
            <pc:sldMk cId="109857222" sldId="256"/>
            <ac:picMk id="10" creationId="{9A49CBB2-162B-170E-8602-FE92728D2D3C}"/>
          </ac:picMkLst>
        </pc:picChg>
        <pc:picChg chg="add del mod">
          <ac:chgData name="HEITOR SANTOS DELVECCHI" userId="S::heitor.delvecchi@fatec.sp.gov.br::0bb9cf11-6290-4050-a529-cb51cfd2891f" providerId="AD" clId="Web-{7731E6C3-4472-1C42-CF5E-D1D950C434D4}" dt="2024-10-26T04:22:02.790" v="28"/>
          <ac:picMkLst>
            <pc:docMk/>
            <pc:sldMk cId="109857222" sldId="256"/>
            <ac:picMk id="11" creationId="{4D10CB27-C1EA-A89A-43A2-02CCDCE469B7}"/>
          </ac:picMkLst>
        </pc:picChg>
        <pc:picChg chg="add del mod">
          <ac:chgData name="HEITOR SANTOS DELVECCHI" userId="S::heitor.delvecchi@fatec.sp.gov.br::0bb9cf11-6290-4050-a529-cb51cfd2891f" providerId="AD" clId="Web-{7731E6C3-4472-1C42-CF5E-D1D950C434D4}" dt="2024-10-26T04:26:14.750" v="31"/>
          <ac:picMkLst>
            <pc:docMk/>
            <pc:sldMk cId="109857222" sldId="256"/>
            <ac:picMk id="12" creationId="{D394213D-EC88-99A2-2FCF-ED01FDB7F6C2}"/>
          </ac:picMkLst>
        </pc:picChg>
        <pc:picChg chg="add del mod">
          <ac:chgData name="HEITOR SANTOS DELVECCHI" userId="S::heitor.delvecchi@fatec.sp.gov.br::0bb9cf11-6290-4050-a529-cb51cfd2891f" providerId="AD" clId="Web-{7731E6C3-4472-1C42-CF5E-D1D950C434D4}" dt="2024-10-26T04:27:33.776" v="34"/>
          <ac:picMkLst>
            <pc:docMk/>
            <pc:sldMk cId="109857222" sldId="256"/>
            <ac:picMk id="13" creationId="{43DB9A22-89D0-0552-4FB1-80EA6AD7C91B}"/>
          </ac:picMkLst>
        </pc:picChg>
        <pc:picChg chg="add mod">
          <ac:chgData name="HEITOR SANTOS DELVECCHI" userId="S::heitor.delvecchi@fatec.sp.gov.br::0bb9cf11-6290-4050-a529-cb51cfd2891f" providerId="AD" clId="Web-{7731E6C3-4472-1C42-CF5E-D1D950C434D4}" dt="2024-10-26T04:33:13.599" v="38" actId="1076"/>
          <ac:picMkLst>
            <pc:docMk/>
            <pc:sldMk cId="109857222" sldId="256"/>
            <ac:picMk id="14" creationId="{5B75E89E-5263-A7AE-B5C8-5A7009695E3E}"/>
          </ac:picMkLst>
        </pc:picChg>
      </pc:sldChg>
      <pc:sldChg chg="modSp">
        <pc:chgData name="HEITOR SANTOS DELVECCHI" userId="S::heitor.delvecchi@fatec.sp.gov.br::0bb9cf11-6290-4050-a529-cb51cfd2891f" providerId="AD" clId="Web-{7731E6C3-4472-1C42-CF5E-D1D950C434D4}" dt="2024-10-26T04:13:08.193" v="14" actId="20577"/>
        <pc:sldMkLst>
          <pc:docMk/>
          <pc:sldMk cId="3256859337" sldId="260"/>
        </pc:sldMkLst>
        <pc:spChg chg="mod">
          <ac:chgData name="HEITOR SANTOS DELVECCHI" userId="S::heitor.delvecchi@fatec.sp.gov.br::0bb9cf11-6290-4050-a529-cb51cfd2891f" providerId="AD" clId="Web-{7731E6C3-4472-1C42-CF5E-D1D950C434D4}" dt="2024-10-26T04:13:08.193" v="14" actId="20577"/>
          <ac:spMkLst>
            <pc:docMk/>
            <pc:sldMk cId="3256859337" sldId="260"/>
            <ac:spMk id="11" creationId="{55E55C6B-AEE0-4462-04B3-0BA5613F7902}"/>
          </ac:spMkLst>
        </pc:spChg>
      </pc:sldChg>
    </pc:docChg>
  </pc:docChgLst>
  <pc:docChgLst>
    <pc:chgData name="RAPHAEL MICUCCI BOMFIM" userId="S::raphael.bomfim@fatec.sp.gov.br::24b97dd4-eb67-49b7-864c-3152155c6a5f" providerId="AD" clId="Web-{3B1D2976-BC7C-DEE3-8024-8AE870D2CEF4}"/>
    <pc:docChg chg="modSld">
      <pc:chgData name="RAPHAEL MICUCCI BOMFIM" userId="S::raphael.bomfim@fatec.sp.gov.br::24b97dd4-eb67-49b7-864c-3152155c6a5f" providerId="AD" clId="Web-{3B1D2976-BC7C-DEE3-8024-8AE870D2CEF4}" dt="2024-10-25T23:38:17.705" v="1" actId="1076"/>
      <pc:docMkLst>
        <pc:docMk/>
      </pc:docMkLst>
      <pc:sldChg chg="modSp">
        <pc:chgData name="RAPHAEL MICUCCI BOMFIM" userId="S::raphael.bomfim@fatec.sp.gov.br::24b97dd4-eb67-49b7-864c-3152155c6a5f" providerId="AD" clId="Web-{3B1D2976-BC7C-DEE3-8024-8AE870D2CEF4}" dt="2024-10-25T23:38:17.705" v="1" actId="1076"/>
        <pc:sldMkLst>
          <pc:docMk/>
          <pc:sldMk cId="3256859337" sldId="260"/>
        </pc:sldMkLst>
        <pc:spChg chg="mod">
          <ac:chgData name="RAPHAEL MICUCCI BOMFIM" userId="S::raphael.bomfim@fatec.sp.gov.br::24b97dd4-eb67-49b7-864c-3152155c6a5f" providerId="AD" clId="Web-{3B1D2976-BC7C-DEE3-8024-8AE870D2CEF4}" dt="2024-10-25T23:38:17.705" v="1" actId="1076"/>
          <ac:spMkLst>
            <pc:docMk/>
            <pc:sldMk cId="3256859337" sldId="260"/>
            <ac:spMk id="11" creationId="{55E55C6B-AEE0-4462-04B3-0BA5613F7902}"/>
          </ac:spMkLst>
        </pc:spChg>
      </pc:sldChg>
    </pc:docChg>
  </pc:docChgLst>
  <pc:docChgLst>
    <pc:chgData name="RAPHAEL MICUCCI BOMFIM" userId="S::raphael.bomfim@fatec.sp.gov.br::24b97dd4-eb67-49b7-864c-3152155c6a5f" providerId="AD" clId="Web-{50708362-3E9F-4AF3-B4A2-EC79F4562BB8}"/>
    <pc:docChg chg="addSld modSld">
      <pc:chgData name="RAPHAEL MICUCCI BOMFIM" userId="S::raphael.bomfim@fatec.sp.gov.br::24b97dd4-eb67-49b7-864c-3152155c6a5f" providerId="AD" clId="Web-{50708362-3E9F-4AF3-B4A2-EC79F4562BB8}" dt="2024-10-25T21:32:12.184" v="550" actId="20577"/>
      <pc:docMkLst>
        <pc:docMk/>
      </pc:docMkLst>
      <pc:sldChg chg="addSp delSp modSp">
        <pc:chgData name="RAPHAEL MICUCCI BOMFIM" userId="S::raphael.bomfim@fatec.sp.gov.br::24b97dd4-eb67-49b7-864c-3152155c6a5f" providerId="AD" clId="Web-{50708362-3E9F-4AF3-B4A2-EC79F4562BB8}" dt="2024-10-25T21:23:35.356" v="429" actId="1076"/>
        <pc:sldMkLst>
          <pc:docMk/>
          <pc:sldMk cId="2641995796" sldId="259"/>
        </pc:sldMkLst>
        <pc:spChg chg="add mod">
          <ac:chgData name="RAPHAEL MICUCCI BOMFIM" userId="S::raphael.bomfim@fatec.sp.gov.br::24b97dd4-eb67-49b7-864c-3152155c6a5f" providerId="AD" clId="Web-{50708362-3E9F-4AF3-B4A2-EC79F4562BB8}" dt="2024-10-25T21:23:35.325" v="426" actId="1076"/>
          <ac:spMkLst>
            <pc:docMk/>
            <pc:sldMk cId="2641995796" sldId="259"/>
            <ac:spMk id="13" creationId="{69D58F18-DAD9-0432-D72C-1D423116649B}"/>
          </ac:spMkLst>
        </pc:spChg>
        <pc:spChg chg="add mod">
          <ac:chgData name="RAPHAEL MICUCCI BOMFIM" userId="S::raphael.bomfim@fatec.sp.gov.br::24b97dd4-eb67-49b7-864c-3152155c6a5f" providerId="AD" clId="Web-{50708362-3E9F-4AF3-B4A2-EC79F4562BB8}" dt="2024-10-25T21:23:35.341" v="427" actId="1076"/>
          <ac:spMkLst>
            <pc:docMk/>
            <pc:sldMk cId="2641995796" sldId="259"/>
            <ac:spMk id="14" creationId="{D3B6D423-BD5B-F2FE-96EA-A023C1E83AF5}"/>
          </ac:spMkLst>
        </pc:spChg>
        <pc:spChg chg="add mod">
          <ac:chgData name="RAPHAEL MICUCCI BOMFIM" userId="S::raphael.bomfim@fatec.sp.gov.br::24b97dd4-eb67-49b7-864c-3152155c6a5f" providerId="AD" clId="Web-{50708362-3E9F-4AF3-B4A2-EC79F4562BB8}" dt="2024-10-25T21:23:35.200" v="416" actId="1076"/>
          <ac:spMkLst>
            <pc:docMk/>
            <pc:sldMk cId="2641995796" sldId="259"/>
            <ac:spMk id="15" creationId="{8E9380D2-256C-75C8-B970-29CB4DD59A19}"/>
          </ac:spMkLst>
        </pc:spChg>
        <pc:spChg chg="add mod">
          <ac:chgData name="RAPHAEL MICUCCI BOMFIM" userId="S::raphael.bomfim@fatec.sp.gov.br::24b97dd4-eb67-49b7-864c-3152155c6a5f" providerId="AD" clId="Web-{50708362-3E9F-4AF3-B4A2-EC79F4562BB8}" dt="2024-10-25T21:23:35.231" v="417" actId="1076"/>
          <ac:spMkLst>
            <pc:docMk/>
            <pc:sldMk cId="2641995796" sldId="259"/>
            <ac:spMk id="16" creationId="{C031EB2B-7B53-6A9F-CFA5-DB19F7971DB4}"/>
          </ac:spMkLst>
        </pc:spChg>
        <pc:spChg chg="add mod">
          <ac:chgData name="RAPHAEL MICUCCI BOMFIM" userId="S::raphael.bomfim@fatec.sp.gov.br::24b97dd4-eb67-49b7-864c-3152155c6a5f" providerId="AD" clId="Web-{50708362-3E9F-4AF3-B4A2-EC79F4562BB8}" dt="2024-10-25T21:23:35.231" v="418" actId="1076"/>
          <ac:spMkLst>
            <pc:docMk/>
            <pc:sldMk cId="2641995796" sldId="259"/>
            <ac:spMk id="17" creationId="{61FB5AA6-5496-9675-7065-012BE0851C14}"/>
          </ac:spMkLst>
        </pc:spChg>
        <pc:spChg chg="add mod">
          <ac:chgData name="RAPHAEL MICUCCI BOMFIM" userId="S::raphael.bomfim@fatec.sp.gov.br::24b97dd4-eb67-49b7-864c-3152155c6a5f" providerId="AD" clId="Web-{50708362-3E9F-4AF3-B4A2-EC79F4562BB8}" dt="2024-10-25T21:23:35.263" v="419" actId="1076"/>
          <ac:spMkLst>
            <pc:docMk/>
            <pc:sldMk cId="2641995796" sldId="259"/>
            <ac:spMk id="18" creationId="{D8DD7950-1FE6-381B-7FA1-7D1F995FBE44}"/>
          </ac:spMkLst>
        </pc:spChg>
        <pc:spChg chg="add mod">
          <ac:chgData name="RAPHAEL MICUCCI BOMFIM" userId="S::raphael.bomfim@fatec.sp.gov.br::24b97dd4-eb67-49b7-864c-3152155c6a5f" providerId="AD" clId="Web-{50708362-3E9F-4AF3-B4A2-EC79F4562BB8}" dt="2024-10-25T21:23:35.356" v="428" actId="1076"/>
          <ac:spMkLst>
            <pc:docMk/>
            <pc:sldMk cId="2641995796" sldId="259"/>
            <ac:spMk id="19" creationId="{CFB4A750-DE9D-7335-9A43-5AF1F52BA85F}"/>
          </ac:spMkLst>
        </pc:spChg>
        <pc:spChg chg="add mod">
          <ac:chgData name="RAPHAEL MICUCCI BOMFIM" userId="S::raphael.bomfim@fatec.sp.gov.br::24b97dd4-eb67-49b7-864c-3152155c6a5f" providerId="AD" clId="Web-{50708362-3E9F-4AF3-B4A2-EC79F4562BB8}" dt="2024-10-25T21:23:35.356" v="429" actId="1076"/>
          <ac:spMkLst>
            <pc:docMk/>
            <pc:sldMk cId="2641995796" sldId="259"/>
            <ac:spMk id="20" creationId="{9938DFCC-AD70-F9C1-AB87-0318D5EF3490}"/>
          </ac:spMkLst>
        </pc:spChg>
        <pc:spChg chg="add mod">
          <ac:chgData name="RAPHAEL MICUCCI BOMFIM" userId="S::raphael.bomfim@fatec.sp.gov.br::24b97dd4-eb67-49b7-864c-3152155c6a5f" providerId="AD" clId="Web-{50708362-3E9F-4AF3-B4A2-EC79F4562BB8}" dt="2024-10-25T21:23:35.263" v="420" actId="1076"/>
          <ac:spMkLst>
            <pc:docMk/>
            <pc:sldMk cId="2641995796" sldId="259"/>
            <ac:spMk id="21" creationId="{5E6EC84A-CF7C-5FF5-5DBB-61BA407296EE}"/>
          </ac:spMkLst>
        </pc:spChg>
        <pc:spChg chg="add del">
          <ac:chgData name="RAPHAEL MICUCCI BOMFIM" userId="S::raphael.bomfim@fatec.sp.gov.br::24b97dd4-eb67-49b7-864c-3152155c6a5f" providerId="AD" clId="Web-{50708362-3E9F-4AF3-B4A2-EC79F4562BB8}" dt="2024-10-25T21:15:54.765" v="274"/>
          <ac:spMkLst>
            <pc:docMk/>
            <pc:sldMk cId="2641995796" sldId="259"/>
            <ac:spMk id="22" creationId="{EF63486A-3DC2-3EA3-068A-6289D93CB038}"/>
          </ac:spMkLst>
        </pc:spChg>
        <pc:spChg chg="add mod">
          <ac:chgData name="RAPHAEL MICUCCI BOMFIM" userId="S::raphael.bomfim@fatec.sp.gov.br::24b97dd4-eb67-49b7-864c-3152155c6a5f" providerId="AD" clId="Web-{50708362-3E9F-4AF3-B4A2-EC79F4562BB8}" dt="2024-10-25T21:23:35.278" v="421" actId="1076"/>
          <ac:spMkLst>
            <pc:docMk/>
            <pc:sldMk cId="2641995796" sldId="259"/>
            <ac:spMk id="23" creationId="{A86D68E7-F6BA-01EC-B72E-42FD1DBD48E3}"/>
          </ac:spMkLst>
        </pc:spChg>
        <pc:spChg chg="add mod">
          <ac:chgData name="RAPHAEL MICUCCI BOMFIM" userId="S::raphael.bomfim@fatec.sp.gov.br::24b97dd4-eb67-49b7-864c-3152155c6a5f" providerId="AD" clId="Web-{50708362-3E9F-4AF3-B4A2-EC79F4562BB8}" dt="2024-10-25T21:23:35.294" v="422" actId="1076"/>
          <ac:spMkLst>
            <pc:docMk/>
            <pc:sldMk cId="2641995796" sldId="259"/>
            <ac:spMk id="24" creationId="{7CF3190A-0669-37B3-8CDB-3E5EAD9C8FDE}"/>
          </ac:spMkLst>
        </pc:spChg>
        <pc:spChg chg="add mod">
          <ac:chgData name="RAPHAEL MICUCCI BOMFIM" userId="S::raphael.bomfim@fatec.sp.gov.br::24b97dd4-eb67-49b7-864c-3152155c6a5f" providerId="AD" clId="Web-{50708362-3E9F-4AF3-B4A2-EC79F4562BB8}" dt="2024-10-25T21:23:35.294" v="423" actId="1076"/>
          <ac:spMkLst>
            <pc:docMk/>
            <pc:sldMk cId="2641995796" sldId="259"/>
            <ac:spMk id="25" creationId="{75907FAB-553D-2BDF-2F1F-9C8797B673E6}"/>
          </ac:spMkLst>
        </pc:spChg>
        <pc:picChg chg="add mod">
          <ac:chgData name="RAPHAEL MICUCCI BOMFIM" userId="S::raphael.bomfim@fatec.sp.gov.br::24b97dd4-eb67-49b7-864c-3152155c6a5f" providerId="AD" clId="Web-{50708362-3E9F-4AF3-B4A2-EC79F4562BB8}" dt="2024-10-25T21:23:35.153" v="412" actId="1076"/>
          <ac:picMkLst>
            <pc:docMk/>
            <pc:sldMk cId="2641995796" sldId="259"/>
            <ac:picMk id="2" creationId="{DC710672-D8BC-9D97-CF32-4ABD4A92ABD4}"/>
          </ac:picMkLst>
        </pc:picChg>
        <pc:picChg chg="add mod">
          <ac:chgData name="RAPHAEL MICUCCI BOMFIM" userId="S::raphael.bomfim@fatec.sp.gov.br::24b97dd4-eb67-49b7-864c-3152155c6a5f" providerId="AD" clId="Web-{50708362-3E9F-4AF3-B4A2-EC79F4562BB8}" dt="2024-10-25T21:23:35.169" v="413" actId="1076"/>
          <ac:picMkLst>
            <pc:docMk/>
            <pc:sldMk cId="2641995796" sldId="259"/>
            <ac:picMk id="4" creationId="{B61EDAC3-417C-F70F-16BA-53A7AA5CD947}"/>
          </ac:picMkLst>
        </pc:picChg>
        <pc:picChg chg="add del mod">
          <ac:chgData name="RAPHAEL MICUCCI BOMFIM" userId="S::raphael.bomfim@fatec.sp.gov.br::24b97dd4-eb67-49b7-864c-3152155c6a5f" providerId="AD" clId="Web-{50708362-3E9F-4AF3-B4A2-EC79F4562BB8}" dt="2024-10-25T21:05:40.637" v="11"/>
          <ac:picMkLst>
            <pc:docMk/>
            <pc:sldMk cId="2641995796" sldId="259"/>
            <ac:picMk id="6" creationId="{DC859336-6C67-D621-F2BA-EE752EE44B1A}"/>
          </ac:picMkLst>
        </pc:picChg>
        <pc:picChg chg="add mod">
          <ac:chgData name="RAPHAEL MICUCCI BOMFIM" userId="S::raphael.bomfim@fatec.sp.gov.br::24b97dd4-eb67-49b7-864c-3152155c6a5f" providerId="AD" clId="Web-{50708362-3E9F-4AF3-B4A2-EC79F4562BB8}" dt="2024-10-25T21:23:35.169" v="414" actId="1076"/>
          <ac:picMkLst>
            <pc:docMk/>
            <pc:sldMk cId="2641995796" sldId="259"/>
            <ac:picMk id="8" creationId="{96D7BBAA-A0CB-FFD2-F391-0E61001C50AC}"/>
          </ac:picMkLst>
        </pc:picChg>
        <pc:picChg chg="add mod">
          <ac:chgData name="RAPHAEL MICUCCI BOMFIM" userId="S::raphael.bomfim@fatec.sp.gov.br::24b97dd4-eb67-49b7-864c-3152155c6a5f" providerId="AD" clId="Web-{50708362-3E9F-4AF3-B4A2-EC79F4562BB8}" dt="2024-10-25T21:23:35.200" v="415" actId="1076"/>
          <ac:picMkLst>
            <pc:docMk/>
            <pc:sldMk cId="2641995796" sldId="259"/>
            <ac:picMk id="10" creationId="{90A48B0A-BCD5-7838-5F1D-5ADEC76B39B5}"/>
          </ac:picMkLst>
        </pc:picChg>
        <pc:picChg chg="add mod">
          <ac:chgData name="RAPHAEL MICUCCI BOMFIM" userId="S::raphael.bomfim@fatec.sp.gov.br::24b97dd4-eb67-49b7-864c-3152155c6a5f" providerId="AD" clId="Web-{50708362-3E9F-4AF3-B4A2-EC79F4562BB8}" dt="2024-10-25T21:23:35.310" v="424" actId="1076"/>
          <ac:picMkLst>
            <pc:docMk/>
            <pc:sldMk cId="2641995796" sldId="259"/>
            <ac:picMk id="11" creationId="{9D1E42C9-52DB-3E3E-9BE7-06DB451B3E79}"/>
          </ac:picMkLst>
        </pc:picChg>
        <pc:picChg chg="add mod">
          <ac:chgData name="RAPHAEL MICUCCI BOMFIM" userId="S::raphael.bomfim@fatec.sp.gov.br::24b97dd4-eb67-49b7-864c-3152155c6a5f" providerId="AD" clId="Web-{50708362-3E9F-4AF3-B4A2-EC79F4562BB8}" dt="2024-10-25T21:23:35.325" v="425" actId="1076"/>
          <ac:picMkLst>
            <pc:docMk/>
            <pc:sldMk cId="2641995796" sldId="259"/>
            <ac:picMk id="12" creationId="{FAC2764B-F048-057F-F796-62A236B87BE7}"/>
          </ac:picMkLst>
        </pc:picChg>
      </pc:sldChg>
      <pc:sldChg chg="modSp add replId">
        <pc:chgData name="RAPHAEL MICUCCI BOMFIM" userId="S::raphael.bomfim@fatec.sp.gov.br::24b97dd4-eb67-49b7-864c-3152155c6a5f" providerId="AD" clId="Web-{50708362-3E9F-4AF3-B4A2-EC79F4562BB8}" dt="2024-10-25T21:32:12.184" v="550" actId="20577"/>
        <pc:sldMkLst>
          <pc:docMk/>
          <pc:sldMk cId="3256859337" sldId="260"/>
        </pc:sldMkLst>
        <pc:spChg chg="mod">
          <ac:chgData name="RAPHAEL MICUCCI BOMFIM" userId="S::raphael.bomfim@fatec.sp.gov.br::24b97dd4-eb67-49b7-864c-3152155c6a5f" providerId="AD" clId="Web-{50708362-3E9F-4AF3-B4A2-EC79F4562BB8}" dt="2024-10-25T21:32:12.184" v="550" actId="20577"/>
          <ac:spMkLst>
            <pc:docMk/>
            <pc:sldMk cId="3256859337" sldId="260"/>
            <ac:spMk id="9" creationId="{9EADEDAC-56D9-77A1-1E8E-7B3E10931716}"/>
          </ac:spMkLst>
        </pc:spChg>
        <pc:spChg chg="mod">
          <ac:chgData name="RAPHAEL MICUCCI BOMFIM" userId="S::raphael.bomfim@fatec.sp.gov.br::24b97dd4-eb67-49b7-864c-3152155c6a5f" providerId="AD" clId="Web-{50708362-3E9F-4AF3-B4A2-EC79F4562BB8}" dt="2024-10-25T21:31:28.339" v="548" actId="20577"/>
          <ac:spMkLst>
            <pc:docMk/>
            <pc:sldMk cId="3256859337" sldId="260"/>
            <ac:spMk id="11" creationId="{55E55C6B-AEE0-4462-04B3-0BA5613F7902}"/>
          </ac:spMkLst>
        </pc:spChg>
      </pc:sldChg>
    </pc:docChg>
  </pc:docChgLst>
  <pc:docChgLst>
    <pc:chgData name="RAPHAEL MICUCCI BOMFIM" userId="S::raphael.bomfim@fatec.sp.gov.br::24b97dd4-eb67-49b7-864c-3152155c6a5f" providerId="AD" clId="Web-{6E0F0A93-28C2-7BAF-0F30-E9434F578FAB}"/>
    <pc:docChg chg="addSld delSld modSld addMainMaster delMainMaster modMainMaster">
      <pc:chgData name="RAPHAEL MICUCCI BOMFIM" userId="S::raphael.bomfim@fatec.sp.gov.br::24b97dd4-eb67-49b7-864c-3152155c6a5f" providerId="AD" clId="Web-{6E0F0A93-28C2-7BAF-0F30-E9434F578FAB}" dt="2024-10-25T20:13:08.621" v="712" actId="1076"/>
      <pc:docMkLst>
        <pc:docMk/>
      </pc:docMkLst>
      <pc:sldChg chg="addSp modSp mod setBg modClrScheme chgLayout">
        <pc:chgData name="RAPHAEL MICUCCI BOMFIM" userId="S::raphael.bomfim@fatec.sp.gov.br::24b97dd4-eb67-49b7-864c-3152155c6a5f" providerId="AD" clId="Web-{6E0F0A93-28C2-7BAF-0F30-E9434F578FAB}" dt="2024-10-25T20:10:37.019" v="592" actId="1076"/>
        <pc:sldMkLst>
          <pc:docMk/>
          <pc:sldMk cId="109857222" sldId="256"/>
        </pc:sldMkLst>
        <pc:spChg chg="mod ord">
          <ac:chgData name="RAPHAEL MICUCCI BOMFIM" userId="S::raphael.bomfim@fatec.sp.gov.br::24b97dd4-eb67-49b7-864c-3152155c6a5f" providerId="AD" clId="Web-{6E0F0A93-28C2-7BAF-0F30-E9434F578FAB}" dt="2024-10-25T19:04:14.610" v="12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RAPHAEL MICUCCI BOMFIM" userId="S::raphael.bomfim@fatec.sp.gov.br::24b97dd4-eb67-49b7-864c-3152155c6a5f" providerId="AD" clId="Web-{6E0F0A93-28C2-7BAF-0F30-E9434F578FAB}" dt="2024-10-25T19:04:14.610" v="123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RAPHAEL MICUCCI BOMFIM" userId="S::raphael.bomfim@fatec.sp.gov.br::24b97dd4-eb67-49b7-864c-3152155c6a5f" providerId="AD" clId="Web-{6E0F0A93-28C2-7BAF-0F30-E9434F578FAB}" dt="2024-10-25T20:10:37.004" v="589" actId="1076"/>
          <ac:spMkLst>
            <pc:docMk/>
            <pc:sldMk cId="109857222" sldId="256"/>
            <ac:spMk id="4" creationId="{0E54FD47-37B5-43FA-AC52-B792076B9DB6}"/>
          </ac:spMkLst>
        </pc:spChg>
        <pc:spChg chg="add mod">
          <ac:chgData name="RAPHAEL MICUCCI BOMFIM" userId="S::raphael.bomfim@fatec.sp.gov.br::24b97dd4-eb67-49b7-864c-3152155c6a5f" providerId="AD" clId="Web-{6E0F0A93-28C2-7BAF-0F30-E9434F578FAB}" dt="2024-10-25T20:10:37.004" v="590" actId="1076"/>
          <ac:spMkLst>
            <pc:docMk/>
            <pc:sldMk cId="109857222" sldId="256"/>
            <ac:spMk id="5" creationId="{E75DB628-2EB6-F0F5-7349-6B8B42F08C41}"/>
          </ac:spMkLst>
        </pc:spChg>
        <pc:spChg chg="add mod">
          <ac:chgData name="RAPHAEL MICUCCI BOMFIM" userId="S::raphael.bomfim@fatec.sp.gov.br::24b97dd4-eb67-49b7-864c-3152155c6a5f" providerId="AD" clId="Web-{6E0F0A93-28C2-7BAF-0F30-E9434F578FAB}" dt="2024-10-25T20:10:37.019" v="591" actId="1076"/>
          <ac:spMkLst>
            <pc:docMk/>
            <pc:sldMk cId="109857222" sldId="256"/>
            <ac:spMk id="6" creationId="{C210F1E5-46D5-B984-7258-283798101F73}"/>
          </ac:spMkLst>
        </pc:spChg>
        <pc:spChg chg="add mod">
          <ac:chgData name="RAPHAEL MICUCCI BOMFIM" userId="S::raphael.bomfim@fatec.sp.gov.br::24b97dd4-eb67-49b7-864c-3152155c6a5f" providerId="AD" clId="Web-{6E0F0A93-28C2-7BAF-0F30-E9434F578FAB}" dt="2024-10-25T20:10:37.019" v="592" actId="1076"/>
          <ac:spMkLst>
            <pc:docMk/>
            <pc:sldMk cId="109857222" sldId="256"/>
            <ac:spMk id="7" creationId="{B6E803D4-FA21-098A-1E77-EF0CD3AE5913}"/>
          </ac:spMkLst>
        </pc:spChg>
      </pc:sldChg>
      <pc:sldChg chg="delSp modSp new del mod modClrScheme chgLayout">
        <pc:chgData name="RAPHAEL MICUCCI BOMFIM" userId="S::raphael.bomfim@fatec.sp.gov.br::24b97dd4-eb67-49b7-864c-3152155c6a5f" providerId="AD" clId="Web-{6E0F0A93-28C2-7BAF-0F30-E9434F578FAB}" dt="2024-10-25T19:03:57.078" v="119"/>
        <pc:sldMkLst>
          <pc:docMk/>
          <pc:sldMk cId="25355566" sldId="257"/>
        </pc:sldMkLst>
        <pc:spChg chg="mod ord">
          <ac:chgData name="RAPHAEL MICUCCI BOMFIM" userId="S::raphael.bomfim@fatec.sp.gov.br::24b97dd4-eb67-49b7-864c-3152155c6a5f" providerId="AD" clId="Web-{6E0F0A93-28C2-7BAF-0F30-E9434F578FAB}" dt="2024-10-25T18:59:27.701" v="74"/>
          <ac:spMkLst>
            <pc:docMk/>
            <pc:sldMk cId="25355566" sldId="257"/>
            <ac:spMk id="2" creationId="{65FD05A1-D854-36C0-238D-B2EAACA48AAC}"/>
          </ac:spMkLst>
        </pc:spChg>
        <pc:spChg chg="mod ord">
          <ac:chgData name="RAPHAEL MICUCCI BOMFIM" userId="S::raphael.bomfim@fatec.sp.gov.br::24b97dd4-eb67-49b7-864c-3152155c6a5f" providerId="AD" clId="Web-{6E0F0A93-28C2-7BAF-0F30-E9434F578FAB}" dt="2024-10-25T18:59:27.701" v="74"/>
          <ac:spMkLst>
            <pc:docMk/>
            <pc:sldMk cId="25355566" sldId="257"/>
            <ac:spMk id="3" creationId="{19C6B2B9-E855-3D85-3343-DB4E3447B354}"/>
          </ac:spMkLst>
        </pc:spChg>
        <pc:spChg chg="mod ord">
          <ac:chgData name="RAPHAEL MICUCCI BOMFIM" userId="S::raphael.bomfim@fatec.sp.gov.br::24b97dd4-eb67-49b7-864c-3152155c6a5f" providerId="AD" clId="Web-{6E0F0A93-28C2-7BAF-0F30-E9434F578FAB}" dt="2024-10-25T18:59:27.701" v="74"/>
          <ac:spMkLst>
            <pc:docMk/>
            <pc:sldMk cId="25355566" sldId="257"/>
            <ac:spMk id="4" creationId="{AA481E4C-23B3-B769-D985-ABB39AA39C5A}"/>
          </ac:spMkLst>
        </pc:spChg>
        <pc:spChg chg="del mod ord">
          <ac:chgData name="RAPHAEL MICUCCI BOMFIM" userId="S::raphael.bomfim@fatec.sp.gov.br::24b97dd4-eb67-49b7-864c-3152155c6a5f" providerId="AD" clId="Web-{6E0F0A93-28C2-7BAF-0F30-E9434F578FAB}" dt="2024-10-25T18:59:13.075" v="72"/>
          <ac:spMkLst>
            <pc:docMk/>
            <pc:sldMk cId="25355566" sldId="257"/>
            <ac:spMk id="5" creationId="{61037125-1208-3DFE-3A23-17A055FBFDF4}"/>
          </ac:spMkLst>
        </pc:spChg>
        <pc:spChg chg="del mod ord">
          <ac:chgData name="RAPHAEL MICUCCI BOMFIM" userId="S::raphael.bomfim@fatec.sp.gov.br::24b97dd4-eb67-49b7-864c-3152155c6a5f" providerId="AD" clId="Web-{6E0F0A93-28C2-7BAF-0F30-E9434F578FAB}" dt="2024-10-25T18:59:16.357" v="73"/>
          <ac:spMkLst>
            <pc:docMk/>
            <pc:sldMk cId="25355566" sldId="257"/>
            <ac:spMk id="6" creationId="{5CB9F7AA-025D-8AE9-2C0A-D4D67D8EFF63}"/>
          </ac:spMkLst>
        </pc:spChg>
      </pc:sldChg>
      <pc:sldChg chg="modSp new del mod modClrScheme chgLayout">
        <pc:chgData name="RAPHAEL MICUCCI BOMFIM" userId="S::raphael.bomfim@fatec.sp.gov.br::24b97dd4-eb67-49b7-864c-3152155c6a5f" providerId="AD" clId="Web-{6E0F0A93-28C2-7BAF-0F30-E9434F578FAB}" dt="2024-10-25T19:04:45.829" v="125"/>
        <pc:sldMkLst>
          <pc:docMk/>
          <pc:sldMk cId="1474898074" sldId="257"/>
        </pc:sldMkLst>
        <pc:spChg chg="mod ord">
          <ac:chgData name="RAPHAEL MICUCCI BOMFIM" userId="S::raphael.bomfim@fatec.sp.gov.br::24b97dd4-eb67-49b7-864c-3152155c6a5f" providerId="AD" clId="Web-{6E0F0A93-28C2-7BAF-0F30-E9434F578FAB}" dt="2024-10-25T19:04:14.610" v="123"/>
          <ac:spMkLst>
            <pc:docMk/>
            <pc:sldMk cId="1474898074" sldId="257"/>
            <ac:spMk id="2" creationId="{A10A574B-46F8-4389-6167-23DA9BDCF7AF}"/>
          </ac:spMkLst>
        </pc:spChg>
        <pc:spChg chg="mod ord">
          <ac:chgData name="RAPHAEL MICUCCI BOMFIM" userId="S::raphael.bomfim@fatec.sp.gov.br::24b97dd4-eb67-49b7-864c-3152155c6a5f" providerId="AD" clId="Web-{6E0F0A93-28C2-7BAF-0F30-E9434F578FAB}" dt="2024-10-25T19:04:14.610" v="123"/>
          <ac:spMkLst>
            <pc:docMk/>
            <pc:sldMk cId="1474898074" sldId="257"/>
            <ac:spMk id="3" creationId="{CF9719BA-BDEE-CE6A-B3F1-96A742399AAC}"/>
          </ac:spMkLst>
        </pc:spChg>
      </pc:sldChg>
      <pc:sldChg chg="addSp delSp modSp new mod">
        <pc:chgData name="RAPHAEL MICUCCI BOMFIM" userId="S::raphael.bomfim@fatec.sp.gov.br::24b97dd4-eb67-49b7-864c-3152155c6a5f" providerId="AD" clId="Web-{6E0F0A93-28C2-7BAF-0F30-E9434F578FAB}" dt="2024-10-25T20:10:46.051" v="596"/>
        <pc:sldMkLst>
          <pc:docMk/>
          <pc:sldMk cId="1693386566" sldId="257"/>
        </pc:sldMkLst>
        <pc:spChg chg="mod">
          <ac:chgData name="RAPHAEL MICUCCI BOMFIM" userId="S::raphael.bomfim@fatec.sp.gov.br::24b97dd4-eb67-49b7-864c-3152155c6a5f" providerId="AD" clId="Web-{6E0F0A93-28C2-7BAF-0F30-E9434F578FAB}" dt="2024-10-25T19:09:52.901" v="152" actId="1076"/>
          <ac:spMkLst>
            <pc:docMk/>
            <pc:sldMk cId="1693386566" sldId="257"/>
            <ac:spMk id="2" creationId="{A9355E70-52C5-136F-8879-CA208D3E3D53}"/>
          </ac:spMkLst>
        </pc:spChg>
        <pc:spChg chg="mod">
          <ac:chgData name="RAPHAEL MICUCCI BOMFIM" userId="S::raphael.bomfim@fatec.sp.gov.br::24b97dd4-eb67-49b7-864c-3152155c6a5f" providerId="AD" clId="Web-{6E0F0A93-28C2-7BAF-0F30-E9434F578FAB}" dt="2024-10-25T19:41:34.335" v="445" actId="20577"/>
          <ac:spMkLst>
            <pc:docMk/>
            <pc:sldMk cId="1693386566" sldId="257"/>
            <ac:spMk id="3" creationId="{FEB2C136-0FF2-7533-436A-5CC2FB420616}"/>
          </ac:spMkLst>
        </pc:spChg>
        <pc:spChg chg="add del">
          <ac:chgData name="RAPHAEL MICUCCI BOMFIM" userId="S::raphael.bomfim@fatec.sp.gov.br::24b97dd4-eb67-49b7-864c-3152155c6a5f" providerId="AD" clId="Web-{6E0F0A93-28C2-7BAF-0F30-E9434F578FAB}" dt="2024-10-25T19:14:26.877" v="255"/>
          <ac:spMkLst>
            <pc:docMk/>
            <pc:sldMk cId="1693386566" sldId="257"/>
            <ac:spMk id="4" creationId="{D327C679-A70A-BA7E-945D-1B996ABAAF9E}"/>
          </ac:spMkLst>
        </pc:spChg>
        <pc:spChg chg="add">
          <ac:chgData name="RAPHAEL MICUCCI BOMFIM" userId="S::raphael.bomfim@fatec.sp.gov.br::24b97dd4-eb67-49b7-864c-3152155c6a5f" providerId="AD" clId="Web-{6E0F0A93-28C2-7BAF-0F30-E9434F578FAB}" dt="2024-10-25T20:10:46.020" v="593"/>
          <ac:spMkLst>
            <pc:docMk/>
            <pc:sldMk cId="1693386566" sldId="257"/>
            <ac:spMk id="5" creationId="{A82206A2-8427-7638-A952-B836508E510D}"/>
          </ac:spMkLst>
        </pc:spChg>
        <pc:spChg chg="add">
          <ac:chgData name="RAPHAEL MICUCCI BOMFIM" userId="S::raphael.bomfim@fatec.sp.gov.br::24b97dd4-eb67-49b7-864c-3152155c6a5f" providerId="AD" clId="Web-{6E0F0A93-28C2-7BAF-0F30-E9434F578FAB}" dt="2024-10-25T20:10:46.035" v="594"/>
          <ac:spMkLst>
            <pc:docMk/>
            <pc:sldMk cId="1693386566" sldId="257"/>
            <ac:spMk id="7" creationId="{D7D1CE84-4A52-9DA2-0507-9AB2444365E5}"/>
          </ac:spMkLst>
        </pc:spChg>
        <pc:spChg chg="add">
          <ac:chgData name="RAPHAEL MICUCCI BOMFIM" userId="S::raphael.bomfim@fatec.sp.gov.br::24b97dd4-eb67-49b7-864c-3152155c6a5f" providerId="AD" clId="Web-{6E0F0A93-28C2-7BAF-0F30-E9434F578FAB}" dt="2024-10-25T20:10:46.051" v="595"/>
          <ac:spMkLst>
            <pc:docMk/>
            <pc:sldMk cId="1693386566" sldId="257"/>
            <ac:spMk id="9" creationId="{52373811-2352-5244-273B-B8655E193CAE}"/>
          </ac:spMkLst>
        </pc:spChg>
        <pc:spChg chg="add">
          <ac:chgData name="RAPHAEL MICUCCI BOMFIM" userId="S::raphael.bomfim@fatec.sp.gov.br::24b97dd4-eb67-49b7-864c-3152155c6a5f" providerId="AD" clId="Web-{6E0F0A93-28C2-7BAF-0F30-E9434F578FAB}" dt="2024-10-25T20:10:46.051" v="596"/>
          <ac:spMkLst>
            <pc:docMk/>
            <pc:sldMk cId="1693386566" sldId="257"/>
            <ac:spMk id="11" creationId="{3B955898-D881-5074-2932-F793A7F79523}"/>
          </ac:spMkLst>
        </pc:spChg>
      </pc:sldChg>
      <pc:sldChg chg="addSp delSp modSp new">
        <pc:chgData name="RAPHAEL MICUCCI BOMFIM" userId="S::raphael.bomfim@fatec.sp.gov.br::24b97dd4-eb67-49b7-864c-3152155c6a5f" providerId="AD" clId="Web-{6E0F0A93-28C2-7BAF-0F30-E9434F578FAB}" dt="2024-10-25T20:13:08.621" v="712" actId="1076"/>
        <pc:sldMkLst>
          <pc:docMk/>
          <pc:sldMk cId="1621939640" sldId="258"/>
        </pc:sldMkLst>
        <pc:spChg chg="del">
          <ac:chgData name="RAPHAEL MICUCCI BOMFIM" userId="S::raphael.bomfim@fatec.sp.gov.br::24b97dd4-eb67-49b7-864c-3152155c6a5f" providerId="AD" clId="Web-{6E0F0A93-28C2-7BAF-0F30-E9434F578FAB}" dt="2024-10-25T19:42:29.275" v="452"/>
          <ac:spMkLst>
            <pc:docMk/>
            <pc:sldMk cId="1621939640" sldId="258"/>
            <ac:spMk id="2" creationId="{D0F5B88B-AF0C-72DC-09D9-244D534C0561}"/>
          </ac:spMkLst>
        </pc:spChg>
        <pc:spChg chg="del">
          <ac:chgData name="RAPHAEL MICUCCI BOMFIM" userId="S::raphael.bomfim@fatec.sp.gov.br::24b97dd4-eb67-49b7-864c-3152155c6a5f" providerId="AD" clId="Web-{6E0F0A93-28C2-7BAF-0F30-E9434F578FAB}" dt="2024-10-25T19:42:29.275" v="451"/>
          <ac:spMkLst>
            <pc:docMk/>
            <pc:sldMk cId="1621939640" sldId="258"/>
            <ac:spMk id="3" creationId="{74D4EEB7-CD3C-2CC7-B796-92DD7A598BCC}"/>
          </ac:spMkLst>
        </pc:spChg>
        <pc:spChg chg="add del">
          <ac:chgData name="RAPHAEL MICUCCI BOMFIM" userId="S::raphael.bomfim@fatec.sp.gov.br::24b97dd4-eb67-49b7-864c-3152155c6a5f" providerId="AD" clId="Web-{6E0F0A93-28C2-7BAF-0F30-E9434F578FAB}" dt="2024-10-25T19:42:25.650" v="450"/>
          <ac:spMkLst>
            <pc:docMk/>
            <pc:sldMk cId="1621939640" sldId="258"/>
            <ac:spMk id="5" creationId="{9A4B6222-A356-4177-F96F-75CC57C8F722}"/>
          </ac:spMkLst>
        </pc:spChg>
        <pc:spChg chg="add del">
          <ac:chgData name="RAPHAEL MICUCCI BOMFIM" userId="S::raphael.bomfim@fatec.sp.gov.br::24b97dd4-eb67-49b7-864c-3152155c6a5f" providerId="AD" clId="Web-{6E0F0A93-28C2-7BAF-0F30-E9434F578FAB}" dt="2024-10-25T19:42:25.650" v="449"/>
          <ac:spMkLst>
            <pc:docMk/>
            <pc:sldMk cId="1621939640" sldId="258"/>
            <ac:spMk id="7" creationId="{BD8BAA9F-0B8E-0AC3-80E5-AE511A66AF7F}"/>
          </ac:spMkLst>
        </pc:spChg>
        <pc:spChg chg="add mod">
          <ac:chgData name="RAPHAEL MICUCCI BOMFIM" userId="S::raphael.bomfim@fatec.sp.gov.br::24b97dd4-eb67-49b7-864c-3152155c6a5f" providerId="AD" clId="Web-{6E0F0A93-28C2-7BAF-0F30-E9434F578FAB}" dt="2024-10-25T20:13:08.605" v="711" actId="1076"/>
          <ac:spMkLst>
            <pc:docMk/>
            <pc:sldMk cId="1621939640" sldId="258"/>
            <ac:spMk id="9" creationId="{9EADEDAC-56D9-77A1-1E8E-7B3E10931716}"/>
          </ac:spMkLst>
        </pc:spChg>
        <pc:spChg chg="add mod">
          <ac:chgData name="RAPHAEL MICUCCI BOMFIM" userId="S::raphael.bomfim@fatec.sp.gov.br::24b97dd4-eb67-49b7-864c-3152155c6a5f" providerId="AD" clId="Web-{6E0F0A93-28C2-7BAF-0F30-E9434F578FAB}" dt="2024-10-25T20:13:08.621" v="712" actId="1076"/>
          <ac:spMkLst>
            <pc:docMk/>
            <pc:sldMk cId="1621939640" sldId="258"/>
            <ac:spMk id="11" creationId="{55E55C6B-AEE0-4462-04B3-0BA5613F7902}"/>
          </ac:spMkLst>
        </pc:spChg>
        <pc:spChg chg="add">
          <ac:chgData name="RAPHAEL MICUCCI BOMFIM" userId="S::raphael.bomfim@fatec.sp.gov.br::24b97dd4-eb67-49b7-864c-3152155c6a5f" providerId="AD" clId="Web-{6E0F0A93-28C2-7BAF-0F30-E9434F578FAB}" dt="2024-10-25T20:10:48.582" v="597"/>
          <ac:spMkLst>
            <pc:docMk/>
            <pc:sldMk cId="1621939640" sldId="258"/>
            <ac:spMk id="13" creationId="{BE91A5E7-D3B8-5180-95DE-9D10390FE644}"/>
          </ac:spMkLst>
        </pc:spChg>
        <pc:spChg chg="add">
          <ac:chgData name="RAPHAEL MICUCCI BOMFIM" userId="S::raphael.bomfim@fatec.sp.gov.br::24b97dd4-eb67-49b7-864c-3152155c6a5f" providerId="AD" clId="Web-{6E0F0A93-28C2-7BAF-0F30-E9434F578FAB}" dt="2024-10-25T20:10:48.598" v="598"/>
          <ac:spMkLst>
            <pc:docMk/>
            <pc:sldMk cId="1621939640" sldId="258"/>
            <ac:spMk id="15" creationId="{E7FD60BA-170D-5F0A-4B5A-F81E42885AE6}"/>
          </ac:spMkLst>
        </pc:spChg>
        <pc:spChg chg="add">
          <ac:chgData name="RAPHAEL MICUCCI BOMFIM" userId="S::raphael.bomfim@fatec.sp.gov.br::24b97dd4-eb67-49b7-864c-3152155c6a5f" providerId="AD" clId="Web-{6E0F0A93-28C2-7BAF-0F30-E9434F578FAB}" dt="2024-10-25T20:10:48.598" v="599"/>
          <ac:spMkLst>
            <pc:docMk/>
            <pc:sldMk cId="1621939640" sldId="258"/>
            <ac:spMk id="17" creationId="{29C1EB5A-F8C2-4824-E659-68905E2DC231}"/>
          </ac:spMkLst>
        </pc:spChg>
        <pc:spChg chg="add">
          <ac:chgData name="RAPHAEL MICUCCI BOMFIM" userId="S::raphael.bomfim@fatec.sp.gov.br::24b97dd4-eb67-49b7-864c-3152155c6a5f" providerId="AD" clId="Web-{6E0F0A93-28C2-7BAF-0F30-E9434F578FAB}" dt="2024-10-25T20:10:48.614" v="600"/>
          <ac:spMkLst>
            <pc:docMk/>
            <pc:sldMk cId="1621939640" sldId="258"/>
            <ac:spMk id="19" creationId="{F36E695F-187A-78CE-2C91-BD4E0B41F321}"/>
          </ac:spMkLst>
        </pc:spChg>
      </pc:sldChg>
      <pc:sldChg chg="addSp add replId">
        <pc:chgData name="RAPHAEL MICUCCI BOMFIM" userId="S::raphael.bomfim@fatec.sp.gov.br::24b97dd4-eb67-49b7-864c-3152155c6a5f" providerId="AD" clId="Web-{6E0F0A93-28C2-7BAF-0F30-E9434F578FAB}" dt="2024-10-25T20:10:50.551" v="604"/>
        <pc:sldMkLst>
          <pc:docMk/>
          <pc:sldMk cId="2641995796" sldId="259"/>
        </pc:sldMkLst>
        <pc:spChg chg="add">
          <ac:chgData name="RAPHAEL MICUCCI BOMFIM" userId="S::raphael.bomfim@fatec.sp.gov.br::24b97dd4-eb67-49b7-864c-3152155c6a5f" providerId="AD" clId="Web-{6E0F0A93-28C2-7BAF-0F30-E9434F578FAB}" dt="2024-10-25T20:10:50.536" v="601"/>
          <ac:spMkLst>
            <pc:docMk/>
            <pc:sldMk cId="2641995796" sldId="259"/>
            <ac:spMk id="3" creationId="{6BD169CF-0140-4176-1C41-E16CA0A4C20F}"/>
          </ac:spMkLst>
        </pc:spChg>
        <pc:spChg chg="add">
          <ac:chgData name="RAPHAEL MICUCCI BOMFIM" userId="S::raphael.bomfim@fatec.sp.gov.br::24b97dd4-eb67-49b7-864c-3152155c6a5f" providerId="AD" clId="Web-{6E0F0A93-28C2-7BAF-0F30-E9434F578FAB}" dt="2024-10-25T20:10:50.551" v="602"/>
          <ac:spMkLst>
            <pc:docMk/>
            <pc:sldMk cId="2641995796" sldId="259"/>
            <ac:spMk id="5" creationId="{40BCA436-921A-A1DB-9978-4BB0C626E2B9}"/>
          </ac:spMkLst>
        </pc:spChg>
        <pc:spChg chg="add">
          <ac:chgData name="RAPHAEL MICUCCI BOMFIM" userId="S::raphael.bomfim@fatec.sp.gov.br::24b97dd4-eb67-49b7-864c-3152155c6a5f" providerId="AD" clId="Web-{6E0F0A93-28C2-7BAF-0F30-E9434F578FAB}" dt="2024-10-25T20:10:50.551" v="603"/>
          <ac:spMkLst>
            <pc:docMk/>
            <pc:sldMk cId="2641995796" sldId="259"/>
            <ac:spMk id="7" creationId="{7663FB11-39E0-DC90-A90E-0990F94BF0C3}"/>
          </ac:spMkLst>
        </pc:spChg>
        <pc:spChg chg="add">
          <ac:chgData name="RAPHAEL MICUCCI BOMFIM" userId="S::raphael.bomfim@fatec.sp.gov.br::24b97dd4-eb67-49b7-864c-3152155c6a5f" providerId="AD" clId="Web-{6E0F0A93-28C2-7BAF-0F30-E9434F578FAB}" dt="2024-10-25T20:10:50.551" v="604"/>
          <ac:spMkLst>
            <pc:docMk/>
            <pc:sldMk cId="2641995796" sldId="259"/>
            <ac:spMk id="9" creationId="{079C8619-D457-CD9A-E636-FA0AEAE64B1E}"/>
          </ac:spMkLst>
        </pc:spChg>
      </pc:sldChg>
      <pc:sldMasterChg chg="del delSldLayout">
        <pc:chgData name="RAPHAEL MICUCCI BOMFIM" userId="S::raphael.bomfim@fatec.sp.gov.br::24b97dd4-eb67-49b7-864c-3152155c6a5f" providerId="AD" clId="Web-{6E0F0A93-28C2-7BAF-0F30-E9434F578FAB}" dt="2024-10-25T18:59:27.701" v="74"/>
        <pc:sldMasterMkLst>
          <pc:docMk/>
          <pc:sldMasterMk cId="3651943543" sldId="2147483732"/>
        </pc:sldMasterMkLst>
        <pc:sldLayoutChg chg="del">
          <pc:chgData name="RAPHAEL MICUCCI BOMFIM" userId="S::raphael.bomfim@fatec.sp.gov.br::24b97dd4-eb67-49b7-864c-3152155c6a5f" providerId="AD" clId="Web-{6E0F0A93-28C2-7BAF-0F30-E9434F578FAB}" dt="2024-10-25T18:59:27.701" v="74"/>
          <pc:sldLayoutMkLst>
            <pc:docMk/>
            <pc:sldMasterMk cId="3651943543" sldId="2147483732"/>
            <pc:sldLayoutMk cId="2469587130" sldId="2147483733"/>
          </pc:sldLayoutMkLst>
        </pc:sldLayoutChg>
        <pc:sldLayoutChg chg="del">
          <pc:chgData name="RAPHAEL MICUCCI BOMFIM" userId="S::raphael.bomfim@fatec.sp.gov.br::24b97dd4-eb67-49b7-864c-3152155c6a5f" providerId="AD" clId="Web-{6E0F0A93-28C2-7BAF-0F30-E9434F578FAB}" dt="2024-10-25T18:59:27.701" v="74"/>
          <pc:sldLayoutMkLst>
            <pc:docMk/>
            <pc:sldMasterMk cId="3651943543" sldId="2147483732"/>
            <pc:sldLayoutMk cId="2838285857" sldId="2147483734"/>
          </pc:sldLayoutMkLst>
        </pc:sldLayoutChg>
        <pc:sldLayoutChg chg="del">
          <pc:chgData name="RAPHAEL MICUCCI BOMFIM" userId="S::raphael.bomfim@fatec.sp.gov.br::24b97dd4-eb67-49b7-864c-3152155c6a5f" providerId="AD" clId="Web-{6E0F0A93-28C2-7BAF-0F30-E9434F578FAB}" dt="2024-10-25T18:59:27.701" v="74"/>
          <pc:sldLayoutMkLst>
            <pc:docMk/>
            <pc:sldMasterMk cId="3651943543" sldId="2147483732"/>
            <pc:sldLayoutMk cId="941676418" sldId="2147483735"/>
          </pc:sldLayoutMkLst>
        </pc:sldLayoutChg>
        <pc:sldLayoutChg chg="del">
          <pc:chgData name="RAPHAEL MICUCCI BOMFIM" userId="S::raphael.bomfim@fatec.sp.gov.br::24b97dd4-eb67-49b7-864c-3152155c6a5f" providerId="AD" clId="Web-{6E0F0A93-28C2-7BAF-0F30-E9434F578FAB}" dt="2024-10-25T18:59:27.701" v="74"/>
          <pc:sldLayoutMkLst>
            <pc:docMk/>
            <pc:sldMasterMk cId="3651943543" sldId="2147483732"/>
            <pc:sldLayoutMk cId="3830116057" sldId="2147483736"/>
          </pc:sldLayoutMkLst>
        </pc:sldLayoutChg>
        <pc:sldLayoutChg chg="del">
          <pc:chgData name="RAPHAEL MICUCCI BOMFIM" userId="S::raphael.bomfim@fatec.sp.gov.br::24b97dd4-eb67-49b7-864c-3152155c6a5f" providerId="AD" clId="Web-{6E0F0A93-28C2-7BAF-0F30-E9434F578FAB}" dt="2024-10-25T18:59:27.701" v="74"/>
          <pc:sldLayoutMkLst>
            <pc:docMk/>
            <pc:sldMasterMk cId="3651943543" sldId="2147483732"/>
            <pc:sldLayoutMk cId="2500091842" sldId="2147483737"/>
          </pc:sldLayoutMkLst>
        </pc:sldLayoutChg>
        <pc:sldLayoutChg chg="del">
          <pc:chgData name="RAPHAEL MICUCCI BOMFIM" userId="S::raphael.bomfim@fatec.sp.gov.br::24b97dd4-eb67-49b7-864c-3152155c6a5f" providerId="AD" clId="Web-{6E0F0A93-28C2-7BAF-0F30-E9434F578FAB}" dt="2024-10-25T18:59:27.701" v="74"/>
          <pc:sldLayoutMkLst>
            <pc:docMk/>
            <pc:sldMasterMk cId="3651943543" sldId="2147483732"/>
            <pc:sldLayoutMk cId="3073888998" sldId="2147483738"/>
          </pc:sldLayoutMkLst>
        </pc:sldLayoutChg>
        <pc:sldLayoutChg chg="del">
          <pc:chgData name="RAPHAEL MICUCCI BOMFIM" userId="S::raphael.bomfim@fatec.sp.gov.br::24b97dd4-eb67-49b7-864c-3152155c6a5f" providerId="AD" clId="Web-{6E0F0A93-28C2-7BAF-0F30-E9434F578FAB}" dt="2024-10-25T18:59:27.701" v="74"/>
          <pc:sldLayoutMkLst>
            <pc:docMk/>
            <pc:sldMasterMk cId="3651943543" sldId="2147483732"/>
            <pc:sldLayoutMk cId="2148509758" sldId="2147483739"/>
          </pc:sldLayoutMkLst>
        </pc:sldLayoutChg>
        <pc:sldLayoutChg chg="del">
          <pc:chgData name="RAPHAEL MICUCCI BOMFIM" userId="S::raphael.bomfim@fatec.sp.gov.br::24b97dd4-eb67-49b7-864c-3152155c6a5f" providerId="AD" clId="Web-{6E0F0A93-28C2-7BAF-0F30-E9434F578FAB}" dt="2024-10-25T18:59:27.701" v="74"/>
          <pc:sldLayoutMkLst>
            <pc:docMk/>
            <pc:sldMasterMk cId="3651943543" sldId="2147483732"/>
            <pc:sldLayoutMk cId="1313844068" sldId="2147483740"/>
          </pc:sldLayoutMkLst>
        </pc:sldLayoutChg>
        <pc:sldLayoutChg chg="del">
          <pc:chgData name="RAPHAEL MICUCCI BOMFIM" userId="S::raphael.bomfim@fatec.sp.gov.br::24b97dd4-eb67-49b7-864c-3152155c6a5f" providerId="AD" clId="Web-{6E0F0A93-28C2-7BAF-0F30-E9434F578FAB}" dt="2024-10-25T18:59:27.701" v="74"/>
          <pc:sldLayoutMkLst>
            <pc:docMk/>
            <pc:sldMasterMk cId="3651943543" sldId="2147483732"/>
            <pc:sldLayoutMk cId="1210611519" sldId="2147483741"/>
          </pc:sldLayoutMkLst>
        </pc:sldLayoutChg>
        <pc:sldLayoutChg chg="del">
          <pc:chgData name="RAPHAEL MICUCCI BOMFIM" userId="S::raphael.bomfim@fatec.sp.gov.br::24b97dd4-eb67-49b7-864c-3152155c6a5f" providerId="AD" clId="Web-{6E0F0A93-28C2-7BAF-0F30-E9434F578FAB}" dt="2024-10-25T18:59:27.701" v="74"/>
          <pc:sldLayoutMkLst>
            <pc:docMk/>
            <pc:sldMasterMk cId="3651943543" sldId="2147483732"/>
            <pc:sldLayoutMk cId="2257603556" sldId="2147483742"/>
          </pc:sldLayoutMkLst>
        </pc:sldLayoutChg>
        <pc:sldLayoutChg chg="del">
          <pc:chgData name="RAPHAEL MICUCCI BOMFIM" userId="S::raphael.bomfim@fatec.sp.gov.br::24b97dd4-eb67-49b7-864c-3152155c6a5f" providerId="AD" clId="Web-{6E0F0A93-28C2-7BAF-0F30-E9434F578FAB}" dt="2024-10-25T18:59:27.701" v="74"/>
          <pc:sldLayoutMkLst>
            <pc:docMk/>
            <pc:sldMasterMk cId="3651943543" sldId="2147483732"/>
            <pc:sldLayoutMk cId="3179405663" sldId="2147483743"/>
          </pc:sldLayoutMkLst>
        </pc:sldLayoutChg>
      </pc:sldMasterChg>
      <pc:sldMasterChg chg="add del addSldLayout delSldLayout modSldLayout">
        <pc:chgData name="RAPHAEL MICUCCI BOMFIM" userId="S::raphael.bomfim@fatec.sp.gov.br::24b97dd4-eb67-49b7-864c-3152155c6a5f" providerId="AD" clId="Web-{6E0F0A93-28C2-7BAF-0F30-E9434F578FAB}" dt="2024-10-25T19:04:06.766" v="121"/>
        <pc:sldMasterMkLst>
          <pc:docMk/>
          <pc:sldMasterMk cId="3101477735" sldId="2147483744"/>
        </pc:sldMasterMkLst>
        <pc:sldLayoutChg chg="add del mod replId">
          <pc:chgData name="RAPHAEL MICUCCI BOMFIM" userId="S::raphael.bomfim@fatec.sp.gov.br::24b97dd4-eb67-49b7-864c-3152155c6a5f" providerId="AD" clId="Web-{6E0F0A93-28C2-7BAF-0F30-E9434F578FAB}" dt="2024-10-25T19:04:06.766" v="121"/>
          <pc:sldLayoutMkLst>
            <pc:docMk/>
            <pc:sldMasterMk cId="3101477735" sldId="2147483744"/>
            <pc:sldLayoutMk cId="1362502601" sldId="2147483745"/>
          </pc:sldLayoutMkLst>
        </pc:sldLayoutChg>
        <pc:sldLayoutChg chg="add del mod replId">
          <pc:chgData name="RAPHAEL MICUCCI BOMFIM" userId="S::raphael.bomfim@fatec.sp.gov.br::24b97dd4-eb67-49b7-864c-3152155c6a5f" providerId="AD" clId="Web-{6E0F0A93-28C2-7BAF-0F30-E9434F578FAB}" dt="2024-10-25T19:04:06.766" v="121"/>
          <pc:sldLayoutMkLst>
            <pc:docMk/>
            <pc:sldMasterMk cId="3101477735" sldId="2147483744"/>
            <pc:sldLayoutMk cId="1645696411" sldId="2147483746"/>
          </pc:sldLayoutMkLst>
        </pc:sldLayoutChg>
        <pc:sldLayoutChg chg="add del mod replId">
          <pc:chgData name="RAPHAEL MICUCCI BOMFIM" userId="S::raphael.bomfim@fatec.sp.gov.br::24b97dd4-eb67-49b7-864c-3152155c6a5f" providerId="AD" clId="Web-{6E0F0A93-28C2-7BAF-0F30-E9434F578FAB}" dt="2024-10-25T19:04:06.766" v="121"/>
          <pc:sldLayoutMkLst>
            <pc:docMk/>
            <pc:sldMasterMk cId="3101477735" sldId="2147483744"/>
            <pc:sldLayoutMk cId="277269816" sldId="2147483747"/>
          </pc:sldLayoutMkLst>
        </pc:sldLayoutChg>
        <pc:sldLayoutChg chg="add del mod replId">
          <pc:chgData name="RAPHAEL MICUCCI BOMFIM" userId="S::raphael.bomfim@fatec.sp.gov.br::24b97dd4-eb67-49b7-864c-3152155c6a5f" providerId="AD" clId="Web-{6E0F0A93-28C2-7BAF-0F30-E9434F578FAB}" dt="2024-10-25T19:04:06.766" v="121"/>
          <pc:sldLayoutMkLst>
            <pc:docMk/>
            <pc:sldMasterMk cId="3101477735" sldId="2147483744"/>
            <pc:sldLayoutMk cId="3558246389" sldId="2147483748"/>
          </pc:sldLayoutMkLst>
        </pc:sldLayoutChg>
        <pc:sldLayoutChg chg="add del mod replId">
          <pc:chgData name="RAPHAEL MICUCCI BOMFIM" userId="S::raphael.bomfim@fatec.sp.gov.br::24b97dd4-eb67-49b7-864c-3152155c6a5f" providerId="AD" clId="Web-{6E0F0A93-28C2-7BAF-0F30-E9434F578FAB}" dt="2024-10-25T19:04:06.766" v="121"/>
          <pc:sldLayoutMkLst>
            <pc:docMk/>
            <pc:sldMasterMk cId="3101477735" sldId="2147483744"/>
            <pc:sldLayoutMk cId="800211159" sldId="2147483749"/>
          </pc:sldLayoutMkLst>
        </pc:sldLayoutChg>
        <pc:sldLayoutChg chg="add del mod replId">
          <pc:chgData name="RAPHAEL MICUCCI BOMFIM" userId="S::raphael.bomfim@fatec.sp.gov.br::24b97dd4-eb67-49b7-864c-3152155c6a5f" providerId="AD" clId="Web-{6E0F0A93-28C2-7BAF-0F30-E9434F578FAB}" dt="2024-10-25T19:04:06.766" v="121"/>
          <pc:sldLayoutMkLst>
            <pc:docMk/>
            <pc:sldMasterMk cId="3101477735" sldId="2147483744"/>
            <pc:sldLayoutMk cId="951562582" sldId="2147483750"/>
          </pc:sldLayoutMkLst>
        </pc:sldLayoutChg>
        <pc:sldLayoutChg chg="add del mod replId">
          <pc:chgData name="RAPHAEL MICUCCI BOMFIM" userId="S::raphael.bomfim@fatec.sp.gov.br::24b97dd4-eb67-49b7-864c-3152155c6a5f" providerId="AD" clId="Web-{6E0F0A93-28C2-7BAF-0F30-E9434F578FAB}" dt="2024-10-25T19:04:06.766" v="121"/>
          <pc:sldLayoutMkLst>
            <pc:docMk/>
            <pc:sldMasterMk cId="3101477735" sldId="2147483744"/>
            <pc:sldLayoutMk cId="1763010803" sldId="2147483751"/>
          </pc:sldLayoutMkLst>
        </pc:sldLayoutChg>
        <pc:sldLayoutChg chg="add del mod replId">
          <pc:chgData name="RAPHAEL MICUCCI BOMFIM" userId="S::raphael.bomfim@fatec.sp.gov.br::24b97dd4-eb67-49b7-864c-3152155c6a5f" providerId="AD" clId="Web-{6E0F0A93-28C2-7BAF-0F30-E9434F578FAB}" dt="2024-10-25T19:04:06.766" v="121"/>
          <pc:sldLayoutMkLst>
            <pc:docMk/>
            <pc:sldMasterMk cId="3101477735" sldId="2147483744"/>
            <pc:sldLayoutMk cId="44345222" sldId="2147483752"/>
          </pc:sldLayoutMkLst>
        </pc:sldLayoutChg>
        <pc:sldLayoutChg chg="add del mod replId">
          <pc:chgData name="RAPHAEL MICUCCI BOMFIM" userId="S::raphael.bomfim@fatec.sp.gov.br::24b97dd4-eb67-49b7-864c-3152155c6a5f" providerId="AD" clId="Web-{6E0F0A93-28C2-7BAF-0F30-E9434F578FAB}" dt="2024-10-25T19:04:06.766" v="121"/>
          <pc:sldLayoutMkLst>
            <pc:docMk/>
            <pc:sldMasterMk cId="3101477735" sldId="2147483744"/>
            <pc:sldLayoutMk cId="2132102071" sldId="2147483753"/>
          </pc:sldLayoutMkLst>
        </pc:sldLayoutChg>
        <pc:sldLayoutChg chg="add del mod replId">
          <pc:chgData name="RAPHAEL MICUCCI BOMFIM" userId="S::raphael.bomfim@fatec.sp.gov.br::24b97dd4-eb67-49b7-864c-3152155c6a5f" providerId="AD" clId="Web-{6E0F0A93-28C2-7BAF-0F30-E9434F578FAB}" dt="2024-10-25T19:04:06.766" v="121"/>
          <pc:sldLayoutMkLst>
            <pc:docMk/>
            <pc:sldMasterMk cId="3101477735" sldId="2147483744"/>
            <pc:sldLayoutMk cId="2032881484" sldId="2147483754"/>
          </pc:sldLayoutMkLst>
        </pc:sldLayoutChg>
        <pc:sldLayoutChg chg="add del mod replId">
          <pc:chgData name="RAPHAEL MICUCCI BOMFIM" userId="S::raphael.bomfim@fatec.sp.gov.br::24b97dd4-eb67-49b7-864c-3152155c6a5f" providerId="AD" clId="Web-{6E0F0A93-28C2-7BAF-0F30-E9434F578FAB}" dt="2024-10-25T19:04:06.766" v="121"/>
          <pc:sldLayoutMkLst>
            <pc:docMk/>
            <pc:sldMasterMk cId="3101477735" sldId="2147483744"/>
            <pc:sldLayoutMk cId="3817501228" sldId="2147483755"/>
          </pc:sldLayoutMkLst>
        </pc:sldLayoutChg>
      </pc:sldMasterChg>
      <pc:sldMasterChg chg="add del addSldLayout delSldLayout modSldLayout">
        <pc:chgData name="RAPHAEL MICUCCI BOMFIM" userId="S::raphael.bomfim@fatec.sp.gov.br::24b97dd4-eb67-49b7-864c-3152155c6a5f" providerId="AD" clId="Web-{6E0F0A93-28C2-7BAF-0F30-E9434F578FAB}" dt="2024-10-25T19:04:12.156" v="122"/>
        <pc:sldMasterMkLst>
          <pc:docMk/>
          <pc:sldMasterMk cId="2217237207" sldId="2147483756"/>
        </pc:sldMasterMkLst>
        <pc:sldLayoutChg chg="add del mod replId">
          <pc:chgData name="RAPHAEL MICUCCI BOMFIM" userId="S::raphael.bomfim@fatec.sp.gov.br::24b97dd4-eb67-49b7-864c-3152155c6a5f" providerId="AD" clId="Web-{6E0F0A93-28C2-7BAF-0F30-E9434F578FAB}" dt="2024-10-25T19:04:12.156" v="122"/>
          <pc:sldLayoutMkLst>
            <pc:docMk/>
            <pc:sldMasterMk cId="2217237207" sldId="2147483756"/>
            <pc:sldLayoutMk cId="419467220" sldId="2147483757"/>
          </pc:sldLayoutMkLst>
        </pc:sldLayoutChg>
        <pc:sldLayoutChg chg="add del mod replId">
          <pc:chgData name="RAPHAEL MICUCCI BOMFIM" userId="S::raphael.bomfim@fatec.sp.gov.br::24b97dd4-eb67-49b7-864c-3152155c6a5f" providerId="AD" clId="Web-{6E0F0A93-28C2-7BAF-0F30-E9434F578FAB}" dt="2024-10-25T19:04:12.156" v="122"/>
          <pc:sldLayoutMkLst>
            <pc:docMk/>
            <pc:sldMasterMk cId="2217237207" sldId="2147483756"/>
            <pc:sldLayoutMk cId="2460399539" sldId="2147483758"/>
          </pc:sldLayoutMkLst>
        </pc:sldLayoutChg>
        <pc:sldLayoutChg chg="add del mod replId">
          <pc:chgData name="RAPHAEL MICUCCI BOMFIM" userId="S::raphael.bomfim@fatec.sp.gov.br::24b97dd4-eb67-49b7-864c-3152155c6a5f" providerId="AD" clId="Web-{6E0F0A93-28C2-7BAF-0F30-E9434F578FAB}" dt="2024-10-25T19:04:12.156" v="122"/>
          <pc:sldLayoutMkLst>
            <pc:docMk/>
            <pc:sldMasterMk cId="2217237207" sldId="2147483756"/>
            <pc:sldLayoutMk cId="3970807333" sldId="2147483759"/>
          </pc:sldLayoutMkLst>
        </pc:sldLayoutChg>
        <pc:sldLayoutChg chg="add del mod replId">
          <pc:chgData name="RAPHAEL MICUCCI BOMFIM" userId="S::raphael.bomfim@fatec.sp.gov.br::24b97dd4-eb67-49b7-864c-3152155c6a5f" providerId="AD" clId="Web-{6E0F0A93-28C2-7BAF-0F30-E9434F578FAB}" dt="2024-10-25T19:04:12.156" v="122"/>
          <pc:sldLayoutMkLst>
            <pc:docMk/>
            <pc:sldMasterMk cId="2217237207" sldId="2147483756"/>
            <pc:sldLayoutMk cId="2495770150" sldId="2147483760"/>
          </pc:sldLayoutMkLst>
        </pc:sldLayoutChg>
        <pc:sldLayoutChg chg="add del mod replId">
          <pc:chgData name="RAPHAEL MICUCCI BOMFIM" userId="S::raphael.bomfim@fatec.sp.gov.br::24b97dd4-eb67-49b7-864c-3152155c6a5f" providerId="AD" clId="Web-{6E0F0A93-28C2-7BAF-0F30-E9434F578FAB}" dt="2024-10-25T19:04:12.156" v="122"/>
          <pc:sldLayoutMkLst>
            <pc:docMk/>
            <pc:sldMasterMk cId="2217237207" sldId="2147483756"/>
            <pc:sldLayoutMk cId="1605982373" sldId="2147483761"/>
          </pc:sldLayoutMkLst>
        </pc:sldLayoutChg>
        <pc:sldLayoutChg chg="add del mod replId">
          <pc:chgData name="RAPHAEL MICUCCI BOMFIM" userId="S::raphael.bomfim@fatec.sp.gov.br::24b97dd4-eb67-49b7-864c-3152155c6a5f" providerId="AD" clId="Web-{6E0F0A93-28C2-7BAF-0F30-E9434F578FAB}" dt="2024-10-25T19:04:12.156" v="122"/>
          <pc:sldLayoutMkLst>
            <pc:docMk/>
            <pc:sldMasterMk cId="2217237207" sldId="2147483756"/>
            <pc:sldLayoutMk cId="3707664345" sldId="2147483762"/>
          </pc:sldLayoutMkLst>
        </pc:sldLayoutChg>
        <pc:sldLayoutChg chg="add del mod replId">
          <pc:chgData name="RAPHAEL MICUCCI BOMFIM" userId="S::raphael.bomfim@fatec.sp.gov.br::24b97dd4-eb67-49b7-864c-3152155c6a5f" providerId="AD" clId="Web-{6E0F0A93-28C2-7BAF-0F30-E9434F578FAB}" dt="2024-10-25T19:04:12.156" v="122"/>
          <pc:sldLayoutMkLst>
            <pc:docMk/>
            <pc:sldMasterMk cId="2217237207" sldId="2147483756"/>
            <pc:sldLayoutMk cId="179270733" sldId="2147483763"/>
          </pc:sldLayoutMkLst>
        </pc:sldLayoutChg>
        <pc:sldLayoutChg chg="add del mod replId">
          <pc:chgData name="RAPHAEL MICUCCI BOMFIM" userId="S::raphael.bomfim@fatec.sp.gov.br::24b97dd4-eb67-49b7-864c-3152155c6a5f" providerId="AD" clId="Web-{6E0F0A93-28C2-7BAF-0F30-E9434F578FAB}" dt="2024-10-25T19:04:12.156" v="122"/>
          <pc:sldLayoutMkLst>
            <pc:docMk/>
            <pc:sldMasterMk cId="2217237207" sldId="2147483756"/>
            <pc:sldLayoutMk cId="2563408828" sldId="2147483764"/>
          </pc:sldLayoutMkLst>
        </pc:sldLayoutChg>
        <pc:sldLayoutChg chg="add del mod replId">
          <pc:chgData name="RAPHAEL MICUCCI BOMFIM" userId="S::raphael.bomfim@fatec.sp.gov.br::24b97dd4-eb67-49b7-864c-3152155c6a5f" providerId="AD" clId="Web-{6E0F0A93-28C2-7BAF-0F30-E9434F578FAB}" dt="2024-10-25T19:04:12.156" v="122"/>
          <pc:sldLayoutMkLst>
            <pc:docMk/>
            <pc:sldMasterMk cId="2217237207" sldId="2147483756"/>
            <pc:sldLayoutMk cId="3875259710" sldId="2147483765"/>
          </pc:sldLayoutMkLst>
        </pc:sldLayoutChg>
        <pc:sldLayoutChg chg="add del mod replId">
          <pc:chgData name="RAPHAEL MICUCCI BOMFIM" userId="S::raphael.bomfim@fatec.sp.gov.br::24b97dd4-eb67-49b7-864c-3152155c6a5f" providerId="AD" clId="Web-{6E0F0A93-28C2-7BAF-0F30-E9434F578FAB}" dt="2024-10-25T19:04:12.156" v="122"/>
          <pc:sldLayoutMkLst>
            <pc:docMk/>
            <pc:sldMasterMk cId="2217237207" sldId="2147483756"/>
            <pc:sldLayoutMk cId="4275832791" sldId="2147483766"/>
          </pc:sldLayoutMkLst>
        </pc:sldLayoutChg>
        <pc:sldLayoutChg chg="add del mod replId">
          <pc:chgData name="RAPHAEL MICUCCI BOMFIM" userId="S::raphael.bomfim@fatec.sp.gov.br::24b97dd4-eb67-49b7-864c-3152155c6a5f" providerId="AD" clId="Web-{6E0F0A93-28C2-7BAF-0F30-E9434F578FAB}" dt="2024-10-25T19:04:12.156" v="122"/>
          <pc:sldLayoutMkLst>
            <pc:docMk/>
            <pc:sldMasterMk cId="2217237207" sldId="2147483756"/>
            <pc:sldLayoutMk cId="1233079968" sldId="2147483767"/>
          </pc:sldLayoutMkLst>
        </pc:sldLayoutChg>
      </pc:sldMasterChg>
      <pc:sldMasterChg chg="add del addSldLayout delSldLayout modSldLayout">
        <pc:chgData name="RAPHAEL MICUCCI BOMFIM" userId="S::raphael.bomfim@fatec.sp.gov.br::24b97dd4-eb67-49b7-864c-3152155c6a5f" providerId="AD" clId="Web-{6E0F0A93-28C2-7BAF-0F30-E9434F578FAB}" dt="2024-10-25T19:04:14.610" v="123"/>
        <pc:sldMasterMkLst>
          <pc:docMk/>
          <pc:sldMasterMk cId="481910878" sldId="2147483768"/>
        </pc:sldMasterMkLst>
        <pc:sldLayoutChg chg="add del mod replId">
          <pc:chgData name="RAPHAEL MICUCCI BOMFIM" userId="S::raphael.bomfim@fatec.sp.gov.br::24b97dd4-eb67-49b7-864c-3152155c6a5f" providerId="AD" clId="Web-{6E0F0A93-28C2-7BAF-0F30-E9434F578FAB}" dt="2024-10-25T19:04:14.610" v="123"/>
          <pc:sldLayoutMkLst>
            <pc:docMk/>
            <pc:sldMasterMk cId="481910878" sldId="2147483768"/>
            <pc:sldLayoutMk cId="1033270306" sldId="2147483769"/>
          </pc:sldLayoutMkLst>
        </pc:sldLayoutChg>
        <pc:sldLayoutChg chg="add del mod replId">
          <pc:chgData name="RAPHAEL MICUCCI BOMFIM" userId="S::raphael.bomfim@fatec.sp.gov.br::24b97dd4-eb67-49b7-864c-3152155c6a5f" providerId="AD" clId="Web-{6E0F0A93-28C2-7BAF-0F30-E9434F578FAB}" dt="2024-10-25T19:04:14.610" v="123"/>
          <pc:sldLayoutMkLst>
            <pc:docMk/>
            <pc:sldMasterMk cId="481910878" sldId="2147483768"/>
            <pc:sldLayoutMk cId="91840641" sldId="2147483770"/>
          </pc:sldLayoutMkLst>
        </pc:sldLayoutChg>
        <pc:sldLayoutChg chg="add del mod replId">
          <pc:chgData name="RAPHAEL MICUCCI BOMFIM" userId="S::raphael.bomfim@fatec.sp.gov.br::24b97dd4-eb67-49b7-864c-3152155c6a5f" providerId="AD" clId="Web-{6E0F0A93-28C2-7BAF-0F30-E9434F578FAB}" dt="2024-10-25T19:04:14.610" v="123"/>
          <pc:sldLayoutMkLst>
            <pc:docMk/>
            <pc:sldMasterMk cId="481910878" sldId="2147483768"/>
            <pc:sldLayoutMk cId="1430644497" sldId="2147483771"/>
          </pc:sldLayoutMkLst>
        </pc:sldLayoutChg>
        <pc:sldLayoutChg chg="add del mod replId">
          <pc:chgData name="RAPHAEL MICUCCI BOMFIM" userId="S::raphael.bomfim@fatec.sp.gov.br::24b97dd4-eb67-49b7-864c-3152155c6a5f" providerId="AD" clId="Web-{6E0F0A93-28C2-7BAF-0F30-E9434F578FAB}" dt="2024-10-25T19:04:14.610" v="123"/>
          <pc:sldLayoutMkLst>
            <pc:docMk/>
            <pc:sldMasterMk cId="481910878" sldId="2147483768"/>
            <pc:sldLayoutMk cId="2220960428" sldId="2147483772"/>
          </pc:sldLayoutMkLst>
        </pc:sldLayoutChg>
        <pc:sldLayoutChg chg="add del mod replId">
          <pc:chgData name="RAPHAEL MICUCCI BOMFIM" userId="S::raphael.bomfim@fatec.sp.gov.br::24b97dd4-eb67-49b7-864c-3152155c6a5f" providerId="AD" clId="Web-{6E0F0A93-28C2-7BAF-0F30-E9434F578FAB}" dt="2024-10-25T19:04:14.610" v="123"/>
          <pc:sldLayoutMkLst>
            <pc:docMk/>
            <pc:sldMasterMk cId="481910878" sldId="2147483768"/>
            <pc:sldLayoutMk cId="1322160981" sldId="2147483773"/>
          </pc:sldLayoutMkLst>
        </pc:sldLayoutChg>
        <pc:sldLayoutChg chg="add del mod replId">
          <pc:chgData name="RAPHAEL MICUCCI BOMFIM" userId="S::raphael.bomfim@fatec.sp.gov.br::24b97dd4-eb67-49b7-864c-3152155c6a5f" providerId="AD" clId="Web-{6E0F0A93-28C2-7BAF-0F30-E9434F578FAB}" dt="2024-10-25T19:04:14.610" v="123"/>
          <pc:sldLayoutMkLst>
            <pc:docMk/>
            <pc:sldMasterMk cId="481910878" sldId="2147483768"/>
            <pc:sldLayoutMk cId="2408250472" sldId="2147483774"/>
          </pc:sldLayoutMkLst>
        </pc:sldLayoutChg>
        <pc:sldLayoutChg chg="add del mod replId">
          <pc:chgData name="RAPHAEL MICUCCI BOMFIM" userId="S::raphael.bomfim@fatec.sp.gov.br::24b97dd4-eb67-49b7-864c-3152155c6a5f" providerId="AD" clId="Web-{6E0F0A93-28C2-7BAF-0F30-E9434F578FAB}" dt="2024-10-25T19:04:14.610" v="123"/>
          <pc:sldLayoutMkLst>
            <pc:docMk/>
            <pc:sldMasterMk cId="481910878" sldId="2147483768"/>
            <pc:sldLayoutMk cId="749085855" sldId="2147483775"/>
          </pc:sldLayoutMkLst>
        </pc:sldLayoutChg>
        <pc:sldLayoutChg chg="add del mod replId">
          <pc:chgData name="RAPHAEL MICUCCI BOMFIM" userId="S::raphael.bomfim@fatec.sp.gov.br::24b97dd4-eb67-49b7-864c-3152155c6a5f" providerId="AD" clId="Web-{6E0F0A93-28C2-7BAF-0F30-E9434F578FAB}" dt="2024-10-25T19:04:14.610" v="123"/>
          <pc:sldLayoutMkLst>
            <pc:docMk/>
            <pc:sldMasterMk cId="481910878" sldId="2147483768"/>
            <pc:sldLayoutMk cId="278179737" sldId="2147483776"/>
          </pc:sldLayoutMkLst>
        </pc:sldLayoutChg>
        <pc:sldLayoutChg chg="add del mod replId">
          <pc:chgData name="RAPHAEL MICUCCI BOMFIM" userId="S::raphael.bomfim@fatec.sp.gov.br::24b97dd4-eb67-49b7-864c-3152155c6a5f" providerId="AD" clId="Web-{6E0F0A93-28C2-7BAF-0F30-E9434F578FAB}" dt="2024-10-25T19:04:14.610" v="123"/>
          <pc:sldLayoutMkLst>
            <pc:docMk/>
            <pc:sldMasterMk cId="481910878" sldId="2147483768"/>
            <pc:sldLayoutMk cId="255899437" sldId="2147483777"/>
          </pc:sldLayoutMkLst>
        </pc:sldLayoutChg>
        <pc:sldLayoutChg chg="add del mod replId">
          <pc:chgData name="RAPHAEL MICUCCI BOMFIM" userId="S::raphael.bomfim@fatec.sp.gov.br::24b97dd4-eb67-49b7-864c-3152155c6a5f" providerId="AD" clId="Web-{6E0F0A93-28C2-7BAF-0F30-E9434F578FAB}" dt="2024-10-25T19:04:14.610" v="123"/>
          <pc:sldLayoutMkLst>
            <pc:docMk/>
            <pc:sldMasterMk cId="481910878" sldId="2147483768"/>
            <pc:sldLayoutMk cId="987234461" sldId="2147483778"/>
          </pc:sldLayoutMkLst>
        </pc:sldLayoutChg>
        <pc:sldLayoutChg chg="add del mod replId">
          <pc:chgData name="RAPHAEL MICUCCI BOMFIM" userId="S::raphael.bomfim@fatec.sp.gov.br::24b97dd4-eb67-49b7-864c-3152155c6a5f" providerId="AD" clId="Web-{6E0F0A93-28C2-7BAF-0F30-E9434F578FAB}" dt="2024-10-25T19:04:14.610" v="123"/>
          <pc:sldLayoutMkLst>
            <pc:docMk/>
            <pc:sldMasterMk cId="481910878" sldId="2147483768"/>
            <pc:sldLayoutMk cId="3043783624" sldId="2147483779"/>
          </pc:sldLayoutMkLst>
        </pc:sldLayoutChg>
      </pc:sldMasterChg>
      <pc:sldMasterChg chg="add mod setBg addSldLayout modSldLayout">
        <pc:chgData name="RAPHAEL MICUCCI BOMFIM" userId="S::raphael.bomfim@fatec.sp.gov.br::24b97dd4-eb67-49b7-864c-3152155c6a5f" providerId="AD" clId="Web-{6E0F0A93-28C2-7BAF-0F30-E9434F578FAB}" dt="2024-10-25T19:05:17.424" v="131"/>
        <pc:sldMasterMkLst>
          <pc:docMk/>
          <pc:sldMasterMk cId="4033122261" sldId="2147483780"/>
        </pc:sldMasterMkLst>
        <pc:sldLayoutChg chg="add mod replId">
          <pc:chgData name="RAPHAEL MICUCCI BOMFIM" userId="S::raphael.bomfim@fatec.sp.gov.br::24b97dd4-eb67-49b7-864c-3152155c6a5f" providerId="AD" clId="Web-{6E0F0A93-28C2-7BAF-0F30-E9434F578FAB}" dt="2024-10-25T19:05:17.424" v="131"/>
          <pc:sldLayoutMkLst>
            <pc:docMk/>
            <pc:sldMasterMk cId="4033122261" sldId="2147483780"/>
            <pc:sldLayoutMk cId="1907138011" sldId="2147483781"/>
          </pc:sldLayoutMkLst>
        </pc:sldLayoutChg>
        <pc:sldLayoutChg chg="add mod replId">
          <pc:chgData name="RAPHAEL MICUCCI BOMFIM" userId="S::raphael.bomfim@fatec.sp.gov.br::24b97dd4-eb67-49b7-864c-3152155c6a5f" providerId="AD" clId="Web-{6E0F0A93-28C2-7BAF-0F30-E9434F578FAB}" dt="2024-10-25T19:05:17.424" v="131"/>
          <pc:sldLayoutMkLst>
            <pc:docMk/>
            <pc:sldMasterMk cId="4033122261" sldId="2147483780"/>
            <pc:sldLayoutMk cId="828569925" sldId="2147483782"/>
          </pc:sldLayoutMkLst>
        </pc:sldLayoutChg>
        <pc:sldLayoutChg chg="add mod replId">
          <pc:chgData name="RAPHAEL MICUCCI BOMFIM" userId="S::raphael.bomfim@fatec.sp.gov.br::24b97dd4-eb67-49b7-864c-3152155c6a5f" providerId="AD" clId="Web-{6E0F0A93-28C2-7BAF-0F30-E9434F578FAB}" dt="2024-10-25T19:05:17.424" v="131"/>
          <pc:sldLayoutMkLst>
            <pc:docMk/>
            <pc:sldMasterMk cId="4033122261" sldId="2147483780"/>
            <pc:sldLayoutMk cId="3847831778" sldId="2147483783"/>
          </pc:sldLayoutMkLst>
        </pc:sldLayoutChg>
        <pc:sldLayoutChg chg="add mod replId">
          <pc:chgData name="RAPHAEL MICUCCI BOMFIM" userId="S::raphael.bomfim@fatec.sp.gov.br::24b97dd4-eb67-49b7-864c-3152155c6a5f" providerId="AD" clId="Web-{6E0F0A93-28C2-7BAF-0F30-E9434F578FAB}" dt="2024-10-25T19:05:17.424" v="131"/>
          <pc:sldLayoutMkLst>
            <pc:docMk/>
            <pc:sldMasterMk cId="4033122261" sldId="2147483780"/>
            <pc:sldLayoutMk cId="695466751" sldId="2147483784"/>
          </pc:sldLayoutMkLst>
        </pc:sldLayoutChg>
        <pc:sldLayoutChg chg="add mod replId">
          <pc:chgData name="RAPHAEL MICUCCI BOMFIM" userId="S::raphael.bomfim@fatec.sp.gov.br::24b97dd4-eb67-49b7-864c-3152155c6a5f" providerId="AD" clId="Web-{6E0F0A93-28C2-7BAF-0F30-E9434F578FAB}" dt="2024-10-25T19:05:17.424" v="131"/>
          <pc:sldLayoutMkLst>
            <pc:docMk/>
            <pc:sldMasterMk cId="4033122261" sldId="2147483780"/>
            <pc:sldLayoutMk cId="4058344741" sldId="2147483785"/>
          </pc:sldLayoutMkLst>
        </pc:sldLayoutChg>
        <pc:sldLayoutChg chg="add mod replId">
          <pc:chgData name="RAPHAEL MICUCCI BOMFIM" userId="S::raphael.bomfim@fatec.sp.gov.br::24b97dd4-eb67-49b7-864c-3152155c6a5f" providerId="AD" clId="Web-{6E0F0A93-28C2-7BAF-0F30-E9434F578FAB}" dt="2024-10-25T19:05:17.424" v="131"/>
          <pc:sldLayoutMkLst>
            <pc:docMk/>
            <pc:sldMasterMk cId="4033122261" sldId="2147483780"/>
            <pc:sldLayoutMk cId="4213573791" sldId="2147483786"/>
          </pc:sldLayoutMkLst>
        </pc:sldLayoutChg>
        <pc:sldLayoutChg chg="add mod replId">
          <pc:chgData name="RAPHAEL MICUCCI BOMFIM" userId="S::raphael.bomfim@fatec.sp.gov.br::24b97dd4-eb67-49b7-864c-3152155c6a5f" providerId="AD" clId="Web-{6E0F0A93-28C2-7BAF-0F30-E9434F578FAB}" dt="2024-10-25T19:05:17.424" v="131"/>
          <pc:sldLayoutMkLst>
            <pc:docMk/>
            <pc:sldMasterMk cId="4033122261" sldId="2147483780"/>
            <pc:sldLayoutMk cId="2134664338" sldId="2147483787"/>
          </pc:sldLayoutMkLst>
        </pc:sldLayoutChg>
        <pc:sldLayoutChg chg="add mod replId">
          <pc:chgData name="RAPHAEL MICUCCI BOMFIM" userId="S::raphael.bomfim@fatec.sp.gov.br::24b97dd4-eb67-49b7-864c-3152155c6a5f" providerId="AD" clId="Web-{6E0F0A93-28C2-7BAF-0F30-E9434F578FAB}" dt="2024-10-25T19:05:17.424" v="131"/>
          <pc:sldLayoutMkLst>
            <pc:docMk/>
            <pc:sldMasterMk cId="4033122261" sldId="2147483780"/>
            <pc:sldLayoutMk cId="3052380824" sldId="2147483788"/>
          </pc:sldLayoutMkLst>
        </pc:sldLayoutChg>
        <pc:sldLayoutChg chg="add mod replId">
          <pc:chgData name="RAPHAEL MICUCCI BOMFIM" userId="S::raphael.bomfim@fatec.sp.gov.br::24b97dd4-eb67-49b7-864c-3152155c6a5f" providerId="AD" clId="Web-{6E0F0A93-28C2-7BAF-0F30-E9434F578FAB}" dt="2024-10-25T19:05:17.424" v="131"/>
          <pc:sldLayoutMkLst>
            <pc:docMk/>
            <pc:sldMasterMk cId="4033122261" sldId="2147483780"/>
            <pc:sldLayoutMk cId="3079735868" sldId="2147483789"/>
          </pc:sldLayoutMkLst>
        </pc:sldLayoutChg>
        <pc:sldLayoutChg chg="add mod replId">
          <pc:chgData name="RAPHAEL MICUCCI BOMFIM" userId="S::raphael.bomfim@fatec.sp.gov.br::24b97dd4-eb67-49b7-864c-3152155c6a5f" providerId="AD" clId="Web-{6E0F0A93-28C2-7BAF-0F30-E9434F578FAB}" dt="2024-10-25T19:05:17.424" v="131"/>
          <pc:sldLayoutMkLst>
            <pc:docMk/>
            <pc:sldMasterMk cId="4033122261" sldId="2147483780"/>
            <pc:sldLayoutMk cId="1301014069" sldId="2147483790"/>
          </pc:sldLayoutMkLst>
        </pc:sldLayoutChg>
        <pc:sldLayoutChg chg="add mod replId">
          <pc:chgData name="RAPHAEL MICUCCI BOMFIM" userId="S::raphael.bomfim@fatec.sp.gov.br::24b97dd4-eb67-49b7-864c-3152155c6a5f" providerId="AD" clId="Web-{6E0F0A93-28C2-7BAF-0F30-E9434F578FAB}" dt="2024-10-25T19:05:17.424" v="131"/>
          <pc:sldLayoutMkLst>
            <pc:docMk/>
            <pc:sldMasterMk cId="4033122261" sldId="2147483780"/>
            <pc:sldLayoutMk cId="3218444633" sldId="2147483791"/>
          </pc:sldLayoutMkLst>
        </pc:sldLayoutChg>
      </pc:sldMasterChg>
    </pc:docChg>
  </pc:docChgLst>
  <pc:docChgLst>
    <pc:chgData name="RAPHAEL MICUCCI BOMFIM" userId="S::raphael.bomfim@fatec.sp.gov.br::24b97dd4-eb67-49b7-864c-3152155c6a5f" providerId="AD" clId="Web-{3FB0228F-4CA0-3801-6641-39F3B3CCD2B9}"/>
    <pc:docChg chg="modSld">
      <pc:chgData name="RAPHAEL MICUCCI BOMFIM" userId="S::raphael.bomfim@fatec.sp.gov.br::24b97dd4-eb67-49b7-864c-3152155c6a5f" providerId="AD" clId="Web-{3FB0228F-4CA0-3801-6641-39F3B3CCD2B9}" dt="2024-10-26T14:22:38.866" v="7" actId="20577"/>
      <pc:docMkLst>
        <pc:docMk/>
      </pc:docMkLst>
      <pc:sldChg chg="modSp">
        <pc:chgData name="RAPHAEL MICUCCI BOMFIM" userId="S::raphael.bomfim@fatec.sp.gov.br::24b97dd4-eb67-49b7-864c-3152155c6a5f" providerId="AD" clId="Web-{3FB0228F-4CA0-3801-6641-39F3B3CCD2B9}" dt="2024-10-26T14:20:11.456" v="0" actId="1076"/>
        <pc:sldMkLst>
          <pc:docMk/>
          <pc:sldMk cId="1693386566" sldId="257"/>
        </pc:sldMkLst>
        <pc:spChg chg="mod">
          <ac:chgData name="RAPHAEL MICUCCI BOMFIM" userId="S::raphael.bomfim@fatec.sp.gov.br::24b97dd4-eb67-49b7-864c-3152155c6a5f" providerId="AD" clId="Web-{3FB0228F-4CA0-3801-6641-39F3B3CCD2B9}" dt="2024-10-26T14:20:11.456" v="0" actId="1076"/>
          <ac:spMkLst>
            <pc:docMk/>
            <pc:sldMk cId="1693386566" sldId="257"/>
            <ac:spMk id="3" creationId="{FEB2C136-0FF2-7533-436A-5CC2FB420616}"/>
          </ac:spMkLst>
        </pc:spChg>
      </pc:sldChg>
      <pc:sldChg chg="modSp">
        <pc:chgData name="RAPHAEL MICUCCI BOMFIM" userId="S::raphael.bomfim@fatec.sp.gov.br::24b97dd4-eb67-49b7-864c-3152155c6a5f" providerId="AD" clId="Web-{3FB0228F-4CA0-3801-6641-39F3B3CCD2B9}" dt="2024-10-26T14:22:38.866" v="7" actId="20577"/>
        <pc:sldMkLst>
          <pc:docMk/>
          <pc:sldMk cId="3256859337" sldId="260"/>
        </pc:sldMkLst>
        <pc:spChg chg="mod">
          <ac:chgData name="RAPHAEL MICUCCI BOMFIM" userId="S::raphael.bomfim@fatec.sp.gov.br::24b97dd4-eb67-49b7-864c-3152155c6a5f" providerId="AD" clId="Web-{3FB0228F-4CA0-3801-6641-39F3B3CCD2B9}" dt="2024-10-26T14:22:38.866" v="7" actId="20577"/>
          <ac:spMkLst>
            <pc:docMk/>
            <pc:sldMk cId="3256859337" sldId="260"/>
            <ac:spMk id="11" creationId="{55E55C6B-AEE0-4462-04B3-0BA5613F7902}"/>
          </ac:spMkLst>
        </pc:spChg>
      </pc:sldChg>
    </pc:docChg>
  </pc:docChgLst>
  <pc:docChgLst>
    <pc:chgData name="RAPHAEL MICUCCI BOMFIM" userId="S::raphael.bomfim@fatec.sp.gov.br::24b97dd4-eb67-49b7-864c-3152155c6a5f" providerId="AD" clId="Web-{803D2878-CE87-F3B1-4054-2B4B7F1B6451}"/>
    <pc:docChg chg="addSld delSld modSld sldOrd">
      <pc:chgData name="RAPHAEL MICUCCI BOMFIM" userId="S::raphael.bomfim@fatec.sp.gov.br::24b97dd4-eb67-49b7-864c-3152155c6a5f" providerId="AD" clId="Web-{803D2878-CE87-F3B1-4054-2B4B7F1B6451}" dt="2024-10-26T13:35:31.643" v="202" actId="1076"/>
      <pc:docMkLst>
        <pc:docMk/>
      </pc:docMkLst>
      <pc:sldChg chg="modSp">
        <pc:chgData name="RAPHAEL MICUCCI BOMFIM" userId="S::raphael.bomfim@fatec.sp.gov.br::24b97dd4-eb67-49b7-864c-3152155c6a5f" providerId="AD" clId="Web-{803D2878-CE87-F3B1-4054-2B4B7F1B6451}" dt="2024-10-26T13:12:00.273" v="83" actId="20577"/>
        <pc:sldMkLst>
          <pc:docMk/>
          <pc:sldMk cId="1621939640" sldId="258"/>
        </pc:sldMkLst>
        <pc:spChg chg="mod">
          <ac:chgData name="RAPHAEL MICUCCI BOMFIM" userId="S::raphael.bomfim@fatec.sp.gov.br::24b97dd4-eb67-49b7-864c-3152155c6a5f" providerId="AD" clId="Web-{803D2878-CE87-F3B1-4054-2B4B7F1B6451}" dt="2024-10-26T13:12:00.273" v="83" actId="20577"/>
          <ac:spMkLst>
            <pc:docMk/>
            <pc:sldMk cId="1621939640" sldId="258"/>
            <ac:spMk id="11" creationId="{55E55C6B-AEE0-4462-04B3-0BA5613F7902}"/>
          </ac:spMkLst>
        </pc:spChg>
      </pc:sldChg>
      <pc:sldChg chg="modSp">
        <pc:chgData name="RAPHAEL MICUCCI BOMFIM" userId="S::raphael.bomfim@fatec.sp.gov.br::24b97dd4-eb67-49b7-864c-3152155c6a5f" providerId="AD" clId="Web-{803D2878-CE87-F3B1-4054-2B4B7F1B6451}" dt="2024-10-26T12:52:23.763" v="12" actId="20577"/>
        <pc:sldMkLst>
          <pc:docMk/>
          <pc:sldMk cId="3256859337" sldId="260"/>
        </pc:sldMkLst>
        <pc:spChg chg="mod">
          <ac:chgData name="RAPHAEL MICUCCI BOMFIM" userId="S::raphael.bomfim@fatec.sp.gov.br::24b97dd4-eb67-49b7-864c-3152155c6a5f" providerId="AD" clId="Web-{803D2878-CE87-F3B1-4054-2B4B7F1B6451}" dt="2024-10-26T12:52:23.763" v="12" actId="20577"/>
          <ac:spMkLst>
            <pc:docMk/>
            <pc:sldMk cId="3256859337" sldId="260"/>
            <ac:spMk id="11" creationId="{55E55C6B-AEE0-4462-04B3-0BA5613F7902}"/>
          </ac:spMkLst>
        </pc:spChg>
      </pc:sldChg>
      <pc:sldChg chg="new del">
        <pc:chgData name="RAPHAEL MICUCCI BOMFIM" userId="S::raphael.bomfim@fatec.sp.gov.br::24b97dd4-eb67-49b7-864c-3152155c6a5f" providerId="AD" clId="Web-{803D2878-CE87-F3B1-4054-2B4B7F1B6451}" dt="2024-10-26T13:12:22.820" v="86"/>
        <pc:sldMkLst>
          <pc:docMk/>
          <pc:sldMk cId="547824401" sldId="261"/>
        </pc:sldMkLst>
      </pc:sldChg>
      <pc:sldChg chg="addSp delSp modSp add ord replId">
        <pc:chgData name="RAPHAEL MICUCCI BOMFIM" userId="S::raphael.bomfim@fatec.sp.gov.br::24b97dd4-eb67-49b7-864c-3152155c6a5f" providerId="AD" clId="Web-{803D2878-CE87-F3B1-4054-2B4B7F1B6451}" dt="2024-10-26T13:35:31.643" v="202" actId="1076"/>
        <pc:sldMkLst>
          <pc:docMk/>
          <pc:sldMk cId="3813151493" sldId="262"/>
        </pc:sldMkLst>
        <pc:spChg chg="add mod">
          <ac:chgData name="RAPHAEL MICUCCI BOMFIM" userId="S::raphael.bomfim@fatec.sp.gov.br::24b97dd4-eb67-49b7-864c-3152155c6a5f" providerId="AD" clId="Web-{803D2878-CE87-F3B1-4054-2B4B7F1B6451}" dt="2024-10-26T13:13:06.369" v="96" actId="20577"/>
          <ac:spMkLst>
            <pc:docMk/>
            <pc:sldMk cId="3813151493" sldId="262"/>
            <ac:spMk id="3" creationId="{91E4E62C-96B0-6060-E66F-81AF7E6AC256}"/>
          </ac:spMkLst>
        </pc:spChg>
        <pc:spChg chg="add del mod">
          <ac:chgData name="RAPHAEL MICUCCI BOMFIM" userId="S::raphael.bomfim@fatec.sp.gov.br::24b97dd4-eb67-49b7-864c-3152155c6a5f" providerId="AD" clId="Web-{803D2878-CE87-F3B1-4054-2B4B7F1B6451}" dt="2024-10-26T13:14:29.590" v="98"/>
          <ac:spMkLst>
            <pc:docMk/>
            <pc:sldMk cId="3813151493" sldId="262"/>
            <ac:spMk id="5" creationId="{9EAFF15B-6FB8-855E-98CF-25F7171208F3}"/>
          </ac:spMkLst>
        </pc:spChg>
        <pc:spChg chg="del">
          <ac:chgData name="RAPHAEL MICUCCI BOMFIM" userId="S::raphael.bomfim@fatec.sp.gov.br::24b97dd4-eb67-49b7-864c-3152155c6a5f" providerId="AD" clId="Web-{803D2878-CE87-F3B1-4054-2B4B7F1B6451}" dt="2024-10-26T13:12:30.227" v="87"/>
          <ac:spMkLst>
            <pc:docMk/>
            <pc:sldMk cId="3813151493" sldId="262"/>
            <ac:spMk id="9" creationId="{9EADEDAC-56D9-77A1-1E8E-7B3E10931716}"/>
          </ac:spMkLst>
        </pc:spChg>
        <pc:spChg chg="del">
          <ac:chgData name="RAPHAEL MICUCCI BOMFIM" userId="S::raphael.bomfim@fatec.sp.gov.br::24b97dd4-eb67-49b7-864c-3152155c6a5f" providerId="AD" clId="Web-{803D2878-CE87-F3B1-4054-2B4B7F1B6451}" dt="2024-10-26T13:13:10.728" v="97"/>
          <ac:spMkLst>
            <pc:docMk/>
            <pc:sldMk cId="3813151493" sldId="262"/>
            <ac:spMk id="11" creationId="{55E55C6B-AEE0-4462-04B3-0BA5613F7902}"/>
          </ac:spMkLst>
        </pc:spChg>
        <pc:picChg chg="add mod ord">
          <ac:chgData name="RAPHAEL MICUCCI BOMFIM" userId="S::raphael.bomfim@fatec.sp.gov.br::24b97dd4-eb67-49b7-864c-3152155c6a5f" providerId="AD" clId="Web-{803D2878-CE87-F3B1-4054-2B4B7F1B6451}" dt="2024-10-26T13:29:53.253" v="170" actId="1076"/>
          <ac:picMkLst>
            <pc:docMk/>
            <pc:sldMk cId="3813151493" sldId="262"/>
            <ac:picMk id="6" creationId="{ECB65152-8535-2E1F-73D2-302E1DD4746B}"/>
          </ac:picMkLst>
        </pc:picChg>
        <pc:picChg chg="add mod">
          <ac:chgData name="RAPHAEL MICUCCI BOMFIM" userId="S::raphael.bomfim@fatec.sp.gov.br::24b97dd4-eb67-49b7-864c-3152155c6a5f" providerId="AD" clId="Web-{803D2878-CE87-F3B1-4054-2B4B7F1B6451}" dt="2024-10-26T13:29:53.253" v="171" actId="1076"/>
          <ac:picMkLst>
            <pc:docMk/>
            <pc:sldMk cId="3813151493" sldId="262"/>
            <ac:picMk id="7" creationId="{F8C9D0EE-7D33-E9AF-4031-8988381C9CFF}"/>
          </ac:picMkLst>
        </pc:picChg>
        <pc:picChg chg="add mod">
          <ac:chgData name="RAPHAEL MICUCCI BOMFIM" userId="S::raphael.bomfim@fatec.sp.gov.br::24b97dd4-eb67-49b7-864c-3152155c6a5f" providerId="AD" clId="Web-{803D2878-CE87-F3B1-4054-2B4B7F1B6451}" dt="2024-10-26T13:29:53.253" v="169" actId="1076"/>
          <ac:picMkLst>
            <pc:docMk/>
            <pc:sldMk cId="3813151493" sldId="262"/>
            <ac:picMk id="8" creationId="{9A81EF2A-E825-8547-1047-52BBE764BC95}"/>
          </ac:picMkLst>
        </pc:picChg>
        <pc:picChg chg="add mod">
          <ac:chgData name="RAPHAEL MICUCCI BOMFIM" userId="S::raphael.bomfim@fatec.sp.gov.br::24b97dd4-eb67-49b7-864c-3152155c6a5f" providerId="AD" clId="Web-{803D2878-CE87-F3B1-4054-2B4B7F1B6451}" dt="2024-10-26T13:29:53.269" v="172" actId="1076"/>
          <ac:picMkLst>
            <pc:docMk/>
            <pc:sldMk cId="3813151493" sldId="262"/>
            <ac:picMk id="10" creationId="{C265718A-A600-B5D7-CDF5-44464376F22A}"/>
          </ac:picMkLst>
        </pc:picChg>
        <pc:picChg chg="add mod modCrop">
          <ac:chgData name="RAPHAEL MICUCCI BOMFIM" userId="S::raphael.bomfim@fatec.sp.gov.br::24b97dd4-eb67-49b7-864c-3152155c6a5f" providerId="AD" clId="Web-{803D2878-CE87-F3B1-4054-2B4B7F1B6451}" dt="2024-10-26T13:35:31.643" v="202" actId="1076"/>
          <ac:picMkLst>
            <pc:docMk/>
            <pc:sldMk cId="3813151493" sldId="262"/>
            <ac:picMk id="12" creationId="{89DCB261-2D09-5AD1-4159-FF7A75236C2C}"/>
          </ac:picMkLst>
        </pc:picChg>
        <pc:picChg chg="add mod">
          <ac:chgData name="RAPHAEL MICUCCI BOMFIM" userId="S::raphael.bomfim@fatec.sp.gov.br::24b97dd4-eb67-49b7-864c-3152155c6a5f" providerId="AD" clId="Web-{803D2878-CE87-F3B1-4054-2B4B7F1B6451}" dt="2024-10-26T13:29:47.894" v="168" actId="1076"/>
          <ac:picMkLst>
            <pc:docMk/>
            <pc:sldMk cId="3813151493" sldId="262"/>
            <ac:picMk id="16" creationId="{EB5A901C-EA78-64EE-474C-725FC5EB3179}"/>
          </ac:picMkLst>
        </pc:picChg>
        <pc:picChg chg="add mod">
          <ac:chgData name="RAPHAEL MICUCCI BOMFIM" userId="S::raphael.bomfim@fatec.sp.gov.br::24b97dd4-eb67-49b7-864c-3152155c6a5f" providerId="AD" clId="Web-{803D2878-CE87-F3B1-4054-2B4B7F1B6451}" dt="2024-10-26T13:29:59.410" v="173" actId="1076"/>
          <ac:picMkLst>
            <pc:docMk/>
            <pc:sldMk cId="3813151493" sldId="262"/>
            <ac:picMk id="18" creationId="{5C91F2EB-52D2-3273-19B0-23BCFFAAB83A}"/>
          </ac:picMkLst>
        </pc:picChg>
      </pc:sldChg>
      <pc:sldChg chg="addSp delSp modSp add ord replId">
        <pc:chgData name="RAPHAEL MICUCCI BOMFIM" userId="S::raphael.bomfim@fatec.sp.gov.br::24b97dd4-eb67-49b7-864c-3152155c6a5f" providerId="AD" clId="Web-{803D2878-CE87-F3B1-4054-2B4B7F1B6451}" dt="2024-10-26T13:35:11.892" v="196"/>
        <pc:sldMkLst>
          <pc:docMk/>
          <pc:sldMk cId="4036550574" sldId="263"/>
        </pc:sldMkLst>
        <pc:spChg chg="mod">
          <ac:chgData name="RAPHAEL MICUCCI BOMFIM" userId="S::raphael.bomfim@fatec.sp.gov.br::24b97dd4-eb67-49b7-864c-3152155c6a5f" providerId="AD" clId="Web-{803D2878-CE87-F3B1-4054-2B4B7F1B6451}" dt="2024-10-26T13:32:11.539" v="188" actId="20577"/>
          <ac:spMkLst>
            <pc:docMk/>
            <pc:sldMk cId="4036550574" sldId="263"/>
            <ac:spMk id="3" creationId="{91E4E62C-96B0-6060-E66F-81AF7E6AC256}"/>
          </ac:spMkLst>
        </pc:spChg>
        <pc:spChg chg="add del mod">
          <ac:chgData name="RAPHAEL MICUCCI BOMFIM" userId="S::raphael.bomfim@fatec.sp.gov.br::24b97dd4-eb67-49b7-864c-3152155c6a5f" providerId="AD" clId="Web-{803D2878-CE87-F3B1-4054-2B4B7F1B6451}" dt="2024-10-26T13:31:35.007" v="182"/>
          <ac:spMkLst>
            <pc:docMk/>
            <pc:sldMk cId="4036550574" sldId="263"/>
            <ac:spMk id="4" creationId="{E7F9DAFF-10DF-04E3-A910-F8F68B1F3160}"/>
          </ac:spMkLst>
        </pc:spChg>
        <pc:picChg chg="add mod">
          <ac:chgData name="RAPHAEL MICUCCI BOMFIM" userId="S::raphael.bomfim@fatec.sp.gov.br::24b97dd4-eb67-49b7-864c-3152155c6a5f" providerId="AD" clId="Web-{803D2878-CE87-F3B1-4054-2B4B7F1B6451}" dt="2024-10-26T13:33:03.557" v="191" actId="1076"/>
          <ac:picMkLst>
            <pc:docMk/>
            <pc:sldMk cId="4036550574" sldId="263"/>
            <ac:picMk id="5" creationId="{2957BC98-3462-FD25-BF66-DE25C151F078}"/>
          </ac:picMkLst>
        </pc:picChg>
        <pc:picChg chg="del">
          <ac:chgData name="RAPHAEL MICUCCI BOMFIM" userId="S::raphael.bomfim@fatec.sp.gov.br::24b97dd4-eb67-49b7-864c-3152155c6a5f" providerId="AD" clId="Web-{803D2878-CE87-F3B1-4054-2B4B7F1B6451}" dt="2024-10-26T13:31:27.944" v="181"/>
          <ac:picMkLst>
            <pc:docMk/>
            <pc:sldMk cId="4036550574" sldId="263"/>
            <ac:picMk id="6" creationId="{ECB65152-8535-2E1F-73D2-302E1DD4746B}"/>
          </ac:picMkLst>
        </pc:picChg>
        <pc:picChg chg="del">
          <ac:chgData name="RAPHAEL MICUCCI BOMFIM" userId="S::raphael.bomfim@fatec.sp.gov.br::24b97dd4-eb67-49b7-864c-3152155c6a5f" providerId="AD" clId="Web-{803D2878-CE87-F3B1-4054-2B4B7F1B6451}" dt="2024-10-26T13:31:27.928" v="180"/>
          <ac:picMkLst>
            <pc:docMk/>
            <pc:sldMk cId="4036550574" sldId="263"/>
            <ac:picMk id="7" creationId="{F8C9D0EE-7D33-E9AF-4031-8988381C9CFF}"/>
          </ac:picMkLst>
        </pc:picChg>
        <pc:picChg chg="del">
          <ac:chgData name="RAPHAEL MICUCCI BOMFIM" userId="S::raphael.bomfim@fatec.sp.gov.br::24b97dd4-eb67-49b7-864c-3152155c6a5f" providerId="AD" clId="Web-{803D2878-CE87-F3B1-4054-2B4B7F1B6451}" dt="2024-10-26T13:31:27.928" v="179"/>
          <ac:picMkLst>
            <pc:docMk/>
            <pc:sldMk cId="4036550574" sldId="263"/>
            <ac:picMk id="8" creationId="{9A81EF2A-E825-8547-1047-52BBE764BC95}"/>
          </ac:picMkLst>
        </pc:picChg>
        <pc:picChg chg="add mod">
          <ac:chgData name="RAPHAEL MICUCCI BOMFIM" userId="S::raphael.bomfim@fatec.sp.gov.br::24b97dd4-eb67-49b7-864c-3152155c6a5f" providerId="AD" clId="Web-{803D2878-CE87-F3B1-4054-2B4B7F1B6451}" dt="2024-10-26T13:33:34.573" v="195" actId="1076"/>
          <ac:picMkLst>
            <pc:docMk/>
            <pc:sldMk cId="4036550574" sldId="263"/>
            <ac:picMk id="9" creationId="{ADC4F55B-44D0-C84B-C769-ADB22B4A0857}"/>
          </ac:picMkLst>
        </pc:picChg>
        <pc:picChg chg="del">
          <ac:chgData name="RAPHAEL MICUCCI BOMFIM" userId="S::raphael.bomfim@fatec.sp.gov.br::24b97dd4-eb67-49b7-864c-3152155c6a5f" providerId="AD" clId="Web-{803D2878-CE87-F3B1-4054-2B4B7F1B6451}" dt="2024-10-26T13:31:27.928" v="178"/>
          <ac:picMkLst>
            <pc:docMk/>
            <pc:sldMk cId="4036550574" sldId="263"/>
            <ac:picMk id="10" creationId="{C265718A-A600-B5D7-CDF5-44464376F22A}"/>
          </ac:picMkLst>
        </pc:picChg>
        <pc:picChg chg="del">
          <ac:chgData name="RAPHAEL MICUCCI BOMFIM" userId="S::raphael.bomfim@fatec.sp.gov.br::24b97dd4-eb67-49b7-864c-3152155c6a5f" providerId="AD" clId="Web-{803D2878-CE87-F3B1-4054-2B4B7F1B6451}" dt="2024-10-26T13:31:27.928" v="177"/>
          <ac:picMkLst>
            <pc:docMk/>
            <pc:sldMk cId="4036550574" sldId="263"/>
            <ac:picMk id="12" creationId="{89DCB261-2D09-5AD1-4159-FF7A75236C2C}"/>
          </ac:picMkLst>
        </pc:picChg>
        <pc:picChg chg="del">
          <ac:chgData name="RAPHAEL MICUCCI BOMFIM" userId="S::raphael.bomfim@fatec.sp.gov.br::24b97dd4-eb67-49b7-864c-3152155c6a5f" providerId="AD" clId="Web-{803D2878-CE87-F3B1-4054-2B4B7F1B6451}" dt="2024-10-26T13:31:27.928" v="176"/>
          <ac:picMkLst>
            <pc:docMk/>
            <pc:sldMk cId="4036550574" sldId="263"/>
            <ac:picMk id="16" creationId="{EB5A901C-EA78-64EE-474C-725FC5EB3179}"/>
          </ac:picMkLst>
        </pc:picChg>
        <pc:picChg chg="del">
          <ac:chgData name="RAPHAEL MICUCCI BOMFIM" userId="S::raphael.bomfim@fatec.sp.gov.br::24b97dd4-eb67-49b7-864c-3152155c6a5f" providerId="AD" clId="Web-{803D2878-CE87-F3B1-4054-2B4B7F1B6451}" dt="2024-10-26T13:31:27.928" v="175"/>
          <ac:picMkLst>
            <pc:docMk/>
            <pc:sldMk cId="4036550574" sldId="263"/>
            <ac:picMk id="18" creationId="{5C91F2EB-52D2-3273-19B0-23BCFFAAB83A}"/>
          </ac:picMkLst>
        </pc:picChg>
      </pc:sldChg>
    </pc:docChg>
  </pc:docChgLst>
  <pc:docChgLst>
    <pc:chgData name="RAPHAEL MICUCCI BOMFIM" userId="S::raphael.bomfim@fatec.sp.gov.br::24b97dd4-eb67-49b7-864c-3152155c6a5f" providerId="AD" clId="Web-{9BA112E7-C21D-AB33-AD83-AF1E6A9E23AA}"/>
    <pc:docChg chg="addSld modSld">
      <pc:chgData name="RAPHAEL MICUCCI BOMFIM" userId="S::raphael.bomfim@fatec.sp.gov.br::24b97dd4-eb67-49b7-864c-3152155c6a5f" providerId="AD" clId="Web-{9BA112E7-C21D-AB33-AD83-AF1E6A9E23AA}" dt="2024-10-30T22:38:51.998" v="36" actId="14100"/>
      <pc:docMkLst>
        <pc:docMk/>
      </pc:docMkLst>
      <pc:sldChg chg="addSp modSp">
        <pc:chgData name="RAPHAEL MICUCCI BOMFIM" userId="S::raphael.bomfim@fatec.sp.gov.br::24b97dd4-eb67-49b7-864c-3152155c6a5f" providerId="AD" clId="Web-{9BA112E7-C21D-AB33-AD83-AF1E6A9E23AA}" dt="2024-10-30T22:37:21.540" v="13" actId="14100"/>
        <pc:sldMkLst>
          <pc:docMk/>
          <pc:sldMk cId="109857222" sldId="256"/>
        </pc:sldMkLst>
        <pc:spChg chg="add mod">
          <ac:chgData name="RAPHAEL MICUCCI BOMFIM" userId="S::raphael.bomfim@fatec.sp.gov.br::24b97dd4-eb67-49b7-864c-3152155c6a5f" providerId="AD" clId="Web-{9BA112E7-C21D-AB33-AD83-AF1E6A9E23AA}" dt="2024-10-30T22:37:21.540" v="13" actId="14100"/>
          <ac:spMkLst>
            <pc:docMk/>
            <pc:sldMk cId="109857222" sldId="256"/>
            <ac:spMk id="8" creationId="{C9802200-5876-E3C1-C2E1-B8F0AAB7843F}"/>
          </ac:spMkLst>
        </pc:spChg>
        <pc:picChg chg="mod modCrop">
          <ac:chgData name="RAPHAEL MICUCCI BOMFIM" userId="S::raphael.bomfim@fatec.sp.gov.br::24b97dd4-eb67-49b7-864c-3152155c6a5f" providerId="AD" clId="Web-{9BA112E7-C21D-AB33-AD83-AF1E6A9E23AA}" dt="2024-10-30T22:36:09.754" v="5"/>
          <ac:picMkLst>
            <pc:docMk/>
            <pc:sldMk cId="109857222" sldId="256"/>
            <ac:picMk id="14" creationId="{5B75E89E-5263-A7AE-B5C8-5A7009695E3E}"/>
          </ac:picMkLst>
        </pc:picChg>
      </pc:sldChg>
      <pc:sldChg chg="addSp delSp modSp new">
        <pc:chgData name="RAPHAEL MICUCCI BOMFIM" userId="S::raphael.bomfim@fatec.sp.gov.br::24b97dd4-eb67-49b7-864c-3152155c6a5f" providerId="AD" clId="Web-{9BA112E7-C21D-AB33-AD83-AF1E6A9E23AA}" dt="2024-10-30T22:38:51.998" v="36" actId="14100"/>
        <pc:sldMkLst>
          <pc:docMk/>
          <pc:sldMk cId="424932400" sldId="264"/>
        </pc:sldMkLst>
        <pc:spChg chg="del">
          <ac:chgData name="RAPHAEL MICUCCI BOMFIM" userId="S::raphael.bomfim@fatec.sp.gov.br::24b97dd4-eb67-49b7-864c-3152155c6a5f" providerId="AD" clId="Web-{9BA112E7-C21D-AB33-AD83-AF1E6A9E23AA}" dt="2024-10-30T22:37:31.728" v="16"/>
          <ac:spMkLst>
            <pc:docMk/>
            <pc:sldMk cId="424932400" sldId="264"/>
            <ac:spMk id="2" creationId="{BEDD9663-C8DC-DE6A-DA55-3F8D9A762E5E}"/>
          </ac:spMkLst>
        </pc:spChg>
        <pc:spChg chg="del">
          <ac:chgData name="RAPHAEL MICUCCI BOMFIM" userId="S::raphael.bomfim@fatec.sp.gov.br::24b97dd4-eb67-49b7-864c-3152155c6a5f" providerId="AD" clId="Web-{9BA112E7-C21D-AB33-AD83-AF1E6A9E23AA}" dt="2024-10-30T22:37:31.728" v="15"/>
          <ac:spMkLst>
            <pc:docMk/>
            <pc:sldMk cId="424932400" sldId="264"/>
            <ac:spMk id="3" creationId="{2C2FC8F9-8158-79B1-D2F9-7BF228141B1A}"/>
          </ac:spMkLst>
        </pc:spChg>
        <pc:spChg chg="add mod ord">
          <ac:chgData name="RAPHAEL MICUCCI BOMFIM" userId="S::raphael.bomfim@fatec.sp.gov.br::24b97dd4-eb67-49b7-864c-3152155c6a5f" providerId="AD" clId="Web-{9BA112E7-C21D-AB33-AD83-AF1E6A9E23AA}" dt="2024-10-30T22:38:51.998" v="36" actId="14100"/>
          <ac:spMkLst>
            <pc:docMk/>
            <pc:sldMk cId="424932400" sldId="264"/>
            <ac:spMk id="7" creationId="{805EAE95-0EB5-5200-76CD-CF462ED5FB78}"/>
          </ac:spMkLst>
        </pc:spChg>
        <pc:picChg chg="add mod modCrop">
          <ac:chgData name="RAPHAEL MICUCCI BOMFIM" userId="S::raphael.bomfim@fatec.sp.gov.br::24b97dd4-eb67-49b7-864c-3152155c6a5f" providerId="AD" clId="Web-{9BA112E7-C21D-AB33-AD83-AF1E6A9E23AA}" dt="2024-10-30T22:38:39.919" v="33" actId="1076"/>
          <ac:picMkLst>
            <pc:docMk/>
            <pc:sldMk cId="424932400" sldId="264"/>
            <ac:picMk id="5" creationId="{661DD31C-229C-A8B5-14FA-1D7025169C1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3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1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4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6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83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6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4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57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6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8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3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12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0388" y="4341849"/>
            <a:ext cx="7686080" cy="1090488"/>
          </a:xfrm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5400" b="1" dirty="0"/>
              <a:t>Conexão Aparecida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388" y="5186300"/>
            <a:ext cx="8376148" cy="901366"/>
          </a:xfrm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Software de </a:t>
            </a:r>
            <a:r>
              <a:rPr lang="en-US" dirty="0" err="1"/>
              <a:t>gestão</a:t>
            </a:r>
            <a:r>
              <a:rPr lang="en-US" dirty="0"/>
              <a:t> de </a:t>
            </a:r>
            <a:r>
              <a:rPr lang="en-US" dirty="0" err="1"/>
              <a:t>excursões</a:t>
            </a:r>
            <a:r>
              <a:rPr lang="en-US" dirty="0"/>
              <a:t> para Aparecida do Norte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E54FD47-37B5-43FA-AC52-B792076B9DB6}"/>
              </a:ext>
            </a:extLst>
          </p:cNvPr>
          <p:cNvSpPr/>
          <p:nvPr/>
        </p:nvSpPr>
        <p:spPr>
          <a:xfrm rot="8100000">
            <a:off x="6371411" y="-466624"/>
            <a:ext cx="3698727" cy="814272"/>
          </a:xfrm>
          <a:prstGeom prst="rect">
            <a:avLst/>
          </a:prstGeom>
          <a:solidFill>
            <a:srgbClr val="FAF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75DB628-2EB6-F0F5-7349-6B8B42F08C41}"/>
              </a:ext>
            </a:extLst>
          </p:cNvPr>
          <p:cNvSpPr/>
          <p:nvPr/>
        </p:nvSpPr>
        <p:spPr>
          <a:xfrm rot="8100000">
            <a:off x="7508889" y="-466624"/>
            <a:ext cx="3698727" cy="814272"/>
          </a:xfrm>
          <a:prstGeom prst="rect">
            <a:avLst/>
          </a:prstGeom>
          <a:solidFill>
            <a:srgbClr val="96C9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210F1E5-46D5-B984-7258-283798101F73}"/>
              </a:ext>
            </a:extLst>
          </p:cNvPr>
          <p:cNvSpPr/>
          <p:nvPr/>
        </p:nvSpPr>
        <p:spPr>
          <a:xfrm rot="8100000">
            <a:off x="9805932" y="-466624"/>
            <a:ext cx="3698727" cy="814272"/>
          </a:xfrm>
          <a:prstGeom prst="rect">
            <a:avLst/>
          </a:prstGeom>
          <a:solidFill>
            <a:srgbClr val="0F67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6E803D4-FA21-098A-1E77-EF0CD3AE5913}"/>
              </a:ext>
            </a:extLst>
          </p:cNvPr>
          <p:cNvSpPr/>
          <p:nvPr/>
        </p:nvSpPr>
        <p:spPr>
          <a:xfrm rot="8100000">
            <a:off x="8657410" y="-466624"/>
            <a:ext cx="3698727" cy="814272"/>
          </a:xfrm>
          <a:prstGeom prst="rect">
            <a:avLst/>
          </a:prstGeom>
          <a:solidFill>
            <a:srgbClr val="3FA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 descr="Logotipo, nome da empresa&#10;&#10;Descrição gerada automaticamente">
            <a:extLst>
              <a:ext uri="{FF2B5EF4-FFF2-40B4-BE49-F238E27FC236}">
                <a16:creationId xmlns:a16="http://schemas.microsoft.com/office/drawing/2014/main" id="{5B75E89E-5263-A7AE-B5C8-5A7009695E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35" t="3793" r="35" b="-3448"/>
          <a:stretch/>
        </p:blipFill>
        <p:spPr>
          <a:xfrm>
            <a:off x="928255" y="830070"/>
            <a:ext cx="6096008" cy="297085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9802200-5876-E3C1-C2E1-B8F0AAB7843F}"/>
              </a:ext>
            </a:extLst>
          </p:cNvPr>
          <p:cNvSpPr/>
          <p:nvPr/>
        </p:nvSpPr>
        <p:spPr>
          <a:xfrm>
            <a:off x="2814067" y="789649"/>
            <a:ext cx="6097997" cy="3007595"/>
          </a:xfrm>
          <a:prstGeom prst="rect">
            <a:avLst/>
          </a:prstGeom>
          <a:solidFill>
            <a:srgbClr val="0F67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55E70-52C5-136F-8879-CA208D3E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2666"/>
            <a:ext cx="10515600" cy="1325563"/>
          </a:xfrm>
        </p:spPr>
        <p:txBody>
          <a:bodyPr/>
          <a:lstStyle/>
          <a:p>
            <a:r>
              <a:rPr lang="pt-BR" dirty="0"/>
              <a:t>Breve explicação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B2C136-0FF2-7533-436A-5CC2FB420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5058"/>
            <a:ext cx="10515600" cy="28788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>
              <a:buFont typeface="Calibri" panose="020B0604020202020204" pitchFamily="34" charset="0"/>
              <a:buChar char="-"/>
            </a:pPr>
            <a:r>
              <a:rPr lang="pt-BR" dirty="0"/>
              <a:t>Software voltado para uma paróquia realizar a gestão de excursões para Aparecida do Norte</a:t>
            </a:r>
            <a:endParaRPr lang="pt-BR"/>
          </a:p>
          <a:p>
            <a:pPr algn="just">
              <a:buFont typeface="Calibri" panose="020B0604020202020204" pitchFamily="34" charset="0"/>
              <a:buChar char="-"/>
            </a:pPr>
            <a:endParaRPr lang="pt-BR" dirty="0"/>
          </a:p>
          <a:p>
            <a:pPr algn="just">
              <a:buFont typeface="Calibri" panose="020B0604020202020204" pitchFamily="34" charset="0"/>
              <a:buChar char="-"/>
            </a:pPr>
            <a:r>
              <a:rPr lang="pt-BR" dirty="0"/>
              <a:t>Principais problemas que o software visa resolver: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BR" dirty="0"/>
              <a:t>Falta de organização na lista de espera para obter uma vaga na viagem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BR" dirty="0"/>
              <a:t>Tornar digital o processo de controle de embarque</a:t>
            </a:r>
          </a:p>
          <a:p>
            <a:pPr marL="457200" lvl="1" indent="0">
              <a:buNone/>
            </a:pPr>
            <a:r>
              <a:rPr lang="pt-BR" dirty="0"/>
              <a:t>  </a:t>
            </a:r>
          </a:p>
          <a:p>
            <a:pPr>
              <a:buFont typeface="Calibri" panose="020B0604020202020204" pitchFamily="34" charset="0"/>
              <a:buChar char="-"/>
            </a:pP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82206A2-8427-7638-A952-B836508E510D}"/>
              </a:ext>
            </a:extLst>
          </p:cNvPr>
          <p:cNvSpPr/>
          <p:nvPr/>
        </p:nvSpPr>
        <p:spPr>
          <a:xfrm rot="8100000">
            <a:off x="6371411" y="-466624"/>
            <a:ext cx="3698727" cy="814272"/>
          </a:xfrm>
          <a:prstGeom prst="rect">
            <a:avLst/>
          </a:prstGeom>
          <a:solidFill>
            <a:srgbClr val="FAF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7D1CE84-4A52-9DA2-0507-9AB2444365E5}"/>
              </a:ext>
            </a:extLst>
          </p:cNvPr>
          <p:cNvSpPr/>
          <p:nvPr/>
        </p:nvSpPr>
        <p:spPr>
          <a:xfrm rot="8100000">
            <a:off x="7508889" y="-466624"/>
            <a:ext cx="3698727" cy="814272"/>
          </a:xfrm>
          <a:prstGeom prst="rect">
            <a:avLst/>
          </a:prstGeom>
          <a:solidFill>
            <a:srgbClr val="96C9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2373811-2352-5244-273B-B8655E193CAE}"/>
              </a:ext>
            </a:extLst>
          </p:cNvPr>
          <p:cNvSpPr/>
          <p:nvPr/>
        </p:nvSpPr>
        <p:spPr>
          <a:xfrm rot="8100000">
            <a:off x="9805932" y="-466624"/>
            <a:ext cx="3698727" cy="814272"/>
          </a:xfrm>
          <a:prstGeom prst="rect">
            <a:avLst/>
          </a:prstGeom>
          <a:solidFill>
            <a:srgbClr val="0F67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B955898-D881-5074-2932-F793A7F79523}"/>
              </a:ext>
            </a:extLst>
          </p:cNvPr>
          <p:cNvSpPr/>
          <p:nvPr/>
        </p:nvSpPr>
        <p:spPr>
          <a:xfrm rot="8100000">
            <a:off x="8657410" y="-466624"/>
            <a:ext cx="3698727" cy="814272"/>
          </a:xfrm>
          <a:prstGeom prst="rect">
            <a:avLst/>
          </a:prstGeom>
          <a:solidFill>
            <a:srgbClr val="3FA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38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9EADEDAC-56D9-77A1-1E8E-7B3E1093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0753"/>
            <a:ext cx="10515600" cy="1325563"/>
          </a:xfrm>
        </p:spPr>
        <p:txBody>
          <a:bodyPr/>
          <a:lstStyle/>
          <a:p>
            <a:r>
              <a:rPr lang="pt-BR"/>
              <a:t>Sprint 1 </a:t>
            </a:r>
            <a:endParaRPr lang="pt-BR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55E55C6B-AEE0-4462-04B3-0BA5613F7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3334"/>
            <a:ext cx="10515600" cy="436969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 algn="just">
              <a:buFont typeface="Courier New" panose="020B0604020202020204" pitchFamily="34" charset="0"/>
              <a:buChar char="o"/>
            </a:pPr>
            <a:r>
              <a:rPr lang="pt-BR" dirty="0"/>
              <a:t>O principal foi levantar e alinhar bem os requisitos do sistema. Ainda que as mudanças no escopo ocorram, quanto antes, melhor.</a:t>
            </a:r>
            <a:endParaRPr lang="pt-BR"/>
          </a:p>
          <a:p>
            <a:pPr marL="457200" indent="-457200" algn="just">
              <a:buFont typeface="Courier New" panose="020B0604020202020204" pitchFamily="34" charset="0"/>
              <a:buChar char="o"/>
            </a:pPr>
            <a:endParaRPr lang="pt-BR" dirty="0"/>
          </a:p>
          <a:p>
            <a:pPr marL="457200" indent="-457200" algn="just">
              <a:buFont typeface="Courier New" panose="020B0604020202020204" pitchFamily="34" charset="0"/>
              <a:buChar char="o"/>
            </a:pPr>
            <a:r>
              <a:rPr lang="pt-BR" dirty="0"/>
              <a:t>Foi pensada a identidade visual para o sistema.</a:t>
            </a:r>
          </a:p>
          <a:p>
            <a:pPr marL="457200" indent="-457200" algn="just">
              <a:buFont typeface="Courier New" panose="020B0604020202020204" pitchFamily="34" charset="0"/>
              <a:buChar char="o"/>
            </a:pPr>
            <a:endParaRPr lang="pt-BR" dirty="0"/>
          </a:p>
          <a:p>
            <a:pPr marL="457200" indent="-457200" algn="just">
              <a:buFont typeface="Courier New" panose="020B0604020202020204" pitchFamily="34" charset="0"/>
              <a:buChar char="o"/>
            </a:pPr>
            <a:r>
              <a:rPr lang="pt-BR" dirty="0"/>
              <a:t>Foram definidos os times, papéis, responsabilidades e tecnologias.</a:t>
            </a:r>
          </a:p>
          <a:p>
            <a:pPr marL="457200" indent="-457200" algn="just">
              <a:buFont typeface="Courier New" panose="020B0604020202020204" pitchFamily="34" charset="0"/>
              <a:buChar char="o"/>
            </a:pPr>
            <a:endParaRPr lang="pt-BR" dirty="0"/>
          </a:p>
          <a:p>
            <a:pPr marL="457200" indent="-457200" algn="just">
              <a:buFont typeface="Courier New" panose="020B0604020202020204" pitchFamily="34" charset="0"/>
              <a:buChar char="o"/>
            </a:pPr>
            <a:r>
              <a:rPr lang="pt-BR" dirty="0"/>
              <a:t>Os protótipos do sistema foram iniciados.</a:t>
            </a:r>
          </a:p>
          <a:p>
            <a:pPr marL="457200" indent="-457200" algn="just">
              <a:buFont typeface="Courier New" panose="020B0604020202020204" pitchFamily="34" charset="0"/>
              <a:buChar char="o"/>
            </a:pPr>
            <a:endParaRPr lang="pt-BR" dirty="0"/>
          </a:p>
          <a:p>
            <a:pPr marL="457200" indent="-457200" algn="just">
              <a:buFont typeface="Courier New" panose="020B0604020202020204" pitchFamily="34" charset="0"/>
              <a:buChar char="o"/>
            </a:pPr>
            <a:r>
              <a:rPr lang="pt-BR" dirty="0"/>
              <a:t>As entidades foram definidas e o banco de dados estruturado. </a:t>
            </a:r>
          </a:p>
          <a:p>
            <a:pPr>
              <a:buFont typeface="Courier New" panose="020B0604020202020204" pitchFamily="34" charset="0"/>
              <a:buChar char="o"/>
            </a:pP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E91A5E7-D3B8-5180-95DE-9D10390FE644}"/>
              </a:ext>
            </a:extLst>
          </p:cNvPr>
          <p:cNvSpPr/>
          <p:nvPr/>
        </p:nvSpPr>
        <p:spPr>
          <a:xfrm rot="8100000">
            <a:off x="6371411" y="-466624"/>
            <a:ext cx="3698727" cy="814272"/>
          </a:xfrm>
          <a:prstGeom prst="rect">
            <a:avLst/>
          </a:prstGeom>
          <a:solidFill>
            <a:srgbClr val="FAF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7FD60BA-170D-5F0A-4B5A-F81E42885AE6}"/>
              </a:ext>
            </a:extLst>
          </p:cNvPr>
          <p:cNvSpPr/>
          <p:nvPr/>
        </p:nvSpPr>
        <p:spPr>
          <a:xfrm rot="8100000">
            <a:off x="7508889" y="-466624"/>
            <a:ext cx="3698727" cy="814272"/>
          </a:xfrm>
          <a:prstGeom prst="rect">
            <a:avLst/>
          </a:prstGeom>
          <a:solidFill>
            <a:srgbClr val="96C9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9C1EB5A-F8C2-4824-E659-68905E2DC231}"/>
              </a:ext>
            </a:extLst>
          </p:cNvPr>
          <p:cNvSpPr/>
          <p:nvPr/>
        </p:nvSpPr>
        <p:spPr>
          <a:xfrm rot="8100000">
            <a:off x="9805932" y="-466624"/>
            <a:ext cx="3698727" cy="814272"/>
          </a:xfrm>
          <a:prstGeom prst="rect">
            <a:avLst/>
          </a:prstGeom>
          <a:solidFill>
            <a:srgbClr val="0F67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36E695F-187A-78CE-2C91-BD4E0B41F321}"/>
              </a:ext>
            </a:extLst>
          </p:cNvPr>
          <p:cNvSpPr/>
          <p:nvPr/>
        </p:nvSpPr>
        <p:spPr>
          <a:xfrm rot="8100000">
            <a:off x="8657410" y="-466624"/>
            <a:ext cx="3698727" cy="814272"/>
          </a:xfrm>
          <a:prstGeom prst="rect">
            <a:avLst/>
          </a:prstGeom>
          <a:solidFill>
            <a:srgbClr val="3FA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93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BD169CF-0140-4176-1C41-E16CA0A4C20F}"/>
              </a:ext>
            </a:extLst>
          </p:cNvPr>
          <p:cNvSpPr/>
          <p:nvPr/>
        </p:nvSpPr>
        <p:spPr>
          <a:xfrm rot="8100000">
            <a:off x="6371411" y="-466624"/>
            <a:ext cx="3698727" cy="814272"/>
          </a:xfrm>
          <a:prstGeom prst="rect">
            <a:avLst/>
          </a:prstGeom>
          <a:solidFill>
            <a:srgbClr val="FAF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BCA436-921A-A1DB-9978-4BB0C626E2B9}"/>
              </a:ext>
            </a:extLst>
          </p:cNvPr>
          <p:cNvSpPr/>
          <p:nvPr/>
        </p:nvSpPr>
        <p:spPr>
          <a:xfrm rot="8100000">
            <a:off x="7508889" y="-466624"/>
            <a:ext cx="3698727" cy="814272"/>
          </a:xfrm>
          <a:prstGeom prst="rect">
            <a:avLst/>
          </a:prstGeom>
          <a:solidFill>
            <a:srgbClr val="96C9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663FB11-39E0-DC90-A90E-0990F94BF0C3}"/>
              </a:ext>
            </a:extLst>
          </p:cNvPr>
          <p:cNvSpPr/>
          <p:nvPr/>
        </p:nvSpPr>
        <p:spPr>
          <a:xfrm rot="8100000">
            <a:off x="9805932" y="-466624"/>
            <a:ext cx="3698727" cy="814272"/>
          </a:xfrm>
          <a:prstGeom prst="rect">
            <a:avLst/>
          </a:prstGeom>
          <a:solidFill>
            <a:srgbClr val="0F67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79C8619-D457-CD9A-E636-FA0AEAE64B1E}"/>
              </a:ext>
            </a:extLst>
          </p:cNvPr>
          <p:cNvSpPr/>
          <p:nvPr/>
        </p:nvSpPr>
        <p:spPr>
          <a:xfrm rot="8100000">
            <a:off x="8657410" y="-466624"/>
            <a:ext cx="3698727" cy="814272"/>
          </a:xfrm>
          <a:prstGeom prst="rect">
            <a:avLst/>
          </a:prstGeom>
          <a:solidFill>
            <a:srgbClr val="3FA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C710672-D8BC-9D97-CF32-4ABD4A92A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193" y="3626708"/>
            <a:ext cx="757882" cy="73728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61EDAC3-417C-F70F-16BA-53A7AA5CD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679" y="3626708"/>
            <a:ext cx="757882" cy="73728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6D7BBAA-A0CB-FFD2-F391-0E61001C5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681" y="3667898"/>
            <a:ext cx="768179" cy="75788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0A48B0A-BCD5-7838-5F1D-5ADEC76B3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0303" y="3616410"/>
            <a:ext cx="757882" cy="73728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D1E42C9-52DB-3E3E-9BE7-06DB451B3E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5896" y="1577546"/>
            <a:ext cx="778477" cy="74758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AC2764B-F048-057F-F796-62A236B87B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9707" y="1587844"/>
            <a:ext cx="768179" cy="74758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69D58F18-DAD9-0432-D72C-1D423116649B}"/>
              </a:ext>
            </a:extLst>
          </p:cNvPr>
          <p:cNvSpPr txBox="1"/>
          <p:nvPr/>
        </p:nvSpPr>
        <p:spPr>
          <a:xfrm>
            <a:off x="4243623" y="2463070"/>
            <a:ext cx="18250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err="1"/>
              <a:t>Product</a:t>
            </a:r>
            <a:r>
              <a:rPr lang="pt-BR" b="1" dirty="0"/>
              <a:t> </a:t>
            </a:r>
            <a:r>
              <a:rPr lang="pt-BR" b="1" err="1"/>
              <a:t>Owner</a:t>
            </a:r>
            <a:endParaRPr lang="pt-BR" b="1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3B6D423-BD5B-F2FE-96EA-A023C1E83AF5}"/>
              </a:ext>
            </a:extLst>
          </p:cNvPr>
          <p:cNvSpPr txBox="1"/>
          <p:nvPr/>
        </p:nvSpPr>
        <p:spPr>
          <a:xfrm>
            <a:off x="6261893" y="2473367"/>
            <a:ext cx="1701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/>
              <a:t>Scrum Master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E9380D2-256C-75C8-B970-29CB4DD59A19}"/>
              </a:ext>
            </a:extLst>
          </p:cNvPr>
          <p:cNvSpPr txBox="1"/>
          <p:nvPr/>
        </p:nvSpPr>
        <p:spPr>
          <a:xfrm>
            <a:off x="6313380" y="4440150"/>
            <a:ext cx="1701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/>
              <a:t>Back-</a:t>
            </a:r>
            <a:r>
              <a:rPr lang="pt-BR" b="1" dirty="0" err="1"/>
              <a:t>end</a:t>
            </a:r>
            <a:endParaRPr lang="pt-BR" dirty="0" err="1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031EB2B-7B53-6A9F-CFA5-DB19F7971DB4}"/>
              </a:ext>
            </a:extLst>
          </p:cNvPr>
          <p:cNvSpPr txBox="1"/>
          <p:nvPr/>
        </p:nvSpPr>
        <p:spPr>
          <a:xfrm>
            <a:off x="4408379" y="4440150"/>
            <a:ext cx="1701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/>
              <a:t>Front-</a:t>
            </a:r>
            <a:r>
              <a:rPr lang="pt-BR" b="1" dirty="0" err="1"/>
              <a:t>end</a:t>
            </a:r>
            <a:endParaRPr lang="pt-BR" dirty="0" err="1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1FB5AA6-5496-9675-7065-012BE0851C14}"/>
              </a:ext>
            </a:extLst>
          </p:cNvPr>
          <p:cNvSpPr txBox="1"/>
          <p:nvPr/>
        </p:nvSpPr>
        <p:spPr>
          <a:xfrm>
            <a:off x="2451893" y="4440150"/>
            <a:ext cx="1701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/>
              <a:t>UI Design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8DD7950-1FE6-381B-7FA1-7D1F995FBE44}"/>
              </a:ext>
            </a:extLst>
          </p:cNvPr>
          <p:cNvSpPr txBox="1"/>
          <p:nvPr/>
        </p:nvSpPr>
        <p:spPr>
          <a:xfrm>
            <a:off x="8063920" y="4440149"/>
            <a:ext cx="18456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/>
              <a:t>Banco de dados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FB4A750-DE9D-7335-9A43-5AF1F52BA85F}"/>
              </a:ext>
            </a:extLst>
          </p:cNvPr>
          <p:cNvSpPr txBox="1"/>
          <p:nvPr/>
        </p:nvSpPr>
        <p:spPr>
          <a:xfrm>
            <a:off x="4243623" y="2833773"/>
            <a:ext cx="18250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/>
              <a:t>Gabriel A.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938DFCC-AD70-F9C1-AB87-0318D5EF3490}"/>
              </a:ext>
            </a:extLst>
          </p:cNvPr>
          <p:cNvSpPr txBox="1"/>
          <p:nvPr/>
        </p:nvSpPr>
        <p:spPr>
          <a:xfrm>
            <a:off x="6200109" y="2833773"/>
            <a:ext cx="18250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/>
              <a:t>Raphael M.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E6EC84A-CF7C-5FF5-5DBB-61BA407296EE}"/>
              </a:ext>
            </a:extLst>
          </p:cNvPr>
          <p:cNvSpPr txBox="1"/>
          <p:nvPr/>
        </p:nvSpPr>
        <p:spPr>
          <a:xfrm>
            <a:off x="2390110" y="4800556"/>
            <a:ext cx="182506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/>
              <a:t>Carmem R.</a:t>
            </a:r>
          </a:p>
          <a:p>
            <a:pPr algn="ctr"/>
            <a:r>
              <a:rPr lang="pt-BR" dirty="0"/>
              <a:t>Maria Cecilia P.</a:t>
            </a:r>
          </a:p>
          <a:p>
            <a:pPr algn="ctr"/>
            <a:r>
              <a:rPr lang="pt-BR" dirty="0"/>
              <a:t>Raphael M.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86D68E7-F6BA-01EC-B72E-42FD1DBD48E3}"/>
              </a:ext>
            </a:extLst>
          </p:cNvPr>
          <p:cNvSpPr txBox="1"/>
          <p:nvPr/>
        </p:nvSpPr>
        <p:spPr>
          <a:xfrm>
            <a:off x="4346596" y="4800556"/>
            <a:ext cx="182506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/>
              <a:t>Heitor D.</a:t>
            </a:r>
          </a:p>
          <a:p>
            <a:pPr algn="ctr"/>
            <a:r>
              <a:rPr lang="pt-BR" dirty="0"/>
              <a:t>Lucas G.</a:t>
            </a:r>
          </a:p>
          <a:p>
            <a:pPr algn="ctr"/>
            <a:r>
              <a:rPr lang="pt-BR" dirty="0"/>
              <a:t>Maria Cecilia P.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CF3190A-0669-37B3-8CDB-3E5EAD9C8FDE}"/>
              </a:ext>
            </a:extLst>
          </p:cNvPr>
          <p:cNvSpPr txBox="1"/>
          <p:nvPr/>
        </p:nvSpPr>
        <p:spPr>
          <a:xfrm>
            <a:off x="6241299" y="4810853"/>
            <a:ext cx="18250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/>
              <a:t>Daniel R.</a:t>
            </a:r>
          </a:p>
          <a:p>
            <a:pPr algn="ctr"/>
            <a:r>
              <a:rPr lang="pt-BR" dirty="0"/>
              <a:t>Heitor D.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5907FAB-553D-2BDF-2F1F-9C8797B673E6}"/>
              </a:ext>
            </a:extLst>
          </p:cNvPr>
          <p:cNvSpPr txBox="1"/>
          <p:nvPr/>
        </p:nvSpPr>
        <p:spPr>
          <a:xfrm>
            <a:off x="8074218" y="4800556"/>
            <a:ext cx="182506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/>
              <a:t>Carmem R.</a:t>
            </a:r>
          </a:p>
          <a:p>
            <a:pPr algn="ctr"/>
            <a:r>
              <a:rPr lang="pt-BR" dirty="0"/>
              <a:t>Daniel R.</a:t>
            </a:r>
            <a:endParaRPr lang="pt-BR"/>
          </a:p>
          <a:p>
            <a:pPr algn="ctr"/>
            <a:r>
              <a:rPr lang="pt-BR" dirty="0"/>
              <a:t>Lucas R.</a:t>
            </a:r>
          </a:p>
        </p:txBody>
      </p:sp>
    </p:spTree>
    <p:extLst>
      <p:ext uri="{BB962C8B-B14F-4D97-AF65-F5344CB8AC3E}">
        <p14:creationId xmlns:p14="http://schemas.microsoft.com/office/powerpoint/2010/main" val="264199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BE91A5E7-D3B8-5180-95DE-9D10390FE644}"/>
              </a:ext>
            </a:extLst>
          </p:cNvPr>
          <p:cNvSpPr/>
          <p:nvPr/>
        </p:nvSpPr>
        <p:spPr>
          <a:xfrm rot="8100000">
            <a:off x="6371411" y="-466624"/>
            <a:ext cx="3698727" cy="814272"/>
          </a:xfrm>
          <a:prstGeom prst="rect">
            <a:avLst/>
          </a:prstGeom>
          <a:solidFill>
            <a:srgbClr val="FAF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7FD60BA-170D-5F0A-4B5A-F81E42885AE6}"/>
              </a:ext>
            </a:extLst>
          </p:cNvPr>
          <p:cNvSpPr/>
          <p:nvPr/>
        </p:nvSpPr>
        <p:spPr>
          <a:xfrm rot="8100000">
            <a:off x="7508889" y="-466624"/>
            <a:ext cx="3698727" cy="814272"/>
          </a:xfrm>
          <a:prstGeom prst="rect">
            <a:avLst/>
          </a:prstGeom>
          <a:solidFill>
            <a:srgbClr val="96C9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9C1EB5A-F8C2-4824-E659-68905E2DC231}"/>
              </a:ext>
            </a:extLst>
          </p:cNvPr>
          <p:cNvSpPr/>
          <p:nvPr/>
        </p:nvSpPr>
        <p:spPr>
          <a:xfrm rot="8100000">
            <a:off x="9805932" y="-466624"/>
            <a:ext cx="3698727" cy="814272"/>
          </a:xfrm>
          <a:prstGeom prst="rect">
            <a:avLst/>
          </a:prstGeom>
          <a:solidFill>
            <a:srgbClr val="0F67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36E695F-187A-78CE-2C91-BD4E0B41F321}"/>
              </a:ext>
            </a:extLst>
          </p:cNvPr>
          <p:cNvSpPr/>
          <p:nvPr/>
        </p:nvSpPr>
        <p:spPr>
          <a:xfrm rot="8100000">
            <a:off x="8657410" y="-466624"/>
            <a:ext cx="3698727" cy="814272"/>
          </a:xfrm>
          <a:prstGeom prst="rect">
            <a:avLst/>
          </a:prstGeom>
          <a:solidFill>
            <a:srgbClr val="3FA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1E4E62C-96B0-6060-E66F-81AF7E6A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Identidade Visual</a:t>
            </a:r>
          </a:p>
        </p:txBody>
      </p:sp>
      <p:pic>
        <p:nvPicPr>
          <p:cNvPr id="6" name="Espaço Reservado para Conteúdo 5" descr="Logotipo, nome da empresa&#10;&#10;Descrição gerada automaticamente">
            <a:extLst>
              <a:ext uri="{FF2B5EF4-FFF2-40B4-BE49-F238E27FC236}">
                <a16:creationId xmlns:a16="http://schemas.microsoft.com/office/drawing/2014/main" id="{ECB65152-8535-2E1F-73D2-302E1DD47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6602" y="4223715"/>
            <a:ext cx="1925337" cy="821725"/>
          </a:xfrm>
        </p:spPr>
      </p:pic>
      <p:pic>
        <p:nvPicPr>
          <p:cNvPr id="7" name="Imagem 6" descr="Desenho com traços pretos em fundo branco&#10;&#10;Descrição gerada automaticamente">
            <a:extLst>
              <a:ext uri="{FF2B5EF4-FFF2-40B4-BE49-F238E27FC236}">
                <a16:creationId xmlns:a16="http://schemas.microsoft.com/office/drawing/2014/main" id="{F8C9D0EE-7D33-E9AF-4031-8988381C9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528" y="2554372"/>
            <a:ext cx="1327839" cy="93576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A81EF2A-E825-8547-1047-52BBE764B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512" y="2561711"/>
            <a:ext cx="953275" cy="1446256"/>
          </a:xfrm>
          <a:prstGeom prst="rect">
            <a:avLst/>
          </a:prstGeom>
        </p:spPr>
      </p:pic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C265718A-A600-B5D7-CDF5-44464376F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5874" y="3718612"/>
            <a:ext cx="1115198" cy="143904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9DCB261-2D09-5AD1-4159-FF7A75236C2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7204" b="1762"/>
          <a:stretch/>
        </p:blipFill>
        <p:spPr>
          <a:xfrm>
            <a:off x="667800" y="2704172"/>
            <a:ext cx="1904636" cy="2457381"/>
          </a:xfrm>
          <a:prstGeom prst="rect">
            <a:avLst/>
          </a:prstGeom>
        </p:spPr>
      </p:pic>
      <p:pic>
        <p:nvPicPr>
          <p:cNvPr id="16" name="Imagem 15" descr="Logotipo, nome da empresa&#10;&#10;Descrição gerada automaticamente">
            <a:extLst>
              <a:ext uri="{FF2B5EF4-FFF2-40B4-BE49-F238E27FC236}">
                <a16:creationId xmlns:a16="http://schemas.microsoft.com/office/drawing/2014/main" id="{EB5A901C-EA78-64EE-474C-725FC5EB31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8362" y="3054285"/>
            <a:ext cx="2790569" cy="1333567"/>
          </a:xfrm>
          <a:prstGeom prst="rect">
            <a:avLst/>
          </a:prstGeom>
        </p:spPr>
      </p:pic>
      <p:pic>
        <p:nvPicPr>
          <p:cNvPr id="18" name="Imagem 17" descr="Gráfico&#10;&#10;Descrição gerada automaticamente">
            <a:extLst>
              <a:ext uri="{FF2B5EF4-FFF2-40B4-BE49-F238E27FC236}">
                <a16:creationId xmlns:a16="http://schemas.microsoft.com/office/drawing/2014/main" id="{5C91F2EB-52D2-3273-19B0-23BCFFAAB8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0500" y="2905897"/>
            <a:ext cx="1659407" cy="205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5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BE91A5E7-D3B8-5180-95DE-9D10390FE644}"/>
              </a:ext>
            </a:extLst>
          </p:cNvPr>
          <p:cNvSpPr/>
          <p:nvPr/>
        </p:nvSpPr>
        <p:spPr>
          <a:xfrm rot="8100000">
            <a:off x="6371411" y="-466624"/>
            <a:ext cx="3698727" cy="814272"/>
          </a:xfrm>
          <a:prstGeom prst="rect">
            <a:avLst/>
          </a:prstGeom>
          <a:solidFill>
            <a:srgbClr val="FAF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7FD60BA-170D-5F0A-4B5A-F81E42885AE6}"/>
              </a:ext>
            </a:extLst>
          </p:cNvPr>
          <p:cNvSpPr/>
          <p:nvPr/>
        </p:nvSpPr>
        <p:spPr>
          <a:xfrm rot="8100000">
            <a:off x="7508889" y="-466624"/>
            <a:ext cx="3698727" cy="814272"/>
          </a:xfrm>
          <a:prstGeom prst="rect">
            <a:avLst/>
          </a:prstGeom>
          <a:solidFill>
            <a:srgbClr val="96C9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9C1EB5A-F8C2-4824-E659-68905E2DC231}"/>
              </a:ext>
            </a:extLst>
          </p:cNvPr>
          <p:cNvSpPr/>
          <p:nvPr/>
        </p:nvSpPr>
        <p:spPr>
          <a:xfrm rot="8100000">
            <a:off x="9805932" y="-466624"/>
            <a:ext cx="3698727" cy="814272"/>
          </a:xfrm>
          <a:prstGeom prst="rect">
            <a:avLst/>
          </a:prstGeom>
          <a:solidFill>
            <a:srgbClr val="0F67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36E695F-187A-78CE-2C91-BD4E0B41F321}"/>
              </a:ext>
            </a:extLst>
          </p:cNvPr>
          <p:cNvSpPr/>
          <p:nvPr/>
        </p:nvSpPr>
        <p:spPr>
          <a:xfrm rot="8100000">
            <a:off x="8657410" y="-466624"/>
            <a:ext cx="3698727" cy="814272"/>
          </a:xfrm>
          <a:prstGeom prst="rect">
            <a:avLst/>
          </a:prstGeom>
          <a:solidFill>
            <a:srgbClr val="3FA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1E4E62C-96B0-6060-E66F-81AF7E6A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</a:t>
            </a: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957BC98-3462-FD25-BF66-DE25C151F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47" y="2495935"/>
            <a:ext cx="4776403" cy="2720804"/>
          </a:xfrm>
          <a:prstGeom prst="rect">
            <a:avLst/>
          </a:prstGeom>
        </p:spPr>
      </p:pic>
      <p:pic>
        <p:nvPicPr>
          <p:cNvPr id="9" name="Imagem 8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ADC4F55B-44D0-C84B-C769-ADB22B4A0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010" y="2491303"/>
            <a:ext cx="4774600" cy="273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5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9EADEDAC-56D9-77A1-1E8E-7B3E1093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0753"/>
            <a:ext cx="10515600" cy="1325563"/>
          </a:xfrm>
        </p:spPr>
        <p:txBody>
          <a:bodyPr/>
          <a:lstStyle/>
          <a:p>
            <a:r>
              <a:rPr lang="pt-BR" dirty="0"/>
              <a:t>Tecnologias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55E55C6B-AEE0-4462-04B3-0BA5613F7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7388"/>
            <a:ext cx="10515600" cy="440058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pt-BR" b="1" dirty="0"/>
              <a:t>UI Design:</a:t>
            </a:r>
            <a:r>
              <a:rPr lang="pt-BR" dirty="0"/>
              <a:t> </a:t>
            </a:r>
            <a:r>
              <a:rPr lang="pt-BR" dirty="0" err="1"/>
              <a:t>Figma</a:t>
            </a:r>
            <a:r>
              <a:rPr lang="pt-BR" sz="2600" dirty="0"/>
              <a:t>, Adobe Illustrator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b="1" dirty="0"/>
              <a:t>Front-</a:t>
            </a:r>
            <a:r>
              <a:rPr lang="pt-BR" b="1" dirty="0" err="1"/>
              <a:t>end</a:t>
            </a:r>
            <a:r>
              <a:rPr lang="pt-BR" b="1" dirty="0"/>
              <a:t>: </a:t>
            </a:r>
            <a:r>
              <a:rPr lang="pt-BR" dirty="0"/>
              <a:t>HTML/CSS, </a:t>
            </a:r>
            <a:r>
              <a:rPr lang="pt-BR" dirty="0" err="1"/>
              <a:t>React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b="1" dirty="0"/>
              <a:t>Back-</a:t>
            </a:r>
            <a:r>
              <a:rPr lang="pt-BR" b="1" dirty="0" err="1"/>
              <a:t>end</a:t>
            </a:r>
            <a:r>
              <a:rPr lang="pt-BR" b="1" dirty="0"/>
              <a:t>:</a:t>
            </a:r>
            <a:r>
              <a:rPr lang="pt-BR" dirty="0"/>
              <a:t> Spring Boot (Java), Docker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b="1" dirty="0"/>
              <a:t>Banco de dados:</a:t>
            </a:r>
            <a:r>
              <a:rPr lang="pt-BR" dirty="0"/>
              <a:t> </a:t>
            </a:r>
            <a:r>
              <a:rPr lang="pt-BR" dirty="0" err="1"/>
              <a:t>Lucidchart</a:t>
            </a:r>
            <a:r>
              <a:rPr lang="pt-BR" dirty="0"/>
              <a:t>, </a:t>
            </a:r>
            <a:r>
              <a:rPr lang="pt-BR" dirty="0" err="1"/>
              <a:t>MongoDB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b="1" dirty="0"/>
              <a:t>Gerais:</a:t>
            </a:r>
            <a:r>
              <a:rPr lang="pt-BR" dirty="0"/>
              <a:t> </a:t>
            </a:r>
            <a:r>
              <a:rPr lang="pt-BR" dirty="0" err="1"/>
              <a:t>VSCode</a:t>
            </a:r>
            <a:r>
              <a:rPr lang="pt-BR" dirty="0"/>
              <a:t>, </a:t>
            </a:r>
            <a:r>
              <a:rPr lang="pt-BR" dirty="0" err="1"/>
              <a:t>Git</a:t>
            </a:r>
            <a:r>
              <a:rPr lang="pt-BR" dirty="0"/>
              <a:t>, Office, </a:t>
            </a:r>
            <a:r>
              <a:rPr lang="pt-BR" dirty="0" err="1"/>
              <a:t>Trello</a:t>
            </a:r>
            <a:r>
              <a:rPr lang="pt-BR" dirty="0"/>
              <a:t> </a:t>
            </a:r>
          </a:p>
          <a:p>
            <a:pPr>
              <a:buFont typeface="Calibri" panose="020B0604020202020204" pitchFamily="34" charset="0"/>
              <a:buChar char="-"/>
            </a:pP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E91A5E7-D3B8-5180-95DE-9D10390FE644}"/>
              </a:ext>
            </a:extLst>
          </p:cNvPr>
          <p:cNvSpPr/>
          <p:nvPr/>
        </p:nvSpPr>
        <p:spPr>
          <a:xfrm rot="8100000">
            <a:off x="6371411" y="-466624"/>
            <a:ext cx="3698727" cy="814272"/>
          </a:xfrm>
          <a:prstGeom prst="rect">
            <a:avLst/>
          </a:prstGeom>
          <a:solidFill>
            <a:srgbClr val="FAF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7FD60BA-170D-5F0A-4B5A-F81E42885AE6}"/>
              </a:ext>
            </a:extLst>
          </p:cNvPr>
          <p:cNvSpPr/>
          <p:nvPr/>
        </p:nvSpPr>
        <p:spPr>
          <a:xfrm rot="8100000">
            <a:off x="7508889" y="-466624"/>
            <a:ext cx="3698727" cy="814272"/>
          </a:xfrm>
          <a:prstGeom prst="rect">
            <a:avLst/>
          </a:prstGeom>
          <a:solidFill>
            <a:srgbClr val="96C9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9C1EB5A-F8C2-4824-E659-68905E2DC231}"/>
              </a:ext>
            </a:extLst>
          </p:cNvPr>
          <p:cNvSpPr/>
          <p:nvPr/>
        </p:nvSpPr>
        <p:spPr>
          <a:xfrm rot="8100000">
            <a:off x="9805932" y="-466624"/>
            <a:ext cx="3698727" cy="814272"/>
          </a:xfrm>
          <a:prstGeom prst="rect">
            <a:avLst/>
          </a:prstGeom>
          <a:solidFill>
            <a:srgbClr val="0F67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36E695F-187A-78CE-2C91-BD4E0B41F321}"/>
              </a:ext>
            </a:extLst>
          </p:cNvPr>
          <p:cNvSpPr/>
          <p:nvPr/>
        </p:nvSpPr>
        <p:spPr>
          <a:xfrm rot="8100000">
            <a:off x="8657410" y="-466624"/>
            <a:ext cx="3698727" cy="814272"/>
          </a:xfrm>
          <a:prstGeom prst="rect">
            <a:avLst/>
          </a:prstGeom>
          <a:solidFill>
            <a:srgbClr val="3FA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85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05EAE95-0EB5-5200-76CD-CF462ED5FB78}"/>
              </a:ext>
            </a:extLst>
          </p:cNvPr>
          <p:cNvSpPr/>
          <p:nvPr/>
        </p:nvSpPr>
        <p:spPr>
          <a:xfrm>
            <a:off x="2814067" y="1108864"/>
            <a:ext cx="7220402" cy="2482435"/>
          </a:xfrm>
          <a:prstGeom prst="rect">
            <a:avLst/>
          </a:prstGeom>
          <a:solidFill>
            <a:srgbClr val="0F67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661DD31C-229C-A8B5-14FA-1D7025169C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35" t="3793" r="35" b="-3448"/>
          <a:stretch/>
        </p:blipFill>
        <p:spPr>
          <a:xfrm>
            <a:off x="3481984" y="830070"/>
            <a:ext cx="6096008" cy="29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2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F8DB432AE7F164480D25C0A008E0D0B" ma:contentTypeVersion="8" ma:contentTypeDescription="Crie um novo documento." ma:contentTypeScope="" ma:versionID="aa580c1cfac58fb62114d6e6666bfd97">
  <xsd:schema xmlns:xsd="http://www.w3.org/2001/XMLSchema" xmlns:xs="http://www.w3.org/2001/XMLSchema" xmlns:p="http://schemas.microsoft.com/office/2006/metadata/properties" xmlns:ns2="9677a36d-d876-46d4-86e2-923326f6a69c" targetNamespace="http://schemas.microsoft.com/office/2006/metadata/properties" ma:root="true" ma:fieldsID="d7f089c6b510a24df6c00fc23a82fa24" ns2:_="">
    <xsd:import namespace="9677a36d-d876-46d4-86e2-923326f6a6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77a36d-d876-46d4-86e2-923326f6a6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C16145-A76C-41E0-BC51-20CB1C150D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9662C4-9CF3-489C-ABEF-F1F8A29C626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2AC7F91-C5DB-49E1-98F9-013442554B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77a36d-d876-46d4-86e2-923326f6a6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Office Theme</vt:lpstr>
      <vt:lpstr>Conexão Aparecida</vt:lpstr>
      <vt:lpstr>Breve explicação</vt:lpstr>
      <vt:lpstr>Sprint 1 </vt:lpstr>
      <vt:lpstr>Apresentação do PowerPoint</vt:lpstr>
      <vt:lpstr>Identidade Visual</vt:lpstr>
      <vt:lpstr>Interfaces</vt:lpstr>
      <vt:lpstr>Tecnologias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440</cp:revision>
  <dcterms:created xsi:type="dcterms:W3CDTF">2024-10-25T18:50:00Z</dcterms:created>
  <dcterms:modified xsi:type="dcterms:W3CDTF">2024-11-01T00:26:51Z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0x0101006F8DB432AE7F164480D25C0A008E0D0B</vt:lpwstr>
  </property>
  <property fmtid="{D5CDD505-2E9C-101B-9397-08002B2CF9AE}" pid="3" name="_SourceUrl">
    <vt:lpwstr/>
  </property>
  <property fmtid="{D5CDD505-2E9C-101B-9397-08002B2CF9AE}" pid="4" name="_SharedFileIndex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</Properties>
</file>