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3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5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2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0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7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26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509-A0CC-42F9-8FEE-E4C7F4AE51F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8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D509-A0CC-42F9-8FEE-E4C7F4AE51F9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D795-D1AE-4F22-91E1-31F9033BD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3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5400" b="1" dirty="0" smtClean="0"/>
              <a:t>Software Experiment 3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Project #3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43608" y="4412704"/>
            <a:ext cx="6400800" cy="1752600"/>
          </a:xfrm>
        </p:spPr>
        <p:txBody>
          <a:bodyPr/>
          <a:lstStyle/>
          <a:p>
            <a:pPr algn="r"/>
            <a:r>
              <a:rPr lang="en-US" altLang="ko-KR" dirty="0" smtClean="0"/>
              <a:t>2011314271 </a:t>
            </a:r>
            <a:r>
              <a:rPr lang="ko-KR" altLang="en-US" dirty="0" smtClean="0"/>
              <a:t>최동혁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2011312805 </a:t>
            </a:r>
            <a:r>
              <a:rPr lang="ko-KR" altLang="en-US" dirty="0" smtClean="0"/>
              <a:t>송재현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udent14\Desktop\FP11809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47576"/>
            <a:ext cx="863600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Store Information Service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606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Multi Client Single Server</a:t>
            </a:r>
            <a:endParaRPr lang="ko-KR" altLang="en-US" b="1" dirty="0"/>
          </a:p>
        </p:txBody>
      </p:sp>
      <p:grpSp>
        <p:nvGrpSpPr>
          <p:cNvPr id="2070" name="그룹 2069"/>
          <p:cNvGrpSpPr/>
          <p:nvPr/>
        </p:nvGrpSpPr>
        <p:grpSpPr>
          <a:xfrm>
            <a:off x="1044919" y="1650968"/>
            <a:ext cx="6911457" cy="4262308"/>
            <a:chOff x="684879" y="1650968"/>
            <a:chExt cx="6911457" cy="4262308"/>
          </a:xfrm>
        </p:grpSpPr>
        <p:grpSp>
          <p:nvGrpSpPr>
            <p:cNvPr id="9" name="그룹 8"/>
            <p:cNvGrpSpPr/>
            <p:nvPr/>
          </p:nvGrpSpPr>
          <p:grpSpPr>
            <a:xfrm>
              <a:off x="684879" y="1673137"/>
              <a:ext cx="1152128" cy="4240139"/>
              <a:chOff x="1074569" y="1673137"/>
              <a:chExt cx="1152128" cy="4240139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074569" y="1673137"/>
                <a:ext cx="1152128" cy="540060"/>
                <a:chOff x="1115615" y="2080866"/>
                <a:chExt cx="1152128" cy="540060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1074569" y="5373216"/>
                <a:ext cx="1152128" cy="540060"/>
                <a:chOff x="1115615" y="2080866"/>
                <a:chExt cx="1152128" cy="540060"/>
              </a:xfrm>
            </p:grpSpPr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1074569" y="4437112"/>
                <a:ext cx="1152128" cy="540060"/>
                <a:chOff x="1115615" y="2080866"/>
                <a:chExt cx="1152128" cy="540060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1074569" y="2564904"/>
                <a:ext cx="1152128" cy="540060"/>
                <a:chOff x="1115615" y="2080866"/>
                <a:chExt cx="1152128" cy="540060"/>
              </a:xfrm>
            </p:grpSpPr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1074569" y="3501008"/>
                <a:ext cx="1152128" cy="540060"/>
                <a:chOff x="1115615" y="2080866"/>
                <a:chExt cx="1152128" cy="540060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25" name="그룹 24"/>
            <p:cNvGrpSpPr/>
            <p:nvPr/>
          </p:nvGrpSpPr>
          <p:grpSpPr>
            <a:xfrm>
              <a:off x="6444208" y="1650968"/>
              <a:ext cx="1152128" cy="4240139"/>
              <a:chOff x="1074569" y="1673137"/>
              <a:chExt cx="1152128" cy="4240139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1074569" y="1673137"/>
                <a:ext cx="1152128" cy="540060"/>
                <a:chOff x="1115615" y="2080866"/>
                <a:chExt cx="1152128" cy="540060"/>
              </a:xfrm>
            </p:grpSpPr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1074569" y="5373216"/>
                <a:ext cx="1152128" cy="540060"/>
                <a:chOff x="1115615" y="2080866"/>
                <a:chExt cx="1152128" cy="540060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1074569" y="4437112"/>
                <a:ext cx="1152128" cy="540060"/>
                <a:chOff x="1115615" y="2080866"/>
                <a:chExt cx="1152128" cy="540060"/>
              </a:xfrm>
            </p:grpSpPr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>
                <a:off x="1074569" y="2564904"/>
                <a:ext cx="1152128" cy="540060"/>
                <a:chOff x="1115615" y="2080866"/>
                <a:chExt cx="1152128" cy="540060"/>
              </a:xfrm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1074569" y="3501008"/>
                <a:ext cx="1152128" cy="540060"/>
                <a:chOff x="1115615" y="2080866"/>
                <a:chExt cx="1152128" cy="540060"/>
              </a:xfrm>
            </p:grpSpPr>
            <p:sp>
              <p:nvSpPr>
                <p:cNvPr id="31" name="모서리가 둥근 직사각형 30"/>
                <p:cNvSpPr/>
                <p:nvPr/>
              </p:nvSpPr>
              <p:spPr>
                <a:xfrm>
                  <a:off x="1115615" y="2080866"/>
                  <a:ext cx="1152128" cy="540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301989" y="2166230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Client</a:t>
                  </a:r>
                  <a:endParaRPr lang="ko-KR" altLang="en-US" dirty="0"/>
                </a:p>
              </p:txBody>
            </p:sp>
          </p:grpSp>
        </p:grpSp>
        <p:sp>
          <p:nvSpPr>
            <p:cNvPr id="24" name="모서리가 둥근 직사각형 23"/>
            <p:cNvSpPr/>
            <p:nvPr/>
          </p:nvSpPr>
          <p:spPr>
            <a:xfrm>
              <a:off x="2843808" y="1673137"/>
              <a:ext cx="2448272" cy="424013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3239852" y="3394926"/>
              <a:ext cx="1656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/>
                <a:t>Server</a:t>
              </a:r>
              <a:endParaRPr lang="ko-KR" altLang="en-US" sz="4000" dirty="0"/>
            </a:p>
          </p:txBody>
        </p:sp>
        <p:cxnSp>
          <p:nvCxnSpPr>
            <p:cNvPr id="2051" name="직선 화살표 연결선 2050"/>
            <p:cNvCxnSpPr>
              <a:stCxn id="3" idx="3"/>
              <a:endCxn id="24" idx="1"/>
            </p:cNvCxnSpPr>
            <p:nvPr/>
          </p:nvCxnSpPr>
          <p:spPr>
            <a:xfrm>
              <a:off x="1837007" y="1943167"/>
              <a:ext cx="1006801" cy="1850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직선 화살표 연결선 2052"/>
            <p:cNvCxnSpPr>
              <a:stCxn id="19" idx="3"/>
              <a:endCxn id="24" idx="1"/>
            </p:cNvCxnSpPr>
            <p:nvPr/>
          </p:nvCxnSpPr>
          <p:spPr>
            <a:xfrm>
              <a:off x="1837007" y="2834934"/>
              <a:ext cx="1006801" cy="9582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" name="직선 화살표 연결선 2054"/>
            <p:cNvCxnSpPr>
              <a:stCxn id="22" idx="3"/>
              <a:endCxn id="24" idx="1"/>
            </p:cNvCxnSpPr>
            <p:nvPr/>
          </p:nvCxnSpPr>
          <p:spPr>
            <a:xfrm>
              <a:off x="1837007" y="3771038"/>
              <a:ext cx="1006801" cy="2216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직선 화살표 연결선 2056"/>
            <p:cNvCxnSpPr>
              <a:stCxn id="16" idx="3"/>
              <a:endCxn id="24" idx="1"/>
            </p:cNvCxnSpPr>
            <p:nvPr/>
          </p:nvCxnSpPr>
          <p:spPr>
            <a:xfrm flipV="1">
              <a:off x="1837007" y="3793207"/>
              <a:ext cx="1006801" cy="9139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직선 화살표 연결선 2058"/>
            <p:cNvCxnSpPr>
              <a:stCxn id="13" idx="3"/>
              <a:endCxn id="24" idx="1"/>
            </p:cNvCxnSpPr>
            <p:nvPr/>
          </p:nvCxnSpPr>
          <p:spPr>
            <a:xfrm flipV="1">
              <a:off x="1837007" y="3793207"/>
              <a:ext cx="1006801" cy="18500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직선 화살표 연결선 2060"/>
            <p:cNvCxnSpPr>
              <a:stCxn id="39" idx="1"/>
              <a:endCxn id="24" idx="3"/>
            </p:cNvCxnSpPr>
            <p:nvPr/>
          </p:nvCxnSpPr>
          <p:spPr>
            <a:xfrm flipH="1">
              <a:off x="5292080" y="1920998"/>
              <a:ext cx="1152128" cy="18722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직선 화살표 연결선 2062"/>
            <p:cNvCxnSpPr>
              <a:stCxn id="33" idx="1"/>
              <a:endCxn id="24" idx="3"/>
            </p:cNvCxnSpPr>
            <p:nvPr/>
          </p:nvCxnSpPr>
          <p:spPr>
            <a:xfrm flipH="1">
              <a:off x="5292080" y="2812765"/>
              <a:ext cx="1152128" cy="98044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직선 화살표 연결선 2064"/>
            <p:cNvCxnSpPr>
              <a:stCxn id="31" idx="1"/>
              <a:endCxn id="24" idx="3"/>
            </p:cNvCxnSpPr>
            <p:nvPr/>
          </p:nvCxnSpPr>
          <p:spPr>
            <a:xfrm flipH="1">
              <a:off x="5292080" y="3748869"/>
              <a:ext cx="1152128" cy="4433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7" name="직선 화살표 연결선 2066"/>
            <p:cNvCxnSpPr>
              <a:stCxn id="35" idx="1"/>
              <a:endCxn id="24" idx="3"/>
            </p:cNvCxnSpPr>
            <p:nvPr/>
          </p:nvCxnSpPr>
          <p:spPr>
            <a:xfrm flipH="1" flipV="1">
              <a:off x="5292080" y="3793207"/>
              <a:ext cx="1152128" cy="8917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9" name="직선 화살표 연결선 2068"/>
            <p:cNvCxnSpPr>
              <a:stCxn id="37" idx="1"/>
              <a:endCxn id="24" idx="3"/>
            </p:cNvCxnSpPr>
            <p:nvPr/>
          </p:nvCxnSpPr>
          <p:spPr>
            <a:xfrm flipH="1" flipV="1">
              <a:off x="5292080" y="3793207"/>
              <a:ext cx="1152128" cy="182787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119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Multi Database Single Server</a:t>
            </a:r>
            <a:endParaRPr lang="ko-KR" altLang="en-US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1044919" y="1673137"/>
            <a:ext cx="1152128" cy="4240139"/>
            <a:chOff x="1074569" y="1673137"/>
            <a:chExt cx="1152128" cy="4240139"/>
          </a:xfrm>
        </p:grpSpPr>
        <p:grpSp>
          <p:nvGrpSpPr>
            <p:cNvPr id="8" name="그룹 7"/>
            <p:cNvGrpSpPr/>
            <p:nvPr/>
          </p:nvGrpSpPr>
          <p:grpSpPr>
            <a:xfrm>
              <a:off x="1074569" y="1673137"/>
              <a:ext cx="1152128" cy="540060"/>
              <a:chOff x="1115615" y="2080866"/>
              <a:chExt cx="1152128" cy="540060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474344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074569" y="5373216"/>
              <a:ext cx="1152128" cy="540060"/>
              <a:chOff x="1115615" y="2080866"/>
              <a:chExt cx="1152128" cy="540060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74344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1074569" y="4437112"/>
              <a:ext cx="1152128" cy="540060"/>
              <a:chOff x="1115615" y="2080866"/>
              <a:chExt cx="1152128" cy="540060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74344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074569" y="2564904"/>
              <a:ext cx="1152128" cy="540060"/>
              <a:chOff x="1115615" y="2080866"/>
              <a:chExt cx="1152128" cy="540060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74344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074569" y="3501008"/>
              <a:ext cx="1152128" cy="540060"/>
              <a:chOff x="1115615" y="2080866"/>
              <a:chExt cx="1152128" cy="540060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4344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6804248" y="1709141"/>
            <a:ext cx="1152128" cy="4240139"/>
            <a:chOff x="1074569" y="1673137"/>
            <a:chExt cx="1152128" cy="4240139"/>
          </a:xfrm>
        </p:grpSpPr>
        <p:grpSp>
          <p:nvGrpSpPr>
            <p:cNvPr id="26" name="그룹 25"/>
            <p:cNvGrpSpPr/>
            <p:nvPr/>
          </p:nvGrpSpPr>
          <p:grpSpPr>
            <a:xfrm>
              <a:off x="1074569" y="1673137"/>
              <a:ext cx="1152128" cy="540060"/>
              <a:chOff x="1115615" y="2080866"/>
              <a:chExt cx="1152128" cy="540060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23275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074569" y="5373216"/>
              <a:ext cx="1152128" cy="540060"/>
              <a:chOff x="1115615" y="2080866"/>
              <a:chExt cx="1152128" cy="540060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23275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074569" y="4437112"/>
              <a:ext cx="1152128" cy="540060"/>
              <a:chOff x="1115615" y="2080866"/>
              <a:chExt cx="1152128" cy="540060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23275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074569" y="2564904"/>
              <a:ext cx="1152128" cy="540060"/>
              <a:chOff x="1115615" y="2080866"/>
              <a:chExt cx="1152128" cy="540060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23275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074569" y="3501008"/>
              <a:ext cx="1152128" cy="540060"/>
              <a:chOff x="1115615" y="2080866"/>
              <a:chExt cx="1152128" cy="540060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1115615" y="2080866"/>
                <a:ext cx="1152128" cy="54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03647" y="2166230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DB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/>
          <p:cNvSpPr/>
          <p:nvPr/>
        </p:nvSpPr>
        <p:spPr>
          <a:xfrm>
            <a:off x="3203848" y="1673137"/>
            <a:ext cx="2448272" cy="42401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TextBox 2047"/>
          <p:cNvSpPr txBox="1"/>
          <p:nvPr/>
        </p:nvSpPr>
        <p:spPr>
          <a:xfrm>
            <a:off x="3599892" y="339492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Server</a:t>
            </a:r>
            <a:endParaRPr lang="ko-KR" altLang="en-US" sz="4000" dirty="0"/>
          </a:p>
        </p:txBody>
      </p:sp>
      <p:cxnSp>
        <p:nvCxnSpPr>
          <p:cNvPr id="6" name="직선 화살표 연결선 5"/>
          <p:cNvCxnSpPr>
            <a:stCxn id="3" idx="3"/>
            <a:endCxn id="24" idx="1"/>
          </p:cNvCxnSpPr>
          <p:nvPr/>
        </p:nvCxnSpPr>
        <p:spPr>
          <a:xfrm>
            <a:off x="2197047" y="1943167"/>
            <a:ext cx="1006801" cy="185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9" idx="3"/>
            <a:endCxn id="24" idx="1"/>
          </p:cNvCxnSpPr>
          <p:nvPr/>
        </p:nvCxnSpPr>
        <p:spPr>
          <a:xfrm>
            <a:off x="2197047" y="2834934"/>
            <a:ext cx="1006801" cy="95827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직선 화살표 연결선 2048"/>
          <p:cNvCxnSpPr>
            <a:stCxn id="22" idx="3"/>
            <a:endCxn id="24" idx="1"/>
          </p:cNvCxnSpPr>
          <p:nvPr/>
        </p:nvCxnSpPr>
        <p:spPr>
          <a:xfrm>
            <a:off x="2197047" y="3771038"/>
            <a:ext cx="1006801" cy="2216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직선 화살표 연결선 2051"/>
          <p:cNvCxnSpPr>
            <a:stCxn id="16" idx="3"/>
            <a:endCxn id="24" idx="1"/>
          </p:cNvCxnSpPr>
          <p:nvPr/>
        </p:nvCxnSpPr>
        <p:spPr>
          <a:xfrm flipV="1">
            <a:off x="2197047" y="3793207"/>
            <a:ext cx="1006801" cy="91393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직선 화살표 연결선 2055"/>
          <p:cNvCxnSpPr>
            <a:stCxn id="13" idx="3"/>
            <a:endCxn id="24" idx="1"/>
          </p:cNvCxnSpPr>
          <p:nvPr/>
        </p:nvCxnSpPr>
        <p:spPr>
          <a:xfrm flipV="1">
            <a:off x="2197047" y="3793207"/>
            <a:ext cx="1006801" cy="18500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직선 화살표 연결선 2059"/>
          <p:cNvCxnSpPr>
            <a:stCxn id="31" idx="1"/>
            <a:endCxn id="24" idx="3"/>
          </p:cNvCxnSpPr>
          <p:nvPr/>
        </p:nvCxnSpPr>
        <p:spPr>
          <a:xfrm flipH="1" flipV="1">
            <a:off x="5652120" y="3793207"/>
            <a:ext cx="1152128" cy="1383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직선 화살표 연결선 2063"/>
          <p:cNvCxnSpPr>
            <a:stCxn id="24" idx="3"/>
            <a:endCxn id="33" idx="1"/>
          </p:cNvCxnSpPr>
          <p:nvPr/>
        </p:nvCxnSpPr>
        <p:spPr>
          <a:xfrm flipV="1">
            <a:off x="5652120" y="2870938"/>
            <a:ext cx="1152128" cy="92226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직선 화살표 연결선 2067"/>
          <p:cNvCxnSpPr>
            <a:stCxn id="24" idx="3"/>
            <a:endCxn id="39" idx="1"/>
          </p:cNvCxnSpPr>
          <p:nvPr/>
        </p:nvCxnSpPr>
        <p:spPr>
          <a:xfrm flipV="1">
            <a:off x="5652120" y="1979171"/>
            <a:ext cx="1152128" cy="181403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직선 화살표 연결선 2071"/>
          <p:cNvCxnSpPr>
            <a:stCxn id="24" idx="3"/>
            <a:endCxn id="35" idx="1"/>
          </p:cNvCxnSpPr>
          <p:nvPr/>
        </p:nvCxnSpPr>
        <p:spPr>
          <a:xfrm>
            <a:off x="5652120" y="3793207"/>
            <a:ext cx="1152128" cy="9499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직선 화살표 연결선 2073"/>
          <p:cNvCxnSpPr>
            <a:stCxn id="24" idx="3"/>
            <a:endCxn id="37" idx="1"/>
          </p:cNvCxnSpPr>
          <p:nvPr/>
        </p:nvCxnSpPr>
        <p:spPr>
          <a:xfrm>
            <a:off x="5652120" y="3793207"/>
            <a:ext cx="1152128" cy="188604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2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UML</a:t>
            </a:r>
            <a:endParaRPr lang="ko-KR" altLang="en-US" b="1" dirty="0"/>
          </a:p>
        </p:txBody>
      </p:sp>
      <p:pic>
        <p:nvPicPr>
          <p:cNvPr id="1026" name="Picture 2" descr="C:\Users\student14\Desktop\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794872" cy="548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52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Client(Customer)</a:t>
            </a:r>
            <a:endParaRPr lang="ko-KR" altLang="en-US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55576" y="3068960"/>
            <a:ext cx="2880320" cy="1512168"/>
            <a:chOff x="395536" y="2996952"/>
            <a:chExt cx="2880320" cy="151216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95536" y="2996952"/>
              <a:ext cx="2880320" cy="15121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0504" y="3140968"/>
              <a:ext cx="24593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 smtClean="0"/>
                <a:t>회원으로 로그인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비회원으로 로그인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회원가입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종</a:t>
              </a:r>
              <a:r>
                <a:rPr lang="ko-KR" altLang="en-US" dirty="0"/>
                <a:t>료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860032" y="1412776"/>
            <a:ext cx="3384376" cy="2664296"/>
            <a:chOff x="4860032" y="1268760"/>
            <a:chExt cx="3384376" cy="266429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860032" y="1268760"/>
              <a:ext cx="3384376" cy="26642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93294" y="1432808"/>
              <a:ext cx="308449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 smtClean="0"/>
                <a:t>등록된 모든 음식점 조회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해당 음식점의 자리 조회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해당 음식점의 메뉴 조회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해당 음식점의 리뷰 조회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해당 음식점의 리뷰 작성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음식점 추천 받기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패스워드 수정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로그아웃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843355" y="4365104"/>
            <a:ext cx="3384376" cy="1512168"/>
            <a:chOff x="4572000" y="4797152"/>
            <a:chExt cx="3384376" cy="1512168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572000" y="4797152"/>
              <a:ext cx="3384376" cy="15121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6016" y="4941168"/>
              <a:ext cx="30844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 smtClean="0"/>
                <a:t>등록된 모든 음식점 조회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해당 음식점의 자리 조회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해당 음식점의 메뉴 조회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로그아</a:t>
              </a:r>
              <a:r>
                <a:rPr lang="ko-KR" altLang="en-US" dirty="0"/>
                <a:t>웃</a:t>
              </a:r>
            </a:p>
          </p:txBody>
        </p:sp>
      </p:grpSp>
      <p:cxnSp>
        <p:nvCxnSpPr>
          <p:cNvPr id="18" name="직선 화살표 연결선 17"/>
          <p:cNvCxnSpPr>
            <a:endCxn id="8" idx="1"/>
          </p:cNvCxnSpPr>
          <p:nvPr/>
        </p:nvCxnSpPr>
        <p:spPr>
          <a:xfrm flipV="1">
            <a:off x="3419872" y="2744924"/>
            <a:ext cx="1440160" cy="6120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1" idx="1"/>
          </p:cNvCxnSpPr>
          <p:nvPr/>
        </p:nvCxnSpPr>
        <p:spPr>
          <a:xfrm>
            <a:off x="3419872" y="3645024"/>
            <a:ext cx="1423483" cy="1476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2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Client(Restaurant)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065708" y="3104964"/>
            <a:ext cx="2088232" cy="1224136"/>
            <a:chOff x="1043608" y="2492896"/>
            <a:chExt cx="2088232" cy="122413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43608" y="2492896"/>
              <a:ext cx="2088232" cy="12241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87624" y="2636912"/>
              <a:ext cx="17668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 smtClean="0"/>
                <a:t>로그인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음식점 가입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종</a:t>
              </a:r>
              <a:r>
                <a:rPr lang="ko-KR" altLang="en-US" dirty="0"/>
                <a:t>료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211960" y="2060848"/>
            <a:ext cx="3816424" cy="3312368"/>
            <a:chOff x="3851920" y="1340768"/>
            <a:chExt cx="3816424" cy="331236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851920" y="1340768"/>
              <a:ext cx="3816424" cy="331236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67944" y="1556792"/>
              <a:ext cx="339708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 smtClean="0"/>
                <a:t>자리 현황 조회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메뉴 조회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리뷰 조회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메뉴 정보 초기화 및 재등록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자리 정보 초기화 및 재등록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리뷰 초기화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패스워드 수정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테이블 사용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테이블 비움</a:t>
              </a:r>
              <a:endParaRPr lang="en-US" altLang="ko-KR" dirty="0" smtClean="0"/>
            </a:p>
            <a:p>
              <a:pPr marL="342900" indent="-342900">
                <a:buAutoNum type="arabicPeriod"/>
              </a:pPr>
              <a:r>
                <a:rPr lang="ko-KR" altLang="en-US" dirty="0" smtClean="0"/>
                <a:t>로그 아웃 </a:t>
              </a:r>
              <a:endParaRPr lang="ko-KR" altLang="en-US" dirty="0"/>
            </a:p>
          </p:txBody>
        </p:sp>
      </p:grpSp>
      <p:cxnSp>
        <p:nvCxnSpPr>
          <p:cNvPr id="14" name="직선 화살표 연결선 13"/>
          <p:cNvCxnSpPr>
            <a:stCxn id="11" idx="3"/>
            <a:endCxn id="8" idx="1"/>
          </p:cNvCxnSpPr>
          <p:nvPr/>
        </p:nvCxnSpPr>
        <p:spPr>
          <a:xfrm>
            <a:off x="3153940" y="3717032"/>
            <a:ext cx="105802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7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2006837"/>
            <a:ext cx="23102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>
              <a:buAutoNum type="arabicPeriod"/>
            </a:pPr>
            <a:r>
              <a:rPr lang="ko-KR" altLang="en-US" dirty="0" smtClean="0"/>
              <a:t>모든 음식점 조회</a:t>
            </a:r>
            <a:endParaRPr lang="en-US" altLang="ko-KR" dirty="0" smtClean="0"/>
          </a:p>
          <a:p>
            <a:pPr marL="342900" indent="-342900" algn="r">
              <a:buAutoNum type="arabicPeriod"/>
            </a:pPr>
            <a:endParaRPr lang="en-US" altLang="ko-KR" dirty="0" smtClean="0"/>
          </a:p>
          <a:p>
            <a:pPr marL="342900" indent="-342900" algn="r">
              <a:buAutoNum type="arabicPeriod"/>
            </a:pPr>
            <a:r>
              <a:rPr lang="ko-KR" altLang="en-US" dirty="0" smtClean="0"/>
              <a:t>자리 조회</a:t>
            </a:r>
            <a:endParaRPr lang="en-US" altLang="ko-KR" dirty="0" smtClean="0"/>
          </a:p>
          <a:p>
            <a:pPr marL="342900" indent="-342900" algn="r">
              <a:buAutoNum type="arabicPeriod"/>
            </a:pPr>
            <a:endParaRPr lang="en-US" altLang="ko-KR" dirty="0" smtClean="0"/>
          </a:p>
          <a:p>
            <a:pPr marL="342900" indent="-342900" algn="r">
              <a:buAutoNum type="arabicPeriod"/>
            </a:pPr>
            <a:r>
              <a:rPr lang="ko-KR" altLang="en-US" dirty="0" smtClean="0"/>
              <a:t>메뉴 조회</a:t>
            </a:r>
            <a:endParaRPr lang="en-US" altLang="ko-KR" dirty="0" smtClean="0"/>
          </a:p>
          <a:p>
            <a:pPr marL="342900" indent="-342900" algn="r">
              <a:buAutoNum type="arabicPeriod"/>
            </a:pPr>
            <a:endParaRPr lang="en-US" altLang="ko-KR" dirty="0" smtClean="0"/>
          </a:p>
          <a:p>
            <a:pPr marL="342900" indent="-342900" algn="r">
              <a:buAutoNum type="arabicPeriod"/>
            </a:pPr>
            <a:r>
              <a:rPr lang="ko-KR" altLang="en-US" dirty="0" smtClean="0"/>
              <a:t>리뷰 조회</a:t>
            </a:r>
            <a:endParaRPr lang="en-US" altLang="ko-KR" dirty="0" smtClean="0"/>
          </a:p>
          <a:p>
            <a:pPr marL="342900" indent="-342900" algn="r">
              <a:buAutoNum type="arabicPeriod"/>
            </a:pPr>
            <a:endParaRPr lang="en-US" altLang="ko-KR" dirty="0" smtClean="0"/>
          </a:p>
          <a:p>
            <a:pPr marL="342900" indent="-342900" algn="r">
              <a:buAutoNum type="arabicPeriod"/>
            </a:pPr>
            <a:r>
              <a:rPr lang="ko-KR" altLang="en-US" dirty="0" smtClean="0"/>
              <a:t>리뷰 작성</a:t>
            </a:r>
            <a:endParaRPr lang="en-US" altLang="ko-KR" dirty="0" smtClean="0"/>
          </a:p>
          <a:p>
            <a:pPr marL="342900" indent="-342900" algn="r">
              <a:buAutoNum type="arabicPeriod"/>
            </a:pPr>
            <a:endParaRPr lang="en-US" altLang="ko-KR" dirty="0" smtClean="0"/>
          </a:p>
          <a:p>
            <a:pPr marL="342900" indent="-342900" algn="r">
              <a:buAutoNum type="arabicPeriod"/>
            </a:pPr>
            <a:r>
              <a:rPr lang="ko-KR" altLang="en-US" dirty="0" smtClean="0"/>
              <a:t>음식점 추천</a:t>
            </a:r>
            <a:endParaRPr lang="en-US" altLang="ko-KR" dirty="0" smtClean="0"/>
          </a:p>
          <a:p>
            <a:pPr marL="342900" indent="-342900" algn="r">
              <a:buAutoNum type="arabicPeriod"/>
            </a:pPr>
            <a:endParaRPr lang="en-US" altLang="ko-KR" dirty="0"/>
          </a:p>
          <a:p>
            <a:pPr marL="342900" indent="-342900" algn="r">
              <a:buAutoNum type="arabicPeriod"/>
            </a:pPr>
            <a:r>
              <a:rPr lang="ko-KR" altLang="en-US" dirty="0" smtClean="0"/>
              <a:t>패스워드 수정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245093" y="1484784"/>
            <a:ext cx="285366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자리 현황 조회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메뉴 조회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리뷰 조회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메뉴 초기화 및 재등록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자리 초기화 및 재등록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리뷰 초기화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패스워드 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테이블 사용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테이블 비움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277004" y="4746491"/>
            <a:ext cx="1963211" cy="648072"/>
            <a:chOff x="2877973" y="1633446"/>
            <a:chExt cx="1963211" cy="648072"/>
          </a:xfrm>
        </p:grpSpPr>
        <p:sp>
          <p:nvSpPr>
            <p:cNvPr id="12" name="TextBox 11"/>
            <p:cNvSpPr txBox="1"/>
            <p:nvPr/>
          </p:nvSpPr>
          <p:spPr>
            <a:xfrm>
              <a:off x="2987824" y="1772816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 </a:t>
              </a:r>
              <a:r>
                <a:rPr lang="ko-KR" altLang="en-US" dirty="0" smtClean="0"/>
                <a:t>계정 </a:t>
              </a:r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877973" y="1633446"/>
              <a:ext cx="1963211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276782" y="2476346"/>
            <a:ext cx="1963211" cy="648072"/>
            <a:chOff x="3186789" y="5449870"/>
            <a:chExt cx="1963211" cy="648072"/>
          </a:xfrm>
        </p:grpSpPr>
        <p:sp>
          <p:nvSpPr>
            <p:cNvPr id="16" name="TextBox 15"/>
            <p:cNvSpPr txBox="1"/>
            <p:nvPr/>
          </p:nvSpPr>
          <p:spPr>
            <a:xfrm>
              <a:off x="3346085" y="5589240"/>
              <a:ext cx="1644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Store </a:t>
              </a:r>
              <a:r>
                <a:rPr lang="ko-KR" altLang="en-US" dirty="0" smtClean="0"/>
                <a:t>정보 </a:t>
              </a:r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186789" y="5449870"/>
              <a:ext cx="1963211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276782" y="1340768"/>
            <a:ext cx="1963211" cy="648072"/>
            <a:chOff x="2987824" y="4225734"/>
            <a:chExt cx="1963211" cy="648072"/>
          </a:xfrm>
        </p:grpSpPr>
        <p:sp>
          <p:nvSpPr>
            <p:cNvPr id="15" name="TextBox 14"/>
            <p:cNvSpPr txBox="1"/>
            <p:nvPr/>
          </p:nvSpPr>
          <p:spPr>
            <a:xfrm>
              <a:off x="3135971" y="4365104"/>
              <a:ext cx="1644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Store </a:t>
              </a:r>
              <a:r>
                <a:rPr lang="ko-KR" altLang="en-US" dirty="0" smtClean="0"/>
                <a:t>장르 </a:t>
              </a:r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987824" y="4225734"/>
              <a:ext cx="1963211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76780" y="5805264"/>
            <a:ext cx="1963211" cy="648072"/>
            <a:chOff x="2980926" y="3245497"/>
            <a:chExt cx="1963211" cy="648072"/>
          </a:xfrm>
        </p:grpSpPr>
        <p:sp>
          <p:nvSpPr>
            <p:cNvPr id="14" name="TextBox 13"/>
            <p:cNvSpPr txBox="1"/>
            <p:nvPr/>
          </p:nvSpPr>
          <p:spPr>
            <a:xfrm>
              <a:off x="3140224" y="3384867"/>
              <a:ext cx="1644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Store </a:t>
              </a:r>
              <a:r>
                <a:rPr lang="ko-KR" altLang="en-US" dirty="0" smtClean="0"/>
                <a:t>계정 </a:t>
              </a:r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980926" y="3245497"/>
              <a:ext cx="1963211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276782" y="3576498"/>
            <a:ext cx="1963211" cy="648072"/>
            <a:chOff x="2973254" y="2360491"/>
            <a:chExt cx="1963211" cy="648072"/>
          </a:xfrm>
        </p:grpSpPr>
        <p:sp>
          <p:nvSpPr>
            <p:cNvPr id="13" name="TextBox 12"/>
            <p:cNvSpPr txBox="1"/>
            <p:nvPr/>
          </p:nvSpPr>
          <p:spPr>
            <a:xfrm>
              <a:off x="3102706" y="249986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 </a:t>
              </a:r>
              <a:r>
                <a:rPr lang="ko-KR" altLang="en-US" dirty="0" smtClean="0"/>
                <a:t>정보 </a:t>
              </a:r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973254" y="2360491"/>
              <a:ext cx="1963211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직선 화살표 연결선 52"/>
          <p:cNvCxnSpPr>
            <a:endCxn id="17" idx="1"/>
          </p:cNvCxnSpPr>
          <p:nvPr/>
        </p:nvCxnSpPr>
        <p:spPr>
          <a:xfrm flipV="1">
            <a:off x="2354642" y="5070527"/>
            <a:ext cx="92236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18" idx="3"/>
          </p:cNvCxnSpPr>
          <p:nvPr/>
        </p:nvCxnSpPr>
        <p:spPr>
          <a:xfrm flipH="1">
            <a:off x="5239993" y="1664804"/>
            <a:ext cx="1005100" cy="113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18" idx="3"/>
          </p:cNvCxnSpPr>
          <p:nvPr/>
        </p:nvCxnSpPr>
        <p:spPr>
          <a:xfrm flipH="1">
            <a:off x="5239993" y="2232593"/>
            <a:ext cx="1005100" cy="567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18" idx="3"/>
          </p:cNvCxnSpPr>
          <p:nvPr/>
        </p:nvCxnSpPr>
        <p:spPr>
          <a:xfrm flipH="1">
            <a:off x="5239993" y="2777516"/>
            <a:ext cx="1005100" cy="2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18" idx="3"/>
          </p:cNvCxnSpPr>
          <p:nvPr/>
        </p:nvCxnSpPr>
        <p:spPr>
          <a:xfrm flipH="1" flipV="1">
            <a:off x="5239993" y="2800382"/>
            <a:ext cx="1005100" cy="484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18" idx="3"/>
          </p:cNvCxnSpPr>
          <p:nvPr/>
        </p:nvCxnSpPr>
        <p:spPr>
          <a:xfrm flipH="1" flipV="1">
            <a:off x="5239993" y="2800382"/>
            <a:ext cx="1005100" cy="1060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18" idx="3"/>
          </p:cNvCxnSpPr>
          <p:nvPr/>
        </p:nvCxnSpPr>
        <p:spPr>
          <a:xfrm flipH="1" flipV="1">
            <a:off x="5239993" y="2800382"/>
            <a:ext cx="1005100" cy="158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20" idx="3"/>
          </p:cNvCxnSpPr>
          <p:nvPr/>
        </p:nvCxnSpPr>
        <p:spPr>
          <a:xfrm flipH="1">
            <a:off x="5239991" y="4941168"/>
            <a:ext cx="1005102" cy="1188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18" idx="3"/>
          </p:cNvCxnSpPr>
          <p:nvPr/>
        </p:nvCxnSpPr>
        <p:spPr>
          <a:xfrm flipH="1" flipV="1">
            <a:off x="5239993" y="2800382"/>
            <a:ext cx="1005100" cy="273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18" idx="3"/>
          </p:cNvCxnSpPr>
          <p:nvPr/>
        </p:nvCxnSpPr>
        <p:spPr>
          <a:xfrm flipH="1" flipV="1">
            <a:off x="5239993" y="2800382"/>
            <a:ext cx="1005100" cy="3328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19" idx="1"/>
          </p:cNvCxnSpPr>
          <p:nvPr/>
        </p:nvCxnSpPr>
        <p:spPr>
          <a:xfrm flipV="1">
            <a:off x="2345744" y="1664804"/>
            <a:ext cx="931038" cy="4680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18" idx="1"/>
          </p:cNvCxnSpPr>
          <p:nvPr/>
        </p:nvCxnSpPr>
        <p:spPr>
          <a:xfrm>
            <a:off x="2345744" y="2708920"/>
            <a:ext cx="931038" cy="914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endCxn id="18" idx="1"/>
          </p:cNvCxnSpPr>
          <p:nvPr/>
        </p:nvCxnSpPr>
        <p:spPr>
          <a:xfrm flipV="1">
            <a:off x="2354642" y="2800382"/>
            <a:ext cx="922140" cy="466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8" idx="3"/>
            <a:endCxn id="18" idx="1"/>
          </p:cNvCxnSpPr>
          <p:nvPr/>
        </p:nvCxnSpPr>
        <p:spPr>
          <a:xfrm flipV="1">
            <a:off x="2345744" y="2800382"/>
            <a:ext cx="931038" cy="10531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2815823" y="1484784"/>
            <a:ext cx="46095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816047" y="2623797"/>
            <a:ext cx="46095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2793853" y="3713438"/>
            <a:ext cx="46095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2793853" y="1480138"/>
            <a:ext cx="21970" cy="2904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>
            <a:off x="2354642" y="4384847"/>
            <a:ext cx="4501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3046525" y="1898830"/>
            <a:ext cx="2304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3024331" y="4085200"/>
            <a:ext cx="2304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>
            <a:off x="3024331" y="1898830"/>
            <a:ext cx="21970" cy="3042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V="1">
            <a:off x="3046525" y="3124418"/>
            <a:ext cx="230479" cy="1425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2354642" y="4941168"/>
            <a:ext cx="66968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3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175</Words>
  <Application>Microsoft Office PowerPoint</Application>
  <PresentationFormat>화면 슬라이드 쇼(4:3)</PresentationFormat>
  <Paragraphs>96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Software Experiment 3 Project #3</vt:lpstr>
      <vt:lpstr>Store Information Service</vt:lpstr>
      <vt:lpstr>Multi Client Single Server</vt:lpstr>
      <vt:lpstr>Multi Database Single Server</vt:lpstr>
      <vt:lpstr>UML</vt:lpstr>
      <vt:lpstr>Client(Customer)</vt:lpstr>
      <vt:lpstr>Client(Restaurant)</vt:lpstr>
      <vt:lpstr>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Experiment 3 Project #3</dc:title>
  <dc:creator>student14</dc:creator>
  <cp:lastModifiedBy>JAEHYUN</cp:lastModifiedBy>
  <cp:revision>9</cp:revision>
  <dcterms:created xsi:type="dcterms:W3CDTF">2016-05-24T08:07:45Z</dcterms:created>
  <dcterms:modified xsi:type="dcterms:W3CDTF">2016-05-27T12:21:48Z</dcterms:modified>
</cp:coreProperties>
</file>