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D509-A0CC-42F9-8FEE-E4C7F4AE51F9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D795-D1AE-4F22-91E1-31F9033BD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33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D509-A0CC-42F9-8FEE-E4C7F4AE51F9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D795-D1AE-4F22-91E1-31F9033BD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85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D509-A0CC-42F9-8FEE-E4C7F4AE51F9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D795-D1AE-4F22-91E1-31F9033BD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32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D509-A0CC-42F9-8FEE-E4C7F4AE51F9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D795-D1AE-4F22-91E1-31F9033BD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8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D509-A0CC-42F9-8FEE-E4C7F4AE51F9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D795-D1AE-4F22-91E1-31F9033BD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72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D509-A0CC-42F9-8FEE-E4C7F4AE51F9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D795-D1AE-4F22-91E1-31F9033BD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0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D509-A0CC-42F9-8FEE-E4C7F4AE51F9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D795-D1AE-4F22-91E1-31F9033BD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00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D509-A0CC-42F9-8FEE-E4C7F4AE51F9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D795-D1AE-4F22-91E1-31F9033BD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87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D509-A0CC-42F9-8FEE-E4C7F4AE51F9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D795-D1AE-4F22-91E1-31F9033BD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55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D509-A0CC-42F9-8FEE-E4C7F4AE51F9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D795-D1AE-4F22-91E1-31F9033BD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26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D509-A0CC-42F9-8FEE-E4C7F4AE51F9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D795-D1AE-4F22-91E1-31F9033BD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58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0D509-A0CC-42F9-8FEE-E4C7F4AE51F9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BD795-D1AE-4F22-91E1-31F9033BD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63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sz="5400" b="1" dirty="0" smtClean="0"/>
              <a:t>Software Experiment 3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Project #3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43608" y="4412704"/>
            <a:ext cx="6400800" cy="1752600"/>
          </a:xfrm>
        </p:spPr>
        <p:txBody>
          <a:bodyPr/>
          <a:lstStyle/>
          <a:p>
            <a:pPr algn="r"/>
            <a:r>
              <a:rPr lang="en-US" altLang="ko-KR" dirty="0" smtClean="0"/>
              <a:t>2011314271 </a:t>
            </a:r>
            <a:r>
              <a:rPr lang="ko-KR" altLang="en-US" dirty="0" smtClean="0"/>
              <a:t>최동혁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2011312805 </a:t>
            </a:r>
            <a:r>
              <a:rPr lang="ko-KR" altLang="en-US" dirty="0" smtClean="0"/>
              <a:t>송재현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9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tudent14\Desktop\FP11809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47576"/>
            <a:ext cx="8636000" cy="576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algn="l"/>
            <a:r>
              <a:rPr lang="en-US" altLang="ko-KR" b="1" dirty="0" smtClean="0"/>
              <a:t>Store Information Service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5606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algn="l"/>
            <a:r>
              <a:rPr lang="en-US" altLang="ko-KR" b="1" dirty="0" smtClean="0"/>
              <a:t>Multi Client Single Server</a:t>
            </a:r>
            <a:endParaRPr lang="ko-KR" altLang="en-US" b="1" dirty="0"/>
          </a:p>
        </p:txBody>
      </p:sp>
      <p:grpSp>
        <p:nvGrpSpPr>
          <p:cNvPr id="2070" name="그룹 2069"/>
          <p:cNvGrpSpPr/>
          <p:nvPr/>
        </p:nvGrpSpPr>
        <p:grpSpPr>
          <a:xfrm>
            <a:off x="1044919" y="1650968"/>
            <a:ext cx="6911457" cy="4262308"/>
            <a:chOff x="684879" y="1650968"/>
            <a:chExt cx="6911457" cy="4262308"/>
          </a:xfrm>
        </p:grpSpPr>
        <p:grpSp>
          <p:nvGrpSpPr>
            <p:cNvPr id="9" name="그룹 8"/>
            <p:cNvGrpSpPr/>
            <p:nvPr/>
          </p:nvGrpSpPr>
          <p:grpSpPr>
            <a:xfrm>
              <a:off x="684879" y="1673137"/>
              <a:ext cx="1152128" cy="4240139"/>
              <a:chOff x="1074569" y="1673137"/>
              <a:chExt cx="1152128" cy="4240139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1074569" y="1673137"/>
                <a:ext cx="1152128" cy="540060"/>
                <a:chOff x="1115615" y="2080866"/>
                <a:chExt cx="1152128" cy="540060"/>
              </a:xfrm>
            </p:grpSpPr>
            <p:sp>
              <p:nvSpPr>
                <p:cNvPr id="3" name="모서리가 둥근 직사각형 2"/>
                <p:cNvSpPr/>
                <p:nvPr/>
              </p:nvSpPr>
              <p:spPr>
                <a:xfrm>
                  <a:off x="1115615" y="2080866"/>
                  <a:ext cx="1152128" cy="54006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1301989" y="2166230"/>
                  <a:ext cx="7793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Client</a:t>
                  </a:r>
                  <a:endParaRPr lang="ko-KR" altLang="en-US" dirty="0"/>
                </a:p>
              </p:txBody>
            </p:sp>
          </p:grpSp>
          <p:grpSp>
            <p:nvGrpSpPr>
              <p:cNvPr id="12" name="그룹 11"/>
              <p:cNvGrpSpPr/>
              <p:nvPr/>
            </p:nvGrpSpPr>
            <p:grpSpPr>
              <a:xfrm>
                <a:off x="1074569" y="5373216"/>
                <a:ext cx="1152128" cy="540060"/>
                <a:chOff x="1115615" y="2080866"/>
                <a:chExt cx="1152128" cy="540060"/>
              </a:xfrm>
            </p:grpSpPr>
            <p:sp>
              <p:nvSpPr>
                <p:cNvPr id="13" name="모서리가 둥근 직사각형 12"/>
                <p:cNvSpPr/>
                <p:nvPr/>
              </p:nvSpPr>
              <p:spPr>
                <a:xfrm>
                  <a:off x="1115615" y="2080866"/>
                  <a:ext cx="1152128" cy="54006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1301989" y="2166230"/>
                  <a:ext cx="7793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Client</a:t>
                  </a:r>
                  <a:endParaRPr lang="ko-KR" altLang="en-US" dirty="0"/>
                </a:p>
              </p:txBody>
            </p:sp>
          </p:grpSp>
          <p:grpSp>
            <p:nvGrpSpPr>
              <p:cNvPr id="15" name="그룹 14"/>
              <p:cNvGrpSpPr/>
              <p:nvPr/>
            </p:nvGrpSpPr>
            <p:grpSpPr>
              <a:xfrm>
                <a:off x="1074569" y="4437112"/>
                <a:ext cx="1152128" cy="540060"/>
                <a:chOff x="1115615" y="2080866"/>
                <a:chExt cx="1152128" cy="540060"/>
              </a:xfrm>
            </p:grpSpPr>
            <p:sp>
              <p:nvSpPr>
                <p:cNvPr id="16" name="모서리가 둥근 직사각형 15"/>
                <p:cNvSpPr/>
                <p:nvPr/>
              </p:nvSpPr>
              <p:spPr>
                <a:xfrm>
                  <a:off x="1115615" y="2080866"/>
                  <a:ext cx="1152128" cy="54006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301989" y="2166230"/>
                  <a:ext cx="7793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Client</a:t>
                  </a:r>
                  <a:endParaRPr lang="ko-KR" altLang="en-US" dirty="0"/>
                </a:p>
              </p:txBody>
            </p:sp>
          </p:grpSp>
          <p:grpSp>
            <p:nvGrpSpPr>
              <p:cNvPr id="18" name="그룹 17"/>
              <p:cNvGrpSpPr/>
              <p:nvPr/>
            </p:nvGrpSpPr>
            <p:grpSpPr>
              <a:xfrm>
                <a:off x="1074569" y="2564904"/>
                <a:ext cx="1152128" cy="540060"/>
                <a:chOff x="1115615" y="2080866"/>
                <a:chExt cx="1152128" cy="540060"/>
              </a:xfrm>
            </p:grpSpPr>
            <p:sp>
              <p:nvSpPr>
                <p:cNvPr id="19" name="모서리가 둥근 직사각형 18"/>
                <p:cNvSpPr/>
                <p:nvPr/>
              </p:nvSpPr>
              <p:spPr>
                <a:xfrm>
                  <a:off x="1115615" y="2080866"/>
                  <a:ext cx="1152128" cy="54006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1301989" y="2166230"/>
                  <a:ext cx="7793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Client</a:t>
                  </a:r>
                  <a:endParaRPr lang="ko-KR" altLang="en-US" dirty="0"/>
                </a:p>
              </p:txBody>
            </p:sp>
          </p:grpSp>
          <p:grpSp>
            <p:nvGrpSpPr>
              <p:cNvPr id="21" name="그룹 20"/>
              <p:cNvGrpSpPr/>
              <p:nvPr/>
            </p:nvGrpSpPr>
            <p:grpSpPr>
              <a:xfrm>
                <a:off x="1074569" y="3501008"/>
                <a:ext cx="1152128" cy="540060"/>
                <a:chOff x="1115615" y="2080866"/>
                <a:chExt cx="1152128" cy="540060"/>
              </a:xfrm>
            </p:grpSpPr>
            <p:sp>
              <p:nvSpPr>
                <p:cNvPr id="22" name="모서리가 둥근 직사각형 21"/>
                <p:cNvSpPr/>
                <p:nvPr/>
              </p:nvSpPr>
              <p:spPr>
                <a:xfrm>
                  <a:off x="1115615" y="2080866"/>
                  <a:ext cx="1152128" cy="54006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301989" y="2166230"/>
                  <a:ext cx="7793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Client</a:t>
                  </a:r>
                  <a:endParaRPr lang="ko-KR" altLang="en-US" dirty="0"/>
                </a:p>
              </p:txBody>
            </p:sp>
          </p:grpSp>
        </p:grpSp>
        <p:grpSp>
          <p:nvGrpSpPr>
            <p:cNvPr id="25" name="그룹 24"/>
            <p:cNvGrpSpPr/>
            <p:nvPr/>
          </p:nvGrpSpPr>
          <p:grpSpPr>
            <a:xfrm>
              <a:off x="6444208" y="1650968"/>
              <a:ext cx="1152128" cy="4240139"/>
              <a:chOff x="1074569" y="1673137"/>
              <a:chExt cx="1152128" cy="4240139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1074569" y="1673137"/>
                <a:ext cx="1152128" cy="540060"/>
                <a:chOff x="1115615" y="2080866"/>
                <a:chExt cx="1152128" cy="540060"/>
              </a:xfrm>
            </p:grpSpPr>
            <p:sp>
              <p:nvSpPr>
                <p:cNvPr id="39" name="모서리가 둥근 직사각형 38"/>
                <p:cNvSpPr/>
                <p:nvPr/>
              </p:nvSpPr>
              <p:spPr>
                <a:xfrm>
                  <a:off x="1115615" y="2080866"/>
                  <a:ext cx="1152128" cy="54006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1301989" y="2166230"/>
                  <a:ext cx="7793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Client</a:t>
                  </a:r>
                  <a:endParaRPr lang="ko-KR" altLang="en-US" dirty="0"/>
                </a:p>
              </p:txBody>
            </p:sp>
          </p:grpSp>
          <p:grpSp>
            <p:nvGrpSpPr>
              <p:cNvPr id="27" name="그룹 26"/>
              <p:cNvGrpSpPr/>
              <p:nvPr/>
            </p:nvGrpSpPr>
            <p:grpSpPr>
              <a:xfrm>
                <a:off x="1074569" y="5373216"/>
                <a:ext cx="1152128" cy="540060"/>
                <a:chOff x="1115615" y="2080866"/>
                <a:chExt cx="1152128" cy="540060"/>
              </a:xfrm>
            </p:grpSpPr>
            <p:sp>
              <p:nvSpPr>
                <p:cNvPr id="37" name="모서리가 둥근 직사각형 36"/>
                <p:cNvSpPr/>
                <p:nvPr/>
              </p:nvSpPr>
              <p:spPr>
                <a:xfrm>
                  <a:off x="1115615" y="2080866"/>
                  <a:ext cx="1152128" cy="54006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301989" y="2166230"/>
                  <a:ext cx="7793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Client</a:t>
                  </a:r>
                  <a:endParaRPr lang="ko-KR" altLang="en-US" dirty="0"/>
                </a:p>
              </p:txBody>
            </p:sp>
          </p:grpSp>
          <p:grpSp>
            <p:nvGrpSpPr>
              <p:cNvPr id="28" name="그룹 27"/>
              <p:cNvGrpSpPr/>
              <p:nvPr/>
            </p:nvGrpSpPr>
            <p:grpSpPr>
              <a:xfrm>
                <a:off x="1074569" y="4437112"/>
                <a:ext cx="1152128" cy="540060"/>
                <a:chOff x="1115615" y="2080866"/>
                <a:chExt cx="1152128" cy="540060"/>
              </a:xfrm>
            </p:grpSpPr>
            <p:sp>
              <p:nvSpPr>
                <p:cNvPr id="35" name="모서리가 둥근 직사각형 34"/>
                <p:cNvSpPr/>
                <p:nvPr/>
              </p:nvSpPr>
              <p:spPr>
                <a:xfrm>
                  <a:off x="1115615" y="2080866"/>
                  <a:ext cx="1152128" cy="54006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1301989" y="2166230"/>
                  <a:ext cx="7793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Client</a:t>
                  </a:r>
                  <a:endParaRPr lang="ko-KR" altLang="en-US" dirty="0"/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>
                <a:off x="1074569" y="2564904"/>
                <a:ext cx="1152128" cy="540060"/>
                <a:chOff x="1115615" y="2080866"/>
                <a:chExt cx="1152128" cy="540060"/>
              </a:xfrm>
            </p:grpSpPr>
            <p:sp>
              <p:nvSpPr>
                <p:cNvPr id="33" name="모서리가 둥근 직사각형 32"/>
                <p:cNvSpPr/>
                <p:nvPr/>
              </p:nvSpPr>
              <p:spPr>
                <a:xfrm>
                  <a:off x="1115615" y="2080866"/>
                  <a:ext cx="1152128" cy="54006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301989" y="2166230"/>
                  <a:ext cx="7793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Client</a:t>
                  </a:r>
                  <a:endParaRPr lang="ko-KR" altLang="en-US" dirty="0"/>
                </a:p>
              </p:txBody>
            </p:sp>
          </p:grpSp>
          <p:grpSp>
            <p:nvGrpSpPr>
              <p:cNvPr id="30" name="그룹 29"/>
              <p:cNvGrpSpPr/>
              <p:nvPr/>
            </p:nvGrpSpPr>
            <p:grpSpPr>
              <a:xfrm>
                <a:off x="1074569" y="3501008"/>
                <a:ext cx="1152128" cy="540060"/>
                <a:chOff x="1115615" y="2080866"/>
                <a:chExt cx="1152128" cy="540060"/>
              </a:xfrm>
            </p:grpSpPr>
            <p:sp>
              <p:nvSpPr>
                <p:cNvPr id="31" name="모서리가 둥근 직사각형 30"/>
                <p:cNvSpPr/>
                <p:nvPr/>
              </p:nvSpPr>
              <p:spPr>
                <a:xfrm>
                  <a:off x="1115615" y="2080866"/>
                  <a:ext cx="1152128" cy="54006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301989" y="2166230"/>
                  <a:ext cx="7793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Client</a:t>
                  </a:r>
                  <a:endParaRPr lang="ko-KR" altLang="en-US" dirty="0"/>
                </a:p>
              </p:txBody>
            </p:sp>
          </p:grpSp>
        </p:grpSp>
        <p:sp>
          <p:nvSpPr>
            <p:cNvPr id="24" name="모서리가 둥근 직사각형 23"/>
            <p:cNvSpPr/>
            <p:nvPr/>
          </p:nvSpPr>
          <p:spPr>
            <a:xfrm>
              <a:off x="2843808" y="1673137"/>
              <a:ext cx="2448272" cy="424013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8" name="TextBox 2047"/>
            <p:cNvSpPr txBox="1"/>
            <p:nvPr/>
          </p:nvSpPr>
          <p:spPr>
            <a:xfrm>
              <a:off x="3239852" y="3394926"/>
              <a:ext cx="16561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 smtClean="0"/>
                <a:t>Server</a:t>
              </a:r>
              <a:endParaRPr lang="ko-KR" altLang="en-US" sz="4000" dirty="0"/>
            </a:p>
          </p:txBody>
        </p:sp>
        <p:cxnSp>
          <p:nvCxnSpPr>
            <p:cNvPr id="2051" name="직선 화살표 연결선 2050"/>
            <p:cNvCxnSpPr>
              <a:stCxn id="3" idx="3"/>
              <a:endCxn id="24" idx="1"/>
            </p:cNvCxnSpPr>
            <p:nvPr/>
          </p:nvCxnSpPr>
          <p:spPr>
            <a:xfrm>
              <a:off x="1837007" y="1943167"/>
              <a:ext cx="1006801" cy="185004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3" name="직선 화살표 연결선 2052"/>
            <p:cNvCxnSpPr>
              <a:stCxn id="19" idx="3"/>
              <a:endCxn id="24" idx="1"/>
            </p:cNvCxnSpPr>
            <p:nvPr/>
          </p:nvCxnSpPr>
          <p:spPr>
            <a:xfrm>
              <a:off x="1837007" y="2834934"/>
              <a:ext cx="1006801" cy="95827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5" name="직선 화살표 연결선 2054"/>
            <p:cNvCxnSpPr>
              <a:stCxn id="22" idx="3"/>
              <a:endCxn id="24" idx="1"/>
            </p:cNvCxnSpPr>
            <p:nvPr/>
          </p:nvCxnSpPr>
          <p:spPr>
            <a:xfrm>
              <a:off x="1837007" y="3771038"/>
              <a:ext cx="1006801" cy="2216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7" name="직선 화살표 연결선 2056"/>
            <p:cNvCxnSpPr>
              <a:stCxn id="16" idx="3"/>
              <a:endCxn id="24" idx="1"/>
            </p:cNvCxnSpPr>
            <p:nvPr/>
          </p:nvCxnSpPr>
          <p:spPr>
            <a:xfrm flipV="1">
              <a:off x="1837007" y="3793207"/>
              <a:ext cx="1006801" cy="91393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9" name="직선 화살표 연결선 2058"/>
            <p:cNvCxnSpPr>
              <a:stCxn id="13" idx="3"/>
              <a:endCxn id="24" idx="1"/>
            </p:cNvCxnSpPr>
            <p:nvPr/>
          </p:nvCxnSpPr>
          <p:spPr>
            <a:xfrm flipV="1">
              <a:off x="1837007" y="3793207"/>
              <a:ext cx="1006801" cy="185003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1" name="직선 화살표 연결선 2060"/>
            <p:cNvCxnSpPr>
              <a:stCxn id="39" idx="1"/>
              <a:endCxn id="24" idx="3"/>
            </p:cNvCxnSpPr>
            <p:nvPr/>
          </p:nvCxnSpPr>
          <p:spPr>
            <a:xfrm flipH="1">
              <a:off x="5292080" y="1920998"/>
              <a:ext cx="1152128" cy="187220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3" name="직선 화살표 연결선 2062"/>
            <p:cNvCxnSpPr>
              <a:stCxn id="33" idx="1"/>
              <a:endCxn id="24" idx="3"/>
            </p:cNvCxnSpPr>
            <p:nvPr/>
          </p:nvCxnSpPr>
          <p:spPr>
            <a:xfrm flipH="1">
              <a:off x="5292080" y="2812765"/>
              <a:ext cx="1152128" cy="98044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5" name="직선 화살표 연결선 2064"/>
            <p:cNvCxnSpPr>
              <a:stCxn id="31" idx="1"/>
              <a:endCxn id="24" idx="3"/>
            </p:cNvCxnSpPr>
            <p:nvPr/>
          </p:nvCxnSpPr>
          <p:spPr>
            <a:xfrm flipH="1">
              <a:off x="5292080" y="3748869"/>
              <a:ext cx="1152128" cy="4433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7" name="직선 화살표 연결선 2066"/>
            <p:cNvCxnSpPr>
              <a:stCxn id="35" idx="1"/>
              <a:endCxn id="24" idx="3"/>
            </p:cNvCxnSpPr>
            <p:nvPr/>
          </p:nvCxnSpPr>
          <p:spPr>
            <a:xfrm flipH="1" flipV="1">
              <a:off x="5292080" y="3793207"/>
              <a:ext cx="1152128" cy="89176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9" name="직선 화살표 연결선 2068"/>
            <p:cNvCxnSpPr>
              <a:stCxn id="37" idx="1"/>
              <a:endCxn id="24" idx="3"/>
            </p:cNvCxnSpPr>
            <p:nvPr/>
          </p:nvCxnSpPr>
          <p:spPr>
            <a:xfrm flipH="1" flipV="1">
              <a:off x="5292080" y="3793207"/>
              <a:ext cx="1152128" cy="182787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119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algn="l"/>
            <a:r>
              <a:rPr lang="en-US" altLang="ko-KR" b="1" dirty="0" smtClean="0"/>
              <a:t>Multi Database Single Server</a:t>
            </a:r>
            <a:endParaRPr lang="ko-KR" altLang="en-US" b="1" dirty="0"/>
          </a:p>
        </p:txBody>
      </p:sp>
      <p:grpSp>
        <p:nvGrpSpPr>
          <p:cNvPr id="9" name="그룹 8"/>
          <p:cNvGrpSpPr/>
          <p:nvPr/>
        </p:nvGrpSpPr>
        <p:grpSpPr>
          <a:xfrm>
            <a:off x="1044919" y="1673137"/>
            <a:ext cx="1152128" cy="4240139"/>
            <a:chOff x="1074569" y="1673137"/>
            <a:chExt cx="1152128" cy="4240139"/>
          </a:xfrm>
        </p:grpSpPr>
        <p:grpSp>
          <p:nvGrpSpPr>
            <p:cNvPr id="8" name="그룹 7"/>
            <p:cNvGrpSpPr/>
            <p:nvPr/>
          </p:nvGrpSpPr>
          <p:grpSpPr>
            <a:xfrm>
              <a:off x="1074569" y="1673137"/>
              <a:ext cx="1152128" cy="540060"/>
              <a:chOff x="1115615" y="2080866"/>
              <a:chExt cx="1152128" cy="540060"/>
            </a:xfrm>
          </p:grpSpPr>
          <p:sp>
            <p:nvSpPr>
              <p:cNvPr id="3" name="모서리가 둥근 직사각형 2"/>
              <p:cNvSpPr/>
              <p:nvPr/>
            </p:nvSpPr>
            <p:spPr>
              <a:xfrm>
                <a:off x="1115615" y="2080866"/>
                <a:ext cx="1152128" cy="54006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474344" y="2166230"/>
                <a:ext cx="484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DB</a:t>
                </a:r>
                <a:endParaRPr lang="ko-KR" altLang="en-US" dirty="0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1074569" y="5373216"/>
              <a:ext cx="1152128" cy="540060"/>
              <a:chOff x="1115615" y="2080866"/>
              <a:chExt cx="1152128" cy="540060"/>
            </a:xfrm>
          </p:grpSpPr>
          <p:sp>
            <p:nvSpPr>
              <p:cNvPr id="13" name="모서리가 둥근 직사각형 12"/>
              <p:cNvSpPr/>
              <p:nvPr/>
            </p:nvSpPr>
            <p:spPr>
              <a:xfrm>
                <a:off x="1115615" y="2080866"/>
                <a:ext cx="1152128" cy="54006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474344" y="2166230"/>
                <a:ext cx="484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DB</a:t>
                </a:r>
                <a:endParaRPr lang="ko-KR" altLang="en-US" dirty="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1074569" y="4437112"/>
              <a:ext cx="1152128" cy="540060"/>
              <a:chOff x="1115615" y="2080866"/>
              <a:chExt cx="1152128" cy="540060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1115615" y="2080866"/>
                <a:ext cx="1152128" cy="54006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474344" y="2166230"/>
                <a:ext cx="484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DB</a:t>
                </a:r>
                <a:endParaRPr lang="ko-KR" altLang="en-US" dirty="0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1074569" y="2564904"/>
              <a:ext cx="1152128" cy="540060"/>
              <a:chOff x="1115615" y="2080866"/>
              <a:chExt cx="1152128" cy="540060"/>
            </a:xfrm>
          </p:grpSpPr>
          <p:sp>
            <p:nvSpPr>
              <p:cNvPr id="19" name="모서리가 둥근 직사각형 18"/>
              <p:cNvSpPr/>
              <p:nvPr/>
            </p:nvSpPr>
            <p:spPr>
              <a:xfrm>
                <a:off x="1115615" y="2080866"/>
                <a:ext cx="1152128" cy="54006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474344" y="2166230"/>
                <a:ext cx="484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DB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1074569" y="3501008"/>
              <a:ext cx="1152128" cy="540060"/>
              <a:chOff x="1115615" y="2080866"/>
              <a:chExt cx="1152128" cy="540060"/>
            </a:xfrm>
          </p:grpSpPr>
          <p:sp>
            <p:nvSpPr>
              <p:cNvPr id="22" name="모서리가 둥근 직사각형 21"/>
              <p:cNvSpPr/>
              <p:nvPr/>
            </p:nvSpPr>
            <p:spPr>
              <a:xfrm>
                <a:off x="1115615" y="2080866"/>
                <a:ext cx="1152128" cy="54006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474344" y="2166230"/>
                <a:ext cx="484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DB</a:t>
                </a:r>
                <a:endParaRPr lang="ko-KR" altLang="en-US" dirty="0"/>
              </a:p>
            </p:txBody>
          </p:sp>
        </p:grpSp>
      </p:grpSp>
      <p:grpSp>
        <p:nvGrpSpPr>
          <p:cNvPr id="25" name="그룹 24"/>
          <p:cNvGrpSpPr/>
          <p:nvPr/>
        </p:nvGrpSpPr>
        <p:grpSpPr>
          <a:xfrm>
            <a:off x="6804248" y="1709141"/>
            <a:ext cx="1152128" cy="4240139"/>
            <a:chOff x="1074569" y="1673137"/>
            <a:chExt cx="1152128" cy="4240139"/>
          </a:xfrm>
        </p:grpSpPr>
        <p:grpSp>
          <p:nvGrpSpPr>
            <p:cNvPr id="26" name="그룹 25"/>
            <p:cNvGrpSpPr/>
            <p:nvPr/>
          </p:nvGrpSpPr>
          <p:grpSpPr>
            <a:xfrm>
              <a:off x="1074569" y="1673137"/>
              <a:ext cx="1152128" cy="540060"/>
              <a:chOff x="1115615" y="2080866"/>
              <a:chExt cx="1152128" cy="540060"/>
            </a:xfrm>
          </p:grpSpPr>
          <p:sp>
            <p:nvSpPr>
              <p:cNvPr id="39" name="모서리가 둥근 직사각형 38"/>
              <p:cNvSpPr/>
              <p:nvPr/>
            </p:nvSpPr>
            <p:spPr>
              <a:xfrm>
                <a:off x="1115615" y="2080866"/>
                <a:ext cx="1152128" cy="54006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23275" y="2166230"/>
                <a:ext cx="484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DB</a:t>
                </a:r>
                <a:endParaRPr lang="ko-KR" altLang="en-US" dirty="0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1074569" y="5373216"/>
              <a:ext cx="1152128" cy="540060"/>
              <a:chOff x="1115615" y="2080866"/>
              <a:chExt cx="1152128" cy="540060"/>
            </a:xfrm>
          </p:grpSpPr>
          <p:sp>
            <p:nvSpPr>
              <p:cNvPr id="37" name="모서리가 둥근 직사각형 36"/>
              <p:cNvSpPr/>
              <p:nvPr/>
            </p:nvSpPr>
            <p:spPr>
              <a:xfrm>
                <a:off x="1115615" y="2080866"/>
                <a:ext cx="1152128" cy="54006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423275" y="2166230"/>
                <a:ext cx="484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DB</a:t>
                </a:r>
                <a:endParaRPr lang="ko-KR" altLang="en-US" dirty="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1074569" y="4437112"/>
              <a:ext cx="1152128" cy="540060"/>
              <a:chOff x="1115615" y="2080866"/>
              <a:chExt cx="1152128" cy="540060"/>
            </a:xfrm>
          </p:grpSpPr>
          <p:sp>
            <p:nvSpPr>
              <p:cNvPr id="35" name="모서리가 둥근 직사각형 34"/>
              <p:cNvSpPr/>
              <p:nvPr/>
            </p:nvSpPr>
            <p:spPr>
              <a:xfrm>
                <a:off x="1115615" y="2080866"/>
                <a:ext cx="1152128" cy="54006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423275" y="2166230"/>
                <a:ext cx="484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DB</a:t>
                </a:r>
                <a:endParaRPr lang="ko-KR" altLang="en-US" dirty="0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074569" y="2564904"/>
              <a:ext cx="1152128" cy="540060"/>
              <a:chOff x="1115615" y="2080866"/>
              <a:chExt cx="1152128" cy="540060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115615" y="2080866"/>
                <a:ext cx="1152128" cy="54006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23275" y="2166230"/>
                <a:ext cx="484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DB</a:t>
                </a:r>
                <a:endParaRPr lang="ko-KR" altLang="en-US" dirty="0"/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1074569" y="3501008"/>
              <a:ext cx="1152128" cy="540060"/>
              <a:chOff x="1115615" y="2080866"/>
              <a:chExt cx="1152128" cy="540060"/>
            </a:xfrm>
          </p:grpSpPr>
          <p:sp>
            <p:nvSpPr>
              <p:cNvPr id="31" name="모서리가 둥근 직사각형 30"/>
              <p:cNvSpPr/>
              <p:nvPr/>
            </p:nvSpPr>
            <p:spPr>
              <a:xfrm>
                <a:off x="1115615" y="2080866"/>
                <a:ext cx="1152128" cy="54006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403647" y="2166230"/>
                <a:ext cx="484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DB</a:t>
                </a:r>
                <a:endParaRPr lang="ko-KR" altLang="en-US" dirty="0"/>
              </a:p>
            </p:txBody>
          </p:sp>
        </p:grpSp>
      </p:grpSp>
      <p:sp>
        <p:nvSpPr>
          <p:cNvPr id="24" name="모서리가 둥근 직사각형 23"/>
          <p:cNvSpPr/>
          <p:nvPr/>
        </p:nvSpPr>
        <p:spPr>
          <a:xfrm>
            <a:off x="3203848" y="1673137"/>
            <a:ext cx="2448272" cy="42401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8" name="TextBox 2047"/>
          <p:cNvSpPr txBox="1"/>
          <p:nvPr/>
        </p:nvSpPr>
        <p:spPr>
          <a:xfrm>
            <a:off x="3599892" y="3394926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/>
              <a:t>Server</a:t>
            </a:r>
            <a:endParaRPr lang="ko-KR" altLang="en-US" sz="4000" dirty="0"/>
          </a:p>
        </p:txBody>
      </p:sp>
      <p:cxnSp>
        <p:nvCxnSpPr>
          <p:cNvPr id="6" name="직선 화살표 연결선 5"/>
          <p:cNvCxnSpPr>
            <a:stCxn id="3" idx="3"/>
            <a:endCxn id="24" idx="1"/>
          </p:cNvCxnSpPr>
          <p:nvPr/>
        </p:nvCxnSpPr>
        <p:spPr>
          <a:xfrm>
            <a:off x="2197047" y="1943167"/>
            <a:ext cx="1006801" cy="185004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19" idx="3"/>
            <a:endCxn id="24" idx="1"/>
          </p:cNvCxnSpPr>
          <p:nvPr/>
        </p:nvCxnSpPr>
        <p:spPr>
          <a:xfrm>
            <a:off x="2197047" y="2834934"/>
            <a:ext cx="1006801" cy="95827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직선 화살표 연결선 2048"/>
          <p:cNvCxnSpPr>
            <a:stCxn id="22" idx="3"/>
            <a:endCxn id="24" idx="1"/>
          </p:cNvCxnSpPr>
          <p:nvPr/>
        </p:nvCxnSpPr>
        <p:spPr>
          <a:xfrm>
            <a:off x="2197047" y="3771038"/>
            <a:ext cx="1006801" cy="22169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직선 화살표 연결선 2051"/>
          <p:cNvCxnSpPr>
            <a:stCxn id="16" idx="3"/>
            <a:endCxn id="24" idx="1"/>
          </p:cNvCxnSpPr>
          <p:nvPr/>
        </p:nvCxnSpPr>
        <p:spPr>
          <a:xfrm flipV="1">
            <a:off x="2197047" y="3793207"/>
            <a:ext cx="1006801" cy="913935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직선 화살표 연결선 2055"/>
          <p:cNvCxnSpPr>
            <a:stCxn id="13" idx="3"/>
            <a:endCxn id="24" idx="1"/>
          </p:cNvCxnSpPr>
          <p:nvPr/>
        </p:nvCxnSpPr>
        <p:spPr>
          <a:xfrm flipV="1">
            <a:off x="2197047" y="3793207"/>
            <a:ext cx="1006801" cy="1850039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직선 화살표 연결선 2059"/>
          <p:cNvCxnSpPr>
            <a:stCxn id="31" idx="1"/>
            <a:endCxn id="24" idx="3"/>
          </p:cNvCxnSpPr>
          <p:nvPr/>
        </p:nvCxnSpPr>
        <p:spPr>
          <a:xfrm flipH="1" flipV="1">
            <a:off x="5652120" y="3793207"/>
            <a:ext cx="1152128" cy="13835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직선 화살표 연결선 2063"/>
          <p:cNvCxnSpPr>
            <a:stCxn id="24" idx="3"/>
            <a:endCxn id="33" idx="1"/>
          </p:cNvCxnSpPr>
          <p:nvPr/>
        </p:nvCxnSpPr>
        <p:spPr>
          <a:xfrm flipV="1">
            <a:off x="5652120" y="2870938"/>
            <a:ext cx="1152128" cy="922269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8" name="직선 화살표 연결선 2067"/>
          <p:cNvCxnSpPr>
            <a:stCxn id="24" idx="3"/>
            <a:endCxn id="39" idx="1"/>
          </p:cNvCxnSpPr>
          <p:nvPr/>
        </p:nvCxnSpPr>
        <p:spPr>
          <a:xfrm flipV="1">
            <a:off x="5652120" y="1979171"/>
            <a:ext cx="1152128" cy="1814036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2" name="직선 화살표 연결선 2071"/>
          <p:cNvCxnSpPr>
            <a:stCxn id="24" idx="3"/>
            <a:endCxn id="35" idx="1"/>
          </p:cNvCxnSpPr>
          <p:nvPr/>
        </p:nvCxnSpPr>
        <p:spPr>
          <a:xfrm>
            <a:off x="5652120" y="3793207"/>
            <a:ext cx="1152128" cy="949939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직선 화살표 연결선 2073"/>
          <p:cNvCxnSpPr>
            <a:stCxn id="24" idx="3"/>
            <a:endCxn id="37" idx="1"/>
          </p:cNvCxnSpPr>
          <p:nvPr/>
        </p:nvCxnSpPr>
        <p:spPr>
          <a:xfrm>
            <a:off x="5652120" y="3793207"/>
            <a:ext cx="1152128" cy="188604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82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algn="l"/>
            <a:r>
              <a:rPr lang="en-US" altLang="ko-KR" b="1" dirty="0" smtClean="0"/>
              <a:t>UML</a:t>
            </a:r>
            <a:endParaRPr lang="ko-KR" altLang="en-US" b="1" dirty="0"/>
          </a:p>
        </p:txBody>
      </p:sp>
      <p:pic>
        <p:nvPicPr>
          <p:cNvPr id="1026" name="Picture 2" descr="C:\Users\student14\Desktop\U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0768"/>
            <a:ext cx="6794872" cy="548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525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algn="l"/>
            <a:r>
              <a:rPr lang="en-US" altLang="ko-KR" b="1" dirty="0" smtClean="0"/>
              <a:t>Server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9937" y="2189763"/>
            <a:ext cx="19037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/>
              <a:t>StartServer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EndServer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RegisterClient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RegisterStore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LogInCLient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LogInStore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27784" y="2132856"/>
            <a:ext cx="312200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/>
              <a:t>StoreGetStoreTableInfo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StoreGetStoreMenuInfo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StoreGetStoreReview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StoreClearMenuAndReset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StoreClearTableAndReset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StoreClearReview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StoreResetPassword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StoreFullTable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StoreEmptyTable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12160" y="2106722"/>
            <a:ext cx="29767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/>
              <a:t>ClientShowAllStore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ClientGetStoreTableInfo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ClientGetStoreMenuInfo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ClientGetStoreReview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ClientSetStoreReview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ClientResetPassword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836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algn="l"/>
            <a:r>
              <a:rPr lang="en-US" altLang="ko-KR" b="1" dirty="0" smtClean="0"/>
              <a:t>Client(Customer)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45688" y="2189763"/>
            <a:ext cx="1618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/>
              <a:t>StartClient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EndClient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WorkClient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0" y="2132856"/>
            <a:ext cx="250222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/>
              <a:t>aLogIn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aPrintMember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aPrintNoMember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aShowAllStore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aGetStoreTableInfo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aGetStoreMenuInfo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aGetStoreReview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aSetStoreReview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aResetPassword0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552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algn="l"/>
            <a:r>
              <a:rPr lang="en-US" altLang="ko-KR" b="1" dirty="0" smtClean="0"/>
              <a:t>Client(Restaurant)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45688" y="2189763"/>
            <a:ext cx="1558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/>
              <a:t>StartStore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EndStore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WorkStore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0" y="2132856"/>
            <a:ext cx="270721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/>
              <a:t>aLogIn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aPrintMenu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aGetStoreTableInfo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aGetStoreMenuInfo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aGetStoreReview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aClearMenuAndReset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aClearTableAndReset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aClearReview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aResetPassword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aFullTable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aEmptyTable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7075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93</Words>
  <Application>Microsoft Office PowerPoint</Application>
  <PresentationFormat>화면 슬라이드 쇼(4:3)</PresentationFormat>
  <Paragraphs>79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Software Experiment 3 Project #3</vt:lpstr>
      <vt:lpstr>Store Information Service</vt:lpstr>
      <vt:lpstr>Multi Client Single Server</vt:lpstr>
      <vt:lpstr>Multi Database Single Server</vt:lpstr>
      <vt:lpstr>UML</vt:lpstr>
      <vt:lpstr>Server</vt:lpstr>
      <vt:lpstr>Client(Customer)</vt:lpstr>
      <vt:lpstr>Client(Restaurant)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Experiment 3 Project #3</dc:title>
  <dc:creator>student14</dc:creator>
  <cp:lastModifiedBy>student14</cp:lastModifiedBy>
  <cp:revision>4</cp:revision>
  <dcterms:created xsi:type="dcterms:W3CDTF">2016-05-24T08:07:45Z</dcterms:created>
  <dcterms:modified xsi:type="dcterms:W3CDTF">2016-05-24T08:36:44Z</dcterms:modified>
</cp:coreProperties>
</file>