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3" r:id="rId8"/>
    <p:sldId id="264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9" y="1166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3600" b="1" dirty="0" smtClean="0"/>
              <a:t>Taking </a:t>
            </a:r>
            <a:r>
              <a:rPr lang="en-US" altLang="zh-CN" sz="3600" b="1" dirty="0"/>
              <a:t>the </a:t>
            </a:r>
            <a:r>
              <a:rPr lang="en-US" altLang="zh-CN" sz="3600" b="1" dirty="0">
                <a:solidFill>
                  <a:srgbClr val="FF0000"/>
                </a:solidFill>
              </a:rPr>
              <a:t>sub way</a:t>
            </a:r>
            <a:r>
              <a:rPr lang="en-US" altLang="zh-CN" sz="3600" b="1" dirty="0"/>
              <a:t>: </a:t>
            </a:r>
            <a:r>
              <a:rPr lang="en-US" altLang="zh-CN" sz="3600" b="1" dirty="0" smtClean="0"/>
              <a:t>Apple</a:t>
            </a:r>
            <a:br>
              <a:rPr lang="en-US" altLang="zh-CN" sz="2800" dirty="0"/>
            </a:br>
            <a:r>
              <a:rPr lang="en-US" altLang="zh-CN" sz="2800" dirty="0"/>
              <a:t>①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giant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slow to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services,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of the future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may change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is expected to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announce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new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ubscription products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 event with the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tagline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“Show Time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Netflix-style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television-streaming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rumoured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alongside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subscription service for news where magazines and newspapers can be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bundled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place for a monthly fee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9" y="116632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Competing with Amazon Prime and Netflix will not be cheap.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has already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$1bn 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partnerships with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big Hollywood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Oprah Winfrey and Steven Spielberg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from outside suppliers such as HBO may be included, although Netflix has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ruled out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bolstering the competition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is also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racing to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new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of revenue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quarter revenue from iPhones, which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of its sales, fell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15% compared with the year before.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⑪ No wonder it has decided no longer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go against the stream.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29" y="26166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Firstever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hole image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Astronomers have taken the first ever image of a black hole, which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located in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distant galaxy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It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billion km across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million times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Earth - and has been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scientists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monster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The black hole is 500 million trillion km away and was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photographed by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of eight telescopes across the world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Details have been published today in Astrophysical Journal Letters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Prof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Falcke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Radboud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 the Netherlands, who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experiment, told BBC News that the black hole was found in a galaxy called M87.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29" y="26166"/>
            <a:ext cx="9144000" cy="560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⑥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“It is one of the heaviest black holes that we think exist. It is an absolute monster,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heavyweight champion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black holes in the Universe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⑦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shows an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intensely bright 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of fire”, as Prof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Falcke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it, surrounding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circular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hole. The bright halo is caused by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superheated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gas falling into the hole. The light is brighter than all the billions of other stars in the galaxy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which is why it can be seen at such distance from Earth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 The edge of the dark circle at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point at which the gas enters the black hole, which is an object that has such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gravitational pull,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even light can escape.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2656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terrible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blaze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devastates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Notre Dame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gathered on the bridges over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Seine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watch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disbelief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Parisians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in tears; most watched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eerie silence.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devastating fire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broke out in the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wood-timbered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roof of the g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othic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cathedral of Notre Dame in the early evening of April 15th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 spread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their eyes,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central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spire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defeating the efforts of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fire-fighters to b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the flames under control.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 Emmanuel Macron,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spoke for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across France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he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 was witnessing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“part of us burn.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087" y="4807593"/>
            <a:ext cx="9144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当地</a:t>
            </a:r>
            <a:r>
              <a:rPr lang="zh-CN" altLang="en-US" sz="2800" dirty="0">
                <a:latin typeface="+mn-ea"/>
              </a:rPr>
              <a:t>时间</a:t>
            </a:r>
            <a:r>
              <a:rPr lang="en-US" altLang="zh-CN" sz="2800" dirty="0">
                <a:latin typeface="+mn-ea"/>
              </a:rPr>
              <a:t>15</a:t>
            </a:r>
            <a:r>
              <a:rPr lang="zh-CN" altLang="en-US" sz="2800" dirty="0">
                <a:latin typeface="+mn-ea"/>
              </a:rPr>
              <a:t>日</a:t>
            </a:r>
            <a:r>
              <a:rPr lang="en-US" altLang="zh-CN" sz="2800" dirty="0">
                <a:latin typeface="+mn-ea"/>
              </a:rPr>
              <a:t>18</a:t>
            </a:r>
            <a:r>
              <a:rPr lang="zh-CN" altLang="en-US" sz="2800" dirty="0">
                <a:latin typeface="+mn-ea"/>
              </a:rPr>
              <a:t>时</a:t>
            </a:r>
            <a:r>
              <a:rPr lang="en-US" altLang="zh-CN" sz="2800" dirty="0">
                <a:latin typeface="+mn-ea"/>
              </a:rPr>
              <a:t>50</a:t>
            </a:r>
            <a:r>
              <a:rPr lang="zh-CN" altLang="en-US" sz="2800" dirty="0">
                <a:latin typeface="+mn-ea"/>
              </a:rPr>
              <a:t>分（北京时间</a:t>
            </a:r>
            <a:r>
              <a:rPr lang="en-US" altLang="zh-CN" sz="2800" dirty="0">
                <a:latin typeface="+mn-ea"/>
              </a:rPr>
              <a:t>16</a:t>
            </a:r>
            <a:r>
              <a:rPr lang="zh-CN" altLang="en-US" sz="2800" dirty="0">
                <a:latin typeface="+mn-ea"/>
              </a:rPr>
              <a:t>日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时</a:t>
            </a:r>
            <a:r>
              <a:rPr lang="en-US" altLang="zh-CN" sz="2800" dirty="0">
                <a:latin typeface="+mn-ea"/>
              </a:rPr>
              <a:t>50</a:t>
            </a:r>
            <a:r>
              <a:rPr lang="zh-CN" altLang="en-US" sz="2800" dirty="0">
                <a:latin typeface="+mn-ea"/>
              </a:rPr>
              <a:t>分）左右</a:t>
            </a:r>
            <a:r>
              <a:rPr lang="zh-CN" altLang="en-US" sz="2800" dirty="0" smtClean="0">
                <a:latin typeface="+mn-ea"/>
              </a:rPr>
              <a:t>，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spire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塔尖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Stained-glass windows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玫瑰花窗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buttress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飞拱结构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2656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midnight in Paris the worst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over. The main stone structure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been saved, and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prompt action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hundreds of fire-fighters had rescued many works of art from the burning building.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 as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mediaeval roof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later-built spire,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cathedral's 13th-century great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stained-glass windows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gone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damage to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interior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been i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mmense.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2656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850-year-old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edifice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s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urvived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war, revolution and Nazi occupation,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emblem of resistance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face of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constantly disrupted history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was the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Napoleon’s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1804 and the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literary works, most famously Victor Hugo’s “The Hunchback of Notre Dame”, and one of the city’s most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iconic landmarks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visited by 13m tourists each year. Notre Dame was at once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living place of worship 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French Catholic church and the property of the French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secular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 a symbol in itself of the country’s history and its present, in all its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glorious contradictions.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323512" cy="731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Avengers: Endgame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fever </a:t>
            </a:r>
            <a:r>
              <a:rPr lang="en-US" altLang="zh-CN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it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$1bn film in under a week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movie is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critic-proof</a:t>
            </a:r>
            <a:r>
              <a:rPr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Avengers: Endgame, the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culmination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21 previous titles in the wildly popular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Marvel Cinematic Universe.</a:t>
            </a:r>
            <a:endParaRPr lang="zh-CN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Pre-sale records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already been </a:t>
            </a:r>
            <a:r>
              <a:rPr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cinematic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colossus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film, 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altLang="zh-CN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on Thursday,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more advance tickets in its first 24 hours than any other title in history, 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even </a:t>
            </a:r>
            <a:r>
              <a:rPr lang="en-US" altLang="zh-CN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lukewarm aficionados 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franchise 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to watch the film on its first weekend, before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spoilers </a:t>
            </a:r>
            <a:r>
              <a:rPr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assail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Avengers: Endgame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a 96% approval rating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Rotten Tomatoes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cinemas is that both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 devotees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franchise and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fly-by fans</a:t>
            </a:r>
            <a:r>
              <a:rPr lang="en-US" altLang="zh-CN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happy.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90" y="26064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America, the film is </a:t>
            </a:r>
            <a:r>
              <a:rPr lang="en-US" altLang="zh-CN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course for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series-best domestic opening-weekend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office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around $300m.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territory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should </a:t>
            </a:r>
            <a:r>
              <a:rPr lang="en-US" altLang="zh-CN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nudge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$1bn mark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soon, however, is China, 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film opened on Wednesday, making over $100m in its first 12 hours.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predicted to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$250m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its opening weekend.</a:t>
            </a:r>
            <a:endParaRPr lang="zh-CN" altLang="zh-C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Avengers: Endgame is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-over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hours, which appears to be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news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punters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wanting </a:t>
            </a:r>
            <a:r>
              <a:rPr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 for their buck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bad news for cinemas, which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had to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other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showings of the film.</a:t>
            </a:r>
            <a:endParaRPr lang="zh-CN" altLang="zh-C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5260</Words>
  <Application>WPS 演示</Application>
  <PresentationFormat>全屏显示(4:3)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21</cp:revision>
  <dcterms:created xsi:type="dcterms:W3CDTF">2019-04-28T02:16:58Z</dcterms:created>
  <dcterms:modified xsi:type="dcterms:W3CDTF">2019-04-28T02:17:15Z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