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EBED-2623-46E3-BB0A-7EC5BD47F13C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AB70330-DF55-485E-95D8-4C71A6FAE13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92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EBED-2623-46E3-BB0A-7EC5BD47F13C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0330-DF55-485E-95D8-4C71A6FAE13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64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EBED-2623-46E3-BB0A-7EC5BD47F13C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0330-DF55-485E-95D8-4C71A6FAE13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11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EBED-2623-46E3-BB0A-7EC5BD47F13C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0330-DF55-485E-95D8-4C71A6FAE13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50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EBED-2623-46E3-BB0A-7EC5BD47F13C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0330-DF55-485E-95D8-4C71A6FAE13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55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EBED-2623-46E3-BB0A-7EC5BD47F13C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0330-DF55-485E-95D8-4C71A6FAE13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42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EBED-2623-46E3-BB0A-7EC5BD47F13C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0330-DF55-485E-95D8-4C71A6FAE13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84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EBED-2623-46E3-BB0A-7EC5BD47F13C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0330-DF55-485E-95D8-4C71A6FAE13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1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EBED-2623-46E3-BB0A-7EC5BD47F13C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0330-DF55-485E-95D8-4C71A6FAE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83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EBED-2623-46E3-BB0A-7EC5BD47F13C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0330-DF55-485E-95D8-4C71A6FAE13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7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3ADEBED-2623-46E3-BB0A-7EC5BD47F13C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0330-DF55-485E-95D8-4C71A6FAE13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91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DEBED-2623-46E3-BB0A-7EC5BD47F13C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B70330-DF55-485E-95D8-4C71A6FAE13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39EE-B0A5-4517-8477-95427D8F35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Virtual room 57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D3315-F07F-44E8-95EB-57B901B34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Order book system</a:t>
            </a:r>
          </a:p>
        </p:txBody>
      </p:sp>
    </p:spTree>
    <p:extLst>
      <p:ext uri="{BB962C8B-B14F-4D97-AF65-F5344CB8AC3E}">
        <p14:creationId xmlns:p14="http://schemas.microsoft.com/office/powerpoint/2010/main" val="212633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B365-F7E4-4849-BE9E-69596DBD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B6FB6-7CC1-455B-8A25-93E9C531A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latin typeface="+mj-lt"/>
              </a:rPr>
              <a:t>Siddhartha Vaddempudi</a:t>
            </a:r>
          </a:p>
          <a:p>
            <a:r>
              <a:rPr lang="en-IN" dirty="0">
                <a:latin typeface="+mj-lt"/>
              </a:rPr>
              <a:t>Dharani Dhar</a:t>
            </a:r>
          </a:p>
          <a:p>
            <a:r>
              <a:rPr lang="en-IN" dirty="0">
                <a:latin typeface="+mj-lt"/>
              </a:rPr>
              <a:t>Asif Shaik</a:t>
            </a:r>
          </a:p>
          <a:p>
            <a:r>
              <a:rPr lang="en-IN" dirty="0" err="1">
                <a:latin typeface="+mj-lt"/>
              </a:rPr>
              <a:t>Neema</a:t>
            </a:r>
            <a:r>
              <a:rPr lang="en-IN" dirty="0">
                <a:latin typeface="+mj-lt"/>
              </a:rPr>
              <a:t> Jaleel</a:t>
            </a:r>
          </a:p>
          <a:p>
            <a:r>
              <a:rPr lang="en-IN" dirty="0" err="1">
                <a:latin typeface="+mj-lt"/>
              </a:rPr>
              <a:t>Maneesha</a:t>
            </a:r>
            <a:r>
              <a:rPr lang="en-IN" dirty="0">
                <a:latin typeface="+mj-lt"/>
              </a:rPr>
              <a:t> C</a:t>
            </a:r>
          </a:p>
          <a:p>
            <a:r>
              <a:rPr lang="en-IN" dirty="0">
                <a:latin typeface="+mj-lt"/>
              </a:rPr>
              <a:t>Pathan Subhan Ali Khan</a:t>
            </a:r>
          </a:p>
          <a:p>
            <a:r>
              <a:rPr lang="en-IN" dirty="0">
                <a:latin typeface="+mj-lt"/>
              </a:rPr>
              <a:t>Pramod</a:t>
            </a:r>
          </a:p>
          <a:p>
            <a:r>
              <a:rPr lang="en-IN" dirty="0" err="1">
                <a:latin typeface="+mj-lt"/>
              </a:rPr>
              <a:t>Sathwika</a:t>
            </a:r>
            <a:r>
              <a:rPr lang="en-IN" dirty="0">
                <a:latin typeface="+mj-lt"/>
              </a:rPr>
              <a:t> </a:t>
            </a:r>
            <a:r>
              <a:rPr lang="en-IN" dirty="0" err="1">
                <a:latin typeface="+mj-lt"/>
              </a:rPr>
              <a:t>Kodam</a:t>
            </a:r>
            <a:endParaRPr lang="en-IN" dirty="0">
              <a:latin typeface="+mj-lt"/>
            </a:endParaRPr>
          </a:p>
          <a:p>
            <a:r>
              <a:rPr lang="en-IN" b="0" i="0" dirty="0" err="1">
                <a:effectLst/>
                <a:latin typeface="+mj-lt"/>
              </a:rPr>
              <a:t>Pasari</a:t>
            </a:r>
            <a:r>
              <a:rPr lang="en-IN" b="0" i="0" dirty="0">
                <a:effectLst/>
                <a:latin typeface="+mj-lt"/>
              </a:rPr>
              <a:t> </a:t>
            </a:r>
            <a:r>
              <a:rPr lang="en-IN" b="0" i="0" dirty="0" err="1">
                <a:effectLst/>
                <a:latin typeface="+mj-lt"/>
              </a:rPr>
              <a:t>Srilaxmi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895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72D0-CAB6-434E-B835-6A6D7824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4E4FB-43D7-4906-BC54-F2B5C8D69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Django</a:t>
            </a:r>
          </a:p>
          <a:p>
            <a:r>
              <a:rPr lang="en-IN" dirty="0"/>
              <a:t>HTML</a:t>
            </a:r>
          </a:p>
          <a:p>
            <a:r>
              <a:rPr lang="en-IN" dirty="0"/>
              <a:t>CSS</a:t>
            </a:r>
          </a:p>
          <a:p>
            <a:r>
              <a:rPr lang="en-IN" dirty="0"/>
              <a:t>JavaScript</a:t>
            </a:r>
          </a:p>
          <a:p>
            <a:r>
              <a:rPr lang="en-IN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80056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4458-BEC0-4F76-A710-D80D7930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5E7539-8573-47CA-8DF1-441450DE6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456" y="2145884"/>
            <a:ext cx="7007087" cy="3907597"/>
          </a:xfrm>
        </p:spPr>
      </p:pic>
    </p:spTree>
    <p:extLst>
      <p:ext uri="{BB962C8B-B14F-4D97-AF65-F5344CB8AC3E}">
        <p14:creationId xmlns:p14="http://schemas.microsoft.com/office/powerpoint/2010/main" val="10590254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</TotalTime>
  <Words>36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Virtual room 57</vt:lpstr>
      <vt:lpstr>Group members</vt:lpstr>
      <vt:lpstr>Technologies used</vt:lpstr>
      <vt:lpstr>Architecture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room 57</dc:title>
  <dc:creator>Siddhartha Vaddempudi</dc:creator>
  <cp:lastModifiedBy>Siddhartha Vaddempudi</cp:lastModifiedBy>
  <cp:revision>1</cp:revision>
  <dcterms:created xsi:type="dcterms:W3CDTF">2022-01-29T09:29:50Z</dcterms:created>
  <dcterms:modified xsi:type="dcterms:W3CDTF">2022-01-29T09:52:37Z</dcterms:modified>
</cp:coreProperties>
</file>