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2"/>
  </p:notesMasterIdLst>
  <p:sldIdLst>
    <p:sldId id="256" r:id="rId2"/>
    <p:sldId id="257" r:id="rId3"/>
    <p:sldId id="273" r:id="rId4"/>
    <p:sldId id="274" r:id="rId5"/>
    <p:sldId id="276" r:id="rId6"/>
    <p:sldId id="277" r:id="rId7"/>
    <p:sldId id="258" r:id="rId8"/>
    <p:sldId id="261" r:id="rId9"/>
    <p:sldId id="272" r:id="rId10"/>
    <p:sldId id="262" r:id="rId11"/>
    <p:sldId id="270" r:id="rId12"/>
    <p:sldId id="269" r:id="rId13"/>
    <p:sldId id="271" r:id="rId14"/>
    <p:sldId id="260" r:id="rId15"/>
    <p:sldId id="259" r:id="rId16"/>
    <p:sldId id="264" r:id="rId17"/>
    <p:sldId id="265" r:id="rId18"/>
    <p:sldId id="275" r:id="rId19"/>
    <p:sldId id="266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28F48E-A4D0-45DC-B419-94E4AE8FF08E}" v="148" dt="2019-07-03T04:56:50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4489" autoAdjust="0"/>
  </p:normalViewPr>
  <p:slideViewPr>
    <p:cSldViewPr snapToGrid="0">
      <p:cViewPr varScale="1">
        <p:scale>
          <a:sx n="54" d="100"/>
          <a:sy n="54" d="100"/>
        </p:scale>
        <p:origin x="13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69029B-49E4-4627-9E92-E6ED6E75E58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8843390-4BFD-4E48-848A-120F861496C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CO"/>
            <a:t>Framework para desarrollo web</a:t>
          </a:r>
          <a:endParaRPr lang="en-US"/>
        </a:p>
      </dgm:t>
    </dgm:pt>
    <dgm:pt modelId="{FA019BB7-3540-48F5-88D8-51EAF0898AD4}" type="parTrans" cxnId="{FA6C0B7D-B53A-4286-8CBB-B53020B43AEC}">
      <dgm:prSet/>
      <dgm:spPr/>
      <dgm:t>
        <a:bodyPr/>
        <a:lstStyle/>
        <a:p>
          <a:endParaRPr lang="en-US"/>
        </a:p>
      </dgm:t>
    </dgm:pt>
    <dgm:pt modelId="{836A80F1-4E4E-44E1-A80C-E867C6355053}" type="sibTrans" cxnId="{FA6C0B7D-B53A-4286-8CBB-B53020B43A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E9B04DE-99E4-484D-B49B-4B26FA06A90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CO"/>
            <a:t>Evan You</a:t>
          </a:r>
          <a:endParaRPr lang="en-US"/>
        </a:p>
      </dgm:t>
    </dgm:pt>
    <dgm:pt modelId="{375751E4-5C4C-4295-B9DE-1792785549E8}" type="parTrans" cxnId="{982DA11A-6814-4D0C-9C22-CAABD45679F1}">
      <dgm:prSet/>
      <dgm:spPr/>
      <dgm:t>
        <a:bodyPr/>
        <a:lstStyle/>
        <a:p>
          <a:endParaRPr lang="en-US"/>
        </a:p>
      </dgm:t>
    </dgm:pt>
    <dgm:pt modelId="{D499149F-3D41-458D-8F50-CC30505D3152}" type="sibTrans" cxnId="{982DA11A-6814-4D0C-9C22-CAABD45679F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4E03DDA-0C16-4BBF-8617-60675942058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CO"/>
            <a:t>74 KB</a:t>
          </a:r>
          <a:endParaRPr lang="en-US"/>
        </a:p>
      </dgm:t>
    </dgm:pt>
    <dgm:pt modelId="{2B6C87FF-38E6-4483-9AF3-64532FF46C65}" type="parTrans" cxnId="{4D338E6A-F061-4C4E-9B5C-BD5684677491}">
      <dgm:prSet/>
      <dgm:spPr/>
      <dgm:t>
        <a:bodyPr/>
        <a:lstStyle/>
        <a:p>
          <a:endParaRPr lang="en-US"/>
        </a:p>
      </dgm:t>
    </dgm:pt>
    <dgm:pt modelId="{3D05B900-0651-4C93-96DA-896E696B11B4}" type="sibTrans" cxnId="{4D338E6A-F061-4C4E-9B5C-BD568467749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76A02B1-28AC-4704-909C-C95797680BD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CO" dirty="0" err="1"/>
            <a:t>Plugis</a:t>
          </a:r>
          <a:endParaRPr lang="en-US" dirty="0"/>
        </a:p>
      </dgm:t>
    </dgm:pt>
    <dgm:pt modelId="{4E4ABEBD-8E16-4085-86B5-23F803ABD4BB}" type="parTrans" cxnId="{4CA09DD1-3FEF-4EC3-AF4B-AC888EB6704D}">
      <dgm:prSet/>
      <dgm:spPr/>
      <dgm:t>
        <a:bodyPr/>
        <a:lstStyle/>
        <a:p>
          <a:endParaRPr lang="en-US"/>
        </a:p>
      </dgm:t>
    </dgm:pt>
    <dgm:pt modelId="{D5223C6D-3217-41A3-9E35-BA0570B24900}" type="sibTrans" cxnId="{4CA09DD1-3FEF-4EC3-AF4B-AC888EB6704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35C87B9-52BB-4B5F-9CEE-7FE50818879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CO"/>
            <a:t>Core librería javascript</a:t>
          </a:r>
          <a:endParaRPr lang="en-US"/>
        </a:p>
      </dgm:t>
    </dgm:pt>
    <dgm:pt modelId="{89AB35A9-11FB-4175-8639-3638BB724EAF}" type="parTrans" cxnId="{8B04DF12-EDBD-47BD-A77D-2212D4F83AB1}">
      <dgm:prSet/>
      <dgm:spPr/>
      <dgm:t>
        <a:bodyPr/>
        <a:lstStyle/>
        <a:p>
          <a:endParaRPr lang="en-US"/>
        </a:p>
      </dgm:t>
    </dgm:pt>
    <dgm:pt modelId="{A3E9E51B-9A06-4B0F-8532-2235667331F3}" type="sibTrans" cxnId="{8B04DF12-EDBD-47BD-A77D-2212D4F83AB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7DDFE2B-47FF-4FE0-93BB-C3B4467C1F3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CO"/>
            <a:t>Comunidad</a:t>
          </a:r>
          <a:endParaRPr lang="en-US"/>
        </a:p>
      </dgm:t>
    </dgm:pt>
    <dgm:pt modelId="{45405D4E-1C4A-4865-A6DD-A4505E78A8A1}" type="parTrans" cxnId="{C0A98A39-8B50-47A4-89E8-16466518A728}">
      <dgm:prSet/>
      <dgm:spPr/>
      <dgm:t>
        <a:bodyPr/>
        <a:lstStyle/>
        <a:p>
          <a:endParaRPr lang="en-US"/>
        </a:p>
      </dgm:t>
    </dgm:pt>
    <dgm:pt modelId="{A55E1DE8-B43B-429C-AD79-DD1AD244EEB4}" type="sibTrans" cxnId="{C0A98A39-8B50-47A4-89E8-16466518A728}">
      <dgm:prSet/>
      <dgm:spPr/>
      <dgm:t>
        <a:bodyPr/>
        <a:lstStyle/>
        <a:p>
          <a:endParaRPr lang="en-US"/>
        </a:p>
      </dgm:t>
    </dgm:pt>
    <dgm:pt modelId="{6F1F3FF0-884F-4A1A-ADDA-ADAC6C04589E}" type="pres">
      <dgm:prSet presAssocID="{CA69029B-49E4-4627-9E92-E6ED6E75E581}" presName="root" presStyleCnt="0">
        <dgm:presLayoutVars>
          <dgm:dir/>
          <dgm:resizeHandles val="exact"/>
        </dgm:presLayoutVars>
      </dgm:prSet>
      <dgm:spPr/>
    </dgm:pt>
    <dgm:pt modelId="{D3E43EE6-9B56-4217-BFBD-8C3DE0A2336B}" type="pres">
      <dgm:prSet presAssocID="{D8843390-4BFD-4E48-848A-120F861496CF}" presName="compNode" presStyleCnt="0"/>
      <dgm:spPr/>
    </dgm:pt>
    <dgm:pt modelId="{41203921-4B1B-4B62-B454-4D3207A86A60}" type="pres">
      <dgm:prSet presAssocID="{D8843390-4BFD-4E48-848A-120F861496CF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79BED36-2DE9-46D0-983A-D77DA902E237}" type="pres">
      <dgm:prSet presAssocID="{D8843390-4BFD-4E48-848A-120F861496C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502C29C8-1836-4672-9D07-2ECF7BA8292C}" type="pres">
      <dgm:prSet presAssocID="{D8843390-4BFD-4E48-848A-120F861496CF}" presName="spaceRect" presStyleCnt="0"/>
      <dgm:spPr/>
    </dgm:pt>
    <dgm:pt modelId="{0614652C-6214-4750-848B-F6646EE06EBC}" type="pres">
      <dgm:prSet presAssocID="{D8843390-4BFD-4E48-848A-120F861496CF}" presName="textRect" presStyleLbl="revTx" presStyleIdx="0" presStyleCnt="6">
        <dgm:presLayoutVars>
          <dgm:chMax val="1"/>
          <dgm:chPref val="1"/>
        </dgm:presLayoutVars>
      </dgm:prSet>
      <dgm:spPr/>
    </dgm:pt>
    <dgm:pt modelId="{4F00B484-C17A-4C2A-9B1A-A1AA85D74AE4}" type="pres">
      <dgm:prSet presAssocID="{836A80F1-4E4E-44E1-A80C-E867C6355053}" presName="sibTrans" presStyleCnt="0"/>
      <dgm:spPr/>
    </dgm:pt>
    <dgm:pt modelId="{C9E73AFA-2600-4455-8453-C2F8F4488364}" type="pres">
      <dgm:prSet presAssocID="{AE9B04DE-99E4-484D-B49B-4B26FA06A90E}" presName="compNode" presStyleCnt="0"/>
      <dgm:spPr/>
    </dgm:pt>
    <dgm:pt modelId="{0B616002-2CEB-4A3E-9430-DB1CF4EBA1AC}" type="pres">
      <dgm:prSet presAssocID="{AE9B04DE-99E4-484D-B49B-4B26FA06A90E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A697D982-500D-4BD1-A1BD-8A36967A7F80}" type="pres">
      <dgm:prSet presAssocID="{AE9B04DE-99E4-484D-B49B-4B26FA06A90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03B55A26-D336-4212-929D-4748289B87C4}" type="pres">
      <dgm:prSet presAssocID="{AE9B04DE-99E4-484D-B49B-4B26FA06A90E}" presName="spaceRect" presStyleCnt="0"/>
      <dgm:spPr/>
    </dgm:pt>
    <dgm:pt modelId="{FBFE07B2-DE1D-4F18-A909-B3D6A8F8F222}" type="pres">
      <dgm:prSet presAssocID="{AE9B04DE-99E4-484D-B49B-4B26FA06A90E}" presName="textRect" presStyleLbl="revTx" presStyleIdx="1" presStyleCnt="6">
        <dgm:presLayoutVars>
          <dgm:chMax val="1"/>
          <dgm:chPref val="1"/>
        </dgm:presLayoutVars>
      </dgm:prSet>
      <dgm:spPr/>
    </dgm:pt>
    <dgm:pt modelId="{5EE8DACB-B84A-4D01-AE39-BA40D6B99CF4}" type="pres">
      <dgm:prSet presAssocID="{D499149F-3D41-458D-8F50-CC30505D3152}" presName="sibTrans" presStyleCnt="0"/>
      <dgm:spPr/>
    </dgm:pt>
    <dgm:pt modelId="{D046CA79-A6E8-4011-9756-2718A6F3E4B1}" type="pres">
      <dgm:prSet presAssocID="{14E03DDA-0C16-4BBF-8617-60675942058F}" presName="compNode" presStyleCnt="0"/>
      <dgm:spPr/>
    </dgm:pt>
    <dgm:pt modelId="{DF5F0D2F-5C32-4F60-9563-90764486B24A}" type="pres">
      <dgm:prSet presAssocID="{14E03DDA-0C16-4BBF-8617-60675942058F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5C7912CA-5899-4800-9E12-B007704B8A85}" type="pres">
      <dgm:prSet presAssocID="{14E03DDA-0C16-4BBF-8617-60675942058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AACB2C85-D4A0-4F93-B1ED-217F9F12C18E}" type="pres">
      <dgm:prSet presAssocID="{14E03DDA-0C16-4BBF-8617-60675942058F}" presName="spaceRect" presStyleCnt="0"/>
      <dgm:spPr/>
    </dgm:pt>
    <dgm:pt modelId="{DB7CA832-6316-4EE7-9CD3-AD5F76ED023D}" type="pres">
      <dgm:prSet presAssocID="{14E03DDA-0C16-4BBF-8617-60675942058F}" presName="textRect" presStyleLbl="revTx" presStyleIdx="2" presStyleCnt="6">
        <dgm:presLayoutVars>
          <dgm:chMax val="1"/>
          <dgm:chPref val="1"/>
        </dgm:presLayoutVars>
      </dgm:prSet>
      <dgm:spPr/>
    </dgm:pt>
    <dgm:pt modelId="{6FDD9018-D457-4193-9001-384093795349}" type="pres">
      <dgm:prSet presAssocID="{3D05B900-0651-4C93-96DA-896E696B11B4}" presName="sibTrans" presStyleCnt="0"/>
      <dgm:spPr/>
    </dgm:pt>
    <dgm:pt modelId="{D6D0436A-01E2-4AC8-B1FC-9796836AE55E}" type="pres">
      <dgm:prSet presAssocID="{E76A02B1-28AC-4704-909C-C95797680BD6}" presName="compNode" presStyleCnt="0"/>
      <dgm:spPr/>
    </dgm:pt>
    <dgm:pt modelId="{0C787E48-58EE-49A0-A537-BC8ADA4231E0}" type="pres">
      <dgm:prSet presAssocID="{E76A02B1-28AC-4704-909C-C95797680BD6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715C4EE4-1F49-4F4E-9489-3501DFE12547}" type="pres">
      <dgm:prSet presAssocID="{E76A02B1-28AC-4704-909C-C95797680BD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3B7644B4-C1E0-4710-B7CC-31D0BFADD337}" type="pres">
      <dgm:prSet presAssocID="{E76A02B1-28AC-4704-909C-C95797680BD6}" presName="spaceRect" presStyleCnt="0"/>
      <dgm:spPr/>
    </dgm:pt>
    <dgm:pt modelId="{5D3E1968-02F0-47B5-83C8-4164087D9B47}" type="pres">
      <dgm:prSet presAssocID="{E76A02B1-28AC-4704-909C-C95797680BD6}" presName="textRect" presStyleLbl="revTx" presStyleIdx="3" presStyleCnt="6">
        <dgm:presLayoutVars>
          <dgm:chMax val="1"/>
          <dgm:chPref val="1"/>
        </dgm:presLayoutVars>
      </dgm:prSet>
      <dgm:spPr/>
    </dgm:pt>
    <dgm:pt modelId="{C8E5A903-26AC-4872-958F-D36F7046E0E1}" type="pres">
      <dgm:prSet presAssocID="{D5223C6D-3217-41A3-9E35-BA0570B24900}" presName="sibTrans" presStyleCnt="0"/>
      <dgm:spPr/>
    </dgm:pt>
    <dgm:pt modelId="{C327F51D-4BE2-4F7C-A852-3352A32111DC}" type="pres">
      <dgm:prSet presAssocID="{F35C87B9-52BB-4B5F-9CEE-7FE508188799}" presName="compNode" presStyleCnt="0"/>
      <dgm:spPr/>
    </dgm:pt>
    <dgm:pt modelId="{2E902E66-9482-4DA3-93D0-96136058AF7B}" type="pres">
      <dgm:prSet presAssocID="{F35C87B9-52BB-4B5F-9CEE-7FE508188799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0E559B3-DA0F-4A63-98DE-E8D8839E3889}" type="pres">
      <dgm:prSet presAssocID="{F35C87B9-52BB-4B5F-9CEE-7FE50818879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4F7578A-EFB7-46E2-BC92-7CF3F3144564}" type="pres">
      <dgm:prSet presAssocID="{F35C87B9-52BB-4B5F-9CEE-7FE508188799}" presName="spaceRect" presStyleCnt="0"/>
      <dgm:spPr/>
    </dgm:pt>
    <dgm:pt modelId="{7BEC6479-B82B-441A-9EC7-1CBC515CADB6}" type="pres">
      <dgm:prSet presAssocID="{F35C87B9-52BB-4B5F-9CEE-7FE508188799}" presName="textRect" presStyleLbl="revTx" presStyleIdx="4" presStyleCnt="6">
        <dgm:presLayoutVars>
          <dgm:chMax val="1"/>
          <dgm:chPref val="1"/>
        </dgm:presLayoutVars>
      </dgm:prSet>
      <dgm:spPr/>
    </dgm:pt>
    <dgm:pt modelId="{70078325-6102-414C-BE81-8F94EC8E452D}" type="pres">
      <dgm:prSet presAssocID="{A3E9E51B-9A06-4B0F-8532-2235667331F3}" presName="sibTrans" presStyleCnt="0"/>
      <dgm:spPr/>
    </dgm:pt>
    <dgm:pt modelId="{1125760B-C9AF-4D94-967A-DDABE6163A7C}" type="pres">
      <dgm:prSet presAssocID="{67DDFE2B-47FF-4FE0-93BB-C3B4467C1F3E}" presName="compNode" presStyleCnt="0"/>
      <dgm:spPr/>
    </dgm:pt>
    <dgm:pt modelId="{FD8ACF82-5FB7-4622-BA3D-35855BF53AFC}" type="pres">
      <dgm:prSet presAssocID="{67DDFE2B-47FF-4FE0-93BB-C3B4467C1F3E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1AFFCBA-3D5A-45FB-B014-2E5C6F8F4E5E}" type="pres">
      <dgm:prSet presAssocID="{67DDFE2B-47FF-4FE0-93BB-C3B4467C1F3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2C24CF17-5574-4E30-9013-4AF5B20BAA4F}" type="pres">
      <dgm:prSet presAssocID="{67DDFE2B-47FF-4FE0-93BB-C3B4467C1F3E}" presName="spaceRect" presStyleCnt="0"/>
      <dgm:spPr/>
    </dgm:pt>
    <dgm:pt modelId="{F82FC3F2-EA3B-4888-A39C-41EC8C5C7968}" type="pres">
      <dgm:prSet presAssocID="{67DDFE2B-47FF-4FE0-93BB-C3B4467C1F3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DFEFA08-3572-4B62-A6E7-CDF9795A9E0A}" type="presOf" srcId="{67DDFE2B-47FF-4FE0-93BB-C3B4467C1F3E}" destId="{F82FC3F2-EA3B-4888-A39C-41EC8C5C7968}" srcOrd="0" destOrd="0" presId="urn:microsoft.com/office/officeart/2018/5/layout/IconLeafLabelList"/>
    <dgm:cxn modelId="{8B04DF12-EDBD-47BD-A77D-2212D4F83AB1}" srcId="{CA69029B-49E4-4627-9E92-E6ED6E75E581}" destId="{F35C87B9-52BB-4B5F-9CEE-7FE508188799}" srcOrd="4" destOrd="0" parTransId="{89AB35A9-11FB-4175-8639-3638BB724EAF}" sibTransId="{A3E9E51B-9A06-4B0F-8532-2235667331F3}"/>
    <dgm:cxn modelId="{982DA11A-6814-4D0C-9C22-CAABD45679F1}" srcId="{CA69029B-49E4-4627-9E92-E6ED6E75E581}" destId="{AE9B04DE-99E4-484D-B49B-4B26FA06A90E}" srcOrd="1" destOrd="0" parTransId="{375751E4-5C4C-4295-B9DE-1792785549E8}" sibTransId="{D499149F-3D41-458D-8F50-CC30505D3152}"/>
    <dgm:cxn modelId="{F6310B1C-7FDB-4B97-A1FC-9FD541E4924F}" type="presOf" srcId="{14E03DDA-0C16-4BBF-8617-60675942058F}" destId="{DB7CA832-6316-4EE7-9CD3-AD5F76ED023D}" srcOrd="0" destOrd="0" presId="urn:microsoft.com/office/officeart/2018/5/layout/IconLeafLabelList"/>
    <dgm:cxn modelId="{C0A98A39-8B50-47A4-89E8-16466518A728}" srcId="{CA69029B-49E4-4627-9E92-E6ED6E75E581}" destId="{67DDFE2B-47FF-4FE0-93BB-C3B4467C1F3E}" srcOrd="5" destOrd="0" parTransId="{45405D4E-1C4A-4865-A6DD-A4505E78A8A1}" sibTransId="{A55E1DE8-B43B-429C-AD79-DD1AD244EEB4}"/>
    <dgm:cxn modelId="{4D338E6A-F061-4C4E-9B5C-BD5684677491}" srcId="{CA69029B-49E4-4627-9E92-E6ED6E75E581}" destId="{14E03DDA-0C16-4BBF-8617-60675942058F}" srcOrd="2" destOrd="0" parTransId="{2B6C87FF-38E6-4483-9AF3-64532FF46C65}" sibTransId="{3D05B900-0651-4C93-96DA-896E696B11B4}"/>
    <dgm:cxn modelId="{EF107F77-6123-423E-A5A5-5BADA5F8ADCF}" type="presOf" srcId="{D8843390-4BFD-4E48-848A-120F861496CF}" destId="{0614652C-6214-4750-848B-F6646EE06EBC}" srcOrd="0" destOrd="0" presId="urn:microsoft.com/office/officeart/2018/5/layout/IconLeafLabelList"/>
    <dgm:cxn modelId="{FA6C0B7D-B53A-4286-8CBB-B53020B43AEC}" srcId="{CA69029B-49E4-4627-9E92-E6ED6E75E581}" destId="{D8843390-4BFD-4E48-848A-120F861496CF}" srcOrd="0" destOrd="0" parTransId="{FA019BB7-3540-48F5-88D8-51EAF0898AD4}" sibTransId="{836A80F1-4E4E-44E1-A80C-E867C6355053}"/>
    <dgm:cxn modelId="{57EFE6A0-428C-4375-AA48-5D7AE9B3B983}" type="presOf" srcId="{E76A02B1-28AC-4704-909C-C95797680BD6}" destId="{5D3E1968-02F0-47B5-83C8-4164087D9B47}" srcOrd="0" destOrd="0" presId="urn:microsoft.com/office/officeart/2018/5/layout/IconLeafLabelList"/>
    <dgm:cxn modelId="{8A41F7A4-6AE2-487C-A257-D7B6EB1D90D6}" type="presOf" srcId="{F35C87B9-52BB-4B5F-9CEE-7FE508188799}" destId="{7BEC6479-B82B-441A-9EC7-1CBC515CADB6}" srcOrd="0" destOrd="0" presId="urn:microsoft.com/office/officeart/2018/5/layout/IconLeafLabelList"/>
    <dgm:cxn modelId="{4CA09DD1-3FEF-4EC3-AF4B-AC888EB6704D}" srcId="{CA69029B-49E4-4627-9E92-E6ED6E75E581}" destId="{E76A02B1-28AC-4704-909C-C95797680BD6}" srcOrd="3" destOrd="0" parTransId="{4E4ABEBD-8E16-4085-86B5-23F803ABD4BB}" sibTransId="{D5223C6D-3217-41A3-9E35-BA0570B24900}"/>
    <dgm:cxn modelId="{B48F73E1-A676-4B59-8E01-DC1EBD697964}" type="presOf" srcId="{AE9B04DE-99E4-484D-B49B-4B26FA06A90E}" destId="{FBFE07B2-DE1D-4F18-A909-B3D6A8F8F222}" srcOrd="0" destOrd="0" presId="urn:microsoft.com/office/officeart/2018/5/layout/IconLeafLabelList"/>
    <dgm:cxn modelId="{1B7ADDF3-EB2D-4A90-8EDB-5045B13DF1F6}" type="presOf" srcId="{CA69029B-49E4-4627-9E92-E6ED6E75E581}" destId="{6F1F3FF0-884F-4A1A-ADDA-ADAC6C04589E}" srcOrd="0" destOrd="0" presId="urn:microsoft.com/office/officeart/2018/5/layout/IconLeafLabelList"/>
    <dgm:cxn modelId="{EB19EB23-4CF0-4B2D-832E-AE1149B632B8}" type="presParOf" srcId="{6F1F3FF0-884F-4A1A-ADDA-ADAC6C04589E}" destId="{D3E43EE6-9B56-4217-BFBD-8C3DE0A2336B}" srcOrd="0" destOrd="0" presId="urn:microsoft.com/office/officeart/2018/5/layout/IconLeafLabelList"/>
    <dgm:cxn modelId="{87D3FCE4-E908-4A81-8A82-11D5A4632AD0}" type="presParOf" srcId="{D3E43EE6-9B56-4217-BFBD-8C3DE0A2336B}" destId="{41203921-4B1B-4B62-B454-4D3207A86A60}" srcOrd="0" destOrd="0" presId="urn:microsoft.com/office/officeart/2018/5/layout/IconLeafLabelList"/>
    <dgm:cxn modelId="{7558EF61-8041-4CA1-9D0F-34AB4B16637D}" type="presParOf" srcId="{D3E43EE6-9B56-4217-BFBD-8C3DE0A2336B}" destId="{379BED36-2DE9-46D0-983A-D77DA902E237}" srcOrd="1" destOrd="0" presId="urn:microsoft.com/office/officeart/2018/5/layout/IconLeafLabelList"/>
    <dgm:cxn modelId="{85E5222B-5F10-41DB-BF2A-1AF404A9347D}" type="presParOf" srcId="{D3E43EE6-9B56-4217-BFBD-8C3DE0A2336B}" destId="{502C29C8-1836-4672-9D07-2ECF7BA8292C}" srcOrd="2" destOrd="0" presId="urn:microsoft.com/office/officeart/2018/5/layout/IconLeafLabelList"/>
    <dgm:cxn modelId="{F34D1211-870F-47CA-967C-EE0D39745DF1}" type="presParOf" srcId="{D3E43EE6-9B56-4217-BFBD-8C3DE0A2336B}" destId="{0614652C-6214-4750-848B-F6646EE06EBC}" srcOrd="3" destOrd="0" presId="urn:microsoft.com/office/officeart/2018/5/layout/IconLeafLabelList"/>
    <dgm:cxn modelId="{AE20BA27-1C0D-4973-89F5-9FD0F9CEB473}" type="presParOf" srcId="{6F1F3FF0-884F-4A1A-ADDA-ADAC6C04589E}" destId="{4F00B484-C17A-4C2A-9B1A-A1AA85D74AE4}" srcOrd="1" destOrd="0" presId="urn:microsoft.com/office/officeart/2018/5/layout/IconLeafLabelList"/>
    <dgm:cxn modelId="{550EC8E1-BC8B-4699-A3FB-C597CF5C11DF}" type="presParOf" srcId="{6F1F3FF0-884F-4A1A-ADDA-ADAC6C04589E}" destId="{C9E73AFA-2600-4455-8453-C2F8F4488364}" srcOrd="2" destOrd="0" presId="urn:microsoft.com/office/officeart/2018/5/layout/IconLeafLabelList"/>
    <dgm:cxn modelId="{55062F38-3CC1-4BFF-BE34-4FCCD5D26FE0}" type="presParOf" srcId="{C9E73AFA-2600-4455-8453-C2F8F4488364}" destId="{0B616002-2CEB-4A3E-9430-DB1CF4EBA1AC}" srcOrd="0" destOrd="0" presId="urn:microsoft.com/office/officeart/2018/5/layout/IconLeafLabelList"/>
    <dgm:cxn modelId="{8679B645-FAC2-42BE-9A46-9A888A615AB4}" type="presParOf" srcId="{C9E73AFA-2600-4455-8453-C2F8F4488364}" destId="{A697D982-500D-4BD1-A1BD-8A36967A7F80}" srcOrd="1" destOrd="0" presId="urn:microsoft.com/office/officeart/2018/5/layout/IconLeafLabelList"/>
    <dgm:cxn modelId="{79AA346C-ACDF-45C2-AB67-D03B5601F11C}" type="presParOf" srcId="{C9E73AFA-2600-4455-8453-C2F8F4488364}" destId="{03B55A26-D336-4212-929D-4748289B87C4}" srcOrd="2" destOrd="0" presId="urn:microsoft.com/office/officeart/2018/5/layout/IconLeafLabelList"/>
    <dgm:cxn modelId="{E8644C5F-ADA0-492F-A2A5-CD35F3C59E4B}" type="presParOf" srcId="{C9E73AFA-2600-4455-8453-C2F8F4488364}" destId="{FBFE07B2-DE1D-4F18-A909-B3D6A8F8F222}" srcOrd="3" destOrd="0" presId="urn:microsoft.com/office/officeart/2018/5/layout/IconLeafLabelList"/>
    <dgm:cxn modelId="{F1A2AA5F-8A8F-4395-8120-70C39C444434}" type="presParOf" srcId="{6F1F3FF0-884F-4A1A-ADDA-ADAC6C04589E}" destId="{5EE8DACB-B84A-4D01-AE39-BA40D6B99CF4}" srcOrd="3" destOrd="0" presId="urn:microsoft.com/office/officeart/2018/5/layout/IconLeafLabelList"/>
    <dgm:cxn modelId="{AA177229-54BF-4566-A47C-5FAD9AA4DADA}" type="presParOf" srcId="{6F1F3FF0-884F-4A1A-ADDA-ADAC6C04589E}" destId="{D046CA79-A6E8-4011-9756-2718A6F3E4B1}" srcOrd="4" destOrd="0" presId="urn:microsoft.com/office/officeart/2018/5/layout/IconLeafLabelList"/>
    <dgm:cxn modelId="{A26AC592-A50C-44C0-9DAC-DB740B2895F5}" type="presParOf" srcId="{D046CA79-A6E8-4011-9756-2718A6F3E4B1}" destId="{DF5F0D2F-5C32-4F60-9563-90764486B24A}" srcOrd="0" destOrd="0" presId="urn:microsoft.com/office/officeart/2018/5/layout/IconLeafLabelList"/>
    <dgm:cxn modelId="{558BD855-0342-47EB-BE56-5063F1C2954B}" type="presParOf" srcId="{D046CA79-A6E8-4011-9756-2718A6F3E4B1}" destId="{5C7912CA-5899-4800-9E12-B007704B8A85}" srcOrd="1" destOrd="0" presId="urn:microsoft.com/office/officeart/2018/5/layout/IconLeafLabelList"/>
    <dgm:cxn modelId="{5AA12F03-E362-48B6-88C3-16F2807E2ABD}" type="presParOf" srcId="{D046CA79-A6E8-4011-9756-2718A6F3E4B1}" destId="{AACB2C85-D4A0-4F93-B1ED-217F9F12C18E}" srcOrd="2" destOrd="0" presId="urn:microsoft.com/office/officeart/2018/5/layout/IconLeafLabelList"/>
    <dgm:cxn modelId="{240845F2-3BC4-439B-B4CA-BA2DCC78A748}" type="presParOf" srcId="{D046CA79-A6E8-4011-9756-2718A6F3E4B1}" destId="{DB7CA832-6316-4EE7-9CD3-AD5F76ED023D}" srcOrd="3" destOrd="0" presId="urn:microsoft.com/office/officeart/2018/5/layout/IconLeafLabelList"/>
    <dgm:cxn modelId="{4F263D06-6F14-40B7-9F82-88B68918AF84}" type="presParOf" srcId="{6F1F3FF0-884F-4A1A-ADDA-ADAC6C04589E}" destId="{6FDD9018-D457-4193-9001-384093795349}" srcOrd="5" destOrd="0" presId="urn:microsoft.com/office/officeart/2018/5/layout/IconLeafLabelList"/>
    <dgm:cxn modelId="{6F4A3305-E84E-4F5F-AC0E-04C5825159B0}" type="presParOf" srcId="{6F1F3FF0-884F-4A1A-ADDA-ADAC6C04589E}" destId="{D6D0436A-01E2-4AC8-B1FC-9796836AE55E}" srcOrd="6" destOrd="0" presId="urn:microsoft.com/office/officeart/2018/5/layout/IconLeafLabelList"/>
    <dgm:cxn modelId="{949CF9CD-A3DE-4063-A687-B0943F21508C}" type="presParOf" srcId="{D6D0436A-01E2-4AC8-B1FC-9796836AE55E}" destId="{0C787E48-58EE-49A0-A537-BC8ADA4231E0}" srcOrd="0" destOrd="0" presId="urn:microsoft.com/office/officeart/2018/5/layout/IconLeafLabelList"/>
    <dgm:cxn modelId="{E85C531F-4527-4578-B98B-A1AAB9EED242}" type="presParOf" srcId="{D6D0436A-01E2-4AC8-B1FC-9796836AE55E}" destId="{715C4EE4-1F49-4F4E-9489-3501DFE12547}" srcOrd="1" destOrd="0" presId="urn:microsoft.com/office/officeart/2018/5/layout/IconLeafLabelList"/>
    <dgm:cxn modelId="{169A3441-1626-4920-A28B-5E9C991F0604}" type="presParOf" srcId="{D6D0436A-01E2-4AC8-B1FC-9796836AE55E}" destId="{3B7644B4-C1E0-4710-B7CC-31D0BFADD337}" srcOrd="2" destOrd="0" presId="urn:microsoft.com/office/officeart/2018/5/layout/IconLeafLabelList"/>
    <dgm:cxn modelId="{0154B620-3F8F-454A-AFAA-3D001C8A22CB}" type="presParOf" srcId="{D6D0436A-01E2-4AC8-B1FC-9796836AE55E}" destId="{5D3E1968-02F0-47B5-83C8-4164087D9B47}" srcOrd="3" destOrd="0" presId="urn:microsoft.com/office/officeart/2018/5/layout/IconLeafLabelList"/>
    <dgm:cxn modelId="{35A932A1-1871-4F3B-9C57-E12C70323DCB}" type="presParOf" srcId="{6F1F3FF0-884F-4A1A-ADDA-ADAC6C04589E}" destId="{C8E5A903-26AC-4872-958F-D36F7046E0E1}" srcOrd="7" destOrd="0" presId="urn:microsoft.com/office/officeart/2018/5/layout/IconLeafLabelList"/>
    <dgm:cxn modelId="{671697DB-19D1-415A-9CE9-2226872A3137}" type="presParOf" srcId="{6F1F3FF0-884F-4A1A-ADDA-ADAC6C04589E}" destId="{C327F51D-4BE2-4F7C-A852-3352A32111DC}" srcOrd="8" destOrd="0" presId="urn:microsoft.com/office/officeart/2018/5/layout/IconLeafLabelList"/>
    <dgm:cxn modelId="{A3E43460-9EBF-43D5-9AE7-5C8B2DDB02DC}" type="presParOf" srcId="{C327F51D-4BE2-4F7C-A852-3352A32111DC}" destId="{2E902E66-9482-4DA3-93D0-96136058AF7B}" srcOrd="0" destOrd="0" presId="urn:microsoft.com/office/officeart/2018/5/layout/IconLeafLabelList"/>
    <dgm:cxn modelId="{76843A4B-7E52-4578-8077-04CA079F3FA6}" type="presParOf" srcId="{C327F51D-4BE2-4F7C-A852-3352A32111DC}" destId="{B0E559B3-DA0F-4A63-98DE-E8D8839E3889}" srcOrd="1" destOrd="0" presId="urn:microsoft.com/office/officeart/2018/5/layout/IconLeafLabelList"/>
    <dgm:cxn modelId="{046DD2A9-A5C2-4864-A401-C076CE92F415}" type="presParOf" srcId="{C327F51D-4BE2-4F7C-A852-3352A32111DC}" destId="{F4F7578A-EFB7-46E2-BC92-7CF3F3144564}" srcOrd="2" destOrd="0" presId="urn:microsoft.com/office/officeart/2018/5/layout/IconLeafLabelList"/>
    <dgm:cxn modelId="{54BF12FA-2867-4794-88D6-93FBBAE06317}" type="presParOf" srcId="{C327F51D-4BE2-4F7C-A852-3352A32111DC}" destId="{7BEC6479-B82B-441A-9EC7-1CBC515CADB6}" srcOrd="3" destOrd="0" presId="urn:microsoft.com/office/officeart/2018/5/layout/IconLeafLabelList"/>
    <dgm:cxn modelId="{934A8301-60A6-499A-A1B6-6CCA3225F950}" type="presParOf" srcId="{6F1F3FF0-884F-4A1A-ADDA-ADAC6C04589E}" destId="{70078325-6102-414C-BE81-8F94EC8E452D}" srcOrd="9" destOrd="0" presId="urn:microsoft.com/office/officeart/2018/5/layout/IconLeafLabelList"/>
    <dgm:cxn modelId="{F48561D0-4C66-4B7C-BFFF-53666A45C5E1}" type="presParOf" srcId="{6F1F3FF0-884F-4A1A-ADDA-ADAC6C04589E}" destId="{1125760B-C9AF-4D94-967A-DDABE6163A7C}" srcOrd="10" destOrd="0" presId="urn:microsoft.com/office/officeart/2018/5/layout/IconLeafLabelList"/>
    <dgm:cxn modelId="{1EC96C9A-47DA-41A4-86F6-6AC9684E21C4}" type="presParOf" srcId="{1125760B-C9AF-4D94-967A-DDABE6163A7C}" destId="{FD8ACF82-5FB7-4622-BA3D-35855BF53AFC}" srcOrd="0" destOrd="0" presId="urn:microsoft.com/office/officeart/2018/5/layout/IconLeafLabelList"/>
    <dgm:cxn modelId="{244BC653-A639-4345-8C92-03BFC383EFE9}" type="presParOf" srcId="{1125760B-C9AF-4D94-967A-DDABE6163A7C}" destId="{01AFFCBA-3D5A-45FB-B014-2E5C6F8F4E5E}" srcOrd="1" destOrd="0" presId="urn:microsoft.com/office/officeart/2018/5/layout/IconLeafLabelList"/>
    <dgm:cxn modelId="{24E034A7-7197-46C5-A436-FF5E6FB27A7C}" type="presParOf" srcId="{1125760B-C9AF-4D94-967A-DDABE6163A7C}" destId="{2C24CF17-5574-4E30-9013-4AF5B20BAA4F}" srcOrd="2" destOrd="0" presId="urn:microsoft.com/office/officeart/2018/5/layout/IconLeafLabelList"/>
    <dgm:cxn modelId="{52581526-A067-47D7-B82F-9D6B3195ACD0}" type="presParOf" srcId="{1125760B-C9AF-4D94-967A-DDABE6163A7C}" destId="{F82FC3F2-EA3B-4888-A39C-41EC8C5C796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03921-4B1B-4B62-B454-4D3207A86A60}">
      <dsp:nvSpPr>
        <dsp:cNvPr id="0" name=""/>
        <dsp:cNvSpPr/>
      </dsp:nvSpPr>
      <dsp:spPr>
        <a:xfrm>
          <a:off x="982805" y="135914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9BED36-2DE9-46D0-983A-D77DA902E237}">
      <dsp:nvSpPr>
        <dsp:cNvPr id="0" name=""/>
        <dsp:cNvSpPr/>
      </dsp:nvSpPr>
      <dsp:spPr>
        <a:xfrm>
          <a:off x="1216805" y="36991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4652C-6214-4750-848B-F6646EE06EBC}">
      <dsp:nvSpPr>
        <dsp:cNvPr id="0" name=""/>
        <dsp:cNvSpPr/>
      </dsp:nvSpPr>
      <dsp:spPr>
        <a:xfrm>
          <a:off x="631805" y="157591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600" kern="1200"/>
            <a:t>Framework para desarrollo web</a:t>
          </a:r>
          <a:endParaRPr lang="en-US" sz="1600" kern="1200"/>
        </a:p>
      </dsp:txBody>
      <dsp:txXfrm>
        <a:off x="631805" y="1575914"/>
        <a:ext cx="1800000" cy="720000"/>
      </dsp:txXfrm>
    </dsp:sp>
    <dsp:sp modelId="{0B616002-2CEB-4A3E-9430-DB1CF4EBA1AC}">
      <dsp:nvSpPr>
        <dsp:cNvPr id="0" name=""/>
        <dsp:cNvSpPr/>
      </dsp:nvSpPr>
      <dsp:spPr>
        <a:xfrm>
          <a:off x="3097805" y="135914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97D982-500D-4BD1-A1BD-8A36967A7F80}">
      <dsp:nvSpPr>
        <dsp:cNvPr id="0" name=""/>
        <dsp:cNvSpPr/>
      </dsp:nvSpPr>
      <dsp:spPr>
        <a:xfrm>
          <a:off x="3331805" y="369914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FE07B2-DE1D-4F18-A909-B3D6A8F8F222}">
      <dsp:nvSpPr>
        <dsp:cNvPr id="0" name=""/>
        <dsp:cNvSpPr/>
      </dsp:nvSpPr>
      <dsp:spPr>
        <a:xfrm>
          <a:off x="2746805" y="157591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600" kern="1200"/>
            <a:t>Evan You</a:t>
          </a:r>
          <a:endParaRPr lang="en-US" sz="1600" kern="1200"/>
        </a:p>
      </dsp:txBody>
      <dsp:txXfrm>
        <a:off x="2746805" y="1575914"/>
        <a:ext cx="1800000" cy="720000"/>
      </dsp:txXfrm>
    </dsp:sp>
    <dsp:sp modelId="{DF5F0D2F-5C32-4F60-9563-90764486B24A}">
      <dsp:nvSpPr>
        <dsp:cNvPr id="0" name=""/>
        <dsp:cNvSpPr/>
      </dsp:nvSpPr>
      <dsp:spPr>
        <a:xfrm>
          <a:off x="5212805" y="135914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912CA-5899-4800-9E12-B007704B8A85}">
      <dsp:nvSpPr>
        <dsp:cNvPr id="0" name=""/>
        <dsp:cNvSpPr/>
      </dsp:nvSpPr>
      <dsp:spPr>
        <a:xfrm>
          <a:off x="5446805" y="369914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CA832-6316-4EE7-9CD3-AD5F76ED023D}">
      <dsp:nvSpPr>
        <dsp:cNvPr id="0" name=""/>
        <dsp:cNvSpPr/>
      </dsp:nvSpPr>
      <dsp:spPr>
        <a:xfrm>
          <a:off x="4861805" y="157591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600" kern="1200"/>
            <a:t>74 KB</a:t>
          </a:r>
          <a:endParaRPr lang="en-US" sz="1600" kern="1200"/>
        </a:p>
      </dsp:txBody>
      <dsp:txXfrm>
        <a:off x="4861805" y="1575914"/>
        <a:ext cx="1800000" cy="720000"/>
      </dsp:txXfrm>
    </dsp:sp>
    <dsp:sp modelId="{0C787E48-58EE-49A0-A537-BC8ADA4231E0}">
      <dsp:nvSpPr>
        <dsp:cNvPr id="0" name=""/>
        <dsp:cNvSpPr/>
      </dsp:nvSpPr>
      <dsp:spPr>
        <a:xfrm>
          <a:off x="982805" y="2745914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5C4EE4-1F49-4F4E-9489-3501DFE12547}">
      <dsp:nvSpPr>
        <dsp:cNvPr id="0" name=""/>
        <dsp:cNvSpPr/>
      </dsp:nvSpPr>
      <dsp:spPr>
        <a:xfrm>
          <a:off x="1216805" y="2979914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E1968-02F0-47B5-83C8-4164087D9B47}">
      <dsp:nvSpPr>
        <dsp:cNvPr id="0" name=""/>
        <dsp:cNvSpPr/>
      </dsp:nvSpPr>
      <dsp:spPr>
        <a:xfrm>
          <a:off x="631805" y="418591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600" kern="1200" dirty="0" err="1"/>
            <a:t>Plugis</a:t>
          </a:r>
          <a:endParaRPr lang="en-US" sz="1600" kern="1200" dirty="0"/>
        </a:p>
      </dsp:txBody>
      <dsp:txXfrm>
        <a:off x="631805" y="4185914"/>
        <a:ext cx="1800000" cy="720000"/>
      </dsp:txXfrm>
    </dsp:sp>
    <dsp:sp modelId="{2E902E66-9482-4DA3-93D0-96136058AF7B}">
      <dsp:nvSpPr>
        <dsp:cNvPr id="0" name=""/>
        <dsp:cNvSpPr/>
      </dsp:nvSpPr>
      <dsp:spPr>
        <a:xfrm>
          <a:off x="3097805" y="2745914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E559B3-DA0F-4A63-98DE-E8D8839E3889}">
      <dsp:nvSpPr>
        <dsp:cNvPr id="0" name=""/>
        <dsp:cNvSpPr/>
      </dsp:nvSpPr>
      <dsp:spPr>
        <a:xfrm>
          <a:off x="3331805" y="2979914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C6479-B82B-441A-9EC7-1CBC515CADB6}">
      <dsp:nvSpPr>
        <dsp:cNvPr id="0" name=""/>
        <dsp:cNvSpPr/>
      </dsp:nvSpPr>
      <dsp:spPr>
        <a:xfrm>
          <a:off x="2746805" y="418591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600" kern="1200"/>
            <a:t>Core librería javascript</a:t>
          </a:r>
          <a:endParaRPr lang="en-US" sz="1600" kern="1200"/>
        </a:p>
      </dsp:txBody>
      <dsp:txXfrm>
        <a:off x="2746805" y="4185914"/>
        <a:ext cx="1800000" cy="720000"/>
      </dsp:txXfrm>
    </dsp:sp>
    <dsp:sp modelId="{FD8ACF82-5FB7-4622-BA3D-35855BF53AFC}">
      <dsp:nvSpPr>
        <dsp:cNvPr id="0" name=""/>
        <dsp:cNvSpPr/>
      </dsp:nvSpPr>
      <dsp:spPr>
        <a:xfrm>
          <a:off x="5212805" y="2745914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FFCBA-3D5A-45FB-B014-2E5C6F8F4E5E}">
      <dsp:nvSpPr>
        <dsp:cNvPr id="0" name=""/>
        <dsp:cNvSpPr/>
      </dsp:nvSpPr>
      <dsp:spPr>
        <a:xfrm>
          <a:off x="5446805" y="2979914"/>
          <a:ext cx="630000" cy="63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FC3F2-EA3B-4888-A39C-41EC8C5C7968}">
      <dsp:nvSpPr>
        <dsp:cNvPr id="0" name=""/>
        <dsp:cNvSpPr/>
      </dsp:nvSpPr>
      <dsp:spPr>
        <a:xfrm>
          <a:off x="4861805" y="418591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600" kern="1200"/>
            <a:t>Comunidad</a:t>
          </a:r>
          <a:endParaRPr lang="en-US" sz="1600" kern="1200"/>
        </a:p>
      </dsp:txBody>
      <dsp:txXfrm>
        <a:off x="4861805" y="4185914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8E55A-DA27-4D2F-83B2-2902CE186318}" type="datetimeFigureOut">
              <a:rPr lang="es-CO" smtClean="0"/>
              <a:t>7/07/2019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EAE41-6DFA-4554-A7CE-99D3697A7B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0200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9EAE41-6DFA-4554-A7CE-99D3697A7BB7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3356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9EAE41-6DFA-4554-A7CE-99D3697A7BB7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2887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9EAE41-6DFA-4554-A7CE-99D3697A7BB7}" type="slidenum">
              <a:rPr lang="es-CO" smtClean="0"/>
              <a:t>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7646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u="sng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9EAE41-6DFA-4554-A7CE-99D3697A7BB7}" type="slidenum">
              <a:rPr lang="es-CO" smtClean="0"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7473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9EAE41-6DFA-4554-A7CE-99D3697A7BB7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2119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9EAE41-6DFA-4554-A7CE-99D3697A7BB7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4241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9EAE41-6DFA-4554-A7CE-99D3697A7BB7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7108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9EAE41-6DFA-4554-A7CE-99D3697A7BB7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6928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9EAE41-6DFA-4554-A7CE-99D3697A7BB7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1174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9EAE41-6DFA-4554-A7CE-99D3697A7BB7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9537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9EAE41-6DFA-4554-A7CE-99D3697A7BB7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5910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9EAE41-6DFA-4554-A7CE-99D3697A7BB7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2784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1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1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fif"/><Relationship Id="rId13" Type="http://schemas.openxmlformats.org/officeDocument/2006/relationships/image" Target="../media/image65.png"/><Relationship Id="rId3" Type="http://schemas.openxmlformats.org/officeDocument/2006/relationships/image" Target="../media/image20.png"/><Relationship Id="rId7" Type="http://schemas.openxmlformats.org/officeDocument/2006/relationships/image" Target="../media/image24.jfif"/><Relationship Id="rId12" Type="http://schemas.openxmlformats.org/officeDocument/2006/relationships/image" Target="../media/image64.jfif"/><Relationship Id="rId2" Type="http://schemas.openxmlformats.org/officeDocument/2006/relationships/image" Target="../media/image18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fif"/><Relationship Id="rId11" Type="http://schemas.openxmlformats.org/officeDocument/2006/relationships/image" Target="../media/image63.png"/><Relationship Id="rId5" Type="http://schemas.openxmlformats.org/officeDocument/2006/relationships/image" Target="../media/image22.png"/><Relationship Id="rId10" Type="http://schemas.openxmlformats.org/officeDocument/2006/relationships/image" Target="../media/image62.png"/><Relationship Id="rId4" Type="http://schemas.openxmlformats.org/officeDocument/2006/relationships/image" Target="../media/image21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fif"/><Relationship Id="rId7" Type="http://schemas.openxmlformats.org/officeDocument/2006/relationships/image" Target="../media/image20.png"/><Relationship Id="rId12" Type="http://schemas.openxmlformats.org/officeDocument/2006/relationships/image" Target="../media/image25.jf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jfif"/><Relationship Id="rId5" Type="http://schemas.openxmlformats.org/officeDocument/2006/relationships/image" Target="../media/image18.jfif"/><Relationship Id="rId10" Type="http://schemas.openxmlformats.org/officeDocument/2006/relationships/image" Target="../media/image23.jfif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D5FE87-F0FD-488F-97E9-E809A1818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9" y="1298448"/>
            <a:ext cx="3258688" cy="3255264"/>
          </a:xfrm>
        </p:spPr>
        <p:txBody>
          <a:bodyPr>
            <a:normAutofit/>
          </a:bodyPr>
          <a:lstStyle/>
          <a:p>
            <a:pPr algn="ctr"/>
            <a:r>
              <a:rPr lang="es-ES" sz="5500" dirty="0"/>
              <a:t>Inicio rápido con VUE.JS</a:t>
            </a:r>
            <a:endParaRPr lang="es-CO" sz="55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16E881-3F24-4376-BEAD-9590403B9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854" y="759599"/>
            <a:ext cx="6144842" cy="5330650"/>
          </a:xfrm>
          <a:prstGeom prst="rect">
            <a:avLst/>
          </a:prstGeom>
        </p:spPr>
      </p:pic>
      <p:sp>
        <p:nvSpPr>
          <p:cNvPr id="17" name="Rectangle 12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1614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50EDD-B224-4A63-87A6-8CB497D1D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Directivas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B55D309-3C17-416D-8A9D-9672B56E2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310" y="1092461"/>
            <a:ext cx="65246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59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4B76B-3655-4375-BE21-EDB14C92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bucles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2A500CA-854C-4481-8106-5DF21D79CB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992"/>
          <a:stretch/>
        </p:blipFill>
        <p:spPr>
          <a:xfrm>
            <a:off x="5104833" y="1289245"/>
            <a:ext cx="5896798" cy="182905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AD8C21B-7FAE-4010-A9AA-70087DA4D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833" y="3739701"/>
            <a:ext cx="4254320" cy="258886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401666F-0B40-465C-A073-BEB729A7A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6892" y="1094304"/>
            <a:ext cx="1280156" cy="11094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BE4478B-371F-47C4-8254-D92D47ECED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4833" y="274090"/>
            <a:ext cx="5896798" cy="95263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B0DDBF3-68E3-4F87-8742-55E74018B3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1432" y="4654229"/>
            <a:ext cx="533401" cy="53340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0FD24EC-65E0-4475-A2F7-F28DC4AFAC2B}"/>
              </a:ext>
            </a:extLst>
          </p:cNvPr>
          <p:cNvSpPr txBox="1"/>
          <p:nvPr/>
        </p:nvSpPr>
        <p:spPr>
          <a:xfrm>
            <a:off x="5736680" y="6328570"/>
            <a:ext cx="29906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/>
              <a:t>Código tomado de: http://jsfiddle.net/yYW89/</a:t>
            </a:r>
          </a:p>
        </p:txBody>
      </p:sp>
    </p:spTree>
    <p:extLst>
      <p:ext uri="{BB962C8B-B14F-4D97-AF65-F5344CB8AC3E}">
        <p14:creationId xmlns:p14="http://schemas.microsoft.com/office/powerpoint/2010/main" val="242875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76994-D737-4C37-A174-08E3B55A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pPr algn="ctr"/>
            <a:r>
              <a:rPr lang="es-ES" dirty="0"/>
              <a:t>Condicionales</a:t>
            </a:r>
            <a:br>
              <a:rPr lang="es-ES" dirty="0"/>
            </a:br>
            <a:r>
              <a:rPr lang="es-ES" dirty="0"/>
              <a:t>v-</a:t>
            </a:r>
            <a:r>
              <a:rPr lang="es-ES" dirty="0" err="1"/>
              <a:t>if</a:t>
            </a:r>
            <a:br>
              <a:rPr lang="es-ES" dirty="0"/>
            </a:br>
            <a:r>
              <a:rPr lang="es-ES" dirty="0"/>
              <a:t>v-show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1CB905-19D8-4C6B-A19F-E28AF8C5DF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813"/>
          <a:stretch/>
        </p:blipFill>
        <p:spPr>
          <a:xfrm>
            <a:off x="3697053" y="1946656"/>
            <a:ext cx="7695291" cy="75258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D654C04-5202-4840-ADB8-27F3B9608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273" y="5046599"/>
            <a:ext cx="3562847" cy="148610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5697A75-21DA-4319-80A9-9D5F4A8F4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4621" y="725444"/>
            <a:ext cx="1280156" cy="110946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E66F78F-3CDE-45C5-8310-3005D0C253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7995" y="4513198"/>
            <a:ext cx="533401" cy="53340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987621A5-06D3-4E2A-9A0F-B3EA39C8BC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7053" y="2838118"/>
            <a:ext cx="7695291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59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B724C-B38D-4DC6-934B-EE64D7631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pPr algn="ctr"/>
            <a:r>
              <a:rPr lang="es-ES" dirty="0"/>
              <a:t>Condicionales</a:t>
            </a:r>
            <a:br>
              <a:rPr lang="es-ES" dirty="0"/>
            </a:br>
            <a:r>
              <a:rPr lang="es-ES" dirty="0"/>
              <a:t>v-</a:t>
            </a:r>
            <a:r>
              <a:rPr lang="es-ES" dirty="0" err="1"/>
              <a:t>if</a:t>
            </a:r>
            <a:br>
              <a:rPr lang="es-ES" dirty="0"/>
            </a:br>
            <a:r>
              <a:rPr lang="es-ES" dirty="0"/>
              <a:t>v-</a:t>
            </a:r>
            <a:r>
              <a:rPr lang="es-ES" dirty="0" err="1"/>
              <a:t>else</a:t>
            </a:r>
            <a:r>
              <a:rPr lang="es-ES" dirty="0"/>
              <a:t>-</a:t>
            </a:r>
            <a:r>
              <a:rPr lang="es-ES" dirty="0" err="1"/>
              <a:t>if</a:t>
            </a:r>
            <a:br>
              <a:rPr lang="es-ES" dirty="0"/>
            </a:br>
            <a:r>
              <a:rPr lang="es-ES" dirty="0"/>
              <a:t>v-</a:t>
            </a:r>
            <a:r>
              <a:rPr lang="es-ES" dirty="0" err="1"/>
              <a:t>else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12FCD2-BFAF-4C37-AA7B-AA3CC5518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005" y="2271742"/>
            <a:ext cx="7414431" cy="301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90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AF404-44C0-4B3D-946C-2F9E42C9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Eventos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7584ECB-D03E-461C-84DB-3296ECC93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705" y="1504681"/>
            <a:ext cx="4858428" cy="3429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CF92908-7EFC-475D-9D56-D311A1072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705" y="803017"/>
            <a:ext cx="7983064" cy="55252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D092B8B-01A1-4EAE-ADF4-F2EAF51A8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2705" y="2835084"/>
            <a:ext cx="7097115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20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E88F5-8BE3-45B2-BCCA-FC65BF15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Filtros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BE1593-AB91-4775-9F62-F7DD0BABE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815" y="818994"/>
            <a:ext cx="6058746" cy="30484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2EED914-2FE9-46D5-BFB3-56D230CF9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4815" y="1213239"/>
            <a:ext cx="6878010" cy="111458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16393E1-7208-4F34-8504-71B70262F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4815" y="2417222"/>
            <a:ext cx="5668166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45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FA167-D2B6-4736-80A5-B4738E59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(Propiedades computadas)</a:t>
            </a:r>
            <a:br>
              <a:rPr lang="es-CO" dirty="0"/>
            </a:br>
            <a:r>
              <a:rPr lang="es-CO" dirty="0" err="1"/>
              <a:t>Computer</a:t>
            </a:r>
            <a:r>
              <a:rPr lang="es-CO" dirty="0"/>
              <a:t> </a:t>
            </a:r>
            <a:r>
              <a:rPr lang="es-CO" dirty="0" err="1"/>
              <a:t>propertis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300D865-4B87-46F9-A281-8DDAADDE1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629" y="838047"/>
            <a:ext cx="3886742" cy="57158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2AD3D4B-AE2E-48EA-9140-E88326D8B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629" y="1841366"/>
            <a:ext cx="6649378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95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29F5A-2F80-4099-B826-069CC9AD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watchers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3C1583-9979-4051-A52F-F17FA564C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350" y="842810"/>
            <a:ext cx="8564170" cy="56205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83C12A5-54EE-49AB-90E1-D02467895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350" y="1521404"/>
            <a:ext cx="7527102" cy="49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85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F8547-7458-48CF-8AD8-8D4D6302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Componentes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2EB208-6C0C-4807-9697-BDBAF42C9B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46" r="5378"/>
          <a:stretch/>
        </p:blipFill>
        <p:spPr>
          <a:xfrm>
            <a:off x="3507474" y="1719618"/>
            <a:ext cx="8199081" cy="356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48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A2F35-9893-477B-822C-BC747881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Componentes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763F6A8-9507-420F-8481-926AE855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060" y="1414034"/>
            <a:ext cx="6296904" cy="24768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462C30C-00C1-4C61-946B-F6E092402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060" y="1897137"/>
            <a:ext cx="4305901" cy="26673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F854E41-7A34-4A73-9D90-D55FE3A6F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060" y="3187842"/>
            <a:ext cx="7932821" cy="263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0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C7BDFA-0AC7-4C20-8344-0D86003F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¿Que es?</a:t>
            </a: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2" name="CuadroTexto 3">
            <a:extLst>
              <a:ext uri="{FF2B5EF4-FFF2-40B4-BE49-F238E27FC236}">
                <a16:creationId xmlns:a16="http://schemas.microsoft.com/office/drawing/2014/main" id="{5E1AF9E2-BF3E-4490-A362-5DEB640837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9458781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7618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F655E-0842-4E61-B53B-554900A7B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Me encantó </a:t>
            </a:r>
            <a:r>
              <a:rPr lang="es-CO" dirty="0" err="1"/>
              <a:t>Vue</a:t>
            </a:r>
            <a:r>
              <a:rPr lang="es-CO" dirty="0"/>
              <a:t>…</a:t>
            </a:r>
            <a:br>
              <a:rPr lang="es-CO" dirty="0"/>
            </a:br>
            <a:r>
              <a:rPr lang="es-CO" dirty="0"/>
              <a:t>¿Y ahora?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412788-7526-464E-AD66-3966721ED5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50" r="21025"/>
          <a:stretch/>
        </p:blipFill>
        <p:spPr>
          <a:xfrm>
            <a:off x="8755876" y="1042415"/>
            <a:ext cx="1154149" cy="127841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24AEE1C-ABD5-4B6C-B3ED-5F3DB39FA627}"/>
              </a:ext>
            </a:extLst>
          </p:cNvPr>
          <p:cNvSpPr txBox="1"/>
          <p:nvPr/>
        </p:nvSpPr>
        <p:spPr>
          <a:xfrm>
            <a:off x="7328932" y="2320827"/>
            <a:ext cx="603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err="1"/>
              <a:t>Vue</a:t>
            </a:r>
            <a:r>
              <a:rPr lang="es-CO" sz="1200" dirty="0"/>
              <a:t> x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8260EDB-5634-4476-8060-78D6CF70AA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74" r="25150"/>
          <a:stretch/>
        </p:blipFill>
        <p:spPr>
          <a:xfrm>
            <a:off x="8948035" y="2683561"/>
            <a:ext cx="769830" cy="76865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337543F-1080-4F77-982D-4A3D89259A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204" r="25490"/>
          <a:stretch/>
        </p:blipFill>
        <p:spPr>
          <a:xfrm>
            <a:off x="5310188" y="874383"/>
            <a:ext cx="1335901" cy="149522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428F6F6-E74A-4042-BE8D-FA763EFCD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4124" y="933222"/>
            <a:ext cx="1053788" cy="143134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7A9C8DA-6672-4C80-8491-8C3781A580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8197" y="2711351"/>
            <a:ext cx="1029715" cy="71307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F1BB7F3-C73D-4CB2-A087-A17FC43659B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658" t="23686" r="5462" b="25020"/>
          <a:stretch/>
        </p:blipFill>
        <p:spPr>
          <a:xfrm>
            <a:off x="5530434" y="2711351"/>
            <a:ext cx="895407" cy="71307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D854F0D-E359-46CC-97A7-8968C05A6E6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3727" t="5960" r="32682" b="8236"/>
          <a:stretch/>
        </p:blipFill>
        <p:spPr>
          <a:xfrm>
            <a:off x="7389370" y="2658801"/>
            <a:ext cx="586105" cy="8421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124D7CA-1D2F-4BAC-80B4-C69959179E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7136" y="784666"/>
            <a:ext cx="1476120" cy="1674661"/>
          </a:xfrm>
          <a:prstGeom prst="rect">
            <a:avLst/>
          </a:prstGeom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EFCB31A-C696-41AC-9EE6-49799E104FA3}"/>
              </a:ext>
            </a:extLst>
          </p:cNvPr>
          <p:cNvCxnSpPr/>
          <p:nvPr/>
        </p:nvCxnSpPr>
        <p:spPr>
          <a:xfrm>
            <a:off x="3582296" y="4130936"/>
            <a:ext cx="8025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>
            <a:extLst>
              <a:ext uri="{FF2B5EF4-FFF2-40B4-BE49-F238E27FC236}">
                <a16:creationId xmlns:a16="http://schemas.microsoft.com/office/drawing/2014/main" id="{4ED790B0-C528-40CB-9BCC-ABFE6EDAAE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4162" y="4760947"/>
            <a:ext cx="1425022" cy="1168051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CD594CB5-95B1-41A2-9980-87BB46F694C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8121" r="6648"/>
          <a:stretch/>
        </p:blipFill>
        <p:spPr>
          <a:xfrm>
            <a:off x="7185819" y="4632029"/>
            <a:ext cx="1409871" cy="1256315"/>
          </a:xfrm>
          <a:prstGeom prst="rect">
            <a:avLst/>
          </a:prstGeom>
        </p:spPr>
      </p:pic>
      <p:pic>
        <p:nvPicPr>
          <p:cNvPr id="21" name="Imagen 20" descr="Imagen que contiene objeto, kit de primeros auxilios&#10;&#10;Descripción generada automáticamente">
            <a:extLst>
              <a:ext uri="{FF2B5EF4-FFF2-40B4-BE49-F238E27FC236}">
                <a16:creationId xmlns:a16="http://schemas.microsoft.com/office/drawing/2014/main" id="{739C4E92-25BA-447F-B6C0-22823B94E4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05145" y="4760947"/>
            <a:ext cx="1018005" cy="1018005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F276BC4-E759-4C99-9AE9-633765AC0C9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1375" t="26362" r="14096" b="27330"/>
          <a:stretch/>
        </p:blipFill>
        <p:spPr>
          <a:xfrm>
            <a:off x="9066369" y="4930588"/>
            <a:ext cx="2312478" cy="67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7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C2486-B69C-4F3E-8595-D205AED3F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Características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BBF543D-78EB-4C48-8F73-B9E56AC7A130}"/>
              </a:ext>
            </a:extLst>
          </p:cNvPr>
          <p:cNvSpPr/>
          <p:nvPr/>
        </p:nvSpPr>
        <p:spPr>
          <a:xfrm>
            <a:off x="5280468" y="621771"/>
            <a:ext cx="34268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Orientado a la vista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3CBA620-2EB0-418A-847A-35E35C92C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102" y="1477991"/>
            <a:ext cx="7994408" cy="424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5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85195-EABB-4048-8378-0E3CEA49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Tiene complejidad inherente </a:t>
            </a:r>
            <a:br>
              <a:rPr lang="es-CO" dirty="0"/>
            </a:br>
            <a:r>
              <a:rPr lang="es-CO" dirty="0"/>
              <a:t>y </a:t>
            </a:r>
            <a:br>
              <a:rPr lang="es-CO" dirty="0"/>
            </a:br>
            <a:r>
              <a:rPr lang="es-CO" dirty="0"/>
              <a:t>complejidad instrumental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11DB2A3-1C6D-4E17-B309-CDEA7365D42B}"/>
              </a:ext>
            </a:extLst>
          </p:cNvPr>
          <p:cNvSpPr/>
          <p:nvPr/>
        </p:nvSpPr>
        <p:spPr>
          <a:xfrm>
            <a:off x="4489859" y="142789"/>
            <a:ext cx="32122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Complejidad Inherente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CDF8696-8946-401E-B7B4-46A53E56E120}"/>
              </a:ext>
            </a:extLst>
          </p:cNvPr>
          <p:cNvSpPr/>
          <p:nvPr/>
        </p:nvSpPr>
        <p:spPr>
          <a:xfrm>
            <a:off x="8386791" y="141319"/>
            <a:ext cx="2661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Complejidad Instrumental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6E9E483-442A-43B5-A2CB-3C863ED1E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430" y="682207"/>
            <a:ext cx="3381353" cy="2742221"/>
          </a:xfrm>
          <a:prstGeom prst="rect">
            <a:avLst/>
          </a:prstGeom>
        </p:spPr>
      </p:pic>
      <p:pic>
        <p:nvPicPr>
          <p:cNvPr id="8" name="Imagen 7" descr="Imagen que contiene tarjeta de presentación, texto&#10;&#10;Descripción generada automáticamente">
            <a:extLst>
              <a:ext uri="{FF2B5EF4-FFF2-40B4-BE49-F238E27FC236}">
                <a16:creationId xmlns:a16="http://schemas.microsoft.com/office/drawing/2014/main" id="{F4654B4C-FF6E-4DB8-9538-E748F1DF5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532" y="1123837"/>
            <a:ext cx="1114557" cy="11268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1BD5563-140F-4859-9386-E95A6A4A7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375" y="3837286"/>
            <a:ext cx="4095465" cy="2879395"/>
          </a:xfrm>
          <a:prstGeom prst="rect">
            <a:avLst/>
          </a:prstGeom>
        </p:spPr>
      </p:pic>
      <p:pic>
        <p:nvPicPr>
          <p:cNvPr id="10" name="Imagen 9" descr="Imagen que contiene tarjeta de presentación, texto&#10;&#10;Descripción generada automáticamente">
            <a:extLst>
              <a:ext uri="{FF2B5EF4-FFF2-40B4-BE49-F238E27FC236}">
                <a16:creationId xmlns:a16="http://schemas.microsoft.com/office/drawing/2014/main" id="{6AAE6106-8621-412B-9252-11B12DC1A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814" y="3838660"/>
            <a:ext cx="760269" cy="76865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9AEB7FE-88F4-4466-9594-7A4EB952F4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550" r="21025"/>
          <a:stretch/>
        </p:blipFill>
        <p:spPr>
          <a:xfrm>
            <a:off x="9785874" y="3801925"/>
            <a:ext cx="760269" cy="84212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414E525-BF9C-4D87-BF68-20CD205561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42717" y="3837287"/>
            <a:ext cx="842124" cy="842124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80789FAA-4793-4090-B30B-66238066650E}"/>
              </a:ext>
            </a:extLst>
          </p:cNvPr>
          <p:cNvSpPr txBox="1"/>
          <p:nvPr/>
        </p:nvSpPr>
        <p:spPr>
          <a:xfrm>
            <a:off x="11062076" y="4540911"/>
            <a:ext cx="603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err="1"/>
              <a:t>Vue</a:t>
            </a:r>
            <a:r>
              <a:rPr lang="es-CO" sz="1200" dirty="0"/>
              <a:t> x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E358B63B-1CBB-461D-BD4C-465764B0804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4774" r="25150"/>
          <a:stretch/>
        </p:blipFill>
        <p:spPr>
          <a:xfrm>
            <a:off x="9776313" y="4892655"/>
            <a:ext cx="769830" cy="76865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D38C49E3-E21C-4782-B178-5E625FEFB53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5204" r="25490"/>
          <a:stretch/>
        </p:blipFill>
        <p:spPr>
          <a:xfrm>
            <a:off x="8354353" y="4794097"/>
            <a:ext cx="915190" cy="79504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2379E4F2-2BB8-44E8-93CF-A2BF3EED62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53784" y="4855919"/>
            <a:ext cx="619990" cy="842125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AD9622EC-BC55-4113-85E3-6F9FD89A96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26775" y="5821056"/>
            <a:ext cx="1029715" cy="71307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E3CC5D75-F543-4584-A47C-5F1F1D9F29E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658" t="23686" r="5462" b="25020"/>
          <a:stretch/>
        </p:blipFill>
        <p:spPr>
          <a:xfrm>
            <a:off x="9719104" y="5909916"/>
            <a:ext cx="895407" cy="713077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A13AC19C-3E70-4554-B65B-8262E853D77A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3727" t="5960" r="32682" b="8236"/>
          <a:stretch/>
        </p:blipFill>
        <p:spPr>
          <a:xfrm>
            <a:off x="11053784" y="5821056"/>
            <a:ext cx="586105" cy="842125"/>
          </a:xfrm>
          <a:prstGeom prst="rect">
            <a:avLst/>
          </a:prstGeom>
        </p:spPr>
      </p:pic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BF43988-DAFA-461D-82BB-A548803C2249}"/>
              </a:ext>
            </a:extLst>
          </p:cNvPr>
          <p:cNvCxnSpPr/>
          <p:nvPr/>
        </p:nvCxnSpPr>
        <p:spPr>
          <a:xfrm>
            <a:off x="3768375" y="3539266"/>
            <a:ext cx="8016466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82534C08-2497-446A-A589-3D5E80CFFE24}"/>
              </a:ext>
            </a:extLst>
          </p:cNvPr>
          <p:cNvCxnSpPr/>
          <p:nvPr/>
        </p:nvCxnSpPr>
        <p:spPr>
          <a:xfrm flipV="1">
            <a:off x="8078993" y="325985"/>
            <a:ext cx="0" cy="639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1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92F0D-8ED8-4E00-8F98-372BAC49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Framework progresivo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B9615E-DAA1-4CDF-955F-C287493CF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266" y="962283"/>
            <a:ext cx="8129456" cy="490604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856ECF9-AD90-454C-9AC6-28D8A5AFCE75}"/>
              </a:ext>
            </a:extLst>
          </p:cNvPr>
          <p:cNvSpPr txBox="1"/>
          <p:nvPr/>
        </p:nvSpPr>
        <p:spPr>
          <a:xfrm>
            <a:off x="4184725" y="5895717"/>
            <a:ext cx="640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/>
              <a:t>Imagen tomada de </a:t>
            </a:r>
          </a:p>
          <a:p>
            <a:r>
              <a:rPr lang="es-CO" sz="900" dirty="0"/>
              <a:t>https://www.genbeta.com/desarrollo/por-que-elegir-vuejs-5-razones-para-considerarlo-nuestro-proximo-framework-de-referencia</a:t>
            </a:r>
          </a:p>
        </p:txBody>
      </p:sp>
    </p:spTree>
    <p:extLst>
      <p:ext uri="{BB962C8B-B14F-4D97-AF65-F5344CB8AC3E}">
        <p14:creationId xmlns:p14="http://schemas.microsoft.com/office/powerpoint/2010/main" val="984624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3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9" name="Rectangle 32">
            <a:extLst>
              <a:ext uri="{FF2B5EF4-FFF2-40B4-BE49-F238E27FC236}">
                <a16:creationId xmlns:a16="http://schemas.microsoft.com/office/drawing/2014/main" id="{D589E016-1EE1-484C-8423-012B4B780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1465443-C37F-4ABA-9593-F0C0FA2474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31" r="9092" b="2002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50" name="Rectangle 34">
            <a:extLst>
              <a:ext uri="{FF2B5EF4-FFF2-40B4-BE49-F238E27FC236}">
                <a16:creationId xmlns:a16="http://schemas.microsoft.com/office/drawing/2014/main" id="{46100866-3689-418C-84D9-07C7E2435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00114"/>
            <a:ext cx="4053525" cy="4257773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D68590-562E-4894-A4D0-58DDD4004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57" y="1653703"/>
            <a:ext cx="3361953" cy="24704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spc="-100">
                <a:solidFill>
                  <a:schemeClr val="bg1"/>
                </a:solidFill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100233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12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811E56-F60D-4122-8705-C9ADF531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Hola </a:t>
            </a:r>
            <a:r>
              <a:rPr lang="en-US" sz="5900" spc="-100" dirty="0" err="1"/>
              <a:t>mundo</a:t>
            </a:r>
            <a:r>
              <a:rPr lang="en-US" sz="5900" spc="-100" dirty="0"/>
              <a:t> con vue.js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1E8759B-9BAE-4CDA-8E3D-51C1B2DEED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58" b="3"/>
          <a:stretch/>
        </p:blipFill>
        <p:spPr>
          <a:xfrm>
            <a:off x="5120640" y="759599"/>
            <a:ext cx="6367271" cy="5330650"/>
          </a:xfrm>
          <a:prstGeom prst="rect">
            <a:avLst/>
          </a:prstGeom>
        </p:spPr>
      </p:pic>
      <p:sp>
        <p:nvSpPr>
          <p:cNvPr id="29" name="Rectangle 16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7575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9FB48-6CDE-4F2D-B490-196B58DAE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35740" cy="4601183"/>
          </a:xfrm>
        </p:spPr>
        <p:txBody>
          <a:bodyPr/>
          <a:lstStyle/>
          <a:p>
            <a:r>
              <a:rPr lang="es-CO" dirty="0"/>
              <a:t>Interpolaciones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13BD2F-5600-4667-96F6-38A83A147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043" y="230255"/>
            <a:ext cx="4210638" cy="416300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756A574-1F2A-472D-ADBF-C53660758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991" y="4627247"/>
            <a:ext cx="4354743" cy="200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99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50EDD-B224-4A63-87A6-8CB497D1D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Directivas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2163BE-DE4A-4B16-87F3-A95CF6035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597" y="1660489"/>
            <a:ext cx="2866803" cy="2783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FE87D42-9B45-4858-BA27-4AEB5090B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396" y="1660489"/>
            <a:ext cx="2132114" cy="29185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0981D5B-290D-49EE-B654-77E5EC67E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276" y="2533440"/>
            <a:ext cx="2242500" cy="3363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A1A89D3-2FE3-4C37-9FD5-79D09C1455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4276" y="4211428"/>
            <a:ext cx="4477986" cy="33637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8C44FEC-E8DB-4034-A1F2-BB77C32A61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7156" y="1674412"/>
            <a:ext cx="2865728" cy="25615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2DF5AF0-968F-43D4-991D-8497B8C43F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4363" y="5688577"/>
            <a:ext cx="5785585" cy="33637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F952146-97C9-438D-9A7C-220ACED57A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94275" y="3380539"/>
            <a:ext cx="3630045" cy="3363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8F38D56-1B0E-43B6-8AB4-72D85E862C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94274" y="5118189"/>
            <a:ext cx="4850859" cy="33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56195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105</Words>
  <Application>Microsoft Office PowerPoint</Application>
  <PresentationFormat>Panorámica</PresentationFormat>
  <Paragraphs>46</Paragraphs>
  <Slides>20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Corbel</vt:lpstr>
      <vt:lpstr>Wingdings 2</vt:lpstr>
      <vt:lpstr>Marco</vt:lpstr>
      <vt:lpstr>Inicio rápido con VUE.JS</vt:lpstr>
      <vt:lpstr>¿Que es?</vt:lpstr>
      <vt:lpstr>Características</vt:lpstr>
      <vt:lpstr>Tiene complejidad inherente  y  complejidad instrumental</vt:lpstr>
      <vt:lpstr>Framework progresivo</vt:lpstr>
      <vt:lpstr>Ejemplo</vt:lpstr>
      <vt:lpstr>Hola mundo con vue.js</vt:lpstr>
      <vt:lpstr>Interpolaciones</vt:lpstr>
      <vt:lpstr>Directivas</vt:lpstr>
      <vt:lpstr>Directivas</vt:lpstr>
      <vt:lpstr>bucles</vt:lpstr>
      <vt:lpstr>Condicionales v-if v-show</vt:lpstr>
      <vt:lpstr>Condicionales v-if v-else-if v-else</vt:lpstr>
      <vt:lpstr>Eventos</vt:lpstr>
      <vt:lpstr>Filtros</vt:lpstr>
      <vt:lpstr>(Propiedades computadas) Computer propertis</vt:lpstr>
      <vt:lpstr>watchers</vt:lpstr>
      <vt:lpstr>Componentes</vt:lpstr>
      <vt:lpstr>Componentes</vt:lpstr>
      <vt:lpstr>Me encantó Vue… ¿Y ahora?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Inicio rápido con VUE.JS</dc:title>
  <dc:creator>Christian Hernández</dc:creator>
  <cp:lastModifiedBy>Christian Hernández</cp:lastModifiedBy>
  <cp:revision>11</cp:revision>
  <dcterms:created xsi:type="dcterms:W3CDTF">2019-07-01T23:33:00Z</dcterms:created>
  <dcterms:modified xsi:type="dcterms:W3CDTF">2019-07-08T00:44:54Z</dcterms:modified>
</cp:coreProperties>
</file>