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rawing2.xml" ContentType="application/vnd.ms-office.drawingml.diagramDrawing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633" autoAdjust="0"/>
  </p:normalViewPr>
  <p:slideViewPr>
    <p:cSldViewPr>
      <p:cViewPr varScale="1">
        <p:scale>
          <a:sx n="68" d="100"/>
          <a:sy n="68" d="100"/>
        </p:scale>
        <p:origin x="-57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E93B88-1B3F-4F8A-8D51-C0787301E49A}" type="doc">
      <dgm:prSet loTypeId="urn:microsoft.com/office/officeart/2008/layout/RadialCluster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911F32B-0D79-4615-815B-AC6BA637481A}">
      <dgm:prSet phldrT="[文本]"/>
      <dgm:spPr/>
      <dgm:t>
        <a:bodyPr/>
        <a:lstStyle/>
        <a:p>
          <a:r>
            <a:rPr lang="zh-CN" altLang="en-US" dirty="0" smtClean="0"/>
            <a:t>音频功率放大器</a:t>
          </a:r>
          <a:endParaRPr lang="zh-CN" altLang="en-US" dirty="0"/>
        </a:p>
      </dgm:t>
    </dgm:pt>
    <dgm:pt modelId="{25C1A47F-2C2F-4E66-BBA8-B131BF7AD773}" type="parTrans" cxnId="{BC0C8BBE-6323-4EC2-A486-8D75C7D9BA24}">
      <dgm:prSet/>
      <dgm:spPr/>
      <dgm:t>
        <a:bodyPr/>
        <a:lstStyle/>
        <a:p>
          <a:endParaRPr lang="zh-CN" altLang="en-US"/>
        </a:p>
      </dgm:t>
    </dgm:pt>
    <dgm:pt modelId="{5E5ED7F9-2421-4421-865F-708C279BE07A}" type="sibTrans" cxnId="{BC0C8BBE-6323-4EC2-A486-8D75C7D9BA24}">
      <dgm:prSet/>
      <dgm:spPr/>
      <dgm:t>
        <a:bodyPr/>
        <a:lstStyle/>
        <a:p>
          <a:endParaRPr lang="zh-CN" altLang="en-US"/>
        </a:p>
      </dgm:t>
    </dgm:pt>
    <dgm:pt modelId="{F55EE01B-DFD1-47CF-95E2-1888CA84B3C4}">
      <dgm:prSet phldrT="[文本]"/>
      <dgm:spPr/>
      <dgm:t>
        <a:bodyPr/>
        <a:lstStyle/>
        <a:p>
          <a:r>
            <a:rPr lang="zh-CN" altLang="en-US" dirty="0" smtClean="0"/>
            <a:t>电子音量控制</a:t>
          </a:r>
          <a:endParaRPr lang="zh-CN" altLang="en-US" dirty="0"/>
        </a:p>
      </dgm:t>
    </dgm:pt>
    <dgm:pt modelId="{E65BA322-EF98-4FCA-9F2E-9138481F8D11}" type="parTrans" cxnId="{0EA19D9C-35DB-49FF-B881-2826CF78AA34}">
      <dgm:prSet/>
      <dgm:spPr/>
      <dgm:t>
        <a:bodyPr/>
        <a:lstStyle/>
        <a:p>
          <a:endParaRPr lang="zh-CN" altLang="en-US"/>
        </a:p>
      </dgm:t>
    </dgm:pt>
    <dgm:pt modelId="{39573069-5915-4629-B76B-56D7EA900BF8}" type="sibTrans" cxnId="{0EA19D9C-35DB-49FF-B881-2826CF78AA34}">
      <dgm:prSet/>
      <dgm:spPr/>
      <dgm:t>
        <a:bodyPr/>
        <a:lstStyle/>
        <a:p>
          <a:endParaRPr lang="zh-CN" altLang="en-US"/>
        </a:p>
      </dgm:t>
    </dgm:pt>
    <dgm:pt modelId="{638A17A5-A86D-4F5D-BC5A-925C1133F095}">
      <dgm:prSet phldrT="[文本]"/>
      <dgm:spPr/>
      <dgm:t>
        <a:bodyPr/>
        <a:lstStyle/>
        <a:p>
          <a:r>
            <a:rPr lang="zh-CN" altLang="en-US" dirty="0" smtClean="0"/>
            <a:t>柔性剪峰电路</a:t>
          </a:r>
          <a:endParaRPr lang="zh-CN" altLang="en-US" dirty="0"/>
        </a:p>
      </dgm:t>
    </dgm:pt>
    <dgm:pt modelId="{EF707C36-4EDC-4FF1-9E21-6E3B3D2CCD0D}" type="parTrans" cxnId="{E2902E57-5F46-4E15-B229-62157EDBFC35}">
      <dgm:prSet/>
      <dgm:spPr/>
      <dgm:t>
        <a:bodyPr/>
        <a:lstStyle/>
        <a:p>
          <a:endParaRPr lang="zh-CN" altLang="en-US"/>
        </a:p>
      </dgm:t>
    </dgm:pt>
    <dgm:pt modelId="{5DF2BA70-1DA9-4CAD-88E7-E958C534EE7A}" type="sibTrans" cxnId="{E2902E57-5F46-4E15-B229-62157EDBFC35}">
      <dgm:prSet/>
      <dgm:spPr/>
      <dgm:t>
        <a:bodyPr/>
        <a:lstStyle/>
        <a:p>
          <a:endParaRPr lang="zh-CN" altLang="en-US"/>
        </a:p>
      </dgm:t>
    </dgm:pt>
    <dgm:pt modelId="{B218692F-D002-4375-B546-1571D710372A}">
      <dgm:prSet phldrT="[文本]"/>
      <dgm:spPr/>
      <dgm:t>
        <a:bodyPr/>
        <a:lstStyle/>
        <a:p>
          <a:r>
            <a:rPr lang="zh-CN" altLang="en-US" dirty="0" smtClean="0"/>
            <a:t>智能保护电路</a:t>
          </a:r>
          <a:endParaRPr lang="zh-CN" altLang="en-US" dirty="0"/>
        </a:p>
      </dgm:t>
    </dgm:pt>
    <dgm:pt modelId="{C2800133-7284-4590-A2D6-7685452C4F04}" type="parTrans" cxnId="{BDB8A724-D67F-4CA3-92E6-DC99DABE6C2C}">
      <dgm:prSet/>
      <dgm:spPr/>
      <dgm:t>
        <a:bodyPr/>
        <a:lstStyle/>
        <a:p>
          <a:endParaRPr lang="zh-CN" altLang="en-US"/>
        </a:p>
      </dgm:t>
    </dgm:pt>
    <dgm:pt modelId="{F1C3F125-130A-42CA-8C5C-CBA00071BD0B}" type="sibTrans" cxnId="{BDB8A724-D67F-4CA3-92E6-DC99DABE6C2C}">
      <dgm:prSet/>
      <dgm:spPr/>
      <dgm:t>
        <a:bodyPr/>
        <a:lstStyle/>
        <a:p>
          <a:endParaRPr lang="zh-CN" altLang="en-US"/>
        </a:p>
      </dgm:t>
    </dgm:pt>
    <dgm:pt modelId="{1B0EE0E7-FF0C-4195-85D0-546CEB3E9F51}">
      <dgm:prSet phldrT="[文本]"/>
      <dgm:spPr/>
      <dgm:t>
        <a:bodyPr/>
        <a:lstStyle/>
        <a:p>
          <a:r>
            <a:rPr lang="zh-CN" altLang="en-US" dirty="0" smtClean="0"/>
            <a:t>音量数码显示</a:t>
          </a:r>
          <a:endParaRPr lang="zh-CN" altLang="en-US" dirty="0"/>
        </a:p>
      </dgm:t>
    </dgm:pt>
    <dgm:pt modelId="{780BF1E1-3257-4E37-9A44-356E85E24A54}" type="parTrans" cxnId="{65E8A419-4928-4526-B4E2-FED47A061DE5}">
      <dgm:prSet/>
      <dgm:spPr/>
      <dgm:t>
        <a:bodyPr/>
        <a:lstStyle/>
        <a:p>
          <a:endParaRPr lang="zh-CN" altLang="en-US"/>
        </a:p>
      </dgm:t>
    </dgm:pt>
    <dgm:pt modelId="{41A0D2FE-800B-43FB-BB72-F4E4F51E03A5}" type="sibTrans" cxnId="{65E8A419-4928-4526-B4E2-FED47A061DE5}">
      <dgm:prSet/>
      <dgm:spPr/>
      <dgm:t>
        <a:bodyPr/>
        <a:lstStyle/>
        <a:p>
          <a:endParaRPr lang="zh-CN" altLang="en-US"/>
        </a:p>
      </dgm:t>
    </dgm:pt>
    <dgm:pt modelId="{962DC050-DE8B-4D89-AB2C-7F80F7F2E864}">
      <dgm:prSet phldrT="[文本]"/>
      <dgm:spPr/>
      <dgm:t>
        <a:bodyPr/>
        <a:lstStyle/>
        <a:p>
          <a:r>
            <a:rPr lang="zh-CN" altLang="en-US" dirty="0" smtClean="0"/>
            <a:t>延时开机电路</a:t>
          </a:r>
          <a:endParaRPr lang="zh-CN" altLang="en-US" dirty="0"/>
        </a:p>
      </dgm:t>
    </dgm:pt>
    <dgm:pt modelId="{884A0052-1E27-4952-98AB-EF6CDF3A429D}" type="parTrans" cxnId="{AD64F9B7-ADAB-4102-9CC9-51E6023F4C79}">
      <dgm:prSet/>
      <dgm:spPr/>
      <dgm:t>
        <a:bodyPr/>
        <a:lstStyle/>
        <a:p>
          <a:endParaRPr lang="zh-CN" altLang="en-US"/>
        </a:p>
      </dgm:t>
    </dgm:pt>
    <dgm:pt modelId="{E8C499BF-0299-4FC2-B010-B1B778286F8F}" type="sibTrans" cxnId="{AD64F9B7-ADAB-4102-9CC9-51E6023F4C79}">
      <dgm:prSet/>
      <dgm:spPr/>
      <dgm:t>
        <a:bodyPr/>
        <a:lstStyle/>
        <a:p>
          <a:endParaRPr lang="zh-CN" altLang="en-US"/>
        </a:p>
      </dgm:t>
    </dgm:pt>
    <dgm:pt modelId="{67B4C4BE-C230-438B-95A9-9929B764F6CC}">
      <dgm:prSet phldrT="[文本]"/>
      <dgm:spPr/>
      <dgm:t>
        <a:bodyPr/>
        <a:lstStyle/>
        <a:p>
          <a:r>
            <a:rPr lang="zh-CN" altLang="en-US" dirty="0" smtClean="0"/>
            <a:t>中点自动调整</a:t>
          </a:r>
          <a:endParaRPr lang="zh-CN" altLang="en-US" dirty="0"/>
        </a:p>
      </dgm:t>
    </dgm:pt>
    <dgm:pt modelId="{CAF62196-F80C-40CB-B801-DA1E560714FD}" type="parTrans" cxnId="{4B7DFAFD-A987-43D1-902E-4D0546325F26}">
      <dgm:prSet/>
      <dgm:spPr/>
      <dgm:t>
        <a:bodyPr/>
        <a:lstStyle/>
        <a:p>
          <a:endParaRPr lang="zh-CN" altLang="en-US"/>
        </a:p>
      </dgm:t>
    </dgm:pt>
    <dgm:pt modelId="{AEE61B1F-A3A0-4B5C-8FC1-6CA3F5598AB0}" type="sibTrans" cxnId="{4B7DFAFD-A987-43D1-902E-4D0546325F26}">
      <dgm:prSet/>
      <dgm:spPr/>
      <dgm:t>
        <a:bodyPr/>
        <a:lstStyle/>
        <a:p>
          <a:endParaRPr lang="zh-CN" altLang="en-US"/>
        </a:p>
      </dgm:t>
    </dgm:pt>
    <dgm:pt modelId="{B936B845-2022-4AC0-B9D6-6B5738100E60}" type="pres">
      <dgm:prSet presAssocID="{03E93B88-1B3F-4F8A-8D51-C0787301E49A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AA380651-9114-4751-9560-C22088460670}" type="pres">
      <dgm:prSet presAssocID="{0911F32B-0D79-4615-815B-AC6BA637481A}" presName="singleCycle" presStyleCnt="0"/>
      <dgm:spPr/>
    </dgm:pt>
    <dgm:pt modelId="{CF3BF93F-D703-4D91-8E1B-8CC01CD4ACE1}" type="pres">
      <dgm:prSet presAssocID="{0911F32B-0D79-4615-815B-AC6BA637481A}" presName="singleCenter" presStyleLbl="node1" presStyleIdx="0" presStyleCnt="7">
        <dgm:presLayoutVars>
          <dgm:chMax val="7"/>
          <dgm:chPref val="7"/>
        </dgm:presLayoutVars>
      </dgm:prSet>
      <dgm:spPr/>
      <dgm:t>
        <a:bodyPr/>
        <a:lstStyle/>
        <a:p>
          <a:endParaRPr lang="zh-CN" altLang="en-US"/>
        </a:p>
      </dgm:t>
    </dgm:pt>
    <dgm:pt modelId="{7819E41C-4E8A-45CF-AA7A-09A5ABC8DF85}" type="pres">
      <dgm:prSet presAssocID="{E65BA322-EF98-4FCA-9F2E-9138481F8D11}" presName="Name56" presStyleLbl="parChTrans1D2" presStyleIdx="0" presStyleCnt="6"/>
      <dgm:spPr/>
      <dgm:t>
        <a:bodyPr/>
        <a:lstStyle/>
        <a:p>
          <a:endParaRPr lang="zh-CN" altLang="en-US"/>
        </a:p>
      </dgm:t>
    </dgm:pt>
    <dgm:pt modelId="{E1D6321A-4EAF-44C4-BBB8-D881133E9409}" type="pres">
      <dgm:prSet presAssocID="{F55EE01B-DFD1-47CF-95E2-1888CA84B3C4}" presName="text0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12FDED0-19D8-4155-9F30-63D0209CA92C}" type="pres">
      <dgm:prSet presAssocID="{EF707C36-4EDC-4FF1-9E21-6E3B3D2CCD0D}" presName="Name56" presStyleLbl="parChTrans1D2" presStyleIdx="1" presStyleCnt="6"/>
      <dgm:spPr/>
      <dgm:t>
        <a:bodyPr/>
        <a:lstStyle/>
        <a:p>
          <a:endParaRPr lang="zh-CN" altLang="en-US"/>
        </a:p>
      </dgm:t>
    </dgm:pt>
    <dgm:pt modelId="{7DA514AA-ABB8-4558-826B-3CCCE7D6060E}" type="pres">
      <dgm:prSet presAssocID="{638A17A5-A86D-4F5D-BC5A-925C1133F095}" presName="text0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AABBFC7-DFE2-4BCC-9A30-F55200AFECCC}" type="pres">
      <dgm:prSet presAssocID="{C2800133-7284-4590-A2D6-7685452C4F04}" presName="Name56" presStyleLbl="parChTrans1D2" presStyleIdx="2" presStyleCnt="6"/>
      <dgm:spPr/>
      <dgm:t>
        <a:bodyPr/>
        <a:lstStyle/>
        <a:p>
          <a:endParaRPr lang="zh-CN" altLang="en-US"/>
        </a:p>
      </dgm:t>
    </dgm:pt>
    <dgm:pt modelId="{5F4E483C-B89D-4B49-B198-10F4F89E473D}" type="pres">
      <dgm:prSet presAssocID="{B218692F-D002-4375-B546-1571D710372A}" presName="text0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305CB09-A2E5-4EB8-90F4-E1B78BB33AC8}" type="pres">
      <dgm:prSet presAssocID="{780BF1E1-3257-4E37-9A44-356E85E24A54}" presName="Name56" presStyleLbl="parChTrans1D2" presStyleIdx="3" presStyleCnt="6"/>
      <dgm:spPr/>
      <dgm:t>
        <a:bodyPr/>
        <a:lstStyle/>
        <a:p>
          <a:endParaRPr lang="zh-CN" altLang="en-US"/>
        </a:p>
      </dgm:t>
    </dgm:pt>
    <dgm:pt modelId="{2189E623-C848-4906-99C9-45897C265292}" type="pres">
      <dgm:prSet presAssocID="{1B0EE0E7-FF0C-4195-85D0-546CEB3E9F51}" presName="text0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C23E2B5-A004-4B5B-A8D6-A83D99868A11}" type="pres">
      <dgm:prSet presAssocID="{884A0052-1E27-4952-98AB-EF6CDF3A429D}" presName="Name56" presStyleLbl="parChTrans1D2" presStyleIdx="4" presStyleCnt="6"/>
      <dgm:spPr/>
      <dgm:t>
        <a:bodyPr/>
        <a:lstStyle/>
        <a:p>
          <a:endParaRPr lang="zh-CN" altLang="en-US"/>
        </a:p>
      </dgm:t>
    </dgm:pt>
    <dgm:pt modelId="{F94A1D59-207E-43D8-A589-69B88E88005C}" type="pres">
      <dgm:prSet presAssocID="{962DC050-DE8B-4D89-AB2C-7F80F7F2E864}" presName="text0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F35515F-F79C-49C5-8672-7090217D8F46}" type="pres">
      <dgm:prSet presAssocID="{CAF62196-F80C-40CB-B801-DA1E560714FD}" presName="Name56" presStyleLbl="parChTrans1D2" presStyleIdx="5" presStyleCnt="6"/>
      <dgm:spPr/>
      <dgm:t>
        <a:bodyPr/>
        <a:lstStyle/>
        <a:p>
          <a:endParaRPr lang="zh-CN" altLang="en-US"/>
        </a:p>
      </dgm:t>
    </dgm:pt>
    <dgm:pt modelId="{BAC93DF6-8A3D-4B17-9C17-063AD79C6CC8}" type="pres">
      <dgm:prSet presAssocID="{67B4C4BE-C230-438B-95A9-9929B764F6CC}" presName="text0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3D978E8-E0D2-4395-88BC-B33B51846F4A}" type="presOf" srcId="{EF707C36-4EDC-4FF1-9E21-6E3B3D2CCD0D}" destId="{012FDED0-19D8-4155-9F30-63D0209CA92C}" srcOrd="0" destOrd="0" presId="urn:microsoft.com/office/officeart/2008/layout/RadialCluster"/>
    <dgm:cxn modelId="{B1CCAD5D-BB82-4240-AD5F-2069A162CE43}" type="presOf" srcId="{67B4C4BE-C230-438B-95A9-9929B764F6CC}" destId="{BAC93DF6-8A3D-4B17-9C17-063AD79C6CC8}" srcOrd="0" destOrd="0" presId="urn:microsoft.com/office/officeart/2008/layout/RadialCluster"/>
    <dgm:cxn modelId="{5CC85759-E211-4396-A760-63AC9192636F}" type="presOf" srcId="{1B0EE0E7-FF0C-4195-85D0-546CEB3E9F51}" destId="{2189E623-C848-4906-99C9-45897C265292}" srcOrd="0" destOrd="0" presId="urn:microsoft.com/office/officeart/2008/layout/RadialCluster"/>
    <dgm:cxn modelId="{BDB8A724-D67F-4CA3-92E6-DC99DABE6C2C}" srcId="{0911F32B-0D79-4615-815B-AC6BA637481A}" destId="{B218692F-D002-4375-B546-1571D710372A}" srcOrd="2" destOrd="0" parTransId="{C2800133-7284-4590-A2D6-7685452C4F04}" sibTransId="{F1C3F125-130A-42CA-8C5C-CBA00071BD0B}"/>
    <dgm:cxn modelId="{BC0C8BBE-6323-4EC2-A486-8D75C7D9BA24}" srcId="{03E93B88-1B3F-4F8A-8D51-C0787301E49A}" destId="{0911F32B-0D79-4615-815B-AC6BA637481A}" srcOrd="0" destOrd="0" parTransId="{25C1A47F-2C2F-4E66-BBA8-B131BF7AD773}" sibTransId="{5E5ED7F9-2421-4421-865F-708C279BE07A}"/>
    <dgm:cxn modelId="{0EA19D9C-35DB-49FF-B881-2826CF78AA34}" srcId="{0911F32B-0D79-4615-815B-AC6BA637481A}" destId="{F55EE01B-DFD1-47CF-95E2-1888CA84B3C4}" srcOrd="0" destOrd="0" parTransId="{E65BA322-EF98-4FCA-9F2E-9138481F8D11}" sibTransId="{39573069-5915-4629-B76B-56D7EA900BF8}"/>
    <dgm:cxn modelId="{11733BEB-1AA2-4597-9165-8A38DCEC1536}" type="presOf" srcId="{CAF62196-F80C-40CB-B801-DA1E560714FD}" destId="{1F35515F-F79C-49C5-8672-7090217D8F46}" srcOrd="0" destOrd="0" presId="urn:microsoft.com/office/officeart/2008/layout/RadialCluster"/>
    <dgm:cxn modelId="{4B7DFAFD-A987-43D1-902E-4D0546325F26}" srcId="{0911F32B-0D79-4615-815B-AC6BA637481A}" destId="{67B4C4BE-C230-438B-95A9-9929B764F6CC}" srcOrd="5" destOrd="0" parTransId="{CAF62196-F80C-40CB-B801-DA1E560714FD}" sibTransId="{AEE61B1F-A3A0-4B5C-8FC1-6CA3F5598AB0}"/>
    <dgm:cxn modelId="{6DEAE2F3-64B0-4A93-A77E-486C3487FAED}" type="presOf" srcId="{C2800133-7284-4590-A2D6-7685452C4F04}" destId="{DAABBFC7-DFE2-4BCC-9A30-F55200AFECCC}" srcOrd="0" destOrd="0" presId="urn:microsoft.com/office/officeart/2008/layout/RadialCluster"/>
    <dgm:cxn modelId="{5137CCEE-8569-4BB5-A044-4CE702C6F91F}" type="presOf" srcId="{0911F32B-0D79-4615-815B-AC6BA637481A}" destId="{CF3BF93F-D703-4D91-8E1B-8CC01CD4ACE1}" srcOrd="0" destOrd="0" presId="urn:microsoft.com/office/officeart/2008/layout/RadialCluster"/>
    <dgm:cxn modelId="{5CAEBCAC-1B15-4ABE-B9EE-69059A4154CD}" type="presOf" srcId="{F55EE01B-DFD1-47CF-95E2-1888CA84B3C4}" destId="{E1D6321A-4EAF-44C4-BBB8-D881133E9409}" srcOrd="0" destOrd="0" presId="urn:microsoft.com/office/officeart/2008/layout/RadialCluster"/>
    <dgm:cxn modelId="{E9DB50CC-5B91-47E3-8F15-C4645E3DF644}" type="presOf" srcId="{E65BA322-EF98-4FCA-9F2E-9138481F8D11}" destId="{7819E41C-4E8A-45CF-AA7A-09A5ABC8DF85}" srcOrd="0" destOrd="0" presId="urn:microsoft.com/office/officeart/2008/layout/RadialCluster"/>
    <dgm:cxn modelId="{CCEDF0DD-C2A0-4479-AE39-0AE5E1BA9E4D}" type="presOf" srcId="{03E93B88-1B3F-4F8A-8D51-C0787301E49A}" destId="{B936B845-2022-4AC0-B9D6-6B5738100E60}" srcOrd="0" destOrd="0" presId="urn:microsoft.com/office/officeart/2008/layout/RadialCluster"/>
    <dgm:cxn modelId="{AD64F9B7-ADAB-4102-9CC9-51E6023F4C79}" srcId="{0911F32B-0D79-4615-815B-AC6BA637481A}" destId="{962DC050-DE8B-4D89-AB2C-7F80F7F2E864}" srcOrd="4" destOrd="0" parTransId="{884A0052-1E27-4952-98AB-EF6CDF3A429D}" sibTransId="{E8C499BF-0299-4FC2-B010-B1B778286F8F}"/>
    <dgm:cxn modelId="{5246AD21-943E-42E5-8C56-B626B23C8EFB}" type="presOf" srcId="{962DC050-DE8B-4D89-AB2C-7F80F7F2E864}" destId="{F94A1D59-207E-43D8-A589-69B88E88005C}" srcOrd="0" destOrd="0" presId="urn:microsoft.com/office/officeart/2008/layout/RadialCluster"/>
    <dgm:cxn modelId="{E2902E57-5F46-4E15-B229-62157EDBFC35}" srcId="{0911F32B-0D79-4615-815B-AC6BA637481A}" destId="{638A17A5-A86D-4F5D-BC5A-925C1133F095}" srcOrd="1" destOrd="0" parTransId="{EF707C36-4EDC-4FF1-9E21-6E3B3D2CCD0D}" sibTransId="{5DF2BA70-1DA9-4CAD-88E7-E958C534EE7A}"/>
    <dgm:cxn modelId="{4694575C-A5FF-4ADC-94B3-BA82D7A4BA22}" type="presOf" srcId="{B218692F-D002-4375-B546-1571D710372A}" destId="{5F4E483C-B89D-4B49-B198-10F4F89E473D}" srcOrd="0" destOrd="0" presId="urn:microsoft.com/office/officeart/2008/layout/RadialCluster"/>
    <dgm:cxn modelId="{F857648C-C644-4293-881C-FB8AF6FD3234}" type="presOf" srcId="{638A17A5-A86D-4F5D-BC5A-925C1133F095}" destId="{7DA514AA-ABB8-4558-826B-3CCCE7D6060E}" srcOrd="0" destOrd="0" presId="urn:microsoft.com/office/officeart/2008/layout/RadialCluster"/>
    <dgm:cxn modelId="{A54E021B-15C6-4652-ACCD-3B4539D868B0}" type="presOf" srcId="{884A0052-1E27-4952-98AB-EF6CDF3A429D}" destId="{2C23E2B5-A004-4B5B-A8D6-A83D99868A11}" srcOrd="0" destOrd="0" presId="urn:microsoft.com/office/officeart/2008/layout/RadialCluster"/>
    <dgm:cxn modelId="{E8596F05-F450-4B6B-A3BF-EF89EBBD92FE}" type="presOf" srcId="{780BF1E1-3257-4E37-9A44-356E85E24A54}" destId="{6305CB09-A2E5-4EB8-90F4-E1B78BB33AC8}" srcOrd="0" destOrd="0" presId="urn:microsoft.com/office/officeart/2008/layout/RadialCluster"/>
    <dgm:cxn modelId="{65E8A419-4928-4526-B4E2-FED47A061DE5}" srcId="{0911F32B-0D79-4615-815B-AC6BA637481A}" destId="{1B0EE0E7-FF0C-4195-85D0-546CEB3E9F51}" srcOrd="3" destOrd="0" parTransId="{780BF1E1-3257-4E37-9A44-356E85E24A54}" sibTransId="{41A0D2FE-800B-43FB-BB72-F4E4F51E03A5}"/>
    <dgm:cxn modelId="{2CCB583B-80A0-40FC-B5AC-6F3FE582F88E}" type="presParOf" srcId="{B936B845-2022-4AC0-B9D6-6B5738100E60}" destId="{AA380651-9114-4751-9560-C22088460670}" srcOrd="0" destOrd="0" presId="urn:microsoft.com/office/officeart/2008/layout/RadialCluster"/>
    <dgm:cxn modelId="{560FF1AD-E121-4231-8458-9E7F283E5993}" type="presParOf" srcId="{AA380651-9114-4751-9560-C22088460670}" destId="{CF3BF93F-D703-4D91-8E1B-8CC01CD4ACE1}" srcOrd="0" destOrd="0" presId="urn:microsoft.com/office/officeart/2008/layout/RadialCluster"/>
    <dgm:cxn modelId="{BF51AEC6-AA0D-410F-B3A5-261876951F31}" type="presParOf" srcId="{AA380651-9114-4751-9560-C22088460670}" destId="{7819E41C-4E8A-45CF-AA7A-09A5ABC8DF85}" srcOrd="1" destOrd="0" presId="urn:microsoft.com/office/officeart/2008/layout/RadialCluster"/>
    <dgm:cxn modelId="{F1F120A5-D7CB-4CD2-A908-A6A3604A3BA0}" type="presParOf" srcId="{AA380651-9114-4751-9560-C22088460670}" destId="{E1D6321A-4EAF-44C4-BBB8-D881133E9409}" srcOrd="2" destOrd="0" presId="urn:microsoft.com/office/officeart/2008/layout/RadialCluster"/>
    <dgm:cxn modelId="{E8E22B4F-6357-462C-8AE1-099C1BB80443}" type="presParOf" srcId="{AA380651-9114-4751-9560-C22088460670}" destId="{012FDED0-19D8-4155-9F30-63D0209CA92C}" srcOrd="3" destOrd="0" presId="urn:microsoft.com/office/officeart/2008/layout/RadialCluster"/>
    <dgm:cxn modelId="{568D93B1-C80B-4BE9-AB52-0A71454F2B3A}" type="presParOf" srcId="{AA380651-9114-4751-9560-C22088460670}" destId="{7DA514AA-ABB8-4558-826B-3CCCE7D6060E}" srcOrd="4" destOrd="0" presId="urn:microsoft.com/office/officeart/2008/layout/RadialCluster"/>
    <dgm:cxn modelId="{6141A612-6DE6-4DCB-B094-7076808691DB}" type="presParOf" srcId="{AA380651-9114-4751-9560-C22088460670}" destId="{DAABBFC7-DFE2-4BCC-9A30-F55200AFECCC}" srcOrd="5" destOrd="0" presId="urn:microsoft.com/office/officeart/2008/layout/RadialCluster"/>
    <dgm:cxn modelId="{2320D3D1-AF15-4C03-9E17-AA7E7BAB6BDD}" type="presParOf" srcId="{AA380651-9114-4751-9560-C22088460670}" destId="{5F4E483C-B89D-4B49-B198-10F4F89E473D}" srcOrd="6" destOrd="0" presId="urn:microsoft.com/office/officeart/2008/layout/RadialCluster"/>
    <dgm:cxn modelId="{5424C9BC-9B56-41E5-9007-074FEE4006F0}" type="presParOf" srcId="{AA380651-9114-4751-9560-C22088460670}" destId="{6305CB09-A2E5-4EB8-90F4-E1B78BB33AC8}" srcOrd="7" destOrd="0" presId="urn:microsoft.com/office/officeart/2008/layout/RadialCluster"/>
    <dgm:cxn modelId="{D40D1F11-C486-4BEE-ACBD-294D596500EC}" type="presParOf" srcId="{AA380651-9114-4751-9560-C22088460670}" destId="{2189E623-C848-4906-99C9-45897C265292}" srcOrd="8" destOrd="0" presId="urn:microsoft.com/office/officeart/2008/layout/RadialCluster"/>
    <dgm:cxn modelId="{F324DB26-D023-4FE1-A273-E23853651B59}" type="presParOf" srcId="{AA380651-9114-4751-9560-C22088460670}" destId="{2C23E2B5-A004-4B5B-A8D6-A83D99868A11}" srcOrd="9" destOrd="0" presId="urn:microsoft.com/office/officeart/2008/layout/RadialCluster"/>
    <dgm:cxn modelId="{E6533FB3-5181-4B55-BF8D-2BFBE9FA16D3}" type="presParOf" srcId="{AA380651-9114-4751-9560-C22088460670}" destId="{F94A1D59-207E-43D8-A589-69B88E88005C}" srcOrd="10" destOrd="0" presId="urn:microsoft.com/office/officeart/2008/layout/RadialCluster"/>
    <dgm:cxn modelId="{DB5C0C86-4448-40E5-917D-B60145253E4E}" type="presParOf" srcId="{AA380651-9114-4751-9560-C22088460670}" destId="{1F35515F-F79C-49C5-8672-7090217D8F46}" srcOrd="11" destOrd="0" presId="urn:microsoft.com/office/officeart/2008/layout/RadialCluster"/>
    <dgm:cxn modelId="{989D1DDE-ACA2-487A-AC4E-73D82D592788}" type="presParOf" srcId="{AA380651-9114-4751-9560-C22088460670}" destId="{BAC93DF6-8A3D-4B17-9C17-063AD79C6CC8}" srcOrd="12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11F8B99-A176-4CC2-9045-D24A50A5390A}" type="doc">
      <dgm:prSet loTypeId="urn:microsoft.com/office/officeart/2005/8/layout/process4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B446B6F-A889-468A-8E92-B7E706091681}">
      <dgm:prSet phldrT="[文本]"/>
      <dgm:spPr/>
      <dgm:t>
        <a:bodyPr/>
        <a:lstStyle/>
        <a:p>
          <a:r>
            <a:rPr lang="zh-CN" altLang="en-US" dirty="0" smtClean="0"/>
            <a:t>设计音频放大器骨架</a:t>
          </a:r>
          <a:endParaRPr lang="zh-CN" altLang="en-US" dirty="0"/>
        </a:p>
      </dgm:t>
    </dgm:pt>
    <dgm:pt modelId="{B9F3E62A-6246-444C-9B24-189F97580B73}" type="parTrans" cxnId="{F693F71B-130D-41B9-93EC-11A93EF8EE40}">
      <dgm:prSet/>
      <dgm:spPr/>
      <dgm:t>
        <a:bodyPr/>
        <a:lstStyle/>
        <a:p>
          <a:endParaRPr lang="zh-CN" altLang="en-US"/>
        </a:p>
      </dgm:t>
    </dgm:pt>
    <dgm:pt modelId="{08AFA8CC-8B49-487E-802F-909DBBCA71CB}" type="sibTrans" cxnId="{F693F71B-130D-41B9-93EC-11A93EF8EE40}">
      <dgm:prSet/>
      <dgm:spPr/>
      <dgm:t>
        <a:bodyPr/>
        <a:lstStyle/>
        <a:p>
          <a:endParaRPr lang="zh-CN" altLang="en-US"/>
        </a:p>
      </dgm:t>
    </dgm:pt>
    <dgm:pt modelId="{DCBB244E-22FA-4309-9574-9533E2F068B6}">
      <dgm:prSet phldrT="[文本]"/>
      <dgm:spPr/>
      <dgm:t>
        <a:bodyPr/>
        <a:lstStyle/>
        <a:p>
          <a:r>
            <a:rPr lang="zh-CN" altLang="en-US" dirty="0" smtClean="0"/>
            <a:t>对音频放大器电路进行</a:t>
          </a:r>
          <a:endParaRPr lang="zh-CN" altLang="en-US" dirty="0"/>
        </a:p>
      </dgm:t>
    </dgm:pt>
    <dgm:pt modelId="{B4C71D31-F7CE-4259-97C5-096432BE3DDE}" type="parTrans" cxnId="{DAB24831-168D-4DC1-8ADE-FEF2BA0B61D7}">
      <dgm:prSet/>
      <dgm:spPr/>
      <dgm:t>
        <a:bodyPr/>
        <a:lstStyle/>
        <a:p>
          <a:endParaRPr lang="zh-CN" altLang="en-US"/>
        </a:p>
      </dgm:t>
    </dgm:pt>
    <dgm:pt modelId="{264ACE9C-8E67-4D36-97D6-FFA35DBD4D06}" type="sibTrans" cxnId="{DAB24831-168D-4DC1-8ADE-FEF2BA0B61D7}">
      <dgm:prSet/>
      <dgm:spPr/>
      <dgm:t>
        <a:bodyPr/>
        <a:lstStyle/>
        <a:p>
          <a:endParaRPr lang="zh-CN" altLang="en-US"/>
        </a:p>
      </dgm:t>
    </dgm:pt>
    <dgm:pt modelId="{BF31DAEA-7C3B-4097-A35B-290ED8CD2B4A}">
      <dgm:prSet phldrT="[文本]" phldr="1"/>
      <dgm:spPr/>
      <dgm:t>
        <a:bodyPr/>
        <a:lstStyle/>
        <a:p>
          <a:endParaRPr lang="zh-CN" altLang="en-US" dirty="0"/>
        </a:p>
      </dgm:t>
    </dgm:pt>
    <dgm:pt modelId="{DD26158A-2C63-4841-AFC6-371D45228697}" type="parTrans" cxnId="{617E7D01-5F4C-4478-B243-E4C3B779C4AA}">
      <dgm:prSet/>
      <dgm:spPr/>
      <dgm:t>
        <a:bodyPr/>
        <a:lstStyle/>
        <a:p>
          <a:endParaRPr lang="zh-CN" altLang="en-US"/>
        </a:p>
      </dgm:t>
    </dgm:pt>
    <dgm:pt modelId="{7478E4BA-3A01-4E95-B468-787F3DB4FAD1}" type="sibTrans" cxnId="{617E7D01-5F4C-4478-B243-E4C3B779C4AA}">
      <dgm:prSet/>
      <dgm:spPr/>
      <dgm:t>
        <a:bodyPr/>
        <a:lstStyle/>
        <a:p>
          <a:endParaRPr lang="zh-CN" altLang="en-US"/>
        </a:p>
      </dgm:t>
    </dgm:pt>
    <dgm:pt modelId="{0C9E1543-62BB-48BD-AEC6-5C7CF21D2820}">
      <dgm:prSet phldrT="[文本]" phldr="1"/>
      <dgm:spPr/>
      <dgm:t>
        <a:bodyPr/>
        <a:lstStyle/>
        <a:p>
          <a:endParaRPr lang="zh-CN" altLang="en-US" dirty="0"/>
        </a:p>
      </dgm:t>
    </dgm:pt>
    <dgm:pt modelId="{F42F8DA7-4CFA-4DB2-8088-DFB5B2C450F6}" type="parTrans" cxnId="{C66C2912-384D-41DA-BAC1-9D9DB1C50A5C}">
      <dgm:prSet/>
      <dgm:spPr/>
      <dgm:t>
        <a:bodyPr/>
        <a:lstStyle/>
        <a:p>
          <a:endParaRPr lang="zh-CN" altLang="en-US"/>
        </a:p>
      </dgm:t>
    </dgm:pt>
    <dgm:pt modelId="{C798E71A-C33A-44F4-8880-B9F55E81F8C8}" type="sibTrans" cxnId="{C66C2912-384D-41DA-BAC1-9D9DB1C50A5C}">
      <dgm:prSet/>
      <dgm:spPr/>
      <dgm:t>
        <a:bodyPr/>
        <a:lstStyle/>
        <a:p>
          <a:endParaRPr lang="zh-CN" altLang="en-US"/>
        </a:p>
      </dgm:t>
    </dgm:pt>
    <dgm:pt modelId="{0FD6E0D8-47EF-42B4-A9A5-E5CDC5F719B7}">
      <dgm:prSet phldrT="[文本]" phldr="1"/>
      <dgm:spPr/>
      <dgm:t>
        <a:bodyPr/>
        <a:lstStyle/>
        <a:p>
          <a:endParaRPr lang="zh-CN" altLang="en-US" dirty="0"/>
        </a:p>
      </dgm:t>
    </dgm:pt>
    <dgm:pt modelId="{F5F4C50D-B418-44DB-A953-5F873534C555}" type="parTrans" cxnId="{69D0B7F2-6B7E-4C2B-B87B-6A10301E33C3}">
      <dgm:prSet/>
      <dgm:spPr/>
      <dgm:t>
        <a:bodyPr/>
        <a:lstStyle/>
        <a:p>
          <a:endParaRPr lang="zh-CN" altLang="en-US"/>
        </a:p>
      </dgm:t>
    </dgm:pt>
    <dgm:pt modelId="{D902413F-7186-4542-BD3E-DBBA3FEFD6A1}" type="sibTrans" cxnId="{69D0B7F2-6B7E-4C2B-B87B-6A10301E33C3}">
      <dgm:prSet/>
      <dgm:spPr/>
      <dgm:t>
        <a:bodyPr/>
        <a:lstStyle/>
        <a:p>
          <a:endParaRPr lang="zh-CN" altLang="en-US"/>
        </a:p>
      </dgm:t>
    </dgm:pt>
    <dgm:pt modelId="{53F246E8-2636-4EA0-A602-2BDB1187CEB6}">
      <dgm:prSet phldrT="[文本]" phldr="1"/>
      <dgm:spPr/>
      <dgm:t>
        <a:bodyPr/>
        <a:lstStyle/>
        <a:p>
          <a:endParaRPr lang="zh-CN" altLang="en-US"/>
        </a:p>
      </dgm:t>
    </dgm:pt>
    <dgm:pt modelId="{16B3A319-1327-448C-9C62-FB35EDABBBF6}" type="parTrans" cxnId="{99FC3C24-D5B1-450B-9273-3C8E8DF89E51}">
      <dgm:prSet/>
      <dgm:spPr/>
      <dgm:t>
        <a:bodyPr/>
        <a:lstStyle/>
        <a:p>
          <a:endParaRPr lang="zh-CN" altLang="en-US"/>
        </a:p>
      </dgm:t>
    </dgm:pt>
    <dgm:pt modelId="{F45EF22E-6A10-4813-A7FD-87C18CF5EFFE}" type="sibTrans" cxnId="{99FC3C24-D5B1-450B-9273-3C8E8DF89E51}">
      <dgm:prSet/>
      <dgm:spPr/>
      <dgm:t>
        <a:bodyPr/>
        <a:lstStyle/>
        <a:p>
          <a:endParaRPr lang="zh-CN" altLang="en-US"/>
        </a:p>
      </dgm:t>
    </dgm:pt>
    <dgm:pt modelId="{660B83A0-2D27-430E-BA78-030CCBB83B2B}">
      <dgm:prSet phldrT="[文本]" phldr="1"/>
      <dgm:spPr/>
      <dgm:t>
        <a:bodyPr/>
        <a:lstStyle/>
        <a:p>
          <a:endParaRPr lang="zh-CN" altLang="en-US" dirty="0"/>
        </a:p>
      </dgm:t>
    </dgm:pt>
    <dgm:pt modelId="{41C1D94C-F676-463C-ADE0-083D95D07AA3}" type="parTrans" cxnId="{3F4B0177-D76C-403D-AA2A-4AF267DF4A9A}">
      <dgm:prSet/>
      <dgm:spPr/>
      <dgm:t>
        <a:bodyPr/>
        <a:lstStyle/>
        <a:p>
          <a:endParaRPr lang="zh-CN" altLang="en-US"/>
        </a:p>
      </dgm:t>
    </dgm:pt>
    <dgm:pt modelId="{7B58F3D9-9432-4367-8538-0AD75CB922FB}" type="sibTrans" cxnId="{3F4B0177-D76C-403D-AA2A-4AF267DF4A9A}">
      <dgm:prSet/>
      <dgm:spPr/>
      <dgm:t>
        <a:bodyPr/>
        <a:lstStyle/>
        <a:p>
          <a:endParaRPr lang="zh-CN" altLang="en-US"/>
        </a:p>
      </dgm:t>
    </dgm:pt>
    <dgm:pt modelId="{74E07756-C118-458A-A9F0-A395F692F9B1}">
      <dgm:prSet phldrT="[文本]" phldr="1"/>
      <dgm:spPr/>
      <dgm:t>
        <a:bodyPr/>
        <a:lstStyle/>
        <a:p>
          <a:endParaRPr lang="zh-CN" altLang="en-US"/>
        </a:p>
      </dgm:t>
    </dgm:pt>
    <dgm:pt modelId="{3FDAB551-31CF-4AE8-9788-05091CC7D518}" type="parTrans" cxnId="{D7A38173-C5B3-4859-8437-AD155CC049DD}">
      <dgm:prSet/>
      <dgm:spPr/>
      <dgm:t>
        <a:bodyPr/>
        <a:lstStyle/>
        <a:p>
          <a:endParaRPr lang="zh-CN" altLang="en-US"/>
        </a:p>
      </dgm:t>
    </dgm:pt>
    <dgm:pt modelId="{EF280A73-0E7B-4619-B35B-4795064FB9A6}" type="sibTrans" cxnId="{D7A38173-C5B3-4859-8437-AD155CC049DD}">
      <dgm:prSet/>
      <dgm:spPr/>
      <dgm:t>
        <a:bodyPr/>
        <a:lstStyle/>
        <a:p>
          <a:endParaRPr lang="zh-CN" altLang="en-US"/>
        </a:p>
      </dgm:t>
    </dgm:pt>
    <dgm:pt modelId="{FD6BB9D2-D472-46F9-98D7-9FB6BA1C93E9}">
      <dgm:prSet phldrT="[文本]" phldr="1"/>
      <dgm:spPr/>
      <dgm:t>
        <a:bodyPr/>
        <a:lstStyle/>
        <a:p>
          <a:endParaRPr lang="zh-CN" altLang="en-US" dirty="0"/>
        </a:p>
      </dgm:t>
    </dgm:pt>
    <dgm:pt modelId="{0236DF2A-2792-4AE5-95BD-808AF9835F56}" type="parTrans" cxnId="{1ED44C99-F4AC-4150-91C7-3943AB1F595C}">
      <dgm:prSet/>
      <dgm:spPr/>
      <dgm:t>
        <a:bodyPr/>
        <a:lstStyle/>
        <a:p>
          <a:endParaRPr lang="zh-CN" altLang="en-US"/>
        </a:p>
      </dgm:t>
    </dgm:pt>
    <dgm:pt modelId="{CC7B03BB-9130-409F-A39F-5188EFBF3153}" type="sibTrans" cxnId="{1ED44C99-F4AC-4150-91C7-3943AB1F595C}">
      <dgm:prSet/>
      <dgm:spPr/>
      <dgm:t>
        <a:bodyPr/>
        <a:lstStyle/>
        <a:p>
          <a:endParaRPr lang="zh-CN" altLang="en-US"/>
        </a:p>
      </dgm:t>
    </dgm:pt>
    <dgm:pt modelId="{5A048F8D-E3BE-4527-85D0-72A1CA6B3AEB}" type="pres">
      <dgm:prSet presAssocID="{111F8B99-A176-4CC2-9045-D24A50A5390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35C52F1-2F07-4E33-A3FD-AB6893EF086F}" type="pres">
      <dgm:prSet presAssocID="{FD6BB9D2-D472-46F9-98D7-9FB6BA1C93E9}" presName="boxAndChildren" presStyleCnt="0"/>
      <dgm:spPr/>
    </dgm:pt>
    <dgm:pt modelId="{B4EDDC15-350F-4E59-89EC-6DC6C681A369}" type="pres">
      <dgm:prSet presAssocID="{FD6BB9D2-D472-46F9-98D7-9FB6BA1C93E9}" presName="parentTextBox" presStyleLbl="node1" presStyleIdx="0" presStyleCnt="9"/>
      <dgm:spPr/>
      <dgm:t>
        <a:bodyPr/>
        <a:lstStyle/>
        <a:p>
          <a:endParaRPr lang="zh-CN" altLang="en-US"/>
        </a:p>
      </dgm:t>
    </dgm:pt>
    <dgm:pt modelId="{73F3672F-6FFA-4D69-80BD-9EB52D5CCD9F}" type="pres">
      <dgm:prSet presAssocID="{EF280A73-0E7B-4619-B35B-4795064FB9A6}" presName="sp" presStyleCnt="0"/>
      <dgm:spPr/>
    </dgm:pt>
    <dgm:pt modelId="{7228C157-749D-4800-B6E4-345549039C50}" type="pres">
      <dgm:prSet presAssocID="{74E07756-C118-458A-A9F0-A395F692F9B1}" presName="arrowAndChildren" presStyleCnt="0"/>
      <dgm:spPr/>
    </dgm:pt>
    <dgm:pt modelId="{552F27E1-582B-41EE-A964-6F45CF1F89D3}" type="pres">
      <dgm:prSet presAssocID="{74E07756-C118-458A-A9F0-A395F692F9B1}" presName="parentTextArrow" presStyleLbl="node1" presStyleIdx="1" presStyleCnt="9"/>
      <dgm:spPr/>
      <dgm:t>
        <a:bodyPr/>
        <a:lstStyle/>
        <a:p>
          <a:endParaRPr lang="zh-CN" altLang="en-US"/>
        </a:p>
      </dgm:t>
    </dgm:pt>
    <dgm:pt modelId="{76358280-4505-436C-B5CE-B1EB61657BD1}" type="pres">
      <dgm:prSet presAssocID="{7B58F3D9-9432-4367-8538-0AD75CB922FB}" presName="sp" presStyleCnt="0"/>
      <dgm:spPr/>
    </dgm:pt>
    <dgm:pt modelId="{92C8A742-31D1-46D6-AA21-B167FBFBCCE6}" type="pres">
      <dgm:prSet presAssocID="{660B83A0-2D27-430E-BA78-030CCBB83B2B}" presName="arrowAndChildren" presStyleCnt="0"/>
      <dgm:spPr/>
    </dgm:pt>
    <dgm:pt modelId="{983F6476-FB6D-4A66-B9AE-E16C590046ED}" type="pres">
      <dgm:prSet presAssocID="{660B83A0-2D27-430E-BA78-030CCBB83B2B}" presName="parentTextArrow" presStyleLbl="node1" presStyleIdx="2" presStyleCnt="9"/>
      <dgm:spPr/>
      <dgm:t>
        <a:bodyPr/>
        <a:lstStyle/>
        <a:p>
          <a:endParaRPr lang="zh-CN" altLang="en-US"/>
        </a:p>
      </dgm:t>
    </dgm:pt>
    <dgm:pt modelId="{D2D71A6D-E04B-4F35-9939-B73B696608F5}" type="pres">
      <dgm:prSet presAssocID="{F45EF22E-6A10-4813-A7FD-87C18CF5EFFE}" presName="sp" presStyleCnt="0"/>
      <dgm:spPr/>
    </dgm:pt>
    <dgm:pt modelId="{94A3BD33-16AB-4245-BD29-2CD7A23560EF}" type="pres">
      <dgm:prSet presAssocID="{53F246E8-2636-4EA0-A602-2BDB1187CEB6}" presName="arrowAndChildren" presStyleCnt="0"/>
      <dgm:spPr/>
    </dgm:pt>
    <dgm:pt modelId="{EE7FBA37-6B14-49C2-9BBF-8ACF2D1494FE}" type="pres">
      <dgm:prSet presAssocID="{53F246E8-2636-4EA0-A602-2BDB1187CEB6}" presName="parentTextArrow" presStyleLbl="node1" presStyleIdx="3" presStyleCnt="9"/>
      <dgm:spPr/>
      <dgm:t>
        <a:bodyPr/>
        <a:lstStyle/>
        <a:p>
          <a:endParaRPr lang="zh-CN" altLang="en-US"/>
        </a:p>
      </dgm:t>
    </dgm:pt>
    <dgm:pt modelId="{2A0B932E-8CED-4CAC-B1C6-73DA9D1FA2CD}" type="pres">
      <dgm:prSet presAssocID="{D902413F-7186-4542-BD3E-DBBA3FEFD6A1}" presName="sp" presStyleCnt="0"/>
      <dgm:spPr/>
    </dgm:pt>
    <dgm:pt modelId="{9319C8F0-0E20-4D94-9A3D-CB3F9CC81D5B}" type="pres">
      <dgm:prSet presAssocID="{0FD6E0D8-47EF-42B4-A9A5-E5CDC5F719B7}" presName="arrowAndChildren" presStyleCnt="0"/>
      <dgm:spPr/>
    </dgm:pt>
    <dgm:pt modelId="{4A6D7F9B-B686-42AE-9E4F-8F80660A8638}" type="pres">
      <dgm:prSet presAssocID="{0FD6E0D8-47EF-42B4-A9A5-E5CDC5F719B7}" presName="parentTextArrow" presStyleLbl="node1" presStyleIdx="4" presStyleCnt="9"/>
      <dgm:spPr/>
      <dgm:t>
        <a:bodyPr/>
        <a:lstStyle/>
        <a:p>
          <a:endParaRPr lang="zh-CN" altLang="en-US"/>
        </a:p>
      </dgm:t>
    </dgm:pt>
    <dgm:pt modelId="{9D56AC66-CB13-4968-9808-D361033BF95F}" type="pres">
      <dgm:prSet presAssocID="{C798E71A-C33A-44F4-8880-B9F55E81F8C8}" presName="sp" presStyleCnt="0"/>
      <dgm:spPr/>
    </dgm:pt>
    <dgm:pt modelId="{FBD138AF-8C03-4830-A101-095C7E2A9469}" type="pres">
      <dgm:prSet presAssocID="{0C9E1543-62BB-48BD-AEC6-5C7CF21D2820}" presName="arrowAndChildren" presStyleCnt="0"/>
      <dgm:spPr/>
    </dgm:pt>
    <dgm:pt modelId="{2B46336A-D0DA-4A1B-A651-44CFC5A60B24}" type="pres">
      <dgm:prSet presAssocID="{0C9E1543-62BB-48BD-AEC6-5C7CF21D2820}" presName="parentTextArrow" presStyleLbl="node1" presStyleIdx="5" presStyleCnt="9"/>
      <dgm:spPr/>
      <dgm:t>
        <a:bodyPr/>
        <a:lstStyle/>
        <a:p>
          <a:endParaRPr lang="zh-CN" altLang="en-US"/>
        </a:p>
      </dgm:t>
    </dgm:pt>
    <dgm:pt modelId="{7CDA27F6-ACD0-4426-8914-397F5618BEEC}" type="pres">
      <dgm:prSet presAssocID="{7478E4BA-3A01-4E95-B468-787F3DB4FAD1}" presName="sp" presStyleCnt="0"/>
      <dgm:spPr/>
    </dgm:pt>
    <dgm:pt modelId="{DAA2C713-14B2-47D9-8570-F515F833E5FF}" type="pres">
      <dgm:prSet presAssocID="{BF31DAEA-7C3B-4097-A35B-290ED8CD2B4A}" presName="arrowAndChildren" presStyleCnt="0"/>
      <dgm:spPr/>
    </dgm:pt>
    <dgm:pt modelId="{38BE2105-40AC-4E0C-85E0-8E8F331167DF}" type="pres">
      <dgm:prSet presAssocID="{BF31DAEA-7C3B-4097-A35B-290ED8CD2B4A}" presName="parentTextArrow" presStyleLbl="node1" presStyleIdx="6" presStyleCnt="9"/>
      <dgm:spPr/>
      <dgm:t>
        <a:bodyPr/>
        <a:lstStyle/>
        <a:p>
          <a:endParaRPr lang="zh-CN" altLang="en-US"/>
        </a:p>
      </dgm:t>
    </dgm:pt>
    <dgm:pt modelId="{64948B84-140C-46B0-88A8-E2C7D3BB9E83}" type="pres">
      <dgm:prSet presAssocID="{264ACE9C-8E67-4D36-97D6-FFA35DBD4D06}" presName="sp" presStyleCnt="0"/>
      <dgm:spPr/>
    </dgm:pt>
    <dgm:pt modelId="{315AFAAC-A286-464B-AA1B-C1355140308B}" type="pres">
      <dgm:prSet presAssocID="{DCBB244E-22FA-4309-9574-9533E2F068B6}" presName="arrowAndChildren" presStyleCnt="0"/>
      <dgm:spPr/>
    </dgm:pt>
    <dgm:pt modelId="{A6D22694-C794-4B71-9E99-45B22A3BA954}" type="pres">
      <dgm:prSet presAssocID="{DCBB244E-22FA-4309-9574-9533E2F068B6}" presName="parentTextArrow" presStyleLbl="node1" presStyleIdx="7" presStyleCnt="9"/>
      <dgm:spPr/>
      <dgm:t>
        <a:bodyPr/>
        <a:lstStyle/>
        <a:p>
          <a:endParaRPr lang="zh-CN" altLang="en-US"/>
        </a:p>
      </dgm:t>
    </dgm:pt>
    <dgm:pt modelId="{75AEA2FB-D8FC-4DF5-BE7C-D7B1C3A57F03}" type="pres">
      <dgm:prSet presAssocID="{08AFA8CC-8B49-487E-802F-909DBBCA71CB}" presName="sp" presStyleCnt="0"/>
      <dgm:spPr/>
    </dgm:pt>
    <dgm:pt modelId="{E27798C8-CBA9-4A34-950B-86F7B31A870D}" type="pres">
      <dgm:prSet presAssocID="{DB446B6F-A889-468A-8E92-B7E706091681}" presName="arrowAndChildren" presStyleCnt="0"/>
      <dgm:spPr/>
    </dgm:pt>
    <dgm:pt modelId="{8B8BFCDC-1157-4265-9522-739C512BCCF0}" type="pres">
      <dgm:prSet presAssocID="{DB446B6F-A889-468A-8E92-B7E706091681}" presName="parentTextArrow" presStyleLbl="node1" presStyleIdx="8" presStyleCnt="9"/>
      <dgm:spPr/>
      <dgm:t>
        <a:bodyPr/>
        <a:lstStyle/>
        <a:p>
          <a:endParaRPr lang="zh-CN" altLang="en-US"/>
        </a:p>
      </dgm:t>
    </dgm:pt>
  </dgm:ptLst>
  <dgm:cxnLst>
    <dgm:cxn modelId="{78C95E10-1A20-4741-898B-52E5F888E433}" type="presOf" srcId="{74E07756-C118-458A-A9F0-A395F692F9B1}" destId="{552F27E1-582B-41EE-A964-6F45CF1F89D3}" srcOrd="0" destOrd="0" presId="urn:microsoft.com/office/officeart/2005/8/layout/process4"/>
    <dgm:cxn modelId="{617E7D01-5F4C-4478-B243-E4C3B779C4AA}" srcId="{111F8B99-A176-4CC2-9045-D24A50A5390A}" destId="{BF31DAEA-7C3B-4097-A35B-290ED8CD2B4A}" srcOrd="2" destOrd="0" parTransId="{DD26158A-2C63-4841-AFC6-371D45228697}" sibTransId="{7478E4BA-3A01-4E95-B468-787F3DB4FAD1}"/>
    <dgm:cxn modelId="{C805ED4D-CC5B-4503-9A90-0BF3B6D88537}" type="presOf" srcId="{FD6BB9D2-D472-46F9-98D7-9FB6BA1C93E9}" destId="{B4EDDC15-350F-4E59-89EC-6DC6C681A369}" srcOrd="0" destOrd="0" presId="urn:microsoft.com/office/officeart/2005/8/layout/process4"/>
    <dgm:cxn modelId="{99FC3C24-D5B1-450B-9273-3C8E8DF89E51}" srcId="{111F8B99-A176-4CC2-9045-D24A50A5390A}" destId="{53F246E8-2636-4EA0-A602-2BDB1187CEB6}" srcOrd="5" destOrd="0" parTransId="{16B3A319-1327-448C-9C62-FB35EDABBBF6}" sibTransId="{F45EF22E-6A10-4813-A7FD-87C18CF5EFFE}"/>
    <dgm:cxn modelId="{1E7EA96F-ED30-4C09-979F-EBFFA31531D5}" type="presOf" srcId="{DB446B6F-A889-468A-8E92-B7E706091681}" destId="{8B8BFCDC-1157-4265-9522-739C512BCCF0}" srcOrd="0" destOrd="0" presId="urn:microsoft.com/office/officeart/2005/8/layout/process4"/>
    <dgm:cxn modelId="{3F4B0177-D76C-403D-AA2A-4AF267DF4A9A}" srcId="{111F8B99-A176-4CC2-9045-D24A50A5390A}" destId="{660B83A0-2D27-430E-BA78-030CCBB83B2B}" srcOrd="6" destOrd="0" parTransId="{41C1D94C-F676-463C-ADE0-083D95D07AA3}" sibTransId="{7B58F3D9-9432-4367-8538-0AD75CB922FB}"/>
    <dgm:cxn modelId="{85B3E8F8-2C77-4BB8-927A-58E6C12AC4CA}" type="presOf" srcId="{111F8B99-A176-4CC2-9045-D24A50A5390A}" destId="{5A048F8D-E3BE-4527-85D0-72A1CA6B3AEB}" srcOrd="0" destOrd="0" presId="urn:microsoft.com/office/officeart/2005/8/layout/process4"/>
    <dgm:cxn modelId="{D7A38173-C5B3-4859-8437-AD155CC049DD}" srcId="{111F8B99-A176-4CC2-9045-D24A50A5390A}" destId="{74E07756-C118-458A-A9F0-A395F692F9B1}" srcOrd="7" destOrd="0" parTransId="{3FDAB551-31CF-4AE8-9788-05091CC7D518}" sibTransId="{EF280A73-0E7B-4619-B35B-4795064FB9A6}"/>
    <dgm:cxn modelId="{AF0501C1-5CD2-4C32-AFE6-645C1BAB7BB3}" type="presOf" srcId="{DCBB244E-22FA-4309-9574-9533E2F068B6}" destId="{A6D22694-C794-4B71-9E99-45B22A3BA954}" srcOrd="0" destOrd="0" presId="urn:microsoft.com/office/officeart/2005/8/layout/process4"/>
    <dgm:cxn modelId="{DAB24831-168D-4DC1-8ADE-FEF2BA0B61D7}" srcId="{111F8B99-A176-4CC2-9045-D24A50A5390A}" destId="{DCBB244E-22FA-4309-9574-9533E2F068B6}" srcOrd="1" destOrd="0" parTransId="{B4C71D31-F7CE-4259-97C5-096432BE3DDE}" sibTransId="{264ACE9C-8E67-4D36-97D6-FFA35DBD4D06}"/>
    <dgm:cxn modelId="{1ED44C99-F4AC-4150-91C7-3943AB1F595C}" srcId="{111F8B99-A176-4CC2-9045-D24A50A5390A}" destId="{FD6BB9D2-D472-46F9-98D7-9FB6BA1C93E9}" srcOrd="8" destOrd="0" parTransId="{0236DF2A-2792-4AE5-95BD-808AF9835F56}" sibTransId="{CC7B03BB-9130-409F-A39F-5188EFBF3153}"/>
    <dgm:cxn modelId="{FDA79314-815B-455F-BA15-A6DCEA8005E4}" type="presOf" srcId="{0C9E1543-62BB-48BD-AEC6-5C7CF21D2820}" destId="{2B46336A-D0DA-4A1B-A651-44CFC5A60B24}" srcOrd="0" destOrd="0" presId="urn:microsoft.com/office/officeart/2005/8/layout/process4"/>
    <dgm:cxn modelId="{10A30937-927B-4A0B-AB2E-4706AC813879}" type="presOf" srcId="{53F246E8-2636-4EA0-A602-2BDB1187CEB6}" destId="{EE7FBA37-6B14-49C2-9BBF-8ACF2D1494FE}" srcOrd="0" destOrd="0" presId="urn:microsoft.com/office/officeart/2005/8/layout/process4"/>
    <dgm:cxn modelId="{69D0B7F2-6B7E-4C2B-B87B-6A10301E33C3}" srcId="{111F8B99-A176-4CC2-9045-D24A50A5390A}" destId="{0FD6E0D8-47EF-42B4-A9A5-E5CDC5F719B7}" srcOrd="4" destOrd="0" parTransId="{F5F4C50D-B418-44DB-A953-5F873534C555}" sibTransId="{D902413F-7186-4542-BD3E-DBBA3FEFD6A1}"/>
    <dgm:cxn modelId="{A5E74A20-7613-4D56-9C63-99C2A7F0C6D2}" type="presOf" srcId="{0FD6E0D8-47EF-42B4-A9A5-E5CDC5F719B7}" destId="{4A6D7F9B-B686-42AE-9E4F-8F80660A8638}" srcOrd="0" destOrd="0" presId="urn:microsoft.com/office/officeart/2005/8/layout/process4"/>
    <dgm:cxn modelId="{0E5839CE-9F0B-469A-A20A-D3218A58CCD1}" type="presOf" srcId="{BF31DAEA-7C3B-4097-A35B-290ED8CD2B4A}" destId="{38BE2105-40AC-4E0C-85E0-8E8F331167DF}" srcOrd="0" destOrd="0" presId="urn:microsoft.com/office/officeart/2005/8/layout/process4"/>
    <dgm:cxn modelId="{F693F71B-130D-41B9-93EC-11A93EF8EE40}" srcId="{111F8B99-A176-4CC2-9045-D24A50A5390A}" destId="{DB446B6F-A889-468A-8E92-B7E706091681}" srcOrd="0" destOrd="0" parTransId="{B9F3E62A-6246-444C-9B24-189F97580B73}" sibTransId="{08AFA8CC-8B49-487E-802F-909DBBCA71CB}"/>
    <dgm:cxn modelId="{C9BBA91E-9FC9-49D7-8F3B-C1152D6D257E}" type="presOf" srcId="{660B83A0-2D27-430E-BA78-030CCBB83B2B}" destId="{983F6476-FB6D-4A66-B9AE-E16C590046ED}" srcOrd="0" destOrd="0" presId="urn:microsoft.com/office/officeart/2005/8/layout/process4"/>
    <dgm:cxn modelId="{C66C2912-384D-41DA-BAC1-9D9DB1C50A5C}" srcId="{111F8B99-A176-4CC2-9045-D24A50A5390A}" destId="{0C9E1543-62BB-48BD-AEC6-5C7CF21D2820}" srcOrd="3" destOrd="0" parTransId="{F42F8DA7-4CFA-4DB2-8088-DFB5B2C450F6}" sibTransId="{C798E71A-C33A-44F4-8880-B9F55E81F8C8}"/>
    <dgm:cxn modelId="{F88BFC99-C997-4CAA-B3CF-BA62E7A1A5CF}" type="presParOf" srcId="{5A048F8D-E3BE-4527-85D0-72A1CA6B3AEB}" destId="{035C52F1-2F07-4E33-A3FD-AB6893EF086F}" srcOrd="0" destOrd="0" presId="urn:microsoft.com/office/officeart/2005/8/layout/process4"/>
    <dgm:cxn modelId="{60F45A63-E001-4CCA-951D-3AA0AA5797B3}" type="presParOf" srcId="{035C52F1-2F07-4E33-A3FD-AB6893EF086F}" destId="{B4EDDC15-350F-4E59-89EC-6DC6C681A369}" srcOrd="0" destOrd="0" presId="urn:microsoft.com/office/officeart/2005/8/layout/process4"/>
    <dgm:cxn modelId="{2CCED7F8-4DE3-40AA-B01C-5CEF5C63FA0D}" type="presParOf" srcId="{5A048F8D-E3BE-4527-85D0-72A1CA6B3AEB}" destId="{73F3672F-6FFA-4D69-80BD-9EB52D5CCD9F}" srcOrd="1" destOrd="0" presId="urn:microsoft.com/office/officeart/2005/8/layout/process4"/>
    <dgm:cxn modelId="{2B156C33-0C03-46B1-898E-A1E8085F5DEC}" type="presParOf" srcId="{5A048F8D-E3BE-4527-85D0-72A1CA6B3AEB}" destId="{7228C157-749D-4800-B6E4-345549039C50}" srcOrd="2" destOrd="0" presId="urn:microsoft.com/office/officeart/2005/8/layout/process4"/>
    <dgm:cxn modelId="{E62E2D33-73C0-43B0-8FAC-FE0A739CDFEF}" type="presParOf" srcId="{7228C157-749D-4800-B6E4-345549039C50}" destId="{552F27E1-582B-41EE-A964-6F45CF1F89D3}" srcOrd="0" destOrd="0" presId="urn:microsoft.com/office/officeart/2005/8/layout/process4"/>
    <dgm:cxn modelId="{F05FD1AB-6DC8-4502-818A-E594BA76405D}" type="presParOf" srcId="{5A048F8D-E3BE-4527-85D0-72A1CA6B3AEB}" destId="{76358280-4505-436C-B5CE-B1EB61657BD1}" srcOrd="3" destOrd="0" presId="urn:microsoft.com/office/officeart/2005/8/layout/process4"/>
    <dgm:cxn modelId="{4F5B715C-A07E-4C70-98EB-C298E5EAA1FC}" type="presParOf" srcId="{5A048F8D-E3BE-4527-85D0-72A1CA6B3AEB}" destId="{92C8A742-31D1-46D6-AA21-B167FBFBCCE6}" srcOrd="4" destOrd="0" presId="urn:microsoft.com/office/officeart/2005/8/layout/process4"/>
    <dgm:cxn modelId="{F997545E-8C0B-4A99-8153-FEED6A5F274D}" type="presParOf" srcId="{92C8A742-31D1-46D6-AA21-B167FBFBCCE6}" destId="{983F6476-FB6D-4A66-B9AE-E16C590046ED}" srcOrd="0" destOrd="0" presId="urn:microsoft.com/office/officeart/2005/8/layout/process4"/>
    <dgm:cxn modelId="{1D629F9F-2063-4980-B60E-CD95EC8262A8}" type="presParOf" srcId="{5A048F8D-E3BE-4527-85D0-72A1CA6B3AEB}" destId="{D2D71A6D-E04B-4F35-9939-B73B696608F5}" srcOrd="5" destOrd="0" presId="urn:microsoft.com/office/officeart/2005/8/layout/process4"/>
    <dgm:cxn modelId="{14AB0B04-9CBA-4A17-8C22-5EDB98514F1B}" type="presParOf" srcId="{5A048F8D-E3BE-4527-85D0-72A1CA6B3AEB}" destId="{94A3BD33-16AB-4245-BD29-2CD7A23560EF}" srcOrd="6" destOrd="0" presId="urn:microsoft.com/office/officeart/2005/8/layout/process4"/>
    <dgm:cxn modelId="{7DEDFB52-19DB-4323-A0BC-CA23A80256E7}" type="presParOf" srcId="{94A3BD33-16AB-4245-BD29-2CD7A23560EF}" destId="{EE7FBA37-6B14-49C2-9BBF-8ACF2D1494FE}" srcOrd="0" destOrd="0" presId="urn:microsoft.com/office/officeart/2005/8/layout/process4"/>
    <dgm:cxn modelId="{879C2BFE-87CD-4950-B14D-0760036B825D}" type="presParOf" srcId="{5A048F8D-E3BE-4527-85D0-72A1CA6B3AEB}" destId="{2A0B932E-8CED-4CAC-B1C6-73DA9D1FA2CD}" srcOrd="7" destOrd="0" presId="urn:microsoft.com/office/officeart/2005/8/layout/process4"/>
    <dgm:cxn modelId="{F002D905-841D-4422-96EE-4632D7368E5F}" type="presParOf" srcId="{5A048F8D-E3BE-4527-85D0-72A1CA6B3AEB}" destId="{9319C8F0-0E20-4D94-9A3D-CB3F9CC81D5B}" srcOrd="8" destOrd="0" presId="urn:microsoft.com/office/officeart/2005/8/layout/process4"/>
    <dgm:cxn modelId="{13680774-2990-4A55-9E59-62353208814F}" type="presParOf" srcId="{9319C8F0-0E20-4D94-9A3D-CB3F9CC81D5B}" destId="{4A6D7F9B-B686-42AE-9E4F-8F80660A8638}" srcOrd="0" destOrd="0" presId="urn:microsoft.com/office/officeart/2005/8/layout/process4"/>
    <dgm:cxn modelId="{5E99EC73-15F3-4727-957F-EB95E11D958A}" type="presParOf" srcId="{5A048F8D-E3BE-4527-85D0-72A1CA6B3AEB}" destId="{9D56AC66-CB13-4968-9808-D361033BF95F}" srcOrd="9" destOrd="0" presId="urn:microsoft.com/office/officeart/2005/8/layout/process4"/>
    <dgm:cxn modelId="{0D50CEB1-8DA3-442B-9EC0-530B5B49A66C}" type="presParOf" srcId="{5A048F8D-E3BE-4527-85D0-72A1CA6B3AEB}" destId="{FBD138AF-8C03-4830-A101-095C7E2A9469}" srcOrd="10" destOrd="0" presId="urn:microsoft.com/office/officeart/2005/8/layout/process4"/>
    <dgm:cxn modelId="{E4480ABE-4AD5-494B-B8A4-A40805466364}" type="presParOf" srcId="{FBD138AF-8C03-4830-A101-095C7E2A9469}" destId="{2B46336A-D0DA-4A1B-A651-44CFC5A60B24}" srcOrd="0" destOrd="0" presId="urn:microsoft.com/office/officeart/2005/8/layout/process4"/>
    <dgm:cxn modelId="{491CFD67-13DF-44A8-8F4C-249900175153}" type="presParOf" srcId="{5A048F8D-E3BE-4527-85D0-72A1CA6B3AEB}" destId="{7CDA27F6-ACD0-4426-8914-397F5618BEEC}" srcOrd="11" destOrd="0" presId="urn:microsoft.com/office/officeart/2005/8/layout/process4"/>
    <dgm:cxn modelId="{2D313C90-8E65-4B42-A214-B83D5C16F024}" type="presParOf" srcId="{5A048F8D-E3BE-4527-85D0-72A1CA6B3AEB}" destId="{DAA2C713-14B2-47D9-8570-F515F833E5FF}" srcOrd="12" destOrd="0" presId="urn:microsoft.com/office/officeart/2005/8/layout/process4"/>
    <dgm:cxn modelId="{222185A8-7D7E-4E4E-9639-60198335BB90}" type="presParOf" srcId="{DAA2C713-14B2-47D9-8570-F515F833E5FF}" destId="{38BE2105-40AC-4E0C-85E0-8E8F331167DF}" srcOrd="0" destOrd="0" presId="urn:microsoft.com/office/officeart/2005/8/layout/process4"/>
    <dgm:cxn modelId="{43533BF4-59D2-4733-8A60-E78E97745083}" type="presParOf" srcId="{5A048F8D-E3BE-4527-85D0-72A1CA6B3AEB}" destId="{64948B84-140C-46B0-88A8-E2C7D3BB9E83}" srcOrd="13" destOrd="0" presId="urn:microsoft.com/office/officeart/2005/8/layout/process4"/>
    <dgm:cxn modelId="{82711C6A-972C-438E-8BC2-188BEA694D74}" type="presParOf" srcId="{5A048F8D-E3BE-4527-85D0-72A1CA6B3AEB}" destId="{315AFAAC-A286-464B-AA1B-C1355140308B}" srcOrd="14" destOrd="0" presId="urn:microsoft.com/office/officeart/2005/8/layout/process4"/>
    <dgm:cxn modelId="{9C70ABB5-ADEA-4E60-BC35-BB9756FE9132}" type="presParOf" srcId="{315AFAAC-A286-464B-AA1B-C1355140308B}" destId="{A6D22694-C794-4B71-9E99-45B22A3BA954}" srcOrd="0" destOrd="0" presId="urn:microsoft.com/office/officeart/2005/8/layout/process4"/>
    <dgm:cxn modelId="{CDC93792-A573-45EE-A680-81EC92A73AD4}" type="presParOf" srcId="{5A048F8D-E3BE-4527-85D0-72A1CA6B3AEB}" destId="{75AEA2FB-D8FC-4DF5-BE7C-D7B1C3A57F03}" srcOrd="15" destOrd="0" presId="urn:microsoft.com/office/officeart/2005/8/layout/process4"/>
    <dgm:cxn modelId="{DAE4EC4B-9B4C-416A-B26E-3CFE962FA747}" type="presParOf" srcId="{5A048F8D-E3BE-4527-85D0-72A1CA6B3AEB}" destId="{E27798C8-CBA9-4A34-950B-86F7B31A870D}" srcOrd="16" destOrd="0" presId="urn:microsoft.com/office/officeart/2005/8/layout/process4"/>
    <dgm:cxn modelId="{C521391F-98D0-4084-B34C-0528B0C9609E}" type="presParOf" srcId="{E27798C8-CBA9-4A34-950B-86F7B31A870D}" destId="{8B8BFCDC-1157-4265-9522-739C512BCCF0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F3BF93F-D703-4D91-8E1B-8CC01CD4ACE1}">
      <dsp:nvSpPr>
        <dsp:cNvPr id="0" name=""/>
        <dsp:cNvSpPr/>
      </dsp:nvSpPr>
      <dsp:spPr>
        <a:xfrm>
          <a:off x="1413510" y="1657191"/>
          <a:ext cx="1211580" cy="121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音频功率放大器</a:t>
          </a:r>
          <a:endParaRPr lang="zh-CN" altLang="en-US" sz="2200" kern="1200" dirty="0"/>
        </a:p>
      </dsp:txBody>
      <dsp:txXfrm>
        <a:off x="1413510" y="1657191"/>
        <a:ext cx="1211580" cy="1211580"/>
      </dsp:txXfrm>
    </dsp:sp>
    <dsp:sp modelId="{7819E41C-4E8A-45CF-AA7A-09A5ABC8DF85}">
      <dsp:nvSpPr>
        <dsp:cNvPr id="0" name=""/>
        <dsp:cNvSpPr/>
      </dsp:nvSpPr>
      <dsp:spPr>
        <a:xfrm rot="16200000">
          <a:off x="1718597" y="1356489"/>
          <a:ext cx="60140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01404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D6321A-4EAF-44C4-BBB8-D881133E9409}">
      <dsp:nvSpPr>
        <dsp:cNvPr id="0" name=""/>
        <dsp:cNvSpPr/>
      </dsp:nvSpPr>
      <dsp:spPr>
        <a:xfrm>
          <a:off x="1613420" y="244028"/>
          <a:ext cx="811758" cy="81175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电子音量控制</a:t>
          </a:r>
          <a:endParaRPr lang="zh-CN" altLang="en-US" sz="1600" kern="1200" dirty="0"/>
        </a:p>
      </dsp:txBody>
      <dsp:txXfrm>
        <a:off x="1613420" y="244028"/>
        <a:ext cx="811758" cy="811758"/>
      </dsp:txXfrm>
    </dsp:sp>
    <dsp:sp modelId="{012FDED0-19D8-4155-9F30-63D0209CA92C}">
      <dsp:nvSpPr>
        <dsp:cNvPr id="0" name=""/>
        <dsp:cNvSpPr/>
      </dsp:nvSpPr>
      <dsp:spPr>
        <a:xfrm rot="19800000">
          <a:off x="2595287" y="1802003"/>
          <a:ext cx="44489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44898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A514AA-ABB8-4558-826B-3CCCE7D6060E}">
      <dsp:nvSpPr>
        <dsp:cNvPr id="0" name=""/>
        <dsp:cNvSpPr/>
      </dsp:nvSpPr>
      <dsp:spPr>
        <a:xfrm>
          <a:off x="3010383" y="1050565"/>
          <a:ext cx="811758" cy="81175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柔性剪峰电路</a:t>
          </a:r>
          <a:endParaRPr lang="zh-CN" altLang="en-US" sz="1600" kern="1200" dirty="0"/>
        </a:p>
      </dsp:txBody>
      <dsp:txXfrm>
        <a:off x="3010383" y="1050565"/>
        <a:ext cx="811758" cy="811758"/>
      </dsp:txXfrm>
    </dsp:sp>
    <dsp:sp modelId="{DAABBFC7-DFE2-4BCC-9A30-F55200AFECCC}">
      <dsp:nvSpPr>
        <dsp:cNvPr id="0" name=""/>
        <dsp:cNvSpPr/>
      </dsp:nvSpPr>
      <dsp:spPr>
        <a:xfrm rot="1800000">
          <a:off x="2595287" y="2723959"/>
          <a:ext cx="44489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44898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4E483C-B89D-4B49-B198-10F4F89E473D}">
      <dsp:nvSpPr>
        <dsp:cNvPr id="0" name=""/>
        <dsp:cNvSpPr/>
      </dsp:nvSpPr>
      <dsp:spPr>
        <a:xfrm>
          <a:off x="3010383" y="2663639"/>
          <a:ext cx="811758" cy="81175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智能保护电路</a:t>
          </a:r>
          <a:endParaRPr lang="zh-CN" altLang="en-US" sz="1600" kern="1200" dirty="0"/>
        </a:p>
      </dsp:txBody>
      <dsp:txXfrm>
        <a:off x="3010383" y="2663639"/>
        <a:ext cx="811758" cy="811758"/>
      </dsp:txXfrm>
    </dsp:sp>
    <dsp:sp modelId="{6305CB09-A2E5-4EB8-90F4-E1B78BB33AC8}">
      <dsp:nvSpPr>
        <dsp:cNvPr id="0" name=""/>
        <dsp:cNvSpPr/>
      </dsp:nvSpPr>
      <dsp:spPr>
        <a:xfrm rot="5400000">
          <a:off x="1718597" y="3169473"/>
          <a:ext cx="60140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01404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89E623-C848-4906-99C9-45897C265292}">
      <dsp:nvSpPr>
        <dsp:cNvPr id="0" name=""/>
        <dsp:cNvSpPr/>
      </dsp:nvSpPr>
      <dsp:spPr>
        <a:xfrm>
          <a:off x="1613420" y="3470175"/>
          <a:ext cx="811758" cy="81175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音量数码显示</a:t>
          </a:r>
          <a:endParaRPr lang="zh-CN" altLang="en-US" sz="1600" kern="1200" dirty="0"/>
        </a:p>
      </dsp:txBody>
      <dsp:txXfrm>
        <a:off x="1613420" y="3470175"/>
        <a:ext cx="811758" cy="811758"/>
      </dsp:txXfrm>
    </dsp:sp>
    <dsp:sp modelId="{2C23E2B5-A004-4B5B-A8D6-A83D99868A11}">
      <dsp:nvSpPr>
        <dsp:cNvPr id="0" name=""/>
        <dsp:cNvSpPr/>
      </dsp:nvSpPr>
      <dsp:spPr>
        <a:xfrm rot="9000000">
          <a:off x="998414" y="2723959"/>
          <a:ext cx="44489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44898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4A1D59-207E-43D8-A589-69B88E88005C}">
      <dsp:nvSpPr>
        <dsp:cNvPr id="0" name=""/>
        <dsp:cNvSpPr/>
      </dsp:nvSpPr>
      <dsp:spPr>
        <a:xfrm>
          <a:off x="216457" y="2663639"/>
          <a:ext cx="811758" cy="81175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延时开机电路</a:t>
          </a:r>
          <a:endParaRPr lang="zh-CN" altLang="en-US" sz="1600" kern="1200" dirty="0"/>
        </a:p>
      </dsp:txBody>
      <dsp:txXfrm>
        <a:off x="216457" y="2663639"/>
        <a:ext cx="811758" cy="811758"/>
      </dsp:txXfrm>
    </dsp:sp>
    <dsp:sp modelId="{1F35515F-F79C-49C5-8672-7090217D8F46}">
      <dsp:nvSpPr>
        <dsp:cNvPr id="0" name=""/>
        <dsp:cNvSpPr/>
      </dsp:nvSpPr>
      <dsp:spPr>
        <a:xfrm rot="12600000">
          <a:off x="998414" y="1802003"/>
          <a:ext cx="44489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44898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C93DF6-8A3D-4B17-9C17-063AD79C6CC8}">
      <dsp:nvSpPr>
        <dsp:cNvPr id="0" name=""/>
        <dsp:cNvSpPr/>
      </dsp:nvSpPr>
      <dsp:spPr>
        <a:xfrm>
          <a:off x="216457" y="1050565"/>
          <a:ext cx="811758" cy="81175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中点自动调整</a:t>
          </a:r>
          <a:endParaRPr lang="zh-CN" altLang="en-US" sz="1600" kern="1200" dirty="0"/>
        </a:p>
      </dsp:txBody>
      <dsp:txXfrm>
        <a:off x="216457" y="1050565"/>
        <a:ext cx="811758" cy="811758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4EDDC15-350F-4E59-89EC-6DC6C681A369}">
      <dsp:nvSpPr>
        <dsp:cNvPr id="0" name=""/>
        <dsp:cNvSpPr/>
      </dsp:nvSpPr>
      <dsp:spPr>
        <a:xfrm>
          <a:off x="0" y="5407721"/>
          <a:ext cx="5111749" cy="44369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500" kern="1200" dirty="0"/>
        </a:p>
      </dsp:txBody>
      <dsp:txXfrm>
        <a:off x="0" y="5407721"/>
        <a:ext cx="5111749" cy="443699"/>
      </dsp:txXfrm>
    </dsp:sp>
    <dsp:sp modelId="{552F27E1-582B-41EE-A964-6F45CF1F89D3}">
      <dsp:nvSpPr>
        <dsp:cNvPr id="0" name=""/>
        <dsp:cNvSpPr/>
      </dsp:nvSpPr>
      <dsp:spPr>
        <a:xfrm rot="10800000">
          <a:off x="0" y="4731968"/>
          <a:ext cx="5111749" cy="682409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500" kern="1200"/>
        </a:p>
      </dsp:txBody>
      <dsp:txXfrm rot="10800000">
        <a:off x="0" y="4731968"/>
        <a:ext cx="5111749" cy="682409"/>
      </dsp:txXfrm>
    </dsp:sp>
    <dsp:sp modelId="{983F6476-FB6D-4A66-B9AE-E16C590046ED}">
      <dsp:nvSpPr>
        <dsp:cNvPr id="0" name=""/>
        <dsp:cNvSpPr/>
      </dsp:nvSpPr>
      <dsp:spPr>
        <a:xfrm rot="10800000">
          <a:off x="0" y="4056214"/>
          <a:ext cx="5111749" cy="682409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500" kern="1200" dirty="0"/>
        </a:p>
      </dsp:txBody>
      <dsp:txXfrm rot="10800000">
        <a:off x="0" y="4056214"/>
        <a:ext cx="5111749" cy="682409"/>
      </dsp:txXfrm>
    </dsp:sp>
    <dsp:sp modelId="{EE7FBA37-6B14-49C2-9BBF-8ACF2D1494FE}">
      <dsp:nvSpPr>
        <dsp:cNvPr id="0" name=""/>
        <dsp:cNvSpPr/>
      </dsp:nvSpPr>
      <dsp:spPr>
        <a:xfrm rot="10800000">
          <a:off x="0" y="3380460"/>
          <a:ext cx="5111749" cy="682409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500" kern="1200"/>
        </a:p>
      </dsp:txBody>
      <dsp:txXfrm rot="10800000">
        <a:off x="0" y="3380460"/>
        <a:ext cx="5111749" cy="682409"/>
      </dsp:txXfrm>
    </dsp:sp>
    <dsp:sp modelId="{4A6D7F9B-B686-42AE-9E4F-8F80660A8638}">
      <dsp:nvSpPr>
        <dsp:cNvPr id="0" name=""/>
        <dsp:cNvSpPr/>
      </dsp:nvSpPr>
      <dsp:spPr>
        <a:xfrm rot="10800000">
          <a:off x="0" y="2704706"/>
          <a:ext cx="5111749" cy="682409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500" kern="1200" dirty="0"/>
        </a:p>
      </dsp:txBody>
      <dsp:txXfrm rot="10800000">
        <a:off x="0" y="2704706"/>
        <a:ext cx="5111749" cy="682409"/>
      </dsp:txXfrm>
    </dsp:sp>
    <dsp:sp modelId="{2B46336A-D0DA-4A1B-A651-44CFC5A60B24}">
      <dsp:nvSpPr>
        <dsp:cNvPr id="0" name=""/>
        <dsp:cNvSpPr/>
      </dsp:nvSpPr>
      <dsp:spPr>
        <a:xfrm rot="10800000">
          <a:off x="0" y="2028953"/>
          <a:ext cx="5111749" cy="682409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500" kern="1200" dirty="0"/>
        </a:p>
      </dsp:txBody>
      <dsp:txXfrm rot="10800000">
        <a:off x="0" y="2028953"/>
        <a:ext cx="5111749" cy="682409"/>
      </dsp:txXfrm>
    </dsp:sp>
    <dsp:sp modelId="{38BE2105-40AC-4E0C-85E0-8E8F331167DF}">
      <dsp:nvSpPr>
        <dsp:cNvPr id="0" name=""/>
        <dsp:cNvSpPr/>
      </dsp:nvSpPr>
      <dsp:spPr>
        <a:xfrm rot="10800000">
          <a:off x="0" y="1353199"/>
          <a:ext cx="5111749" cy="682409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500" kern="1200" dirty="0"/>
        </a:p>
      </dsp:txBody>
      <dsp:txXfrm rot="10800000">
        <a:off x="0" y="1353199"/>
        <a:ext cx="5111749" cy="682409"/>
      </dsp:txXfrm>
    </dsp:sp>
    <dsp:sp modelId="{A6D22694-C794-4B71-9E99-45B22A3BA954}">
      <dsp:nvSpPr>
        <dsp:cNvPr id="0" name=""/>
        <dsp:cNvSpPr/>
      </dsp:nvSpPr>
      <dsp:spPr>
        <a:xfrm rot="10800000">
          <a:off x="0" y="677445"/>
          <a:ext cx="5111749" cy="682409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对音频放大器电路进行</a:t>
          </a:r>
          <a:endParaRPr lang="zh-CN" altLang="en-US" sz="1500" kern="1200" dirty="0"/>
        </a:p>
      </dsp:txBody>
      <dsp:txXfrm rot="10800000">
        <a:off x="0" y="677445"/>
        <a:ext cx="5111749" cy="682409"/>
      </dsp:txXfrm>
    </dsp:sp>
    <dsp:sp modelId="{8B8BFCDC-1157-4265-9522-739C512BCCF0}">
      <dsp:nvSpPr>
        <dsp:cNvPr id="0" name=""/>
        <dsp:cNvSpPr/>
      </dsp:nvSpPr>
      <dsp:spPr>
        <a:xfrm rot="10800000">
          <a:off x="0" y="1691"/>
          <a:ext cx="5111749" cy="682409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设计音频放大器骨架</a:t>
          </a:r>
          <a:endParaRPr lang="zh-CN" altLang="en-US" sz="1500" kern="1200" dirty="0"/>
        </a:p>
      </dsp:txBody>
      <dsp:txXfrm rot="10800000">
        <a:off x="0" y="1691"/>
        <a:ext cx="5111749" cy="6824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2010-4-21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2010-4-21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2010-4-21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2010-4-21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2010-4-21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2010-4-21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2010-4-21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2010-4-21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2010-4-21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2010-4-21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2010-4-21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2010-4-21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基于单片机辅助的音频功率放大器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43556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文章概述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82919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dirty="0"/>
              <a:t>本文重点介绍了基于单片机辅助的音频</a:t>
            </a:r>
            <a:r>
              <a:rPr lang="zh-CN" altLang="en-US" dirty="0" smtClean="0"/>
              <a:t>功率放大器实现数字</a:t>
            </a:r>
            <a:r>
              <a:rPr lang="zh-CN" altLang="en-US" dirty="0"/>
              <a:t>音量控制，智能衰减过高输入，输出中点电压自动调整，根据工作点状态开机延时，串行数码显示</a:t>
            </a:r>
            <a:r>
              <a:rPr lang="zh-CN" altLang="en-US" dirty="0" smtClean="0"/>
              <a:t>等功能，以此作为实例</a:t>
            </a:r>
            <a:r>
              <a:rPr lang="zh-CN" altLang="en-US" dirty="0"/>
              <a:t>，探讨功率放大器电路的智能控制方法。并且在研究过程中注重计算机辅助设计技术</a:t>
            </a:r>
            <a:r>
              <a:rPr lang="en-US" altLang="zh-CN" dirty="0" smtClean="0"/>
              <a:t>EDA</a:t>
            </a:r>
            <a:r>
              <a:rPr lang="zh-CN" altLang="en-US" dirty="0" smtClean="0"/>
              <a:t>的</a:t>
            </a:r>
            <a:r>
              <a:rPr lang="zh-CN" altLang="en-US" dirty="0"/>
              <a:t>应用，借助</a:t>
            </a:r>
            <a:r>
              <a:rPr lang="en-US" altLang="zh-CN" dirty="0"/>
              <a:t>EDA</a:t>
            </a:r>
            <a:r>
              <a:rPr lang="zh-CN" altLang="en-US" dirty="0"/>
              <a:t>技术使电路开发更快速准确。</a:t>
            </a: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xmlns="" val="905677036"/>
              </p:ext>
            </p:extLst>
          </p:nvPr>
        </p:nvGraphicFramePr>
        <p:xfrm>
          <a:off x="4648200" y="1600200"/>
          <a:ext cx="4038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201285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硬件</a:t>
            </a:r>
            <a:r>
              <a:rPr lang="zh-CN" altLang="en-US" dirty="0" smtClean="0"/>
              <a:t>设计过程</a:t>
            </a:r>
            <a:endParaRPr lang="zh-CN" altLang="en-US" dirty="0"/>
          </a:p>
        </p:txBody>
      </p:sp>
      <p:graphicFrame>
        <p:nvGraphicFramePr>
          <p:cNvPr id="8" name="内容占位符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257942582"/>
              </p:ext>
            </p:extLst>
          </p:nvPr>
        </p:nvGraphicFramePr>
        <p:xfrm>
          <a:off x="3575050" y="273050"/>
          <a:ext cx="5111750" cy="58531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文本占位符 6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zh-CN" sz="1800" dirty="0"/>
              <a:t>首先设计出一个作为模型的音频放大器骨架，并且适当调整电路引出可控节点以适合单片机控制。然后统计控制的节点个数，控制的方式。然后设计单片机要实现哪些功能。需要哪些外围元件，比如数码管显示，电子音量控制等功能需要多少引脚，需要什么单片机硬件资源。最后综合音频放大器与单片机外围电路选择单片机的型号。最后大致定出软件能实现的项，以此对硬件的选用，电路的设计进行论证。然后对软件进行编写，主要使用汇编开发。开发过程中不断将单元开发结果在</a:t>
            </a:r>
            <a:r>
              <a:rPr lang="en-US" altLang="zh-CN" sz="1800" dirty="0"/>
              <a:t>EDA</a:t>
            </a:r>
            <a:r>
              <a:rPr lang="zh-CN" altLang="zh-CN" sz="1800" dirty="0"/>
              <a:t>软件中进行硬件仿真以及软件调试。最后，整个系统组装进行实物调试。</a:t>
            </a:r>
            <a:endParaRPr lang="zh-CN" altLang="en-US" sz="18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0208707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-22967" y="601203"/>
            <a:ext cx="9166967" cy="5759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标题 1"/>
          <p:cNvSpPr txBox="1">
            <a:spLocks/>
          </p:cNvSpPr>
          <p:nvPr/>
        </p:nvSpPr>
        <p:spPr>
          <a:xfrm>
            <a:off x="457200" y="274638"/>
            <a:ext cx="2818656" cy="92211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设计流程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402444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Multisim</a:t>
            </a:r>
            <a:r>
              <a:rPr lang="zh-CN" altLang="en-US" dirty="0" smtClean="0"/>
              <a:t>仿真</a:t>
            </a:r>
            <a:r>
              <a:rPr lang="en-US" altLang="zh-CN" dirty="0" smtClean="0"/>
              <a:t>OCL</a:t>
            </a:r>
            <a:r>
              <a:rPr lang="zh-CN" altLang="en-US" dirty="0" smtClean="0"/>
              <a:t>功率放大器</a:t>
            </a:r>
            <a:endParaRPr lang="zh-CN" altLang="en-US" dirty="0"/>
          </a:p>
        </p:txBody>
      </p:sp>
      <p:pic>
        <p:nvPicPr>
          <p:cNvPr id="4" name="内容占位符 3" descr="骨架-全对称OCL功放 - Multisim - [骨架-全对称OCL功放]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8367" y="1600200"/>
            <a:ext cx="7447266" cy="4525963"/>
          </a:xfrm>
        </p:spPr>
      </p:pic>
      <p:pic>
        <p:nvPicPr>
          <p:cNvPr id="7" name="图片 6" descr="示波器-XSC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190" y="2348880"/>
            <a:ext cx="5420482" cy="4277322"/>
          </a:xfrm>
          <a:prstGeom prst="rect">
            <a:avLst/>
          </a:prstGeom>
        </p:spPr>
      </p:pic>
      <p:pic>
        <p:nvPicPr>
          <p:cNvPr id="6" name="图片 5" descr="波特图示仪-XBP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662431" y="1945682"/>
            <a:ext cx="5249008" cy="2067214"/>
          </a:xfrm>
          <a:prstGeom prst="rect">
            <a:avLst/>
          </a:prstGeom>
        </p:spPr>
      </p:pic>
      <p:pic>
        <p:nvPicPr>
          <p:cNvPr id="5" name="图片 4" descr="失真分析-XDA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33440" y="4365104"/>
            <a:ext cx="3200847" cy="214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5492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Tina</a:t>
            </a:r>
            <a:r>
              <a:rPr lang="zh-CN" altLang="en-US" dirty="0" smtClean="0"/>
              <a:t>仿真单片机电路</a:t>
            </a:r>
            <a:endParaRPr lang="zh-CN" altLang="en-US" dirty="0"/>
          </a:p>
        </p:txBody>
      </p:sp>
      <p:pic>
        <p:nvPicPr>
          <p:cNvPr id="8" name="内容占位符 7" descr="PIC16F818 - Schematic Editor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55576" y="1185823"/>
            <a:ext cx="7617063" cy="5660728"/>
          </a:xfrm>
        </p:spPr>
      </p:pic>
    </p:spTree>
    <p:extLst>
      <p:ext uri="{BB962C8B-B14F-4D97-AF65-F5344CB8AC3E}">
        <p14:creationId xmlns:p14="http://schemas.microsoft.com/office/powerpoint/2010/main" xmlns="" val="106733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硬件模块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-142908" y="3429000"/>
            <a:ext cx="1857388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PIC16F818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715140" y="3643314"/>
            <a:ext cx="1857388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音频功率放大器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左右箭头 5"/>
          <p:cNvSpPr/>
          <p:nvPr/>
        </p:nvSpPr>
        <p:spPr>
          <a:xfrm>
            <a:off x="571472" y="5715016"/>
            <a:ext cx="1857388" cy="428628"/>
          </a:xfrm>
          <a:prstGeom prst="left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85786" y="5143512"/>
            <a:ext cx="13573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中点电压调整，电源延时供给，</a:t>
            </a:r>
            <a:endParaRPr lang="zh-CN" altLang="en-US" sz="1400" dirty="0"/>
          </a:p>
        </p:txBody>
      </p:sp>
      <p:sp>
        <p:nvSpPr>
          <p:cNvPr id="8" name="矩形 7"/>
          <p:cNvSpPr/>
          <p:nvPr/>
        </p:nvSpPr>
        <p:spPr>
          <a:xfrm>
            <a:off x="6715140" y="5500702"/>
            <a:ext cx="1857388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负载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715140" y="1571612"/>
            <a:ext cx="1857388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音频输入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" name="直接箭头连接符 10"/>
          <p:cNvCxnSpPr>
            <a:stCxn id="9" idx="2"/>
            <a:endCxn id="5" idx="0"/>
          </p:cNvCxnSpPr>
          <p:nvPr/>
        </p:nvCxnSpPr>
        <p:spPr>
          <a:xfrm rot="5400000">
            <a:off x="6822297" y="2821777"/>
            <a:ext cx="164307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3929058" y="2857496"/>
            <a:ext cx="371477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4" idx="0"/>
          </p:cNvCxnSpPr>
          <p:nvPr/>
        </p:nvCxnSpPr>
        <p:spPr>
          <a:xfrm rot="5400000" flipH="1" flipV="1">
            <a:off x="464315" y="3107529"/>
            <a:ext cx="6429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5" idx="2"/>
            <a:endCxn id="8" idx="0"/>
          </p:cNvCxnSpPr>
          <p:nvPr/>
        </p:nvCxnSpPr>
        <p:spPr>
          <a:xfrm rot="5400000">
            <a:off x="6929454" y="4786322"/>
            <a:ext cx="142876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4" idx="2"/>
          </p:cNvCxnSpPr>
          <p:nvPr/>
        </p:nvCxnSpPr>
        <p:spPr>
          <a:xfrm rot="5400000">
            <a:off x="285720" y="4357694"/>
            <a:ext cx="10001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3857620" y="4786322"/>
            <a:ext cx="371477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00100" y="1714488"/>
            <a:ext cx="1785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音量调整，柔性剪峰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351287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386</TotalTime>
  <Words>533</Words>
  <Application>Microsoft Office PowerPoint</Application>
  <PresentationFormat>全屏显示(4:3)</PresentationFormat>
  <Paragraphs>24</Paragraphs>
  <Slides>7</Slides>
  <Notes>0</Notes>
  <HiddenSlides>1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基于单片机辅助的音频功率放大器</vt:lpstr>
      <vt:lpstr>文章概述</vt:lpstr>
      <vt:lpstr>硬件设计过程</vt:lpstr>
      <vt:lpstr>幻灯片 4</vt:lpstr>
      <vt:lpstr>Multisim仿真OCL功率放大器</vt:lpstr>
      <vt:lpstr>Tina仿真单片机电路</vt:lpstr>
      <vt:lpstr>硬件模块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基于单片机辅助的音频功率放大器</dc:title>
  <dc:creator>Ansifa</dc:creator>
  <cp:lastModifiedBy>Administrator</cp:lastModifiedBy>
  <cp:revision>28</cp:revision>
  <dcterms:created xsi:type="dcterms:W3CDTF">2010-04-19T12:16:21Z</dcterms:created>
  <dcterms:modified xsi:type="dcterms:W3CDTF">2010-04-21T05:32:27Z</dcterms:modified>
</cp:coreProperties>
</file>