
<file path=[Content_Types].xml><?xml version="1.0" encoding="utf-8"?>
<Types xmlns="http://schemas.openxmlformats.org/package/2006/content-types"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5" r:id="rId9"/>
    <p:sldId id="266" r:id="rId10"/>
    <p:sldId id="268" r:id="rId11"/>
    <p:sldId id="267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633" autoAdjust="0"/>
  </p:normalViewPr>
  <p:slideViewPr>
    <p:cSldViewPr>
      <p:cViewPr>
        <p:scale>
          <a:sx n="66" d="100"/>
          <a:sy n="66" d="100"/>
        </p:scale>
        <p:origin x="18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E93B88-1B3F-4F8A-8D51-C0787301E49A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911F32B-0D79-4615-815B-AC6BA637481A}">
      <dgm:prSet phldrT="[文本]"/>
      <dgm:spPr/>
      <dgm:t>
        <a:bodyPr/>
        <a:lstStyle/>
        <a:p>
          <a:r>
            <a:rPr lang="zh-CN" altLang="en-US" dirty="0" smtClean="0"/>
            <a:t>音频功率放大器</a:t>
          </a:r>
          <a:endParaRPr lang="zh-CN" altLang="en-US" dirty="0"/>
        </a:p>
      </dgm:t>
    </dgm:pt>
    <dgm:pt modelId="{25C1A47F-2C2F-4E66-BBA8-B131BF7AD773}" type="parTrans" cxnId="{BC0C8BBE-6323-4EC2-A486-8D75C7D9BA24}">
      <dgm:prSet/>
      <dgm:spPr/>
      <dgm:t>
        <a:bodyPr/>
        <a:lstStyle/>
        <a:p>
          <a:endParaRPr lang="zh-CN" altLang="en-US"/>
        </a:p>
      </dgm:t>
    </dgm:pt>
    <dgm:pt modelId="{5E5ED7F9-2421-4421-865F-708C279BE07A}" type="sibTrans" cxnId="{BC0C8BBE-6323-4EC2-A486-8D75C7D9BA24}">
      <dgm:prSet/>
      <dgm:spPr/>
      <dgm:t>
        <a:bodyPr/>
        <a:lstStyle/>
        <a:p>
          <a:endParaRPr lang="zh-CN" altLang="en-US"/>
        </a:p>
      </dgm:t>
    </dgm:pt>
    <dgm:pt modelId="{F55EE01B-DFD1-47CF-95E2-1888CA84B3C4}">
      <dgm:prSet phldrT="[文本]"/>
      <dgm:spPr/>
      <dgm:t>
        <a:bodyPr/>
        <a:lstStyle/>
        <a:p>
          <a:r>
            <a:rPr lang="zh-CN" altLang="en-US" dirty="0" smtClean="0"/>
            <a:t>电子音量控制</a:t>
          </a:r>
          <a:endParaRPr lang="zh-CN" altLang="en-US" dirty="0"/>
        </a:p>
      </dgm:t>
    </dgm:pt>
    <dgm:pt modelId="{E65BA322-EF98-4FCA-9F2E-9138481F8D11}" type="parTrans" cxnId="{0EA19D9C-35DB-49FF-B881-2826CF78AA34}">
      <dgm:prSet/>
      <dgm:spPr/>
      <dgm:t>
        <a:bodyPr/>
        <a:lstStyle/>
        <a:p>
          <a:endParaRPr lang="zh-CN" altLang="en-US"/>
        </a:p>
      </dgm:t>
    </dgm:pt>
    <dgm:pt modelId="{39573069-5915-4629-B76B-56D7EA900BF8}" type="sibTrans" cxnId="{0EA19D9C-35DB-49FF-B881-2826CF78AA34}">
      <dgm:prSet/>
      <dgm:spPr/>
      <dgm:t>
        <a:bodyPr/>
        <a:lstStyle/>
        <a:p>
          <a:endParaRPr lang="zh-CN" altLang="en-US"/>
        </a:p>
      </dgm:t>
    </dgm:pt>
    <dgm:pt modelId="{638A17A5-A86D-4F5D-BC5A-925C1133F095}">
      <dgm:prSet phldrT="[文本]"/>
      <dgm:spPr/>
      <dgm:t>
        <a:bodyPr/>
        <a:lstStyle/>
        <a:p>
          <a:r>
            <a:rPr lang="zh-CN" altLang="en-US" dirty="0" smtClean="0"/>
            <a:t>柔性剪峰电路</a:t>
          </a:r>
          <a:endParaRPr lang="zh-CN" altLang="en-US" dirty="0"/>
        </a:p>
      </dgm:t>
    </dgm:pt>
    <dgm:pt modelId="{EF707C36-4EDC-4FF1-9E21-6E3B3D2CCD0D}" type="parTrans" cxnId="{E2902E57-5F46-4E15-B229-62157EDBFC35}">
      <dgm:prSet/>
      <dgm:spPr/>
      <dgm:t>
        <a:bodyPr/>
        <a:lstStyle/>
        <a:p>
          <a:endParaRPr lang="zh-CN" altLang="en-US"/>
        </a:p>
      </dgm:t>
    </dgm:pt>
    <dgm:pt modelId="{5DF2BA70-1DA9-4CAD-88E7-E958C534EE7A}" type="sibTrans" cxnId="{E2902E57-5F46-4E15-B229-62157EDBFC35}">
      <dgm:prSet/>
      <dgm:spPr/>
      <dgm:t>
        <a:bodyPr/>
        <a:lstStyle/>
        <a:p>
          <a:endParaRPr lang="zh-CN" altLang="en-US"/>
        </a:p>
      </dgm:t>
    </dgm:pt>
    <dgm:pt modelId="{B218692F-D002-4375-B546-1571D710372A}">
      <dgm:prSet phldrT="[文本]"/>
      <dgm:spPr/>
      <dgm:t>
        <a:bodyPr/>
        <a:lstStyle/>
        <a:p>
          <a:r>
            <a:rPr lang="zh-CN" altLang="en-US" dirty="0" smtClean="0"/>
            <a:t>智能保护电路</a:t>
          </a:r>
          <a:endParaRPr lang="zh-CN" altLang="en-US" dirty="0"/>
        </a:p>
      </dgm:t>
    </dgm:pt>
    <dgm:pt modelId="{C2800133-7284-4590-A2D6-7685452C4F04}" type="parTrans" cxnId="{BDB8A724-D67F-4CA3-92E6-DC99DABE6C2C}">
      <dgm:prSet/>
      <dgm:spPr/>
      <dgm:t>
        <a:bodyPr/>
        <a:lstStyle/>
        <a:p>
          <a:endParaRPr lang="zh-CN" altLang="en-US"/>
        </a:p>
      </dgm:t>
    </dgm:pt>
    <dgm:pt modelId="{F1C3F125-130A-42CA-8C5C-CBA00071BD0B}" type="sibTrans" cxnId="{BDB8A724-D67F-4CA3-92E6-DC99DABE6C2C}">
      <dgm:prSet/>
      <dgm:spPr/>
      <dgm:t>
        <a:bodyPr/>
        <a:lstStyle/>
        <a:p>
          <a:endParaRPr lang="zh-CN" altLang="en-US"/>
        </a:p>
      </dgm:t>
    </dgm:pt>
    <dgm:pt modelId="{1B0EE0E7-FF0C-4195-85D0-546CEB3E9F51}">
      <dgm:prSet phldrT="[文本]"/>
      <dgm:spPr/>
      <dgm:t>
        <a:bodyPr/>
        <a:lstStyle/>
        <a:p>
          <a:r>
            <a:rPr lang="zh-CN" altLang="en-US" dirty="0" smtClean="0"/>
            <a:t>音量数码显示</a:t>
          </a:r>
          <a:endParaRPr lang="zh-CN" altLang="en-US" dirty="0"/>
        </a:p>
      </dgm:t>
    </dgm:pt>
    <dgm:pt modelId="{780BF1E1-3257-4E37-9A44-356E85E24A54}" type="parTrans" cxnId="{65E8A419-4928-4526-B4E2-FED47A061DE5}">
      <dgm:prSet/>
      <dgm:spPr/>
      <dgm:t>
        <a:bodyPr/>
        <a:lstStyle/>
        <a:p>
          <a:endParaRPr lang="zh-CN" altLang="en-US"/>
        </a:p>
      </dgm:t>
    </dgm:pt>
    <dgm:pt modelId="{41A0D2FE-800B-43FB-BB72-F4E4F51E03A5}" type="sibTrans" cxnId="{65E8A419-4928-4526-B4E2-FED47A061DE5}">
      <dgm:prSet/>
      <dgm:spPr/>
      <dgm:t>
        <a:bodyPr/>
        <a:lstStyle/>
        <a:p>
          <a:endParaRPr lang="zh-CN" altLang="en-US"/>
        </a:p>
      </dgm:t>
    </dgm:pt>
    <dgm:pt modelId="{962DC050-DE8B-4D89-AB2C-7F80F7F2E864}">
      <dgm:prSet phldrT="[文本]"/>
      <dgm:spPr/>
      <dgm:t>
        <a:bodyPr/>
        <a:lstStyle/>
        <a:p>
          <a:r>
            <a:rPr lang="zh-CN" altLang="en-US" dirty="0" smtClean="0"/>
            <a:t>延时开机电路</a:t>
          </a:r>
          <a:endParaRPr lang="zh-CN" altLang="en-US" dirty="0"/>
        </a:p>
      </dgm:t>
    </dgm:pt>
    <dgm:pt modelId="{884A0052-1E27-4952-98AB-EF6CDF3A429D}" type="parTrans" cxnId="{AD64F9B7-ADAB-4102-9CC9-51E6023F4C79}">
      <dgm:prSet/>
      <dgm:spPr/>
      <dgm:t>
        <a:bodyPr/>
        <a:lstStyle/>
        <a:p>
          <a:endParaRPr lang="zh-CN" altLang="en-US"/>
        </a:p>
      </dgm:t>
    </dgm:pt>
    <dgm:pt modelId="{E8C499BF-0299-4FC2-B010-B1B778286F8F}" type="sibTrans" cxnId="{AD64F9B7-ADAB-4102-9CC9-51E6023F4C79}">
      <dgm:prSet/>
      <dgm:spPr/>
      <dgm:t>
        <a:bodyPr/>
        <a:lstStyle/>
        <a:p>
          <a:endParaRPr lang="zh-CN" altLang="en-US"/>
        </a:p>
      </dgm:t>
    </dgm:pt>
    <dgm:pt modelId="{67B4C4BE-C230-438B-95A9-9929B764F6CC}">
      <dgm:prSet phldrT="[文本]"/>
      <dgm:spPr/>
      <dgm:t>
        <a:bodyPr/>
        <a:lstStyle/>
        <a:p>
          <a:r>
            <a:rPr lang="zh-CN" altLang="en-US" dirty="0" smtClean="0"/>
            <a:t>中点自动调整</a:t>
          </a:r>
          <a:endParaRPr lang="zh-CN" altLang="en-US" dirty="0"/>
        </a:p>
      </dgm:t>
    </dgm:pt>
    <dgm:pt modelId="{CAF62196-F80C-40CB-B801-DA1E560714FD}" type="parTrans" cxnId="{4B7DFAFD-A987-43D1-902E-4D0546325F26}">
      <dgm:prSet/>
      <dgm:spPr/>
      <dgm:t>
        <a:bodyPr/>
        <a:lstStyle/>
        <a:p>
          <a:endParaRPr lang="zh-CN" altLang="en-US"/>
        </a:p>
      </dgm:t>
    </dgm:pt>
    <dgm:pt modelId="{AEE61B1F-A3A0-4B5C-8FC1-6CA3F5598AB0}" type="sibTrans" cxnId="{4B7DFAFD-A987-43D1-902E-4D0546325F26}">
      <dgm:prSet/>
      <dgm:spPr/>
      <dgm:t>
        <a:bodyPr/>
        <a:lstStyle/>
        <a:p>
          <a:endParaRPr lang="zh-CN" altLang="en-US"/>
        </a:p>
      </dgm:t>
    </dgm:pt>
    <dgm:pt modelId="{B936B845-2022-4AC0-B9D6-6B5738100E60}" type="pres">
      <dgm:prSet presAssocID="{03E93B88-1B3F-4F8A-8D51-C0787301E49A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AA380651-9114-4751-9560-C22088460670}" type="pres">
      <dgm:prSet presAssocID="{0911F32B-0D79-4615-815B-AC6BA637481A}" presName="singleCycle" presStyleCnt="0"/>
      <dgm:spPr/>
    </dgm:pt>
    <dgm:pt modelId="{CF3BF93F-D703-4D91-8E1B-8CC01CD4ACE1}" type="pres">
      <dgm:prSet presAssocID="{0911F32B-0D79-4615-815B-AC6BA637481A}" presName="singleCenter" presStyleLbl="node1" presStyleIdx="0" presStyleCnt="7">
        <dgm:presLayoutVars>
          <dgm:chMax val="7"/>
          <dgm:chPref val="7"/>
        </dgm:presLayoutVars>
      </dgm:prSet>
      <dgm:spPr/>
      <dgm:t>
        <a:bodyPr/>
        <a:lstStyle/>
        <a:p>
          <a:endParaRPr lang="zh-CN" altLang="en-US"/>
        </a:p>
      </dgm:t>
    </dgm:pt>
    <dgm:pt modelId="{7819E41C-4E8A-45CF-AA7A-09A5ABC8DF85}" type="pres">
      <dgm:prSet presAssocID="{E65BA322-EF98-4FCA-9F2E-9138481F8D11}" presName="Name56" presStyleLbl="parChTrans1D2" presStyleIdx="0" presStyleCnt="6"/>
      <dgm:spPr/>
      <dgm:t>
        <a:bodyPr/>
        <a:lstStyle/>
        <a:p>
          <a:endParaRPr lang="zh-CN" altLang="en-US"/>
        </a:p>
      </dgm:t>
    </dgm:pt>
    <dgm:pt modelId="{E1D6321A-4EAF-44C4-BBB8-D881133E9409}" type="pres">
      <dgm:prSet presAssocID="{F55EE01B-DFD1-47CF-95E2-1888CA84B3C4}" presName="text0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2FDED0-19D8-4155-9F30-63D0209CA92C}" type="pres">
      <dgm:prSet presAssocID="{EF707C36-4EDC-4FF1-9E21-6E3B3D2CCD0D}" presName="Name56" presStyleLbl="parChTrans1D2" presStyleIdx="1" presStyleCnt="6"/>
      <dgm:spPr/>
      <dgm:t>
        <a:bodyPr/>
        <a:lstStyle/>
        <a:p>
          <a:endParaRPr lang="zh-CN" altLang="en-US"/>
        </a:p>
      </dgm:t>
    </dgm:pt>
    <dgm:pt modelId="{7DA514AA-ABB8-4558-826B-3CCCE7D6060E}" type="pres">
      <dgm:prSet presAssocID="{638A17A5-A86D-4F5D-BC5A-925C1133F095}" presName="text0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ABBFC7-DFE2-4BCC-9A30-F55200AFECCC}" type="pres">
      <dgm:prSet presAssocID="{C2800133-7284-4590-A2D6-7685452C4F04}" presName="Name56" presStyleLbl="parChTrans1D2" presStyleIdx="2" presStyleCnt="6"/>
      <dgm:spPr/>
      <dgm:t>
        <a:bodyPr/>
        <a:lstStyle/>
        <a:p>
          <a:endParaRPr lang="zh-CN" altLang="en-US"/>
        </a:p>
      </dgm:t>
    </dgm:pt>
    <dgm:pt modelId="{5F4E483C-B89D-4B49-B198-10F4F89E473D}" type="pres">
      <dgm:prSet presAssocID="{B218692F-D002-4375-B546-1571D710372A}" presName="text0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05CB09-A2E5-4EB8-90F4-E1B78BB33AC8}" type="pres">
      <dgm:prSet presAssocID="{780BF1E1-3257-4E37-9A44-356E85E24A54}" presName="Name56" presStyleLbl="parChTrans1D2" presStyleIdx="3" presStyleCnt="6"/>
      <dgm:spPr/>
      <dgm:t>
        <a:bodyPr/>
        <a:lstStyle/>
        <a:p>
          <a:endParaRPr lang="zh-CN" altLang="en-US"/>
        </a:p>
      </dgm:t>
    </dgm:pt>
    <dgm:pt modelId="{2189E623-C848-4906-99C9-45897C265292}" type="pres">
      <dgm:prSet presAssocID="{1B0EE0E7-FF0C-4195-85D0-546CEB3E9F51}" presName="text0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23E2B5-A004-4B5B-A8D6-A83D99868A11}" type="pres">
      <dgm:prSet presAssocID="{884A0052-1E27-4952-98AB-EF6CDF3A429D}" presName="Name56" presStyleLbl="parChTrans1D2" presStyleIdx="4" presStyleCnt="6"/>
      <dgm:spPr/>
      <dgm:t>
        <a:bodyPr/>
        <a:lstStyle/>
        <a:p>
          <a:endParaRPr lang="zh-CN" altLang="en-US"/>
        </a:p>
      </dgm:t>
    </dgm:pt>
    <dgm:pt modelId="{F94A1D59-207E-43D8-A589-69B88E88005C}" type="pres">
      <dgm:prSet presAssocID="{962DC050-DE8B-4D89-AB2C-7F80F7F2E864}" presName="text0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35515F-F79C-49C5-8672-7090217D8F46}" type="pres">
      <dgm:prSet presAssocID="{CAF62196-F80C-40CB-B801-DA1E560714FD}" presName="Name56" presStyleLbl="parChTrans1D2" presStyleIdx="5" presStyleCnt="6"/>
      <dgm:spPr/>
      <dgm:t>
        <a:bodyPr/>
        <a:lstStyle/>
        <a:p>
          <a:endParaRPr lang="zh-CN" altLang="en-US"/>
        </a:p>
      </dgm:t>
    </dgm:pt>
    <dgm:pt modelId="{BAC93DF6-8A3D-4B17-9C17-063AD79C6CC8}" type="pres">
      <dgm:prSet presAssocID="{67B4C4BE-C230-438B-95A9-9929B764F6CC}" presName="text0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DB8A724-D67F-4CA3-92E6-DC99DABE6C2C}" srcId="{0911F32B-0D79-4615-815B-AC6BA637481A}" destId="{B218692F-D002-4375-B546-1571D710372A}" srcOrd="2" destOrd="0" parTransId="{C2800133-7284-4590-A2D6-7685452C4F04}" sibTransId="{F1C3F125-130A-42CA-8C5C-CBA00071BD0B}"/>
    <dgm:cxn modelId="{E9DB50CC-5B91-47E3-8F15-C4645E3DF644}" type="presOf" srcId="{E65BA322-EF98-4FCA-9F2E-9138481F8D11}" destId="{7819E41C-4E8A-45CF-AA7A-09A5ABC8DF85}" srcOrd="0" destOrd="0" presId="urn:microsoft.com/office/officeart/2008/layout/RadialCluster"/>
    <dgm:cxn modelId="{CCEDF0DD-C2A0-4479-AE39-0AE5E1BA9E4D}" type="presOf" srcId="{03E93B88-1B3F-4F8A-8D51-C0787301E49A}" destId="{B936B845-2022-4AC0-B9D6-6B5738100E60}" srcOrd="0" destOrd="0" presId="urn:microsoft.com/office/officeart/2008/layout/RadialCluster"/>
    <dgm:cxn modelId="{E8596F05-F450-4B6B-A3BF-EF89EBBD92FE}" type="presOf" srcId="{780BF1E1-3257-4E37-9A44-356E85E24A54}" destId="{6305CB09-A2E5-4EB8-90F4-E1B78BB33AC8}" srcOrd="0" destOrd="0" presId="urn:microsoft.com/office/officeart/2008/layout/RadialCluster"/>
    <dgm:cxn modelId="{5137CCEE-8569-4BB5-A044-4CE702C6F91F}" type="presOf" srcId="{0911F32B-0D79-4615-815B-AC6BA637481A}" destId="{CF3BF93F-D703-4D91-8E1B-8CC01CD4ACE1}" srcOrd="0" destOrd="0" presId="urn:microsoft.com/office/officeart/2008/layout/RadialCluster"/>
    <dgm:cxn modelId="{A54E021B-15C6-4652-ACCD-3B4539D868B0}" type="presOf" srcId="{884A0052-1E27-4952-98AB-EF6CDF3A429D}" destId="{2C23E2B5-A004-4B5B-A8D6-A83D99868A11}" srcOrd="0" destOrd="0" presId="urn:microsoft.com/office/officeart/2008/layout/RadialCluster"/>
    <dgm:cxn modelId="{BC0C8BBE-6323-4EC2-A486-8D75C7D9BA24}" srcId="{03E93B88-1B3F-4F8A-8D51-C0787301E49A}" destId="{0911F32B-0D79-4615-815B-AC6BA637481A}" srcOrd="0" destOrd="0" parTransId="{25C1A47F-2C2F-4E66-BBA8-B131BF7AD773}" sibTransId="{5E5ED7F9-2421-4421-865F-708C279BE07A}"/>
    <dgm:cxn modelId="{B1CCAD5D-BB82-4240-AD5F-2069A162CE43}" type="presOf" srcId="{67B4C4BE-C230-438B-95A9-9929B764F6CC}" destId="{BAC93DF6-8A3D-4B17-9C17-063AD79C6CC8}" srcOrd="0" destOrd="0" presId="urn:microsoft.com/office/officeart/2008/layout/RadialCluster"/>
    <dgm:cxn modelId="{E2902E57-5F46-4E15-B229-62157EDBFC35}" srcId="{0911F32B-0D79-4615-815B-AC6BA637481A}" destId="{638A17A5-A86D-4F5D-BC5A-925C1133F095}" srcOrd="1" destOrd="0" parTransId="{EF707C36-4EDC-4FF1-9E21-6E3B3D2CCD0D}" sibTransId="{5DF2BA70-1DA9-4CAD-88E7-E958C534EE7A}"/>
    <dgm:cxn modelId="{11733BEB-1AA2-4597-9165-8A38DCEC1536}" type="presOf" srcId="{CAF62196-F80C-40CB-B801-DA1E560714FD}" destId="{1F35515F-F79C-49C5-8672-7090217D8F46}" srcOrd="0" destOrd="0" presId="urn:microsoft.com/office/officeart/2008/layout/RadialCluster"/>
    <dgm:cxn modelId="{5CAEBCAC-1B15-4ABE-B9EE-69059A4154CD}" type="presOf" srcId="{F55EE01B-DFD1-47CF-95E2-1888CA84B3C4}" destId="{E1D6321A-4EAF-44C4-BBB8-D881133E9409}" srcOrd="0" destOrd="0" presId="urn:microsoft.com/office/officeart/2008/layout/RadialCluster"/>
    <dgm:cxn modelId="{5CC85759-E211-4396-A760-63AC9192636F}" type="presOf" srcId="{1B0EE0E7-FF0C-4195-85D0-546CEB3E9F51}" destId="{2189E623-C848-4906-99C9-45897C265292}" srcOrd="0" destOrd="0" presId="urn:microsoft.com/office/officeart/2008/layout/RadialCluster"/>
    <dgm:cxn modelId="{F857648C-C644-4293-881C-FB8AF6FD3234}" type="presOf" srcId="{638A17A5-A86D-4F5D-BC5A-925C1133F095}" destId="{7DA514AA-ABB8-4558-826B-3CCCE7D6060E}" srcOrd="0" destOrd="0" presId="urn:microsoft.com/office/officeart/2008/layout/RadialCluster"/>
    <dgm:cxn modelId="{73D978E8-E0D2-4395-88BC-B33B51846F4A}" type="presOf" srcId="{EF707C36-4EDC-4FF1-9E21-6E3B3D2CCD0D}" destId="{012FDED0-19D8-4155-9F30-63D0209CA92C}" srcOrd="0" destOrd="0" presId="urn:microsoft.com/office/officeart/2008/layout/RadialCluster"/>
    <dgm:cxn modelId="{6DEAE2F3-64B0-4A93-A77E-486C3487FAED}" type="presOf" srcId="{C2800133-7284-4590-A2D6-7685452C4F04}" destId="{DAABBFC7-DFE2-4BCC-9A30-F55200AFECCC}" srcOrd="0" destOrd="0" presId="urn:microsoft.com/office/officeart/2008/layout/RadialCluster"/>
    <dgm:cxn modelId="{0EA19D9C-35DB-49FF-B881-2826CF78AA34}" srcId="{0911F32B-0D79-4615-815B-AC6BA637481A}" destId="{F55EE01B-DFD1-47CF-95E2-1888CA84B3C4}" srcOrd="0" destOrd="0" parTransId="{E65BA322-EF98-4FCA-9F2E-9138481F8D11}" sibTransId="{39573069-5915-4629-B76B-56D7EA900BF8}"/>
    <dgm:cxn modelId="{65E8A419-4928-4526-B4E2-FED47A061DE5}" srcId="{0911F32B-0D79-4615-815B-AC6BA637481A}" destId="{1B0EE0E7-FF0C-4195-85D0-546CEB3E9F51}" srcOrd="3" destOrd="0" parTransId="{780BF1E1-3257-4E37-9A44-356E85E24A54}" sibTransId="{41A0D2FE-800B-43FB-BB72-F4E4F51E03A5}"/>
    <dgm:cxn modelId="{AD64F9B7-ADAB-4102-9CC9-51E6023F4C79}" srcId="{0911F32B-0D79-4615-815B-AC6BA637481A}" destId="{962DC050-DE8B-4D89-AB2C-7F80F7F2E864}" srcOrd="4" destOrd="0" parTransId="{884A0052-1E27-4952-98AB-EF6CDF3A429D}" sibTransId="{E8C499BF-0299-4FC2-B010-B1B778286F8F}"/>
    <dgm:cxn modelId="{4694575C-A5FF-4ADC-94B3-BA82D7A4BA22}" type="presOf" srcId="{B218692F-D002-4375-B546-1571D710372A}" destId="{5F4E483C-B89D-4B49-B198-10F4F89E473D}" srcOrd="0" destOrd="0" presId="urn:microsoft.com/office/officeart/2008/layout/RadialCluster"/>
    <dgm:cxn modelId="{4B7DFAFD-A987-43D1-902E-4D0546325F26}" srcId="{0911F32B-0D79-4615-815B-AC6BA637481A}" destId="{67B4C4BE-C230-438B-95A9-9929B764F6CC}" srcOrd="5" destOrd="0" parTransId="{CAF62196-F80C-40CB-B801-DA1E560714FD}" sibTransId="{AEE61B1F-A3A0-4B5C-8FC1-6CA3F5598AB0}"/>
    <dgm:cxn modelId="{5246AD21-943E-42E5-8C56-B626B23C8EFB}" type="presOf" srcId="{962DC050-DE8B-4D89-AB2C-7F80F7F2E864}" destId="{F94A1D59-207E-43D8-A589-69B88E88005C}" srcOrd="0" destOrd="0" presId="urn:microsoft.com/office/officeart/2008/layout/RadialCluster"/>
    <dgm:cxn modelId="{2CCB583B-80A0-40FC-B5AC-6F3FE582F88E}" type="presParOf" srcId="{B936B845-2022-4AC0-B9D6-6B5738100E60}" destId="{AA380651-9114-4751-9560-C22088460670}" srcOrd="0" destOrd="0" presId="urn:microsoft.com/office/officeart/2008/layout/RadialCluster"/>
    <dgm:cxn modelId="{560FF1AD-E121-4231-8458-9E7F283E5993}" type="presParOf" srcId="{AA380651-9114-4751-9560-C22088460670}" destId="{CF3BF93F-D703-4D91-8E1B-8CC01CD4ACE1}" srcOrd="0" destOrd="0" presId="urn:microsoft.com/office/officeart/2008/layout/RadialCluster"/>
    <dgm:cxn modelId="{BF51AEC6-AA0D-410F-B3A5-261876951F31}" type="presParOf" srcId="{AA380651-9114-4751-9560-C22088460670}" destId="{7819E41C-4E8A-45CF-AA7A-09A5ABC8DF85}" srcOrd="1" destOrd="0" presId="urn:microsoft.com/office/officeart/2008/layout/RadialCluster"/>
    <dgm:cxn modelId="{F1F120A5-D7CB-4CD2-A908-A6A3604A3BA0}" type="presParOf" srcId="{AA380651-9114-4751-9560-C22088460670}" destId="{E1D6321A-4EAF-44C4-BBB8-D881133E9409}" srcOrd="2" destOrd="0" presId="urn:microsoft.com/office/officeart/2008/layout/RadialCluster"/>
    <dgm:cxn modelId="{E8E22B4F-6357-462C-8AE1-099C1BB80443}" type="presParOf" srcId="{AA380651-9114-4751-9560-C22088460670}" destId="{012FDED0-19D8-4155-9F30-63D0209CA92C}" srcOrd="3" destOrd="0" presId="urn:microsoft.com/office/officeart/2008/layout/RadialCluster"/>
    <dgm:cxn modelId="{568D93B1-C80B-4BE9-AB52-0A71454F2B3A}" type="presParOf" srcId="{AA380651-9114-4751-9560-C22088460670}" destId="{7DA514AA-ABB8-4558-826B-3CCCE7D6060E}" srcOrd="4" destOrd="0" presId="urn:microsoft.com/office/officeart/2008/layout/RadialCluster"/>
    <dgm:cxn modelId="{6141A612-6DE6-4DCB-B094-7076808691DB}" type="presParOf" srcId="{AA380651-9114-4751-9560-C22088460670}" destId="{DAABBFC7-DFE2-4BCC-9A30-F55200AFECCC}" srcOrd="5" destOrd="0" presId="urn:microsoft.com/office/officeart/2008/layout/RadialCluster"/>
    <dgm:cxn modelId="{2320D3D1-AF15-4C03-9E17-AA7E7BAB6BDD}" type="presParOf" srcId="{AA380651-9114-4751-9560-C22088460670}" destId="{5F4E483C-B89D-4B49-B198-10F4F89E473D}" srcOrd="6" destOrd="0" presId="urn:microsoft.com/office/officeart/2008/layout/RadialCluster"/>
    <dgm:cxn modelId="{5424C9BC-9B56-41E5-9007-074FEE4006F0}" type="presParOf" srcId="{AA380651-9114-4751-9560-C22088460670}" destId="{6305CB09-A2E5-4EB8-90F4-E1B78BB33AC8}" srcOrd="7" destOrd="0" presId="urn:microsoft.com/office/officeart/2008/layout/RadialCluster"/>
    <dgm:cxn modelId="{D40D1F11-C486-4BEE-ACBD-294D596500EC}" type="presParOf" srcId="{AA380651-9114-4751-9560-C22088460670}" destId="{2189E623-C848-4906-99C9-45897C265292}" srcOrd="8" destOrd="0" presId="urn:microsoft.com/office/officeart/2008/layout/RadialCluster"/>
    <dgm:cxn modelId="{F324DB26-D023-4FE1-A273-E23853651B59}" type="presParOf" srcId="{AA380651-9114-4751-9560-C22088460670}" destId="{2C23E2B5-A004-4B5B-A8D6-A83D99868A11}" srcOrd="9" destOrd="0" presId="urn:microsoft.com/office/officeart/2008/layout/RadialCluster"/>
    <dgm:cxn modelId="{E6533FB3-5181-4B55-BF8D-2BFBE9FA16D3}" type="presParOf" srcId="{AA380651-9114-4751-9560-C22088460670}" destId="{F94A1D59-207E-43D8-A589-69B88E88005C}" srcOrd="10" destOrd="0" presId="urn:microsoft.com/office/officeart/2008/layout/RadialCluster"/>
    <dgm:cxn modelId="{DB5C0C86-4448-40E5-917D-B60145253E4E}" type="presParOf" srcId="{AA380651-9114-4751-9560-C22088460670}" destId="{1F35515F-F79C-49C5-8672-7090217D8F46}" srcOrd="11" destOrd="0" presId="urn:microsoft.com/office/officeart/2008/layout/RadialCluster"/>
    <dgm:cxn modelId="{989D1DDE-ACA2-487A-AC4E-73D82D592788}" type="presParOf" srcId="{AA380651-9114-4751-9560-C22088460670}" destId="{BAC93DF6-8A3D-4B17-9C17-063AD79C6CC8}" srcOrd="12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35FBAA-1B04-4CBE-859D-411D6A48A362}" type="doc">
      <dgm:prSet loTypeId="urn:microsoft.com/office/officeart/2005/8/layout/lProcess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10C6653-FE52-4DE9-BF98-3ED6F1F8B63F}">
      <dgm:prSet phldrT="[文本]"/>
      <dgm:spPr/>
      <dgm:t>
        <a:bodyPr/>
        <a:lstStyle/>
        <a:p>
          <a:r>
            <a:rPr lang="zh-CN" altLang="en-US" dirty="0" smtClean="0"/>
            <a:t>延时</a:t>
          </a:r>
          <a:r>
            <a:rPr lang="en-US" altLang="zh-CN" dirty="0" smtClean="0"/>
            <a:t>3</a:t>
          </a:r>
          <a:r>
            <a:rPr lang="zh-CN" altLang="en-US" dirty="0" smtClean="0"/>
            <a:t>秒开机</a:t>
          </a:r>
          <a:endParaRPr lang="zh-CN" altLang="en-US" dirty="0"/>
        </a:p>
      </dgm:t>
    </dgm:pt>
    <dgm:pt modelId="{60FA12E3-EE06-4E88-BAA7-3D676E915BA8}" type="parTrans" cxnId="{E78BC58A-B74B-41D0-AB0D-226706FC81BD}">
      <dgm:prSet/>
      <dgm:spPr/>
      <dgm:t>
        <a:bodyPr/>
        <a:lstStyle/>
        <a:p>
          <a:endParaRPr lang="zh-CN" altLang="en-US"/>
        </a:p>
      </dgm:t>
    </dgm:pt>
    <dgm:pt modelId="{A6BD17D7-BF59-41E2-A4D1-0760D3554BB0}" type="sibTrans" cxnId="{E78BC58A-B74B-41D0-AB0D-226706FC81BD}">
      <dgm:prSet/>
      <dgm:spPr/>
      <dgm:t>
        <a:bodyPr/>
        <a:lstStyle/>
        <a:p>
          <a:endParaRPr lang="zh-CN" altLang="en-US"/>
        </a:p>
      </dgm:t>
    </dgm:pt>
    <dgm:pt modelId="{43471DA7-3C01-4693-B9E4-AB7B145AD66A}">
      <dgm:prSet phldrT="[文本]"/>
      <dgm:spPr/>
      <dgm:t>
        <a:bodyPr/>
        <a:lstStyle/>
        <a:p>
          <a:r>
            <a:rPr lang="zh-CN" altLang="en-US" dirty="0" smtClean="0"/>
            <a:t>读取并调整上次音量</a:t>
          </a:r>
          <a:endParaRPr lang="zh-CN" altLang="en-US" dirty="0"/>
        </a:p>
      </dgm:t>
    </dgm:pt>
    <dgm:pt modelId="{88C193CD-2C78-4AD1-83D3-ADEA08D69C91}" type="parTrans" cxnId="{DFDBD1F4-F5AD-496C-8E34-E81EBEB44A02}">
      <dgm:prSet/>
      <dgm:spPr/>
      <dgm:t>
        <a:bodyPr/>
        <a:lstStyle/>
        <a:p>
          <a:endParaRPr lang="zh-CN" altLang="en-US"/>
        </a:p>
      </dgm:t>
    </dgm:pt>
    <dgm:pt modelId="{944A80D8-7CC9-40A0-AF86-01BEB51904B6}" type="sibTrans" cxnId="{DFDBD1F4-F5AD-496C-8E34-E81EBEB44A02}">
      <dgm:prSet/>
      <dgm:spPr/>
      <dgm:t>
        <a:bodyPr/>
        <a:lstStyle/>
        <a:p>
          <a:endParaRPr lang="zh-CN" altLang="en-US"/>
        </a:p>
      </dgm:t>
    </dgm:pt>
    <dgm:pt modelId="{C1108C52-0695-4ED6-B59E-16B42BBB0234}">
      <dgm:prSet phldrT="[文本]"/>
      <dgm:spPr/>
      <dgm:t>
        <a:bodyPr/>
        <a:lstStyle/>
        <a:p>
          <a:r>
            <a:rPr lang="zh-CN" altLang="en-US" dirty="0" smtClean="0"/>
            <a:t>检测输出中点并调整后打开负载</a:t>
          </a:r>
          <a:endParaRPr lang="zh-CN" altLang="en-US" dirty="0"/>
        </a:p>
      </dgm:t>
    </dgm:pt>
    <dgm:pt modelId="{D8E6EC16-2A10-46F6-8004-7E33EC2A4A71}" type="parTrans" cxnId="{6FB3DC6B-9AFD-4A0E-9A42-9B57FED02E09}">
      <dgm:prSet/>
      <dgm:spPr/>
      <dgm:t>
        <a:bodyPr/>
        <a:lstStyle/>
        <a:p>
          <a:endParaRPr lang="zh-CN" altLang="en-US"/>
        </a:p>
      </dgm:t>
    </dgm:pt>
    <dgm:pt modelId="{6D6B9B5C-DD15-412B-8BCD-05BB00B53348}" type="sibTrans" cxnId="{6FB3DC6B-9AFD-4A0E-9A42-9B57FED02E09}">
      <dgm:prSet/>
      <dgm:spPr/>
      <dgm:t>
        <a:bodyPr/>
        <a:lstStyle/>
        <a:p>
          <a:endParaRPr lang="zh-CN" altLang="en-US"/>
        </a:p>
      </dgm:t>
    </dgm:pt>
    <dgm:pt modelId="{BEF84DEA-270D-434E-AF61-B93D1D82F6B5}">
      <dgm:prSet phldrT="[文本]"/>
      <dgm:spPr/>
      <dgm:t>
        <a:bodyPr/>
        <a:lstStyle/>
        <a:p>
          <a:r>
            <a:rPr lang="zh-CN" altLang="en-US" dirty="0" smtClean="0"/>
            <a:t>中断服务程序</a:t>
          </a:r>
          <a:r>
            <a:rPr lang="en-US" altLang="zh-CN" dirty="0" smtClean="0"/>
            <a:t>(</a:t>
          </a:r>
          <a:r>
            <a:rPr lang="zh-CN" altLang="en-US" dirty="0" smtClean="0"/>
            <a:t>中断执行</a:t>
          </a:r>
          <a:r>
            <a:rPr lang="en-US" altLang="zh-CN" dirty="0" smtClean="0"/>
            <a:t>)</a:t>
          </a:r>
          <a:endParaRPr lang="zh-CN" altLang="en-US" dirty="0"/>
        </a:p>
      </dgm:t>
    </dgm:pt>
    <dgm:pt modelId="{4ED5B9AA-F742-44DA-AA6E-3A31E58F8F4D}" type="parTrans" cxnId="{9BC3ADF9-11FB-4CE7-9E58-BB22041CF943}">
      <dgm:prSet/>
      <dgm:spPr/>
      <dgm:t>
        <a:bodyPr/>
        <a:lstStyle/>
        <a:p>
          <a:endParaRPr lang="zh-CN" altLang="en-US"/>
        </a:p>
      </dgm:t>
    </dgm:pt>
    <dgm:pt modelId="{BBF60D11-90CA-424F-A410-BB08ED600BE2}" type="sibTrans" cxnId="{9BC3ADF9-11FB-4CE7-9E58-BB22041CF943}">
      <dgm:prSet/>
      <dgm:spPr/>
      <dgm:t>
        <a:bodyPr/>
        <a:lstStyle/>
        <a:p>
          <a:endParaRPr lang="zh-CN" altLang="en-US"/>
        </a:p>
      </dgm:t>
    </dgm:pt>
    <dgm:pt modelId="{B16B19C1-31AD-462A-9243-52112F8EF60E}">
      <dgm:prSet phldrT="[文本]"/>
      <dgm:spPr/>
      <dgm:t>
        <a:bodyPr/>
        <a:lstStyle/>
        <a:p>
          <a:r>
            <a:rPr lang="zh-CN" altLang="en-US" dirty="0" smtClean="0"/>
            <a:t>检测按钮事件</a:t>
          </a:r>
          <a:endParaRPr lang="zh-CN" altLang="en-US" dirty="0"/>
        </a:p>
      </dgm:t>
    </dgm:pt>
    <dgm:pt modelId="{DDE356B9-556A-4E2D-8BA8-5873E5A57A5B}" type="parTrans" cxnId="{C76F089C-D408-4D37-879F-C7457895A5CA}">
      <dgm:prSet/>
      <dgm:spPr/>
      <dgm:t>
        <a:bodyPr/>
        <a:lstStyle/>
        <a:p>
          <a:endParaRPr lang="zh-CN" altLang="en-US"/>
        </a:p>
      </dgm:t>
    </dgm:pt>
    <dgm:pt modelId="{DB44BB5E-3135-4DD0-A226-8AEE16DB168D}" type="sibTrans" cxnId="{C76F089C-D408-4D37-879F-C7457895A5CA}">
      <dgm:prSet/>
      <dgm:spPr/>
      <dgm:t>
        <a:bodyPr/>
        <a:lstStyle/>
        <a:p>
          <a:endParaRPr lang="zh-CN" altLang="en-US"/>
        </a:p>
      </dgm:t>
    </dgm:pt>
    <dgm:pt modelId="{C53BFB8E-6466-460C-9206-B1DD6D0AB14C}">
      <dgm:prSet phldrT="[文本]"/>
      <dgm:spPr/>
      <dgm:t>
        <a:bodyPr/>
        <a:lstStyle/>
        <a:p>
          <a:r>
            <a:rPr lang="zh-CN" altLang="en-US" dirty="0" smtClean="0"/>
            <a:t>根据数模转换结果确定按钮</a:t>
          </a:r>
          <a:endParaRPr lang="zh-CN" altLang="en-US" dirty="0"/>
        </a:p>
      </dgm:t>
    </dgm:pt>
    <dgm:pt modelId="{29612696-B7A7-4587-98B1-26DE0BDA5F18}" type="parTrans" cxnId="{D2D4A4AA-D865-4C0A-A1A2-28F8E98409D7}">
      <dgm:prSet/>
      <dgm:spPr/>
      <dgm:t>
        <a:bodyPr/>
        <a:lstStyle/>
        <a:p>
          <a:endParaRPr lang="zh-CN" altLang="en-US"/>
        </a:p>
      </dgm:t>
    </dgm:pt>
    <dgm:pt modelId="{052D2BD9-3E08-44FB-9D44-DBF14DDB6C98}" type="sibTrans" cxnId="{D2D4A4AA-D865-4C0A-A1A2-28F8E98409D7}">
      <dgm:prSet/>
      <dgm:spPr/>
      <dgm:t>
        <a:bodyPr/>
        <a:lstStyle/>
        <a:p>
          <a:endParaRPr lang="zh-CN" altLang="en-US"/>
        </a:p>
      </dgm:t>
    </dgm:pt>
    <dgm:pt modelId="{A066D531-F593-44AD-BDAB-6E859677386C}">
      <dgm:prSet phldrT="[文本]"/>
      <dgm:spPr/>
      <dgm:t>
        <a:bodyPr/>
        <a:lstStyle/>
        <a:p>
          <a:r>
            <a:rPr lang="zh-CN" altLang="en-US" dirty="0" smtClean="0"/>
            <a:t>检测是否过载，若是则断开负载</a:t>
          </a:r>
          <a:endParaRPr lang="zh-CN" altLang="en-US" dirty="0"/>
        </a:p>
      </dgm:t>
    </dgm:pt>
    <dgm:pt modelId="{097A3425-5A7C-4298-A501-893AE4A6F555}" type="parTrans" cxnId="{44FD9492-A536-462A-9704-87F5FDEEB1DA}">
      <dgm:prSet/>
      <dgm:spPr/>
      <dgm:t>
        <a:bodyPr/>
        <a:lstStyle/>
        <a:p>
          <a:endParaRPr lang="zh-CN" altLang="en-US"/>
        </a:p>
      </dgm:t>
    </dgm:pt>
    <dgm:pt modelId="{5E552833-5F75-46B1-AB99-00D34F359FBF}" type="sibTrans" cxnId="{44FD9492-A536-462A-9704-87F5FDEEB1DA}">
      <dgm:prSet/>
      <dgm:spPr/>
      <dgm:t>
        <a:bodyPr/>
        <a:lstStyle/>
        <a:p>
          <a:endParaRPr lang="zh-CN" altLang="en-US"/>
        </a:p>
      </dgm:t>
    </dgm:pt>
    <dgm:pt modelId="{53DB860A-870D-47B4-BA05-CCCB35177562}">
      <dgm:prSet phldrT="[文本]"/>
      <dgm:spPr/>
      <dgm:t>
        <a:bodyPr/>
        <a:lstStyle/>
        <a:p>
          <a:r>
            <a:rPr lang="zh-CN" altLang="en-US" dirty="0" smtClean="0"/>
            <a:t>主程序</a:t>
          </a:r>
          <a:r>
            <a:rPr lang="en-US" altLang="zh-CN" dirty="0" smtClean="0"/>
            <a:t>(</a:t>
          </a:r>
          <a:r>
            <a:rPr lang="zh-CN" altLang="en-US" dirty="0" smtClean="0"/>
            <a:t>不断循环</a:t>
          </a:r>
          <a:r>
            <a:rPr lang="en-US" altLang="zh-CN" dirty="0" smtClean="0"/>
            <a:t>)</a:t>
          </a:r>
          <a:endParaRPr lang="zh-CN" altLang="en-US" dirty="0"/>
        </a:p>
      </dgm:t>
    </dgm:pt>
    <dgm:pt modelId="{44A5FAAF-0DEB-4A47-872F-DF6EA2CAB778}" type="parTrans" cxnId="{F5FFF54F-A13E-4F16-8F3F-2230B2581EF7}">
      <dgm:prSet/>
      <dgm:spPr/>
      <dgm:t>
        <a:bodyPr/>
        <a:lstStyle/>
        <a:p>
          <a:endParaRPr lang="zh-CN" altLang="en-US"/>
        </a:p>
      </dgm:t>
    </dgm:pt>
    <dgm:pt modelId="{1E2B9E56-43D7-445B-BC6D-B98DE878DE71}" type="sibTrans" cxnId="{F5FFF54F-A13E-4F16-8F3F-2230B2581EF7}">
      <dgm:prSet/>
      <dgm:spPr/>
      <dgm:t>
        <a:bodyPr/>
        <a:lstStyle/>
        <a:p>
          <a:endParaRPr lang="zh-CN" altLang="en-US"/>
        </a:p>
      </dgm:t>
    </dgm:pt>
    <dgm:pt modelId="{2CB4B48D-2616-4DE1-8DA4-80973FDE011A}">
      <dgm:prSet phldrT="[文本]"/>
      <dgm:spPr/>
      <dgm:t>
        <a:bodyPr/>
        <a:lstStyle/>
        <a:p>
          <a:r>
            <a:rPr lang="zh-CN" altLang="en-US" dirty="0" smtClean="0"/>
            <a:t>检测音源电平是否过高，并调整</a:t>
          </a:r>
          <a:endParaRPr lang="zh-CN" altLang="en-US" dirty="0"/>
        </a:p>
      </dgm:t>
    </dgm:pt>
    <dgm:pt modelId="{0BFA401B-3934-4DCE-9957-633F88C5BFFD}" type="parTrans" cxnId="{15CB01FE-878F-4C3D-AFD7-255E81E6F1D7}">
      <dgm:prSet/>
      <dgm:spPr/>
      <dgm:t>
        <a:bodyPr/>
        <a:lstStyle/>
        <a:p>
          <a:endParaRPr lang="zh-CN" altLang="en-US"/>
        </a:p>
      </dgm:t>
    </dgm:pt>
    <dgm:pt modelId="{AB838682-760B-4BFA-8641-7F2DFA115893}" type="sibTrans" cxnId="{15CB01FE-878F-4C3D-AFD7-255E81E6F1D7}">
      <dgm:prSet/>
      <dgm:spPr/>
      <dgm:t>
        <a:bodyPr/>
        <a:lstStyle/>
        <a:p>
          <a:endParaRPr lang="zh-CN" altLang="en-US"/>
        </a:p>
      </dgm:t>
    </dgm:pt>
    <dgm:pt modelId="{26FCCFA3-B530-4D1B-8618-619000652128}">
      <dgm:prSet phldrT="[文本]"/>
      <dgm:spPr/>
      <dgm:t>
        <a:bodyPr/>
        <a:lstStyle/>
        <a:p>
          <a:r>
            <a:rPr lang="zh-CN" altLang="en-US" dirty="0" smtClean="0"/>
            <a:t>执行相应操作</a:t>
          </a:r>
          <a:endParaRPr lang="zh-CN" altLang="en-US" dirty="0"/>
        </a:p>
      </dgm:t>
    </dgm:pt>
    <dgm:pt modelId="{2BAB03C2-5A33-4DC2-9F90-A6F476BA85C0}" type="parTrans" cxnId="{87403021-6143-43DD-B735-7B40C3BB9F9A}">
      <dgm:prSet/>
      <dgm:spPr/>
      <dgm:t>
        <a:bodyPr/>
        <a:lstStyle/>
        <a:p>
          <a:endParaRPr lang="zh-CN" altLang="en-US"/>
        </a:p>
      </dgm:t>
    </dgm:pt>
    <dgm:pt modelId="{A3C8B568-9139-48F5-B4EB-A275BBE7814F}" type="sibTrans" cxnId="{87403021-6143-43DD-B735-7B40C3BB9F9A}">
      <dgm:prSet/>
      <dgm:spPr/>
      <dgm:t>
        <a:bodyPr/>
        <a:lstStyle/>
        <a:p>
          <a:endParaRPr lang="zh-CN" altLang="en-US"/>
        </a:p>
      </dgm:t>
    </dgm:pt>
    <dgm:pt modelId="{E50505D7-1594-40C1-9C82-E50F02242EFE}">
      <dgm:prSet phldrT="[文本]"/>
      <dgm:spPr/>
      <dgm:t>
        <a:bodyPr/>
        <a:lstStyle/>
        <a:p>
          <a:r>
            <a:rPr lang="zh-CN" altLang="en-US" dirty="0" smtClean="0"/>
            <a:t>驱动数码管显示音量变化</a:t>
          </a:r>
          <a:endParaRPr lang="zh-CN" altLang="en-US" dirty="0"/>
        </a:p>
      </dgm:t>
    </dgm:pt>
    <dgm:pt modelId="{D4F220E9-03FD-4F9F-ABD0-CB630FD1D9B9}" type="parTrans" cxnId="{BA8B698D-6130-4CD5-BF85-C9BAAB960C1D}">
      <dgm:prSet/>
      <dgm:spPr/>
      <dgm:t>
        <a:bodyPr/>
        <a:lstStyle/>
        <a:p>
          <a:endParaRPr lang="zh-CN" altLang="en-US"/>
        </a:p>
      </dgm:t>
    </dgm:pt>
    <dgm:pt modelId="{6B9B181D-770D-43FB-8240-0C0690C52304}" type="sibTrans" cxnId="{BA8B698D-6130-4CD5-BF85-C9BAAB960C1D}">
      <dgm:prSet/>
      <dgm:spPr/>
      <dgm:t>
        <a:bodyPr/>
        <a:lstStyle/>
        <a:p>
          <a:endParaRPr lang="zh-CN" altLang="en-US"/>
        </a:p>
      </dgm:t>
    </dgm:pt>
    <dgm:pt modelId="{B05F40AA-2074-47C0-AC96-8FC3C005277E}">
      <dgm:prSet phldrT="[文本]"/>
      <dgm:spPr/>
      <dgm:t>
        <a:bodyPr/>
        <a:lstStyle/>
        <a:p>
          <a:r>
            <a:rPr lang="zh-CN" altLang="en-US" dirty="0" smtClean="0"/>
            <a:t>返回主程序</a:t>
          </a:r>
          <a:endParaRPr lang="zh-CN" altLang="en-US" dirty="0"/>
        </a:p>
      </dgm:t>
    </dgm:pt>
    <dgm:pt modelId="{D1F03B1F-41D2-46A6-B581-AC2558449A0D}" type="parTrans" cxnId="{C9695193-D397-4598-8427-65C3676C1A7E}">
      <dgm:prSet/>
      <dgm:spPr/>
      <dgm:t>
        <a:bodyPr/>
        <a:lstStyle/>
        <a:p>
          <a:endParaRPr lang="zh-CN" altLang="en-US"/>
        </a:p>
      </dgm:t>
    </dgm:pt>
    <dgm:pt modelId="{AE15B7FD-9B3E-4E7E-89B4-E3A8146A22B8}" type="sibTrans" cxnId="{C9695193-D397-4598-8427-65C3676C1A7E}">
      <dgm:prSet/>
      <dgm:spPr/>
      <dgm:t>
        <a:bodyPr/>
        <a:lstStyle/>
        <a:p>
          <a:endParaRPr lang="zh-CN" altLang="en-US"/>
        </a:p>
      </dgm:t>
    </dgm:pt>
    <dgm:pt modelId="{DCA563D7-02F5-4C7C-A327-EE7C13525745}" type="pres">
      <dgm:prSet presAssocID="{8C35FBAA-1B04-4CBE-859D-411D6A48A36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8307F89-AE38-4A8D-A6A8-2C15AD28B281}" type="pres">
      <dgm:prSet presAssocID="{53DB860A-870D-47B4-BA05-CCCB35177562}" presName="vertFlow" presStyleCnt="0"/>
      <dgm:spPr/>
    </dgm:pt>
    <dgm:pt modelId="{E36A2D95-97C1-44A6-B0E2-268397BE98FD}" type="pres">
      <dgm:prSet presAssocID="{53DB860A-870D-47B4-BA05-CCCB35177562}" presName="header" presStyleLbl="node1" presStyleIdx="0" presStyleCnt="2" custScaleX="179678"/>
      <dgm:spPr/>
      <dgm:t>
        <a:bodyPr/>
        <a:lstStyle/>
        <a:p>
          <a:endParaRPr lang="zh-CN" altLang="en-US"/>
        </a:p>
      </dgm:t>
    </dgm:pt>
    <dgm:pt modelId="{A83E7880-1DF1-4827-9538-ECC598BF21E5}" type="pres">
      <dgm:prSet presAssocID="{60FA12E3-EE06-4E88-BAA7-3D676E915BA8}" presName="parTrans" presStyleLbl="sibTrans2D1" presStyleIdx="0" presStyleCnt="10"/>
      <dgm:spPr/>
      <dgm:t>
        <a:bodyPr/>
        <a:lstStyle/>
        <a:p>
          <a:endParaRPr lang="zh-CN" altLang="en-US"/>
        </a:p>
      </dgm:t>
    </dgm:pt>
    <dgm:pt modelId="{53859A24-4416-44DD-A97C-8DAA32B33878}" type="pres">
      <dgm:prSet presAssocID="{610C6653-FE52-4DE9-BF98-3ED6F1F8B63F}" presName="child" presStyleLbl="alignAccFollowNode1" presStyleIdx="0" presStyleCnt="10" custScaleX="17967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642174-78D2-456B-92B1-0ACEBAA77EDF}" type="pres">
      <dgm:prSet presAssocID="{A6BD17D7-BF59-41E2-A4D1-0760D3554BB0}" presName="sibTrans" presStyleLbl="sibTrans2D1" presStyleIdx="1" presStyleCnt="10"/>
      <dgm:spPr/>
      <dgm:t>
        <a:bodyPr/>
        <a:lstStyle/>
        <a:p>
          <a:endParaRPr lang="zh-CN" altLang="en-US"/>
        </a:p>
      </dgm:t>
    </dgm:pt>
    <dgm:pt modelId="{1EFFBE01-AC06-419E-80FC-3A104C68703D}" type="pres">
      <dgm:prSet presAssocID="{43471DA7-3C01-4693-B9E4-AB7B145AD66A}" presName="child" presStyleLbl="alignAccFollowNode1" presStyleIdx="1" presStyleCnt="10" custScaleX="17967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0B2059-DA09-41E5-A08E-F6F9684BBB46}" type="pres">
      <dgm:prSet presAssocID="{944A80D8-7CC9-40A0-AF86-01BEB51904B6}" presName="sibTrans" presStyleLbl="sibTrans2D1" presStyleIdx="2" presStyleCnt="10"/>
      <dgm:spPr/>
      <dgm:t>
        <a:bodyPr/>
        <a:lstStyle/>
        <a:p>
          <a:endParaRPr lang="zh-CN" altLang="en-US"/>
        </a:p>
      </dgm:t>
    </dgm:pt>
    <dgm:pt modelId="{3BE32CB0-178D-46DE-A8EA-1DCE8AFBB027}" type="pres">
      <dgm:prSet presAssocID="{C1108C52-0695-4ED6-B59E-16B42BBB0234}" presName="child" presStyleLbl="alignAccFollowNode1" presStyleIdx="2" presStyleCnt="10" custScaleX="17967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FABCD7-B920-44CC-87CA-5BA31B59BB33}" type="pres">
      <dgm:prSet presAssocID="{6D6B9B5C-DD15-412B-8BCD-05BB00B53348}" presName="sibTrans" presStyleLbl="sibTrans2D1" presStyleIdx="3" presStyleCnt="10"/>
      <dgm:spPr/>
      <dgm:t>
        <a:bodyPr/>
        <a:lstStyle/>
        <a:p>
          <a:endParaRPr lang="zh-CN" altLang="en-US"/>
        </a:p>
      </dgm:t>
    </dgm:pt>
    <dgm:pt modelId="{15B1010D-EEB5-4F41-A4A3-3A72ED0CD705}" type="pres">
      <dgm:prSet presAssocID="{A066D531-F593-44AD-BDAB-6E859677386C}" presName="child" presStyleLbl="alignAccFollowNode1" presStyleIdx="3" presStyleCnt="10" custScaleX="17967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25642D-0B6A-4BD1-B8CE-6D9FA6641F08}" type="pres">
      <dgm:prSet presAssocID="{5E552833-5F75-46B1-AB99-00D34F359FBF}" presName="sibTrans" presStyleLbl="sibTrans2D1" presStyleIdx="4" presStyleCnt="10"/>
      <dgm:spPr/>
      <dgm:t>
        <a:bodyPr/>
        <a:lstStyle/>
        <a:p>
          <a:endParaRPr lang="zh-CN" altLang="en-US"/>
        </a:p>
      </dgm:t>
    </dgm:pt>
    <dgm:pt modelId="{C8B3E98B-A104-4C8D-9A68-A361B09261BB}" type="pres">
      <dgm:prSet presAssocID="{2CB4B48D-2616-4DE1-8DA4-80973FDE011A}" presName="child" presStyleLbl="alignAccFollowNode1" presStyleIdx="4" presStyleCnt="10" custScaleX="17967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3E4B722-386B-42DE-8356-F71A6D2C5B87}" type="pres">
      <dgm:prSet presAssocID="{53DB860A-870D-47B4-BA05-CCCB35177562}" presName="hSp" presStyleCnt="0"/>
      <dgm:spPr/>
    </dgm:pt>
    <dgm:pt modelId="{94219808-F361-47D5-8EE4-40102EA7D124}" type="pres">
      <dgm:prSet presAssocID="{BEF84DEA-270D-434E-AF61-B93D1D82F6B5}" presName="vertFlow" presStyleCnt="0"/>
      <dgm:spPr/>
    </dgm:pt>
    <dgm:pt modelId="{B5568E27-7B5F-45AA-8FB3-AF4AC03B7848}" type="pres">
      <dgm:prSet presAssocID="{BEF84DEA-270D-434E-AF61-B93D1D82F6B5}" presName="header" presStyleLbl="node1" presStyleIdx="1" presStyleCnt="2" custScaleX="154806"/>
      <dgm:spPr/>
      <dgm:t>
        <a:bodyPr/>
        <a:lstStyle/>
        <a:p>
          <a:endParaRPr lang="zh-CN" altLang="en-US"/>
        </a:p>
      </dgm:t>
    </dgm:pt>
    <dgm:pt modelId="{E81C62E5-A1E9-4204-9AA1-C1C9C6C7A943}" type="pres">
      <dgm:prSet presAssocID="{DDE356B9-556A-4E2D-8BA8-5873E5A57A5B}" presName="parTrans" presStyleLbl="sibTrans2D1" presStyleIdx="5" presStyleCnt="10"/>
      <dgm:spPr/>
      <dgm:t>
        <a:bodyPr/>
        <a:lstStyle/>
        <a:p>
          <a:endParaRPr lang="zh-CN" altLang="en-US"/>
        </a:p>
      </dgm:t>
    </dgm:pt>
    <dgm:pt modelId="{8DAA35A5-CE49-468C-B883-CE5CBE68D8F2}" type="pres">
      <dgm:prSet presAssocID="{B16B19C1-31AD-462A-9243-52112F8EF60E}" presName="child" presStyleLbl="alignAccFollowNode1" presStyleIdx="5" presStyleCnt="10" custScaleX="15480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F0ACF8-3C36-426C-9AAE-CFC474651A1F}" type="pres">
      <dgm:prSet presAssocID="{DB44BB5E-3135-4DD0-A226-8AEE16DB168D}" presName="sibTrans" presStyleLbl="sibTrans2D1" presStyleIdx="6" presStyleCnt="10"/>
      <dgm:spPr/>
      <dgm:t>
        <a:bodyPr/>
        <a:lstStyle/>
        <a:p>
          <a:endParaRPr lang="zh-CN" altLang="en-US"/>
        </a:p>
      </dgm:t>
    </dgm:pt>
    <dgm:pt modelId="{C476484A-BE4F-40C0-9141-7C446C979AE7}" type="pres">
      <dgm:prSet presAssocID="{C53BFB8E-6466-460C-9206-B1DD6D0AB14C}" presName="child" presStyleLbl="alignAccFollowNode1" presStyleIdx="6" presStyleCnt="10" custScaleX="15480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A07E10-4938-4C93-9645-61733C7CBE73}" type="pres">
      <dgm:prSet presAssocID="{052D2BD9-3E08-44FB-9D44-DBF14DDB6C98}" presName="sibTrans" presStyleLbl="sibTrans2D1" presStyleIdx="7" presStyleCnt="10"/>
      <dgm:spPr/>
      <dgm:t>
        <a:bodyPr/>
        <a:lstStyle/>
        <a:p>
          <a:endParaRPr lang="zh-CN" altLang="en-US"/>
        </a:p>
      </dgm:t>
    </dgm:pt>
    <dgm:pt modelId="{E7EA3BF8-13F8-407E-A994-723830AB2E18}" type="pres">
      <dgm:prSet presAssocID="{26FCCFA3-B530-4D1B-8618-619000652128}" presName="child" presStyleLbl="alignAccFollowNode1" presStyleIdx="7" presStyleCnt="10" custScaleX="15480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6E8BE9-C142-4A63-9D73-3E08A307BE69}" type="pres">
      <dgm:prSet presAssocID="{A3C8B568-9139-48F5-B4EB-A275BBE7814F}" presName="sibTrans" presStyleLbl="sibTrans2D1" presStyleIdx="8" presStyleCnt="10"/>
      <dgm:spPr/>
      <dgm:t>
        <a:bodyPr/>
        <a:lstStyle/>
        <a:p>
          <a:endParaRPr lang="zh-CN" altLang="en-US"/>
        </a:p>
      </dgm:t>
    </dgm:pt>
    <dgm:pt modelId="{AF0C3DF2-6088-4531-8118-22B531BF7143}" type="pres">
      <dgm:prSet presAssocID="{E50505D7-1594-40C1-9C82-E50F02242EFE}" presName="child" presStyleLbl="alignAccFollowNode1" presStyleIdx="8" presStyleCnt="10" custScaleX="15480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463A17-EBD7-4CB7-8CE5-80524E270062}" type="pres">
      <dgm:prSet presAssocID="{6B9B181D-770D-43FB-8240-0C0690C52304}" presName="sibTrans" presStyleLbl="sibTrans2D1" presStyleIdx="9" presStyleCnt="10"/>
      <dgm:spPr/>
      <dgm:t>
        <a:bodyPr/>
        <a:lstStyle/>
        <a:p>
          <a:endParaRPr lang="zh-CN" altLang="en-US"/>
        </a:p>
      </dgm:t>
    </dgm:pt>
    <dgm:pt modelId="{899EB482-5778-4116-8E5B-8748D01AFDA6}" type="pres">
      <dgm:prSet presAssocID="{B05F40AA-2074-47C0-AC96-8FC3C005277E}" presName="child" presStyleLbl="alignAccFollowNode1" presStyleIdx="9" presStyleCnt="10" custScaleX="15480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B34A5D4-452C-41E3-9157-E94057CDCD2F}" type="presOf" srcId="{8C35FBAA-1B04-4CBE-859D-411D6A48A362}" destId="{DCA563D7-02F5-4C7C-A327-EE7C13525745}" srcOrd="0" destOrd="0" presId="urn:microsoft.com/office/officeart/2005/8/layout/lProcess1"/>
    <dgm:cxn modelId="{C78FDB80-3BE5-4B90-9234-E31BB0B499C5}" type="presOf" srcId="{A6BD17D7-BF59-41E2-A4D1-0760D3554BB0}" destId="{10642174-78D2-456B-92B1-0ACEBAA77EDF}" srcOrd="0" destOrd="0" presId="urn:microsoft.com/office/officeart/2005/8/layout/lProcess1"/>
    <dgm:cxn modelId="{46EB85A9-B109-48DF-A0C3-C858C14C7CB7}" type="presOf" srcId="{DB44BB5E-3135-4DD0-A226-8AEE16DB168D}" destId="{9BF0ACF8-3C36-426C-9AAE-CFC474651A1F}" srcOrd="0" destOrd="0" presId="urn:microsoft.com/office/officeart/2005/8/layout/lProcess1"/>
    <dgm:cxn modelId="{93A25B8F-C976-4615-8F5F-B344ACAD18EF}" type="presOf" srcId="{53DB860A-870D-47B4-BA05-CCCB35177562}" destId="{E36A2D95-97C1-44A6-B0E2-268397BE98FD}" srcOrd="0" destOrd="0" presId="urn:microsoft.com/office/officeart/2005/8/layout/lProcess1"/>
    <dgm:cxn modelId="{8798F500-1BB8-4847-A3A5-88C044D7FA64}" type="presOf" srcId="{B16B19C1-31AD-462A-9243-52112F8EF60E}" destId="{8DAA35A5-CE49-468C-B883-CE5CBE68D8F2}" srcOrd="0" destOrd="0" presId="urn:microsoft.com/office/officeart/2005/8/layout/lProcess1"/>
    <dgm:cxn modelId="{8F9346BF-ADD2-4AC4-91F5-5103C20F2A00}" type="presOf" srcId="{B05F40AA-2074-47C0-AC96-8FC3C005277E}" destId="{899EB482-5778-4116-8E5B-8748D01AFDA6}" srcOrd="0" destOrd="0" presId="urn:microsoft.com/office/officeart/2005/8/layout/lProcess1"/>
    <dgm:cxn modelId="{9BC3ADF9-11FB-4CE7-9E58-BB22041CF943}" srcId="{8C35FBAA-1B04-4CBE-859D-411D6A48A362}" destId="{BEF84DEA-270D-434E-AF61-B93D1D82F6B5}" srcOrd="1" destOrd="0" parTransId="{4ED5B9AA-F742-44DA-AA6E-3A31E58F8F4D}" sibTransId="{BBF60D11-90CA-424F-A410-BB08ED600BE2}"/>
    <dgm:cxn modelId="{D04FAF89-B584-4189-9A3C-9108B2E04E10}" type="presOf" srcId="{E50505D7-1594-40C1-9C82-E50F02242EFE}" destId="{AF0C3DF2-6088-4531-8118-22B531BF7143}" srcOrd="0" destOrd="0" presId="urn:microsoft.com/office/officeart/2005/8/layout/lProcess1"/>
    <dgm:cxn modelId="{1B4B3613-F1BC-456F-AD06-630CED564DBB}" type="presOf" srcId="{052D2BD9-3E08-44FB-9D44-DBF14DDB6C98}" destId="{35A07E10-4938-4C93-9645-61733C7CBE73}" srcOrd="0" destOrd="0" presId="urn:microsoft.com/office/officeart/2005/8/layout/lProcess1"/>
    <dgm:cxn modelId="{D2D4A4AA-D865-4C0A-A1A2-28F8E98409D7}" srcId="{BEF84DEA-270D-434E-AF61-B93D1D82F6B5}" destId="{C53BFB8E-6466-460C-9206-B1DD6D0AB14C}" srcOrd="1" destOrd="0" parTransId="{29612696-B7A7-4587-98B1-26DE0BDA5F18}" sibTransId="{052D2BD9-3E08-44FB-9D44-DBF14DDB6C98}"/>
    <dgm:cxn modelId="{4FEC7B14-7601-454C-B4C8-ABF88DCF89F9}" type="presOf" srcId="{BEF84DEA-270D-434E-AF61-B93D1D82F6B5}" destId="{B5568E27-7B5F-45AA-8FB3-AF4AC03B7848}" srcOrd="0" destOrd="0" presId="urn:microsoft.com/office/officeart/2005/8/layout/lProcess1"/>
    <dgm:cxn modelId="{C76F089C-D408-4D37-879F-C7457895A5CA}" srcId="{BEF84DEA-270D-434E-AF61-B93D1D82F6B5}" destId="{B16B19C1-31AD-462A-9243-52112F8EF60E}" srcOrd="0" destOrd="0" parTransId="{DDE356B9-556A-4E2D-8BA8-5873E5A57A5B}" sibTransId="{DB44BB5E-3135-4DD0-A226-8AEE16DB168D}"/>
    <dgm:cxn modelId="{549C5B02-B558-4067-97F6-2D05EB8F5F90}" type="presOf" srcId="{60FA12E3-EE06-4E88-BAA7-3D676E915BA8}" destId="{A83E7880-1DF1-4827-9538-ECC598BF21E5}" srcOrd="0" destOrd="0" presId="urn:microsoft.com/office/officeart/2005/8/layout/lProcess1"/>
    <dgm:cxn modelId="{BA8B698D-6130-4CD5-BF85-C9BAAB960C1D}" srcId="{BEF84DEA-270D-434E-AF61-B93D1D82F6B5}" destId="{E50505D7-1594-40C1-9C82-E50F02242EFE}" srcOrd="3" destOrd="0" parTransId="{D4F220E9-03FD-4F9F-ABD0-CB630FD1D9B9}" sibTransId="{6B9B181D-770D-43FB-8240-0C0690C52304}"/>
    <dgm:cxn modelId="{F5FFF54F-A13E-4F16-8F3F-2230B2581EF7}" srcId="{8C35FBAA-1B04-4CBE-859D-411D6A48A362}" destId="{53DB860A-870D-47B4-BA05-CCCB35177562}" srcOrd="0" destOrd="0" parTransId="{44A5FAAF-0DEB-4A47-872F-DF6EA2CAB778}" sibTransId="{1E2B9E56-43D7-445B-BC6D-B98DE878DE71}"/>
    <dgm:cxn modelId="{B0E6C5B9-D762-4803-A744-18CB775CA76A}" type="presOf" srcId="{C1108C52-0695-4ED6-B59E-16B42BBB0234}" destId="{3BE32CB0-178D-46DE-A8EA-1DCE8AFBB027}" srcOrd="0" destOrd="0" presId="urn:microsoft.com/office/officeart/2005/8/layout/lProcess1"/>
    <dgm:cxn modelId="{87127497-3A3F-44EE-8189-B4073D89111F}" type="presOf" srcId="{944A80D8-7CC9-40A0-AF86-01BEB51904B6}" destId="{C10B2059-DA09-41E5-A08E-F6F9684BBB46}" srcOrd="0" destOrd="0" presId="urn:microsoft.com/office/officeart/2005/8/layout/lProcess1"/>
    <dgm:cxn modelId="{76F75318-59FF-486F-8E31-2CD12A9BE3EA}" type="presOf" srcId="{A066D531-F593-44AD-BDAB-6E859677386C}" destId="{15B1010D-EEB5-4F41-A4A3-3A72ED0CD705}" srcOrd="0" destOrd="0" presId="urn:microsoft.com/office/officeart/2005/8/layout/lProcess1"/>
    <dgm:cxn modelId="{DFDBD1F4-F5AD-496C-8E34-E81EBEB44A02}" srcId="{53DB860A-870D-47B4-BA05-CCCB35177562}" destId="{43471DA7-3C01-4693-B9E4-AB7B145AD66A}" srcOrd="1" destOrd="0" parTransId="{88C193CD-2C78-4AD1-83D3-ADEA08D69C91}" sibTransId="{944A80D8-7CC9-40A0-AF86-01BEB51904B6}"/>
    <dgm:cxn modelId="{1822C436-0470-49B5-8B4B-5835DD6D3A05}" type="presOf" srcId="{A3C8B568-9139-48F5-B4EB-A275BBE7814F}" destId="{0C6E8BE9-C142-4A63-9D73-3E08A307BE69}" srcOrd="0" destOrd="0" presId="urn:microsoft.com/office/officeart/2005/8/layout/lProcess1"/>
    <dgm:cxn modelId="{87403021-6143-43DD-B735-7B40C3BB9F9A}" srcId="{BEF84DEA-270D-434E-AF61-B93D1D82F6B5}" destId="{26FCCFA3-B530-4D1B-8618-619000652128}" srcOrd="2" destOrd="0" parTransId="{2BAB03C2-5A33-4DC2-9F90-A6F476BA85C0}" sibTransId="{A3C8B568-9139-48F5-B4EB-A275BBE7814F}"/>
    <dgm:cxn modelId="{0BD2B73C-EC4D-4999-B422-4E5F5C050192}" type="presOf" srcId="{C53BFB8E-6466-460C-9206-B1DD6D0AB14C}" destId="{C476484A-BE4F-40C0-9141-7C446C979AE7}" srcOrd="0" destOrd="0" presId="urn:microsoft.com/office/officeart/2005/8/layout/lProcess1"/>
    <dgm:cxn modelId="{B404A710-93CA-4057-ACC7-02703873A74A}" type="presOf" srcId="{2CB4B48D-2616-4DE1-8DA4-80973FDE011A}" destId="{C8B3E98B-A104-4C8D-9A68-A361B09261BB}" srcOrd="0" destOrd="0" presId="urn:microsoft.com/office/officeart/2005/8/layout/lProcess1"/>
    <dgm:cxn modelId="{7BF2DA3E-C980-47F4-BEE4-F33376FC4CC9}" type="presOf" srcId="{6D6B9B5C-DD15-412B-8BCD-05BB00B53348}" destId="{FDFABCD7-B920-44CC-87CA-5BA31B59BB33}" srcOrd="0" destOrd="0" presId="urn:microsoft.com/office/officeart/2005/8/layout/lProcess1"/>
    <dgm:cxn modelId="{509911B2-30DE-4C4A-8DEC-E41A19047BC6}" type="presOf" srcId="{610C6653-FE52-4DE9-BF98-3ED6F1F8B63F}" destId="{53859A24-4416-44DD-A97C-8DAA32B33878}" srcOrd="0" destOrd="0" presId="urn:microsoft.com/office/officeart/2005/8/layout/lProcess1"/>
    <dgm:cxn modelId="{72C52771-34B0-4F17-90C2-82CA8BDE9C9A}" type="presOf" srcId="{5E552833-5F75-46B1-AB99-00D34F359FBF}" destId="{AC25642D-0B6A-4BD1-B8CE-6D9FA6641F08}" srcOrd="0" destOrd="0" presId="urn:microsoft.com/office/officeart/2005/8/layout/lProcess1"/>
    <dgm:cxn modelId="{F0C20F5F-B369-4C8D-83CD-9003B35B017B}" type="presOf" srcId="{26FCCFA3-B530-4D1B-8618-619000652128}" destId="{E7EA3BF8-13F8-407E-A994-723830AB2E18}" srcOrd="0" destOrd="0" presId="urn:microsoft.com/office/officeart/2005/8/layout/lProcess1"/>
    <dgm:cxn modelId="{C9695193-D397-4598-8427-65C3676C1A7E}" srcId="{BEF84DEA-270D-434E-AF61-B93D1D82F6B5}" destId="{B05F40AA-2074-47C0-AC96-8FC3C005277E}" srcOrd="4" destOrd="0" parTransId="{D1F03B1F-41D2-46A6-B581-AC2558449A0D}" sibTransId="{AE15B7FD-9B3E-4E7E-89B4-E3A8146A22B8}"/>
    <dgm:cxn modelId="{FBC842A7-8F3F-41F4-A0A3-5DEB0F1A5B6A}" type="presOf" srcId="{DDE356B9-556A-4E2D-8BA8-5873E5A57A5B}" destId="{E81C62E5-A1E9-4204-9AA1-C1C9C6C7A943}" srcOrd="0" destOrd="0" presId="urn:microsoft.com/office/officeart/2005/8/layout/lProcess1"/>
    <dgm:cxn modelId="{E78BC58A-B74B-41D0-AB0D-226706FC81BD}" srcId="{53DB860A-870D-47B4-BA05-CCCB35177562}" destId="{610C6653-FE52-4DE9-BF98-3ED6F1F8B63F}" srcOrd="0" destOrd="0" parTransId="{60FA12E3-EE06-4E88-BAA7-3D676E915BA8}" sibTransId="{A6BD17D7-BF59-41E2-A4D1-0760D3554BB0}"/>
    <dgm:cxn modelId="{15CB01FE-878F-4C3D-AFD7-255E81E6F1D7}" srcId="{53DB860A-870D-47B4-BA05-CCCB35177562}" destId="{2CB4B48D-2616-4DE1-8DA4-80973FDE011A}" srcOrd="4" destOrd="0" parTransId="{0BFA401B-3934-4DCE-9957-633F88C5BFFD}" sibTransId="{AB838682-760B-4BFA-8641-7F2DFA115893}"/>
    <dgm:cxn modelId="{44FD9492-A536-462A-9704-87F5FDEEB1DA}" srcId="{53DB860A-870D-47B4-BA05-CCCB35177562}" destId="{A066D531-F593-44AD-BDAB-6E859677386C}" srcOrd="3" destOrd="0" parTransId="{097A3425-5A7C-4298-A501-893AE4A6F555}" sibTransId="{5E552833-5F75-46B1-AB99-00D34F359FBF}"/>
    <dgm:cxn modelId="{36259A47-B90F-4F75-9A64-D458F55C5AC6}" type="presOf" srcId="{6B9B181D-770D-43FB-8240-0C0690C52304}" destId="{D6463A17-EBD7-4CB7-8CE5-80524E270062}" srcOrd="0" destOrd="0" presId="urn:microsoft.com/office/officeart/2005/8/layout/lProcess1"/>
    <dgm:cxn modelId="{DACC25CA-B46C-45AB-9D41-7794EB3E7AD2}" type="presOf" srcId="{43471DA7-3C01-4693-B9E4-AB7B145AD66A}" destId="{1EFFBE01-AC06-419E-80FC-3A104C68703D}" srcOrd="0" destOrd="0" presId="urn:microsoft.com/office/officeart/2005/8/layout/lProcess1"/>
    <dgm:cxn modelId="{6FB3DC6B-9AFD-4A0E-9A42-9B57FED02E09}" srcId="{53DB860A-870D-47B4-BA05-CCCB35177562}" destId="{C1108C52-0695-4ED6-B59E-16B42BBB0234}" srcOrd="2" destOrd="0" parTransId="{D8E6EC16-2A10-46F6-8004-7E33EC2A4A71}" sibTransId="{6D6B9B5C-DD15-412B-8BCD-05BB00B53348}"/>
    <dgm:cxn modelId="{A24E335F-51D1-4322-93EE-9E6C7FB9C4FC}" type="presParOf" srcId="{DCA563D7-02F5-4C7C-A327-EE7C13525745}" destId="{88307F89-AE38-4A8D-A6A8-2C15AD28B281}" srcOrd="0" destOrd="0" presId="urn:microsoft.com/office/officeart/2005/8/layout/lProcess1"/>
    <dgm:cxn modelId="{E1BF409D-507E-424A-9A6B-CC83C249BB2C}" type="presParOf" srcId="{88307F89-AE38-4A8D-A6A8-2C15AD28B281}" destId="{E36A2D95-97C1-44A6-B0E2-268397BE98FD}" srcOrd="0" destOrd="0" presId="urn:microsoft.com/office/officeart/2005/8/layout/lProcess1"/>
    <dgm:cxn modelId="{94553573-7AD6-4FAE-8E1A-2FC7CC2D4DC0}" type="presParOf" srcId="{88307F89-AE38-4A8D-A6A8-2C15AD28B281}" destId="{A83E7880-1DF1-4827-9538-ECC598BF21E5}" srcOrd="1" destOrd="0" presId="urn:microsoft.com/office/officeart/2005/8/layout/lProcess1"/>
    <dgm:cxn modelId="{EC722613-A74F-4081-8658-F2EF1F6E511B}" type="presParOf" srcId="{88307F89-AE38-4A8D-A6A8-2C15AD28B281}" destId="{53859A24-4416-44DD-A97C-8DAA32B33878}" srcOrd="2" destOrd="0" presId="urn:microsoft.com/office/officeart/2005/8/layout/lProcess1"/>
    <dgm:cxn modelId="{6000D574-C446-48E1-9769-58FFB46F19B6}" type="presParOf" srcId="{88307F89-AE38-4A8D-A6A8-2C15AD28B281}" destId="{10642174-78D2-456B-92B1-0ACEBAA77EDF}" srcOrd="3" destOrd="0" presId="urn:microsoft.com/office/officeart/2005/8/layout/lProcess1"/>
    <dgm:cxn modelId="{6596A99F-7DD1-444B-B3F2-DC81ED8DAC80}" type="presParOf" srcId="{88307F89-AE38-4A8D-A6A8-2C15AD28B281}" destId="{1EFFBE01-AC06-419E-80FC-3A104C68703D}" srcOrd="4" destOrd="0" presId="urn:microsoft.com/office/officeart/2005/8/layout/lProcess1"/>
    <dgm:cxn modelId="{DB4B78FC-A2D6-4720-9156-4FA6820EBAB9}" type="presParOf" srcId="{88307F89-AE38-4A8D-A6A8-2C15AD28B281}" destId="{C10B2059-DA09-41E5-A08E-F6F9684BBB46}" srcOrd="5" destOrd="0" presId="urn:microsoft.com/office/officeart/2005/8/layout/lProcess1"/>
    <dgm:cxn modelId="{1CC583EF-B777-494F-BCB2-C8BEB1DF6A38}" type="presParOf" srcId="{88307F89-AE38-4A8D-A6A8-2C15AD28B281}" destId="{3BE32CB0-178D-46DE-A8EA-1DCE8AFBB027}" srcOrd="6" destOrd="0" presId="urn:microsoft.com/office/officeart/2005/8/layout/lProcess1"/>
    <dgm:cxn modelId="{5181DF1D-0F87-4F8E-96AF-291C52F98A2F}" type="presParOf" srcId="{88307F89-AE38-4A8D-A6A8-2C15AD28B281}" destId="{FDFABCD7-B920-44CC-87CA-5BA31B59BB33}" srcOrd="7" destOrd="0" presId="urn:microsoft.com/office/officeart/2005/8/layout/lProcess1"/>
    <dgm:cxn modelId="{BCCF4720-3A42-41FA-A53A-E83ADFE402B7}" type="presParOf" srcId="{88307F89-AE38-4A8D-A6A8-2C15AD28B281}" destId="{15B1010D-EEB5-4F41-A4A3-3A72ED0CD705}" srcOrd="8" destOrd="0" presId="urn:microsoft.com/office/officeart/2005/8/layout/lProcess1"/>
    <dgm:cxn modelId="{F803976A-2CBC-48D2-B959-C4F6F49413C1}" type="presParOf" srcId="{88307F89-AE38-4A8D-A6A8-2C15AD28B281}" destId="{AC25642D-0B6A-4BD1-B8CE-6D9FA6641F08}" srcOrd="9" destOrd="0" presId="urn:microsoft.com/office/officeart/2005/8/layout/lProcess1"/>
    <dgm:cxn modelId="{D4CDFDCC-8223-495C-941A-54DA4B0ED90F}" type="presParOf" srcId="{88307F89-AE38-4A8D-A6A8-2C15AD28B281}" destId="{C8B3E98B-A104-4C8D-9A68-A361B09261BB}" srcOrd="10" destOrd="0" presId="urn:microsoft.com/office/officeart/2005/8/layout/lProcess1"/>
    <dgm:cxn modelId="{69373F9F-9172-47C3-A44D-EA4ABA85729F}" type="presParOf" srcId="{DCA563D7-02F5-4C7C-A327-EE7C13525745}" destId="{23E4B722-386B-42DE-8356-F71A6D2C5B87}" srcOrd="1" destOrd="0" presId="urn:microsoft.com/office/officeart/2005/8/layout/lProcess1"/>
    <dgm:cxn modelId="{02BE9517-9812-45A5-841D-7ECD2FE9B17B}" type="presParOf" srcId="{DCA563D7-02F5-4C7C-A327-EE7C13525745}" destId="{94219808-F361-47D5-8EE4-40102EA7D124}" srcOrd="2" destOrd="0" presId="urn:microsoft.com/office/officeart/2005/8/layout/lProcess1"/>
    <dgm:cxn modelId="{ED9CD334-F495-48ED-92D5-7EA53D800A67}" type="presParOf" srcId="{94219808-F361-47D5-8EE4-40102EA7D124}" destId="{B5568E27-7B5F-45AA-8FB3-AF4AC03B7848}" srcOrd="0" destOrd="0" presId="urn:microsoft.com/office/officeart/2005/8/layout/lProcess1"/>
    <dgm:cxn modelId="{76784F45-2B69-4F22-9D26-1BEA3F9038C7}" type="presParOf" srcId="{94219808-F361-47D5-8EE4-40102EA7D124}" destId="{E81C62E5-A1E9-4204-9AA1-C1C9C6C7A943}" srcOrd="1" destOrd="0" presId="urn:microsoft.com/office/officeart/2005/8/layout/lProcess1"/>
    <dgm:cxn modelId="{DEDD931B-1FCA-4CBB-8068-FDDA301043D7}" type="presParOf" srcId="{94219808-F361-47D5-8EE4-40102EA7D124}" destId="{8DAA35A5-CE49-468C-B883-CE5CBE68D8F2}" srcOrd="2" destOrd="0" presId="urn:microsoft.com/office/officeart/2005/8/layout/lProcess1"/>
    <dgm:cxn modelId="{00AC506E-B4FD-4A64-96F6-3C9F2B13499A}" type="presParOf" srcId="{94219808-F361-47D5-8EE4-40102EA7D124}" destId="{9BF0ACF8-3C36-426C-9AAE-CFC474651A1F}" srcOrd="3" destOrd="0" presId="urn:microsoft.com/office/officeart/2005/8/layout/lProcess1"/>
    <dgm:cxn modelId="{E2F2C32D-6864-4A5F-90E3-AA9728FC7BC9}" type="presParOf" srcId="{94219808-F361-47D5-8EE4-40102EA7D124}" destId="{C476484A-BE4F-40C0-9141-7C446C979AE7}" srcOrd="4" destOrd="0" presId="urn:microsoft.com/office/officeart/2005/8/layout/lProcess1"/>
    <dgm:cxn modelId="{3D330751-08A4-478B-8B67-4C055B88515A}" type="presParOf" srcId="{94219808-F361-47D5-8EE4-40102EA7D124}" destId="{35A07E10-4938-4C93-9645-61733C7CBE73}" srcOrd="5" destOrd="0" presId="urn:microsoft.com/office/officeart/2005/8/layout/lProcess1"/>
    <dgm:cxn modelId="{AF193880-31BB-4919-A404-323BBA9C35AB}" type="presParOf" srcId="{94219808-F361-47D5-8EE4-40102EA7D124}" destId="{E7EA3BF8-13F8-407E-A994-723830AB2E18}" srcOrd="6" destOrd="0" presId="urn:microsoft.com/office/officeart/2005/8/layout/lProcess1"/>
    <dgm:cxn modelId="{3F804CAE-B05E-443D-85EE-307ECCBB6960}" type="presParOf" srcId="{94219808-F361-47D5-8EE4-40102EA7D124}" destId="{0C6E8BE9-C142-4A63-9D73-3E08A307BE69}" srcOrd="7" destOrd="0" presId="urn:microsoft.com/office/officeart/2005/8/layout/lProcess1"/>
    <dgm:cxn modelId="{8BFB4C99-8029-4346-ACD6-7B109EBEDE73}" type="presParOf" srcId="{94219808-F361-47D5-8EE4-40102EA7D124}" destId="{AF0C3DF2-6088-4531-8118-22B531BF7143}" srcOrd="8" destOrd="0" presId="urn:microsoft.com/office/officeart/2005/8/layout/lProcess1"/>
    <dgm:cxn modelId="{4C8DFAD9-BB4E-4979-96ED-9BA753C1BA24}" type="presParOf" srcId="{94219808-F361-47D5-8EE4-40102EA7D124}" destId="{D6463A17-EBD7-4CB7-8CE5-80524E270062}" srcOrd="9" destOrd="0" presId="urn:microsoft.com/office/officeart/2005/8/layout/lProcess1"/>
    <dgm:cxn modelId="{3C48CE63-D560-40A6-B87E-DDBBB981282C}" type="presParOf" srcId="{94219808-F361-47D5-8EE4-40102EA7D124}" destId="{899EB482-5778-4116-8E5B-8748D01AFDA6}" srcOrd="10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3BF93F-D703-4D91-8E1B-8CC01CD4ACE1}">
      <dsp:nvSpPr>
        <dsp:cNvPr id="0" name=""/>
        <dsp:cNvSpPr/>
      </dsp:nvSpPr>
      <dsp:spPr>
        <a:xfrm>
          <a:off x="1413510" y="1597660"/>
          <a:ext cx="1211580" cy="121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音频功率放大器</a:t>
          </a:r>
          <a:endParaRPr lang="zh-CN" altLang="en-US" sz="1900" kern="1200" dirty="0"/>
        </a:p>
      </dsp:txBody>
      <dsp:txXfrm>
        <a:off x="1472654" y="1656804"/>
        <a:ext cx="1093292" cy="1093292"/>
      </dsp:txXfrm>
    </dsp:sp>
    <dsp:sp modelId="{7819E41C-4E8A-45CF-AA7A-09A5ABC8DF85}">
      <dsp:nvSpPr>
        <dsp:cNvPr id="0" name=""/>
        <dsp:cNvSpPr/>
      </dsp:nvSpPr>
      <dsp:spPr>
        <a:xfrm rot="16200000">
          <a:off x="1718597" y="1296957"/>
          <a:ext cx="60140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01404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D6321A-4EAF-44C4-BBB8-D881133E9409}">
      <dsp:nvSpPr>
        <dsp:cNvPr id="0" name=""/>
        <dsp:cNvSpPr/>
      </dsp:nvSpPr>
      <dsp:spPr>
        <a:xfrm>
          <a:off x="1613420" y="184497"/>
          <a:ext cx="811758" cy="8117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电子音量控制</a:t>
          </a:r>
          <a:endParaRPr lang="zh-CN" altLang="en-US" sz="1600" kern="1200" dirty="0"/>
        </a:p>
      </dsp:txBody>
      <dsp:txXfrm>
        <a:off x="1653047" y="224124"/>
        <a:ext cx="732504" cy="732504"/>
      </dsp:txXfrm>
    </dsp:sp>
    <dsp:sp modelId="{012FDED0-19D8-4155-9F30-63D0209CA92C}">
      <dsp:nvSpPr>
        <dsp:cNvPr id="0" name=""/>
        <dsp:cNvSpPr/>
      </dsp:nvSpPr>
      <dsp:spPr>
        <a:xfrm rot="19800000">
          <a:off x="2595287" y="1742472"/>
          <a:ext cx="44489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44898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A514AA-ABB8-4558-826B-3CCCE7D6060E}">
      <dsp:nvSpPr>
        <dsp:cNvPr id="0" name=""/>
        <dsp:cNvSpPr/>
      </dsp:nvSpPr>
      <dsp:spPr>
        <a:xfrm>
          <a:off x="3010383" y="991033"/>
          <a:ext cx="811758" cy="8117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柔性剪峰电路</a:t>
          </a:r>
          <a:endParaRPr lang="zh-CN" altLang="en-US" sz="1600" kern="1200" dirty="0"/>
        </a:p>
      </dsp:txBody>
      <dsp:txXfrm>
        <a:off x="3050010" y="1030660"/>
        <a:ext cx="732504" cy="732504"/>
      </dsp:txXfrm>
    </dsp:sp>
    <dsp:sp modelId="{DAABBFC7-DFE2-4BCC-9A30-F55200AFECCC}">
      <dsp:nvSpPr>
        <dsp:cNvPr id="0" name=""/>
        <dsp:cNvSpPr/>
      </dsp:nvSpPr>
      <dsp:spPr>
        <a:xfrm rot="1800000">
          <a:off x="2595287" y="2664427"/>
          <a:ext cx="44489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44898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4E483C-B89D-4B49-B198-10F4F89E473D}">
      <dsp:nvSpPr>
        <dsp:cNvPr id="0" name=""/>
        <dsp:cNvSpPr/>
      </dsp:nvSpPr>
      <dsp:spPr>
        <a:xfrm>
          <a:off x="3010383" y="2604107"/>
          <a:ext cx="811758" cy="8117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智能保护电路</a:t>
          </a:r>
          <a:endParaRPr lang="zh-CN" altLang="en-US" sz="1600" kern="1200" dirty="0"/>
        </a:p>
      </dsp:txBody>
      <dsp:txXfrm>
        <a:off x="3050010" y="2643734"/>
        <a:ext cx="732504" cy="732504"/>
      </dsp:txXfrm>
    </dsp:sp>
    <dsp:sp modelId="{6305CB09-A2E5-4EB8-90F4-E1B78BB33AC8}">
      <dsp:nvSpPr>
        <dsp:cNvPr id="0" name=""/>
        <dsp:cNvSpPr/>
      </dsp:nvSpPr>
      <dsp:spPr>
        <a:xfrm rot="5400000">
          <a:off x="1718597" y="3109942"/>
          <a:ext cx="60140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01404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89E623-C848-4906-99C9-45897C265292}">
      <dsp:nvSpPr>
        <dsp:cNvPr id="0" name=""/>
        <dsp:cNvSpPr/>
      </dsp:nvSpPr>
      <dsp:spPr>
        <a:xfrm>
          <a:off x="1613420" y="3410644"/>
          <a:ext cx="811758" cy="8117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音量数码显示</a:t>
          </a:r>
          <a:endParaRPr lang="zh-CN" altLang="en-US" sz="1600" kern="1200" dirty="0"/>
        </a:p>
      </dsp:txBody>
      <dsp:txXfrm>
        <a:off x="1653047" y="3450271"/>
        <a:ext cx="732504" cy="732504"/>
      </dsp:txXfrm>
    </dsp:sp>
    <dsp:sp modelId="{2C23E2B5-A004-4B5B-A8D6-A83D99868A11}">
      <dsp:nvSpPr>
        <dsp:cNvPr id="0" name=""/>
        <dsp:cNvSpPr/>
      </dsp:nvSpPr>
      <dsp:spPr>
        <a:xfrm rot="9000000">
          <a:off x="998414" y="2664427"/>
          <a:ext cx="44489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44898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4A1D59-207E-43D8-A589-69B88E88005C}">
      <dsp:nvSpPr>
        <dsp:cNvPr id="0" name=""/>
        <dsp:cNvSpPr/>
      </dsp:nvSpPr>
      <dsp:spPr>
        <a:xfrm>
          <a:off x="216457" y="2604107"/>
          <a:ext cx="811758" cy="8117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延时开机电路</a:t>
          </a:r>
          <a:endParaRPr lang="zh-CN" altLang="en-US" sz="1600" kern="1200" dirty="0"/>
        </a:p>
      </dsp:txBody>
      <dsp:txXfrm>
        <a:off x="256084" y="2643734"/>
        <a:ext cx="732504" cy="732504"/>
      </dsp:txXfrm>
    </dsp:sp>
    <dsp:sp modelId="{1F35515F-F79C-49C5-8672-7090217D8F46}">
      <dsp:nvSpPr>
        <dsp:cNvPr id="0" name=""/>
        <dsp:cNvSpPr/>
      </dsp:nvSpPr>
      <dsp:spPr>
        <a:xfrm rot="12600000">
          <a:off x="998414" y="1742472"/>
          <a:ext cx="44489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44898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C93DF6-8A3D-4B17-9C17-063AD79C6CC8}">
      <dsp:nvSpPr>
        <dsp:cNvPr id="0" name=""/>
        <dsp:cNvSpPr/>
      </dsp:nvSpPr>
      <dsp:spPr>
        <a:xfrm>
          <a:off x="216457" y="991033"/>
          <a:ext cx="811758" cy="8117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中点自动调整</a:t>
          </a:r>
          <a:endParaRPr lang="zh-CN" altLang="en-US" sz="1600" kern="1200" dirty="0"/>
        </a:p>
      </dsp:txBody>
      <dsp:txXfrm>
        <a:off x="256084" y="1030660"/>
        <a:ext cx="732504" cy="7325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6A2D95-97C1-44A6-B0E2-268397BE98FD}">
      <dsp:nvSpPr>
        <dsp:cNvPr id="0" name=""/>
        <dsp:cNvSpPr/>
      </dsp:nvSpPr>
      <dsp:spPr>
        <a:xfrm>
          <a:off x="244385" y="2151"/>
          <a:ext cx="4082837" cy="5680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主程序</a:t>
          </a:r>
          <a:r>
            <a:rPr lang="en-US" altLang="zh-CN" sz="2300" kern="1200" dirty="0" smtClean="0"/>
            <a:t>(</a:t>
          </a:r>
          <a:r>
            <a:rPr lang="zh-CN" altLang="en-US" sz="2300" kern="1200" dirty="0" smtClean="0"/>
            <a:t>不断循环</a:t>
          </a:r>
          <a:r>
            <a:rPr lang="en-US" altLang="zh-CN" sz="2300" kern="1200" dirty="0" smtClean="0"/>
            <a:t>)</a:t>
          </a:r>
          <a:endParaRPr lang="zh-CN" altLang="en-US" sz="2300" kern="1200" dirty="0"/>
        </a:p>
      </dsp:txBody>
      <dsp:txXfrm>
        <a:off x="261023" y="18789"/>
        <a:ext cx="4049561" cy="534800"/>
      </dsp:txXfrm>
    </dsp:sp>
    <dsp:sp modelId="{A83E7880-1DF1-4827-9538-ECC598BF21E5}">
      <dsp:nvSpPr>
        <dsp:cNvPr id="0" name=""/>
        <dsp:cNvSpPr/>
      </dsp:nvSpPr>
      <dsp:spPr>
        <a:xfrm rot="5400000">
          <a:off x="2236097" y="619935"/>
          <a:ext cx="99413" cy="99413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859A24-4416-44DD-A97C-8DAA32B33878}">
      <dsp:nvSpPr>
        <dsp:cNvPr id="0" name=""/>
        <dsp:cNvSpPr/>
      </dsp:nvSpPr>
      <dsp:spPr>
        <a:xfrm>
          <a:off x="244385" y="769055"/>
          <a:ext cx="4082837" cy="56807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延时</a:t>
          </a:r>
          <a:r>
            <a:rPr lang="en-US" altLang="zh-CN" sz="2200" kern="1200" dirty="0" smtClean="0"/>
            <a:t>3</a:t>
          </a:r>
          <a:r>
            <a:rPr lang="zh-CN" altLang="en-US" sz="2200" kern="1200" dirty="0" smtClean="0"/>
            <a:t>秒开机</a:t>
          </a:r>
          <a:endParaRPr lang="zh-CN" altLang="en-US" sz="2200" kern="1200" dirty="0"/>
        </a:p>
      </dsp:txBody>
      <dsp:txXfrm>
        <a:off x="261023" y="785693"/>
        <a:ext cx="4049561" cy="534800"/>
      </dsp:txXfrm>
    </dsp:sp>
    <dsp:sp modelId="{10642174-78D2-456B-92B1-0ACEBAA77EDF}">
      <dsp:nvSpPr>
        <dsp:cNvPr id="0" name=""/>
        <dsp:cNvSpPr/>
      </dsp:nvSpPr>
      <dsp:spPr>
        <a:xfrm rot="5400000">
          <a:off x="2236097" y="1386839"/>
          <a:ext cx="99413" cy="99413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FFBE01-AC06-419E-80FC-3A104C68703D}">
      <dsp:nvSpPr>
        <dsp:cNvPr id="0" name=""/>
        <dsp:cNvSpPr/>
      </dsp:nvSpPr>
      <dsp:spPr>
        <a:xfrm>
          <a:off x="244385" y="1535959"/>
          <a:ext cx="4082837" cy="56807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读取并调整上次音量</a:t>
          </a:r>
          <a:endParaRPr lang="zh-CN" altLang="en-US" sz="2200" kern="1200" dirty="0"/>
        </a:p>
      </dsp:txBody>
      <dsp:txXfrm>
        <a:off x="261023" y="1552597"/>
        <a:ext cx="4049561" cy="534800"/>
      </dsp:txXfrm>
    </dsp:sp>
    <dsp:sp modelId="{C10B2059-DA09-41E5-A08E-F6F9684BBB46}">
      <dsp:nvSpPr>
        <dsp:cNvPr id="0" name=""/>
        <dsp:cNvSpPr/>
      </dsp:nvSpPr>
      <dsp:spPr>
        <a:xfrm rot="5400000">
          <a:off x="2236097" y="2153743"/>
          <a:ext cx="99413" cy="99413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BE32CB0-178D-46DE-A8EA-1DCE8AFBB027}">
      <dsp:nvSpPr>
        <dsp:cNvPr id="0" name=""/>
        <dsp:cNvSpPr/>
      </dsp:nvSpPr>
      <dsp:spPr>
        <a:xfrm>
          <a:off x="244385" y="2302863"/>
          <a:ext cx="4082837" cy="56807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检测输出中点并调整后打开负载</a:t>
          </a:r>
          <a:endParaRPr lang="zh-CN" altLang="en-US" sz="2200" kern="1200" dirty="0"/>
        </a:p>
      </dsp:txBody>
      <dsp:txXfrm>
        <a:off x="261023" y="2319501"/>
        <a:ext cx="4049561" cy="534800"/>
      </dsp:txXfrm>
    </dsp:sp>
    <dsp:sp modelId="{FDFABCD7-B920-44CC-87CA-5BA31B59BB33}">
      <dsp:nvSpPr>
        <dsp:cNvPr id="0" name=""/>
        <dsp:cNvSpPr/>
      </dsp:nvSpPr>
      <dsp:spPr>
        <a:xfrm rot="5400000">
          <a:off x="2236097" y="2920647"/>
          <a:ext cx="99413" cy="99413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B1010D-EEB5-4F41-A4A3-3A72ED0CD705}">
      <dsp:nvSpPr>
        <dsp:cNvPr id="0" name=""/>
        <dsp:cNvSpPr/>
      </dsp:nvSpPr>
      <dsp:spPr>
        <a:xfrm>
          <a:off x="244385" y="3069767"/>
          <a:ext cx="4082837" cy="56807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检测是否过载，若是则断开负载</a:t>
          </a:r>
          <a:endParaRPr lang="zh-CN" altLang="en-US" sz="2200" kern="1200" dirty="0"/>
        </a:p>
      </dsp:txBody>
      <dsp:txXfrm>
        <a:off x="261023" y="3086405"/>
        <a:ext cx="4049561" cy="534800"/>
      </dsp:txXfrm>
    </dsp:sp>
    <dsp:sp modelId="{AC25642D-0B6A-4BD1-B8CE-6D9FA6641F08}">
      <dsp:nvSpPr>
        <dsp:cNvPr id="0" name=""/>
        <dsp:cNvSpPr/>
      </dsp:nvSpPr>
      <dsp:spPr>
        <a:xfrm rot="5400000">
          <a:off x="2236097" y="3687551"/>
          <a:ext cx="99413" cy="99413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B3E98B-A104-4C8D-9A68-A361B09261BB}">
      <dsp:nvSpPr>
        <dsp:cNvPr id="0" name=""/>
        <dsp:cNvSpPr/>
      </dsp:nvSpPr>
      <dsp:spPr>
        <a:xfrm>
          <a:off x="244385" y="3836671"/>
          <a:ext cx="4082837" cy="56807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检测音源电平是否过高，并调整</a:t>
          </a:r>
          <a:endParaRPr lang="zh-CN" altLang="en-US" sz="2200" kern="1200" dirty="0"/>
        </a:p>
      </dsp:txBody>
      <dsp:txXfrm>
        <a:off x="261023" y="3853309"/>
        <a:ext cx="4049561" cy="534800"/>
      </dsp:txXfrm>
    </dsp:sp>
    <dsp:sp modelId="{B5568E27-7B5F-45AA-8FB3-AF4AC03B7848}">
      <dsp:nvSpPr>
        <dsp:cNvPr id="0" name=""/>
        <dsp:cNvSpPr/>
      </dsp:nvSpPr>
      <dsp:spPr>
        <a:xfrm>
          <a:off x="4645345" y="2151"/>
          <a:ext cx="3517668" cy="5680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中断服务程序</a:t>
          </a:r>
          <a:r>
            <a:rPr lang="en-US" altLang="zh-CN" sz="2300" kern="1200" dirty="0" smtClean="0"/>
            <a:t>(</a:t>
          </a:r>
          <a:r>
            <a:rPr lang="zh-CN" altLang="en-US" sz="2300" kern="1200" dirty="0" smtClean="0"/>
            <a:t>中断执行</a:t>
          </a:r>
          <a:r>
            <a:rPr lang="en-US" altLang="zh-CN" sz="2300" kern="1200" dirty="0" smtClean="0"/>
            <a:t>)</a:t>
          </a:r>
          <a:endParaRPr lang="zh-CN" altLang="en-US" sz="2300" kern="1200" dirty="0"/>
        </a:p>
      </dsp:txBody>
      <dsp:txXfrm>
        <a:off x="4661983" y="18789"/>
        <a:ext cx="3484392" cy="534800"/>
      </dsp:txXfrm>
    </dsp:sp>
    <dsp:sp modelId="{E81C62E5-A1E9-4204-9AA1-C1C9C6C7A943}">
      <dsp:nvSpPr>
        <dsp:cNvPr id="0" name=""/>
        <dsp:cNvSpPr/>
      </dsp:nvSpPr>
      <dsp:spPr>
        <a:xfrm rot="5400000">
          <a:off x="6354473" y="619935"/>
          <a:ext cx="99413" cy="99413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AA35A5-CE49-468C-B883-CE5CBE68D8F2}">
      <dsp:nvSpPr>
        <dsp:cNvPr id="0" name=""/>
        <dsp:cNvSpPr/>
      </dsp:nvSpPr>
      <dsp:spPr>
        <a:xfrm>
          <a:off x="4645345" y="769055"/>
          <a:ext cx="3517668" cy="56807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检测按钮事件</a:t>
          </a:r>
          <a:endParaRPr lang="zh-CN" altLang="en-US" sz="2200" kern="1200" dirty="0"/>
        </a:p>
      </dsp:txBody>
      <dsp:txXfrm>
        <a:off x="4661983" y="785693"/>
        <a:ext cx="3484392" cy="534800"/>
      </dsp:txXfrm>
    </dsp:sp>
    <dsp:sp modelId="{9BF0ACF8-3C36-426C-9AAE-CFC474651A1F}">
      <dsp:nvSpPr>
        <dsp:cNvPr id="0" name=""/>
        <dsp:cNvSpPr/>
      </dsp:nvSpPr>
      <dsp:spPr>
        <a:xfrm rot="5400000">
          <a:off x="6354473" y="1386839"/>
          <a:ext cx="99413" cy="99413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476484A-BE4F-40C0-9141-7C446C979AE7}">
      <dsp:nvSpPr>
        <dsp:cNvPr id="0" name=""/>
        <dsp:cNvSpPr/>
      </dsp:nvSpPr>
      <dsp:spPr>
        <a:xfrm>
          <a:off x="4645345" y="1535959"/>
          <a:ext cx="3517668" cy="56807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根据数模转换结果确定按钮</a:t>
          </a:r>
          <a:endParaRPr lang="zh-CN" altLang="en-US" sz="2200" kern="1200" dirty="0"/>
        </a:p>
      </dsp:txBody>
      <dsp:txXfrm>
        <a:off x="4661983" y="1552597"/>
        <a:ext cx="3484392" cy="534800"/>
      </dsp:txXfrm>
    </dsp:sp>
    <dsp:sp modelId="{35A07E10-4938-4C93-9645-61733C7CBE73}">
      <dsp:nvSpPr>
        <dsp:cNvPr id="0" name=""/>
        <dsp:cNvSpPr/>
      </dsp:nvSpPr>
      <dsp:spPr>
        <a:xfrm rot="5400000">
          <a:off x="6354473" y="2153743"/>
          <a:ext cx="99413" cy="99413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7EA3BF8-13F8-407E-A994-723830AB2E18}">
      <dsp:nvSpPr>
        <dsp:cNvPr id="0" name=""/>
        <dsp:cNvSpPr/>
      </dsp:nvSpPr>
      <dsp:spPr>
        <a:xfrm>
          <a:off x="4645345" y="2302863"/>
          <a:ext cx="3517668" cy="56807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执行相应操作</a:t>
          </a:r>
          <a:endParaRPr lang="zh-CN" altLang="en-US" sz="2200" kern="1200" dirty="0"/>
        </a:p>
      </dsp:txBody>
      <dsp:txXfrm>
        <a:off x="4661983" y="2319501"/>
        <a:ext cx="3484392" cy="534800"/>
      </dsp:txXfrm>
    </dsp:sp>
    <dsp:sp modelId="{0C6E8BE9-C142-4A63-9D73-3E08A307BE69}">
      <dsp:nvSpPr>
        <dsp:cNvPr id="0" name=""/>
        <dsp:cNvSpPr/>
      </dsp:nvSpPr>
      <dsp:spPr>
        <a:xfrm rot="5400000">
          <a:off x="6354473" y="2920647"/>
          <a:ext cx="99413" cy="99413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0C3DF2-6088-4531-8118-22B531BF7143}">
      <dsp:nvSpPr>
        <dsp:cNvPr id="0" name=""/>
        <dsp:cNvSpPr/>
      </dsp:nvSpPr>
      <dsp:spPr>
        <a:xfrm>
          <a:off x="4645345" y="3069767"/>
          <a:ext cx="3517668" cy="56807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驱动数码管显示音量变化</a:t>
          </a:r>
          <a:endParaRPr lang="zh-CN" altLang="en-US" sz="2200" kern="1200" dirty="0"/>
        </a:p>
      </dsp:txBody>
      <dsp:txXfrm>
        <a:off x="4661983" y="3086405"/>
        <a:ext cx="3484392" cy="534800"/>
      </dsp:txXfrm>
    </dsp:sp>
    <dsp:sp modelId="{D6463A17-EBD7-4CB7-8CE5-80524E270062}">
      <dsp:nvSpPr>
        <dsp:cNvPr id="0" name=""/>
        <dsp:cNvSpPr/>
      </dsp:nvSpPr>
      <dsp:spPr>
        <a:xfrm rot="5400000">
          <a:off x="6354473" y="3687551"/>
          <a:ext cx="99413" cy="99413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9EB482-5778-4116-8E5B-8748D01AFDA6}">
      <dsp:nvSpPr>
        <dsp:cNvPr id="0" name=""/>
        <dsp:cNvSpPr/>
      </dsp:nvSpPr>
      <dsp:spPr>
        <a:xfrm>
          <a:off x="4645345" y="3836671"/>
          <a:ext cx="3517668" cy="56807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返回主程序</a:t>
          </a:r>
          <a:endParaRPr lang="zh-CN" altLang="en-US" sz="2200" kern="1200" dirty="0"/>
        </a:p>
      </dsp:txBody>
      <dsp:txXfrm>
        <a:off x="4661983" y="3853309"/>
        <a:ext cx="3484392" cy="53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2010/4/21</a:t>
            </a:fld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2010/4/21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2010/4/21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ahoma" pitchFamily="34" charset="0"/>
                <a:ea typeface="+mn-ea"/>
                <a:cs typeface="Tahoma" pitchFamily="34" charset="0"/>
              </a:defRPr>
            </a:lvl1pPr>
            <a:lvl2pPr>
              <a:defRPr>
                <a:latin typeface="Tahoma" pitchFamily="34" charset="0"/>
                <a:ea typeface="+mn-ea"/>
                <a:cs typeface="Tahoma" pitchFamily="34" charset="0"/>
              </a:defRPr>
            </a:lvl2pPr>
            <a:lvl3pPr>
              <a:defRPr>
                <a:latin typeface="Tahoma" pitchFamily="34" charset="0"/>
                <a:ea typeface="+mn-ea"/>
                <a:cs typeface="Tahoma" pitchFamily="34" charset="0"/>
              </a:defRPr>
            </a:lvl3pPr>
            <a:lvl4pPr>
              <a:defRPr>
                <a:latin typeface="Tahoma" pitchFamily="34" charset="0"/>
                <a:ea typeface="+mn-ea"/>
                <a:cs typeface="Tahoma" pitchFamily="34" charset="0"/>
              </a:defRPr>
            </a:lvl4pPr>
            <a:lvl5pPr>
              <a:defRPr>
                <a:latin typeface="Tahoma" pitchFamily="34" charset="0"/>
                <a:ea typeface="+mn-ea"/>
                <a:cs typeface="Tahoma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ahoma" pitchFamily="34" charset="0"/>
                <a:ea typeface="+mn-ea"/>
                <a:cs typeface="Tahoma" pitchFamily="34" charset="0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2010/4/21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ahoma" pitchFamily="34" charset="0"/>
                <a:ea typeface="+mn-ea"/>
                <a:cs typeface="Tahoma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ahoma" pitchFamily="34" charset="0"/>
                <a:ea typeface="+mn-ea"/>
                <a:cs typeface="Tahoma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itchFamily="34" charset="0"/>
                <a:ea typeface="+mn-ea"/>
                <a:cs typeface="Tahoma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2010/4/21</a:t>
            </a:fld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2010/4/21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2010/4/21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2010/4/21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2010/4/21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2010/4/21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2010/4/21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2010/4/21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tmp"/><Relationship Id="rId4" Type="http://schemas.openxmlformats.org/officeDocument/2006/relationships/image" Target="../media/image5.t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20272" y="4869160"/>
            <a:ext cx="1981200" cy="1828800"/>
          </a:xfrm>
        </p:spPr>
        <p:txBody>
          <a:bodyPr/>
          <a:lstStyle/>
          <a:p>
            <a:r>
              <a:rPr lang="zh-CN" altLang="en-US" dirty="0"/>
              <a:t>张润</a:t>
            </a:r>
            <a:r>
              <a:rPr lang="zh-CN" altLang="en-US" dirty="0" smtClean="0"/>
              <a:t>华</a:t>
            </a:r>
            <a:endParaRPr lang="en-US" altLang="zh-CN" dirty="0" smtClean="0"/>
          </a:p>
          <a:p>
            <a:r>
              <a:rPr lang="zh-CN" altLang="en-US" dirty="0" smtClean="0"/>
              <a:t>电子信息</a:t>
            </a:r>
            <a:endParaRPr lang="en-US" altLang="zh-CN" dirty="0" smtClean="0"/>
          </a:p>
          <a:p>
            <a:r>
              <a:rPr lang="en-US" altLang="zh-CN" dirty="0" smtClean="0"/>
              <a:t>06051074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基于单片机辅助</a:t>
            </a:r>
            <a:r>
              <a:rPr lang="zh-CN" altLang="en-US" dirty="0" smtClean="0"/>
              <a:t>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音频</a:t>
            </a:r>
            <a:r>
              <a:rPr lang="zh-CN" altLang="en-US" dirty="0"/>
              <a:t>功率放大器</a:t>
            </a:r>
          </a:p>
        </p:txBody>
      </p:sp>
    </p:spTree>
    <p:extLst>
      <p:ext uri="{BB962C8B-B14F-4D97-AF65-F5344CB8AC3E}">
        <p14:creationId xmlns:p14="http://schemas.microsoft.com/office/powerpoint/2010/main" val="343556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在此论文编写过程中使用了</a:t>
            </a:r>
            <a:r>
              <a:rPr lang="en-US" altLang="zh-CN" dirty="0"/>
              <a:t>SVN</a:t>
            </a:r>
            <a:r>
              <a:rPr lang="zh-CN" altLang="en-US" dirty="0"/>
              <a:t>版本管理技术管理整个工程的文件。</a:t>
            </a:r>
            <a:r>
              <a:rPr lang="en-US" altLang="zh-CN" dirty="0"/>
              <a:t>SVN</a:t>
            </a:r>
            <a:r>
              <a:rPr lang="zh-CN" altLang="en-US" dirty="0"/>
              <a:t>是一个开源的版本控制系统</a:t>
            </a:r>
            <a:r>
              <a:rPr lang="en-US" altLang="zh-CN" dirty="0"/>
              <a:t>Subversion</a:t>
            </a:r>
            <a:r>
              <a:rPr lang="zh-CN" altLang="en-US" dirty="0"/>
              <a:t>的简称，</a:t>
            </a:r>
            <a:r>
              <a:rPr lang="en-US" altLang="zh-CN" dirty="0"/>
              <a:t>Subversion</a:t>
            </a:r>
            <a:r>
              <a:rPr lang="zh-CN" altLang="en-US" dirty="0"/>
              <a:t>管理着随时间改变的数据。这些数据放置在一个中央资料档案库</a:t>
            </a:r>
            <a:r>
              <a:rPr lang="en-US" altLang="zh-CN" dirty="0"/>
              <a:t>(repository)</a:t>
            </a:r>
            <a:r>
              <a:rPr lang="zh-CN" altLang="en-US" dirty="0"/>
              <a:t>中。这个档案库很像一个普通的文件服务器，不过它会记住每一次文件的变动。这样你就可以把档案恢复到旧的版本，或是浏览文件的变动历史，所以许多人会把版本控制系統想象成某种“时光机器”。而本文使用的是</a:t>
            </a:r>
            <a:r>
              <a:rPr lang="en-US" altLang="zh-CN" dirty="0"/>
              <a:t>Google</a:t>
            </a:r>
            <a:r>
              <a:rPr lang="zh-CN" altLang="en-US" dirty="0"/>
              <a:t>提供的免费</a:t>
            </a:r>
            <a:r>
              <a:rPr lang="en-US" altLang="zh-CN" dirty="0"/>
              <a:t>SVN</a:t>
            </a:r>
            <a:r>
              <a:rPr lang="zh-CN" altLang="en-US" dirty="0"/>
              <a:t>服务。</a:t>
            </a:r>
            <a:r>
              <a:rPr lang="en-US" altLang="zh-CN" dirty="0"/>
              <a:t>SVN</a:t>
            </a:r>
            <a:r>
              <a:rPr lang="zh-CN" altLang="en-US" dirty="0"/>
              <a:t>有很多优点：第一个优点是由于</a:t>
            </a:r>
            <a:r>
              <a:rPr lang="en-US" altLang="zh-CN" dirty="0"/>
              <a:t>SVN</a:t>
            </a:r>
            <a:r>
              <a:rPr lang="zh-CN" altLang="en-US" dirty="0"/>
              <a:t>服务器能记住工程进行中每一次修改，所以一旦文件出现问题，就能使用</a:t>
            </a:r>
            <a:r>
              <a:rPr lang="en-US" altLang="zh-CN" dirty="0"/>
              <a:t>SVN</a:t>
            </a:r>
            <a:r>
              <a:rPr lang="zh-CN" altLang="en-US" dirty="0"/>
              <a:t>工具立即回溯到最近一次修改的版本；第二就是无论身在何处，只要有电脑的地方就能将整个工程下载下来继续工作。修改之后提交到服务器，回到家里只需要更新最新修改过那部分文件即可，不需要因为忘记了修改了哪些文件而需要整个工程上传下载；第三就是支持多人协作修改，当多人在不同的计算机修改同一个工程时，</a:t>
            </a:r>
            <a:r>
              <a:rPr lang="en-US" altLang="zh-CN" dirty="0"/>
              <a:t>SVN</a:t>
            </a:r>
            <a:r>
              <a:rPr lang="zh-CN" altLang="en-US" dirty="0"/>
              <a:t>能以合并修改、解决冲突、产生分支等几种方法协调多用户产生不同版本的问题。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专题：</a:t>
            </a:r>
            <a:r>
              <a:rPr lang="en-US" altLang="zh-CN" dirty="0" smtClean="0"/>
              <a:t>SVN</a:t>
            </a:r>
            <a:r>
              <a:rPr lang="zh-CN" altLang="en-US" dirty="0" smtClean="0"/>
              <a:t>版本控制系统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241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20272" y="4869160"/>
            <a:ext cx="1981200" cy="1828800"/>
          </a:xfrm>
        </p:spPr>
        <p:txBody>
          <a:bodyPr/>
          <a:lstStyle/>
          <a:p>
            <a:r>
              <a:rPr lang="zh-CN" altLang="en-US" dirty="0" smtClean="0"/>
              <a:t>谢谢观看！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基于单片机辅助</a:t>
            </a:r>
            <a:r>
              <a:rPr lang="zh-CN" altLang="en-US" dirty="0" smtClean="0"/>
              <a:t>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音频</a:t>
            </a:r>
            <a:r>
              <a:rPr lang="zh-CN" altLang="en-US" dirty="0"/>
              <a:t>功率放大器</a:t>
            </a:r>
          </a:p>
        </p:txBody>
      </p:sp>
    </p:spTree>
    <p:extLst>
      <p:ext uri="{BB962C8B-B14F-4D97-AF65-F5344CB8AC3E}">
        <p14:creationId xmlns:p14="http://schemas.microsoft.com/office/powerpoint/2010/main" val="232806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66225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/>
              <a:t>本文重点介绍了基于单片机辅助的音频</a:t>
            </a:r>
            <a:r>
              <a:rPr lang="zh-CN" altLang="en-US" dirty="0" smtClean="0"/>
              <a:t>功率放大器实现数字</a:t>
            </a:r>
            <a:r>
              <a:rPr lang="zh-CN" altLang="en-US" dirty="0"/>
              <a:t>音量控制，智能衰减过高输入，输出中点电压自动调整，根据工作点状态开机延时，串行数码显示</a:t>
            </a:r>
            <a:r>
              <a:rPr lang="zh-CN" altLang="en-US" dirty="0" smtClean="0"/>
              <a:t>等功能，以此作为实例</a:t>
            </a:r>
            <a:r>
              <a:rPr lang="zh-CN" altLang="en-US" dirty="0"/>
              <a:t>，探讨功率放大器电路的智能控制方法。并且在研究过程中注重计算机辅助设计技术</a:t>
            </a:r>
            <a:r>
              <a:rPr lang="en-US" altLang="zh-CN" dirty="0" smtClean="0"/>
              <a:t>EDA</a:t>
            </a:r>
            <a:r>
              <a:rPr lang="zh-CN" altLang="en-US" dirty="0" smtClean="0"/>
              <a:t>的</a:t>
            </a:r>
            <a:r>
              <a:rPr lang="zh-CN" altLang="en-US" dirty="0"/>
              <a:t>应用，借助</a:t>
            </a:r>
            <a:r>
              <a:rPr lang="en-US" altLang="zh-CN" dirty="0"/>
              <a:t>EDA</a:t>
            </a:r>
            <a:r>
              <a:rPr lang="zh-CN" altLang="en-US" dirty="0"/>
              <a:t>技术使电路开发更快速准确。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05677036"/>
              </p:ext>
            </p:extLst>
          </p:nvPr>
        </p:nvGraphicFramePr>
        <p:xfrm>
          <a:off x="4648200" y="1719263"/>
          <a:ext cx="4038600" cy="4406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文章概述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85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967" y="601203"/>
            <a:ext cx="9166967" cy="5759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标题 1"/>
          <p:cNvSpPr txBox="1">
            <a:spLocks/>
          </p:cNvSpPr>
          <p:nvPr/>
        </p:nvSpPr>
        <p:spPr>
          <a:xfrm>
            <a:off x="457200" y="274638"/>
            <a:ext cx="2818656" cy="92211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设计流程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444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骨架-全对称OCL功放 - Multisim - [骨架-全对称OCL功放]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23" y="1719263"/>
            <a:ext cx="7251353" cy="4406900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Multisim</a:t>
            </a:r>
            <a:r>
              <a:rPr lang="zh-CN" altLang="en-US" dirty="0" smtClean="0"/>
              <a:t>仿真</a:t>
            </a:r>
            <a:r>
              <a:rPr lang="en-US" altLang="zh-CN" dirty="0" smtClean="0"/>
              <a:t>OCL</a:t>
            </a:r>
            <a:r>
              <a:rPr lang="zh-CN" altLang="en-US" dirty="0" smtClean="0"/>
              <a:t>功率放大器</a:t>
            </a:r>
            <a:endParaRPr lang="zh-CN" altLang="en-US" dirty="0"/>
          </a:p>
        </p:txBody>
      </p:sp>
      <p:pic>
        <p:nvPicPr>
          <p:cNvPr id="7" name="图片 6" descr="示波器-XSC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90" y="2348880"/>
            <a:ext cx="5420482" cy="4277322"/>
          </a:xfrm>
          <a:prstGeom prst="rect">
            <a:avLst/>
          </a:prstGeom>
        </p:spPr>
      </p:pic>
      <p:pic>
        <p:nvPicPr>
          <p:cNvPr id="6" name="图片 5" descr="波特图示仪-XBP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431" y="1945682"/>
            <a:ext cx="5249008" cy="2067214"/>
          </a:xfrm>
          <a:prstGeom prst="rect">
            <a:avLst/>
          </a:prstGeom>
        </p:spPr>
      </p:pic>
      <p:pic>
        <p:nvPicPr>
          <p:cNvPr id="5" name="图片 4" descr="失真分析-XDA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440" y="4365104"/>
            <a:ext cx="3200847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92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 descr="PIC16F818 - Schematic Editor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742" y="1719263"/>
            <a:ext cx="5929915" cy="4406900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Tina</a:t>
            </a:r>
            <a:r>
              <a:rPr lang="zh-CN" altLang="en-US" dirty="0" smtClean="0"/>
              <a:t>仿真单片机电路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733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硬件模块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27232" y="3497256"/>
            <a:ext cx="1656184" cy="10081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PIC16F818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775698" y="3497256"/>
            <a:ext cx="165618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M64629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660232" y="3497256"/>
            <a:ext cx="1656184" cy="10081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音频放大器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660232" y="1700808"/>
            <a:ext cx="1656184" cy="10081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音源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660232" y="5445224"/>
            <a:ext cx="1656184" cy="10081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负载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7" idx="2"/>
            <a:endCxn id="6" idx="0"/>
          </p:cNvCxnSpPr>
          <p:nvPr/>
        </p:nvCxnSpPr>
        <p:spPr>
          <a:xfrm>
            <a:off x="7488324" y="2708920"/>
            <a:ext cx="0" cy="788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2"/>
            <a:endCxn id="8" idx="0"/>
          </p:cNvCxnSpPr>
          <p:nvPr/>
        </p:nvCxnSpPr>
        <p:spPr>
          <a:xfrm>
            <a:off x="7488324" y="4505368"/>
            <a:ext cx="0" cy="9398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5" idx="0"/>
          </p:cNvCxnSpPr>
          <p:nvPr/>
        </p:nvCxnSpPr>
        <p:spPr>
          <a:xfrm rot="5400000" flipH="1" flipV="1">
            <a:off x="5852712" y="1861644"/>
            <a:ext cx="386691" cy="288453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127232" y="1715762"/>
            <a:ext cx="165618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当前音量显示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127232" y="5301208"/>
            <a:ext cx="165618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按钮模块</a:t>
            </a:r>
            <a:endParaRPr lang="zh-CN" altLang="en-US" dirty="0"/>
          </a:p>
        </p:txBody>
      </p:sp>
      <p:cxnSp>
        <p:nvCxnSpPr>
          <p:cNvPr id="31" name="直接箭头连接符 30"/>
          <p:cNvCxnSpPr>
            <a:stCxn id="4" idx="0"/>
            <a:endCxn id="27" idx="2"/>
          </p:cNvCxnSpPr>
          <p:nvPr/>
        </p:nvCxnSpPr>
        <p:spPr>
          <a:xfrm flipV="1">
            <a:off x="1955324" y="2723874"/>
            <a:ext cx="0" cy="773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9" idx="0"/>
            <a:endCxn id="4" idx="2"/>
          </p:cNvCxnSpPr>
          <p:nvPr/>
        </p:nvCxnSpPr>
        <p:spPr>
          <a:xfrm flipV="1">
            <a:off x="1955324" y="4505368"/>
            <a:ext cx="0" cy="795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39552" y="2933811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dirty="0" smtClean="0"/>
              <a:t>串行信号</a:t>
            </a:r>
            <a:r>
              <a:rPr lang="zh-CN" altLang="en-US" sz="1600" dirty="0"/>
              <a:t>控制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15029" y="4734011"/>
            <a:ext cx="840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AD</a:t>
            </a:r>
            <a:r>
              <a:rPr lang="zh-CN" altLang="en-US" sz="1600" dirty="0"/>
              <a:t>转换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753716" y="400506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串行控制</a:t>
            </a:r>
            <a:endParaRPr lang="zh-CN" alt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3563888" y="4725144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中点电位检测，负载开关</a:t>
            </a:r>
            <a:endParaRPr lang="zh-CN" altLang="en-US" sz="1600" dirty="0"/>
          </a:p>
        </p:txBody>
      </p:sp>
      <p:cxnSp>
        <p:nvCxnSpPr>
          <p:cNvPr id="41" name="肘形连接符 40"/>
          <p:cNvCxnSpPr>
            <a:stCxn id="6" idx="2"/>
            <a:endCxn id="4" idx="2"/>
          </p:cNvCxnSpPr>
          <p:nvPr/>
        </p:nvCxnSpPr>
        <p:spPr>
          <a:xfrm rot="5400000">
            <a:off x="4721824" y="1738868"/>
            <a:ext cx="12700" cy="5533000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10813" y="400506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中点控制</a:t>
            </a:r>
            <a:endParaRPr lang="zh-CN" altLang="en-US" sz="1600" dirty="0"/>
          </a:p>
        </p:txBody>
      </p:sp>
      <p:cxnSp>
        <p:nvCxnSpPr>
          <p:cNvPr id="49" name="直接箭头连接符 48"/>
          <p:cNvCxnSpPr>
            <a:stCxn id="4" idx="3"/>
            <a:endCxn id="5" idx="1"/>
          </p:cNvCxnSpPr>
          <p:nvPr/>
        </p:nvCxnSpPr>
        <p:spPr>
          <a:xfrm>
            <a:off x="2783416" y="4001312"/>
            <a:ext cx="9922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5" idx="3"/>
            <a:endCxn id="6" idx="1"/>
          </p:cNvCxnSpPr>
          <p:nvPr/>
        </p:nvCxnSpPr>
        <p:spPr>
          <a:xfrm>
            <a:off x="5431882" y="4001312"/>
            <a:ext cx="12283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739748" y="2764534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电子音量控制，柔性剪峰</a:t>
            </a:r>
            <a:endParaRPr lang="zh-CN" altLang="en-US" sz="1600" dirty="0"/>
          </a:p>
        </p:txBody>
      </p:sp>
      <p:sp>
        <p:nvSpPr>
          <p:cNvPr id="58" name="椭圆 57"/>
          <p:cNvSpPr/>
          <p:nvPr/>
        </p:nvSpPr>
        <p:spPr>
          <a:xfrm>
            <a:off x="3279557" y="1715762"/>
            <a:ext cx="1724491" cy="1048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电源电压保护</a:t>
            </a:r>
            <a:endParaRPr lang="zh-CN" altLang="en-US" dirty="0"/>
          </a:p>
        </p:txBody>
      </p:sp>
      <p:cxnSp>
        <p:nvCxnSpPr>
          <p:cNvPr id="60" name="直接箭头连接符 59"/>
          <p:cNvCxnSpPr>
            <a:stCxn id="58" idx="3"/>
          </p:cNvCxnSpPr>
          <p:nvPr/>
        </p:nvCxnSpPr>
        <p:spPr>
          <a:xfrm flipH="1">
            <a:off x="2753716" y="2610945"/>
            <a:ext cx="778387" cy="886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87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软件模块</a:t>
            </a:r>
            <a:endParaRPr lang="zh-CN" altLang="en-US" dirty="0"/>
          </a:p>
        </p:txBody>
      </p:sp>
      <p:graphicFrame>
        <p:nvGraphicFramePr>
          <p:cNvPr id="13" name="内容占位符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556801"/>
              </p:ext>
            </p:extLst>
          </p:nvPr>
        </p:nvGraphicFramePr>
        <p:xfrm>
          <a:off x="381000" y="1719263"/>
          <a:ext cx="8407400" cy="4406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288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PIC16F818</a:t>
            </a:r>
            <a:r>
              <a:rPr lang="zh-CN" altLang="en-US" dirty="0"/>
              <a:t>是一片带</a:t>
            </a:r>
            <a:r>
              <a:rPr lang="en-US" altLang="zh-CN" dirty="0"/>
              <a:t>A/D</a:t>
            </a:r>
            <a:r>
              <a:rPr lang="zh-CN" altLang="en-US" dirty="0"/>
              <a:t>转换及微功耗纳瓦技术的单片机芯片，使用取指令和执行指令并行的哈佛总线结构以及只有</a:t>
            </a:r>
            <a:r>
              <a:rPr lang="en-US" altLang="zh-CN" dirty="0"/>
              <a:t>35</a:t>
            </a:r>
            <a:r>
              <a:rPr lang="zh-CN" altLang="en-US" dirty="0"/>
              <a:t>条单字指令的精简指令集。可以通过</a:t>
            </a:r>
            <a:r>
              <a:rPr lang="en-US" altLang="zh-CN" dirty="0"/>
              <a:t>JDM</a:t>
            </a:r>
            <a:r>
              <a:rPr lang="zh-CN" altLang="en-US" dirty="0"/>
              <a:t>编程</a:t>
            </a:r>
            <a:r>
              <a:rPr lang="zh-CN" altLang="en-US" dirty="0" smtClean="0"/>
              <a:t>器进行</a:t>
            </a:r>
            <a:r>
              <a:rPr lang="zh-CN" altLang="en-US" dirty="0"/>
              <a:t>软件编程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具有</a:t>
            </a:r>
            <a:r>
              <a:rPr lang="en-US" altLang="zh-CN" dirty="0"/>
              <a:t>1.75k</a:t>
            </a:r>
            <a:r>
              <a:rPr lang="zh-CN" altLang="zh-CN" dirty="0"/>
              <a:t>字节程序存储单元</a:t>
            </a:r>
            <a:r>
              <a:rPr lang="en-US" altLang="zh-CN" dirty="0"/>
              <a:t>(Program Memory)</a:t>
            </a:r>
            <a:r>
              <a:rPr lang="zh-CN" altLang="zh-CN" dirty="0"/>
              <a:t>；</a:t>
            </a:r>
            <a:r>
              <a:rPr lang="en-US" altLang="zh-CN" dirty="0"/>
              <a:t>128</a:t>
            </a:r>
            <a:r>
              <a:rPr lang="zh-CN" altLang="zh-CN" dirty="0"/>
              <a:t>字节的数据存储器</a:t>
            </a:r>
            <a:r>
              <a:rPr lang="en-US" altLang="zh-CN" dirty="0"/>
              <a:t>(RAM)</a:t>
            </a:r>
            <a:r>
              <a:rPr lang="zh-CN" altLang="zh-CN" dirty="0"/>
              <a:t>；</a:t>
            </a:r>
            <a:r>
              <a:rPr lang="en-US" altLang="zh-CN" dirty="0"/>
              <a:t>128</a:t>
            </a:r>
            <a:r>
              <a:rPr lang="zh-CN" altLang="zh-CN" dirty="0"/>
              <a:t>字节非易失性数据存储器</a:t>
            </a:r>
            <a:r>
              <a:rPr lang="en-US" altLang="zh-CN" dirty="0"/>
              <a:t>(EEPROM)</a:t>
            </a:r>
            <a:r>
              <a:rPr lang="zh-CN" altLang="zh-CN" dirty="0"/>
              <a:t>；</a:t>
            </a:r>
            <a:r>
              <a:rPr lang="en-US" altLang="zh-CN" dirty="0"/>
              <a:t>16</a:t>
            </a:r>
            <a:r>
              <a:rPr lang="zh-CN" altLang="zh-CN" dirty="0"/>
              <a:t>个基本输入输出引脚；</a:t>
            </a:r>
            <a:r>
              <a:rPr lang="en-US" altLang="zh-CN" dirty="0"/>
              <a:t>2</a:t>
            </a:r>
            <a:r>
              <a:rPr lang="zh-CN" altLang="zh-CN" dirty="0"/>
              <a:t>个</a:t>
            </a:r>
            <a:r>
              <a:rPr lang="en-US" altLang="zh-CN" dirty="0"/>
              <a:t>8</a:t>
            </a:r>
            <a:r>
              <a:rPr lang="zh-CN" altLang="zh-CN" dirty="0"/>
              <a:t>位、</a:t>
            </a:r>
            <a:r>
              <a:rPr lang="en-US" altLang="zh-CN" dirty="0"/>
              <a:t>1</a:t>
            </a:r>
            <a:r>
              <a:rPr lang="zh-CN" altLang="zh-CN" dirty="0"/>
              <a:t>个</a:t>
            </a:r>
            <a:r>
              <a:rPr lang="en-US" altLang="zh-CN" dirty="0"/>
              <a:t>16</a:t>
            </a:r>
            <a:r>
              <a:rPr lang="zh-CN" altLang="zh-CN" dirty="0"/>
              <a:t>位定时</a:t>
            </a:r>
            <a:r>
              <a:rPr lang="en-US" altLang="zh-CN" dirty="0"/>
              <a:t>/</a:t>
            </a:r>
            <a:r>
              <a:rPr lang="zh-CN" altLang="zh-CN" dirty="0"/>
              <a:t>计数器；</a:t>
            </a:r>
            <a:r>
              <a:rPr lang="en-US" altLang="zh-CN" dirty="0"/>
              <a:t>1</a:t>
            </a:r>
            <a:r>
              <a:rPr lang="zh-CN" altLang="zh-CN" dirty="0"/>
              <a:t>个增强型捕捉</a:t>
            </a:r>
            <a:r>
              <a:rPr lang="en-US" altLang="zh-CN" dirty="0"/>
              <a:t>/</a:t>
            </a:r>
            <a:r>
              <a:rPr lang="zh-CN" altLang="zh-CN" dirty="0"/>
              <a:t>比较</a:t>
            </a:r>
            <a:r>
              <a:rPr lang="en-US" altLang="zh-CN" dirty="0"/>
              <a:t>/PWM</a:t>
            </a:r>
            <a:r>
              <a:rPr lang="zh-CN" altLang="zh-CN" dirty="0"/>
              <a:t>模块；</a:t>
            </a:r>
            <a:r>
              <a:rPr lang="en-US" altLang="zh-CN" dirty="0"/>
              <a:t>1</a:t>
            </a:r>
            <a:r>
              <a:rPr lang="zh-CN" altLang="zh-CN" dirty="0"/>
              <a:t>个</a:t>
            </a:r>
            <a:r>
              <a:rPr lang="en-US" altLang="zh-CN" dirty="0"/>
              <a:t>10</a:t>
            </a:r>
            <a:r>
              <a:rPr lang="zh-CN" altLang="zh-CN" dirty="0"/>
              <a:t>位</a:t>
            </a:r>
            <a:r>
              <a:rPr lang="en-US" altLang="zh-CN" dirty="0"/>
              <a:t>5</a:t>
            </a:r>
            <a:r>
              <a:rPr lang="zh-CN" altLang="zh-CN" dirty="0"/>
              <a:t>通道</a:t>
            </a:r>
            <a:r>
              <a:rPr lang="en-US" altLang="zh-CN" dirty="0"/>
              <a:t>A/D</a:t>
            </a:r>
            <a:r>
              <a:rPr lang="zh-CN" altLang="zh-CN" dirty="0"/>
              <a:t>转换器；并且支持</a:t>
            </a:r>
            <a:r>
              <a:rPr lang="en-US" altLang="zh-CN" dirty="0"/>
              <a:t>SPI/I2C</a:t>
            </a:r>
            <a:r>
              <a:rPr lang="zh-CN" altLang="zh-CN" dirty="0"/>
              <a:t>串行通讯技术以及欠压复位、看门狗、休眠模式等其他资源。通过大量的引脚复用技术将所有功能集合于一个</a:t>
            </a:r>
            <a:r>
              <a:rPr lang="en-US" altLang="zh-CN" dirty="0"/>
              <a:t>18</a:t>
            </a:r>
            <a:r>
              <a:rPr lang="zh-CN" altLang="zh-CN" dirty="0"/>
              <a:t>脚的芯片中。</a:t>
            </a:r>
          </a:p>
          <a:p>
            <a:r>
              <a:rPr lang="zh-CN" altLang="en-US" dirty="0"/>
              <a:t>在本电路中，单片机工作在</a:t>
            </a:r>
            <a:r>
              <a:rPr lang="en-US" altLang="zh-CN" dirty="0"/>
              <a:t>20MHz</a:t>
            </a:r>
            <a:r>
              <a:rPr lang="zh-CN" altLang="en-US" dirty="0"/>
              <a:t>时钟频率上。指令周期</a:t>
            </a:r>
            <a:r>
              <a:rPr lang="en-US" altLang="zh-CN" dirty="0"/>
              <a:t>0.2us(5MHz)</a:t>
            </a:r>
            <a:r>
              <a:rPr lang="zh-CN" altLang="en-US" dirty="0"/>
              <a:t>。典型工作电压</a:t>
            </a:r>
            <a:r>
              <a:rPr lang="en-US" altLang="zh-CN" dirty="0"/>
              <a:t>5V</a:t>
            </a:r>
            <a:r>
              <a:rPr lang="zh-CN" altLang="en-US" dirty="0"/>
              <a:t>，不带负载电流</a:t>
            </a:r>
            <a:r>
              <a:rPr lang="en-US" altLang="zh-CN" dirty="0"/>
              <a:t>2.5~4.0mA(20MHz,5V)</a:t>
            </a:r>
            <a:r>
              <a:rPr lang="zh-CN" altLang="en-US" dirty="0"/>
              <a:t>，休眠状态最小电流</a:t>
            </a:r>
            <a:r>
              <a:rPr lang="en-US" altLang="zh-CN" dirty="0"/>
              <a:t>200nA(2V)</a:t>
            </a:r>
            <a:r>
              <a:rPr lang="zh-CN" altLang="en-US" dirty="0"/>
              <a:t>。单片机基本输入输出引脚数，</a:t>
            </a:r>
            <a:r>
              <a:rPr lang="en-US" altLang="zh-CN" dirty="0"/>
              <a:t>AD</a:t>
            </a:r>
            <a:r>
              <a:rPr lang="zh-CN" altLang="en-US" dirty="0"/>
              <a:t>转换器数目，程序存储单元，</a:t>
            </a:r>
            <a:r>
              <a:rPr lang="en-US" altLang="zh-CN" dirty="0"/>
              <a:t>EEPROM</a:t>
            </a:r>
            <a:r>
              <a:rPr lang="zh-CN" altLang="en-US" dirty="0"/>
              <a:t>，指令执行速度等均合乎要求，不缺少且不过于浪费。是较佳的选择。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专题：</a:t>
            </a:r>
            <a:r>
              <a:rPr lang="en-US" altLang="zh-CN" dirty="0" smtClean="0"/>
              <a:t>PIC16F818</a:t>
            </a:r>
            <a:r>
              <a:rPr lang="zh-CN" altLang="en-US" dirty="0" smtClean="0"/>
              <a:t>单片机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428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一般功率放大器音量调整由机械电位器完成。由于电位器长期使用会产生机械磨损，特别是廉价音响普遍使用的碳膜音量电位器。很薄的碳膜长期与滑片摩擦会导致磨损甚至磨穿，使旋转电位器时电阻值出现跳动，经过放大器放大</a:t>
            </a:r>
            <a:r>
              <a:rPr lang="en-US" altLang="zh-CN" dirty="0"/>
              <a:t>k</a:t>
            </a:r>
            <a:r>
              <a:rPr lang="zh-CN" altLang="en-US" dirty="0"/>
              <a:t>倍之后将会导致巨大噪音，严重影响电路工作。并且电位器不能准确显示当前音量值。</a:t>
            </a:r>
            <a:endParaRPr lang="en-US" altLang="zh-CN" dirty="0" smtClean="0"/>
          </a:p>
          <a:p>
            <a:r>
              <a:rPr lang="zh-CN" altLang="en-US" dirty="0" smtClean="0"/>
              <a:t>鉴于此，本</a:t>
            </a:r>
            <a:r>
              <a:rPr lang="zh-CN" altLang="en-US" dirty="0"/>
              <a:t>电路使用</a:t>
            </a:r>
            <a:r>
              <a:rPr lang="en-US" altLang="zh-CN" dirty="0"/>
              <a:t>M64629</a:t>
            </a:r>
            <a:r>
              <a:rPr lang="zh-CN" altLang="en-US" dirty="0"/>
              <a:t>进行电子音量调整，其工作状态由单片机控制。</a:t>
            </a:r>
            <a:r>
              <a:rPr lang="en-US" altLang="zh-CN" dirty="0"/>
              <a:t>M64629</a:t>
            </a:r>
            <a:r>
              <a:rPr lang="zh-CN" altLang="en-US" dirty="0"/>
              <a:t>是串行控制双通道电子音量控制芯片。可控音量范围</a:t>
            </a:r>
            <a:r>
              <a:rPr lang="en-US" altLang="zh-CN" dirty="0"/>
              <a:t>【0~-83dB(</a:t>
            </a:r>
            <a:r>
              <a:rPr lang="zh-CN" altLang="en-US" dirty="0"/>
              <a:t>步长</a:t>
            </a:r>
            <a:r>
              <a:rPr lang="en-US" altLang="zh-CN" dirty="0"/>
              <a:t>1dB)</a:t>
            </a:r>
            <a:r>
              <a:rPr lang="zh-CN" altLang="en-US" dirty="0"/>
              <a:t>，</a:t>
            </a:r>
            <a:r>
              <a:rPr lang="en-US" altLang="zh-CN" dirty="0"/>
              <a:t>-∞】</a:t>
            </a:r>
            <a:r>
              <a:rPr lang="zh-CN" altLang="en-US" dirty="0"/>
              <a:t>。其中通过将对数据输入引脚注入控制串行数据流来控制</a:t>
            </a:r>
            <a:r>
              <a:rPr lang="en-US" altLang="zh-CN" dirty="0"/>
              <a:t>M64629</a:t>
            </a:r>
            <a:r>
              <a:rPr lang="zh-CN" altLang="en-US" dirty="0"/>
              <a:t>的工作状态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由于电位器主体非机械部件，无机械磨损。不会产生巨大噪音，使用寿命比机械式电位器长很多。并且能通过单片机控制显示当前电位器衰减量大小。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专题：</a:t>
            </a:r>
            <a:r>
              <a:rPr lang="en-US" altLang="zh-CN" dirty="0" smtClean="0"/>
              <a:t>M64629</a:t>
            </a:r>
            <a:r>
              <a:rPr lang="zh-CN" altLang="en-US" dirty="0" smtClean="0"/>
              <a:t>电子音量控制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49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格">
  <a:themeElements>
    <a:clrScheme name="网格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网格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网格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531</TotalTime>
  <Words>897</Words>
  <Application>Microsoft Office PowerPoint</Application>
  <PresentationFormat>全屏显示(4:3)</PresentationFormat>
  <Paragraphs>56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网格</vt:lpstr>
      <vt:lpstr>基于单片机辅助的 音频功率放大器</vt:lpstr>
      <vt:lpstr>文章概述</vt:lpstr>
      <vt:lpstr>PowerPoint 演示文稿</vt:lpstr>
      <vt:lpstr>Multisim仿真OCL功率放大器</vt:lpstr>
      <vt:lpstr>Tina仿真单片机电路</vt:lpstr>
      <vt:lpstr>硬件模块</vt:lpstr>
      <vt:lpstr>软件模块</vt:lpstr>
      <vt:lpstr>专题：PIC16F818单片机</vt:lpstr>
      <vt:lpstr>专题：M64629电子音量控制</vt:lpstr>
      <vt:lpstr>专题：SVN版本控制系统</vt:lpstr>
      <vt:lpstr>基于单片机辅助的 音频功率放大器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基于单片机辅助的音频功率放大器</dc:title>
  <dc:creator>Ansifa</dc:creator>
  <cp:lastModifiedBy>Ansifa</cp:lastModifiedBy>
  <cp:revision>44</cp:revision>
  <dcterms:created xsi:type="dcterms:W3CDTF">2010-04-19T12:16:21Z</dcterms:created>
  <dcterms:modified xsi:type="dcterms:W3CDTF">2010-04-21T14:53:40Z</dcterms:modified>
</cp:coreProperties>
</file>