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4B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2466E-C9B3-475D-92CD-164399BD39E0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2592-8417-4873-B767-FE64EC3603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2592-8417-4873-B767-FE64EC36032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2592-8417-4873-B767-FE64EC36032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2592-8417-4873-B767-FE64EC36032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2592-8417-4873-B767-FE64EC36032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2592-8417-4873-B767-FE64EC3603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54F7F1-B644-4116-A82E-0D45466A20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20ADF71-E19B-4F43-9120-3CB20B50A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>
    <p:wheel spokes="1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2057400"/>
            <a:ext cx="7543800" cy="144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sz="2400" b="1" u="sng" dirty="0" smtClean="0">
                <a:latin typeface="Arial Black" pitchFamily="34" charset="0"/>
                <a:cs typeface="Aharoni" pitchFamily="2" charset="-79"/>
              </a:rPr>
              <a:t>Team Members 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TRAFFIC MANAGEMENT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28956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3581400"/>
          <a:ext cx="75438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 </a:t>
                      </a:r>
                      <a:r>
                        <a:rPr lang="en-US" dirty="0" err="1" smtClean="0"/>
                        <a:t>muthalvan</a:t>
                      </a:r>
                      <a:r>
                        <a:rPr lang="en-US" dirty="0" smtClean="0"/>
                        <a:t>  ID</a:t>
                      </a:r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Rockwell" pitchFamily="18" charset="0"/>
                        </a:rPr>
                        <a:t>S. </a:t>
                      </a:r>
                      <a:r>
                        <a:rPr lang="en-US" dirty="0" err="1" smtClean="0">
                          <a:latin typeface="Rockwell" pitchFamily="18" charset="0"/>
                        </a:rPr>
                        <a:t>Aarthi</a:t>
                      </a:r>
                      <a:endParaRPr lang="en-US" dirty="0" smtClean="0">
                        <a:latin typeface="Rockwell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au811221106001</a:t>
                      </a: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" pitchFamily="18" charset="0"/>
                        </a:rPr>
                        <a:t>M. </a:t>
                      </a:r>
                      <a:r>
                        <a:rPr lang="en-US" dirty="0" err="1" smtClean="0">
                          <a:latin typeface="Rockwell" pitchFamily="18" charset="0"/>
                        </a:rPr>
                        <a:t>Arockia</a:t>
                      </a:r>
                      <a:r>
                        <a:rPr lang="en-US" dirty="0" smtClean="0">
                          <a:latin typeface="Rockwell" pitchFamily="18" charset="0"/>
                        </a:rPr>
                        <a:t> Jenifer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au811221106003</a:t>
                      </a: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" pitchFamily="18" charset="0"/>
                        </a:rPr>
                        <a:t>C. </a:t>
                      </a:r>
                      <a:r>
                        <a:rPr lang="en-US" dirty="0" err="1" smtClean="0">
                          <a:latin typeface="Rockwell" pitchFamily="18" charset="0"/>
                        </a:rPr>
                        <a:t>Thamilarasi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au811221106033</a:t>
                      </a: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" pitchFamily="18" charset="0"/>
                        </a:rPr>
                        <a:t> S. </a:t>
                      </a:r>
                      <a:r>
                        <a:rPr lang="en-US" dirty="0" err="1" smtClean="0">
                          <a:latin typeface="Rockwell" pitchFamily="18" charset="0"/>
                        </a:rPr>
                        <a:t>Vellaisamy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au811221106036</a:t>
                      </a: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ckwell" pitchFamily="18" charset="0"/>
                        </a:rPr>
                        <a:t> C. </a:t>
                      </a:r>
                      <a:r>
                        <a:rPr lang="en-US" dirty="0" err="1" smtClean="0">
                          <a:latin typeface="Rockwell" pitchFamily="18" charset="0"/>
                        </a:rPr>
                        <a:t>Dhinesh</a:t>
                      </a:r>
                      <a:r>
                        <a:rPr lang="en-US" dirty="0" smtClean="0">
                          <a:latin typeface="Rockwell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Rockwell" pitchFamily="18" charset="0"/>
                        </a:rPr>
                        <a:t>Babu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au811221106008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 rot="10800000">
            <a:off x="0" y="0"/>
            <a:ext cx="91440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45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Ganesan</a:t>
            </a:r>
            <a:r>
              <a:rPr lang="en-US" dirty="0" smtClean="0"/>
              <a:t> College Of Engineering,</a:t>
            </a:r>
          </a:p>
          <a:p>
            <a:r>
              <a:rPr lang="en-US" dirty="0" smtClean="0"/>
              <a:t>			           </a:t>
            </a:r>
            <a:r>
              <a:rPr lang="en-US" dirty="0" err="1" smtClean="0"/>
              <a:t>Trichy</a:t>
            </a:r>
            <a:endParaRPr lang="en-US" dirty="0" smtClean="0"/>
          </a:p>
        </p:txBody>
      </p:sp>
      <p:pic>
        <p:nvPicPr>
          <p:cNvPr id="13" name="Picture 12" descr="logo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-152400"/>
            <a:ext cx="2552700" cy="170180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0"/>
            <a:ext cx="91440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237231"/>
          <a:ext cx="9144000" cy="345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7010400"/>
              </a:tblGrid>
              <a:tr h="1546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Objective : </a:t>
                      </a: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establishment of </a:t>
                      </a:r>
                      <a:r>
                        <a:rPr lang="en-IN" sz="20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apporapriate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traffic flow and access into and through the Town of </a:t>
                      </a:r>
                      <a:r>
                        <a:rPr lang="en-IN" sz="20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cottesloe,which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maximises road safety and local amenity.</a:t>
                      </a:r>
                      <a:endParaRPr lang="en-IN" sz="20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Integration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of the traffic management policy into Councils Strategic Plan</a:t>
                      </a: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121899" marR="121899" marT="45711" marB="45711"/>
                </a:tc>
              </a:tr>
              <a:tr h="441977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Technique Used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processing </a:t>
                      </a:r>
                      <a:endParaRPr lang="en-IN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344170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Metrics taken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Traffic </a:t>
                      </a:r>
                      <a:r>
                        <a:rPr lang="en-US" sz="20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Embeded</a:t>
                      </a:r>
                      <a:r>
                        <a:rPr lang="en-US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sensor,Actuators</a:t>
                      </a:r>
                      <a:endParaRPr lang="en-IN" sz="20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890252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Limitations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Traffic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Conjecction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 means to detect traffic </a:t>
                      </a:r>
                      <a:r>
                        <a:rPr lang="en-IN" sz="20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conjection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</a:p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requires more manpower.</a:t>
                      </a:r>
                      <a:endParaRPr lang="en-IN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10000" y="22860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	</a:t>
            </a:r>
          </a:p>
          <a:p>
            <a:endParaRPr lang="en-US" sz="2400" dirty="0" smtClean="0"/>
          </a:p>
        </p:txBody>
      </p:sp>
      <p:pic>
        <p:nvPicPr>
          <p:cNvPr id="4" name="Picture 3" descr="logo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0"/>
            <a:ext cx="2552700" cy="1701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905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Paper 1: “Traffic Management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Systems”,Sanjay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Atul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Basant;2021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45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Ganesan</a:t>
            </a:r>
            <a:r>
              <a:rPr lang="en-US" dirty="0" smtClean="0"/>
              <a:t> College Of Engineering,</a:t>
            </a:r>
          </a:p>
          <a:p>
            <a:r>
              <a:rPr lang="en-US" dirty="0" smtClean="0"/>
              <a:t>			           </a:t>
            </a:r>
            <a:r>
              <a:rPr lang="en-US" dirty="0" err="1" smtClean="0"/>
              <a:t>Trichy</a:t>
            </a:r>
            <a:endParaRPr lang="en-US" dirty="0" smtClean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0"/>
            <a:ext cx="91440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819399"/>
          <a:ext cx="9144000" cy="403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7010400"/>
              </a:tblGrid>
              <a:tr h="1754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Objective : </a:t>
                      </a: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procedure from which necessary traffic management works are undertaken in a cost effective and equitable manner.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manage the movement of people and goods as efficiently and safely as possible.</a:t>
                      </a:r>
                      <a:endParaRPr lang="en-IN" sz="20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761371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Technique Used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Wireless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sensor networks.</a:t>
                      </a:r>
                      <a:endParaRPr lang="en-IN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761371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Metrics taken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 Emitting Diode</a:t>
                      </a:r>
                      <a:endParaRPr lang="en-IN" sz="20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761371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Limitations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may be affected by external interfering magnetic field.</a:t>
                      </a:r>
                    </a:p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Large temperature drift.</a:t>
                      </a:r>
                    </a:p>
                  </a:txBody>
                  <a:tcPr marL="121899" marR="121899" marT="45711" marB="45711"/>
                </a:tc>
              </a:tr>
            </a:tbl>
          </a:graphicData>
        </a:graphic>
      </p:graphicFrame>
      <p:pic>
        <p:nvPicPr>
          <p:cNvPr id="4" name="Picture 3" descr="logo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0"/>
            <a:ext cx="2552700" cy="1701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905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Paper 2: “Traffic Management Systems”,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A.Sufian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, S.Javaid;2018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45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Ganesan</a:t>
            </a:r>
            <a:r>
              <a:rPr lang="en-US" dirty="0" smtClean="0"/>
              <a:t> College Of Engineering,</a:t>
            </a:r>
          </a:p>
          <a:p>
            <a:r>
              <a:rPr lang="en-US" dirty="0" smtClean="0"/>
              <a:t>			           </a:t>
            </a:r>
            <a:r>
              <a:rPr lang="en-US" dirty="0" err="1" smtClean="0"/>
              <a:t>Trichy</a:t>
            </a:r>
            <a:endParaRPr lang="en-US" dirty="0" smtClean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0"/>
            <a:ext cx="91440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351083"/>
          <a:ext cx="9144000" cy="3506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891"/>
                <a:gridCol w="7279109"/>
              </a:tblGrid>
              <a:tr h="792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Objective : </a:t>
                      </a: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improve the enhance road safety, enhance emergency response.</a:t>
                      </a:r>
                      <a:endParaRPr lang="en-IN" sz="20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790337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Technique Used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Intelligence </a:t>
                      </a:r>
                      <a:r>
                        <a:rPr lang="en-IN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transpotation</a:t>
                      </a:r>
                      <a:r>
                        <a:rPr lang="en-I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system  (ITS),Infrared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sensors.</a:t>
                      </a:r>
                      <a:endParaRPr lang="en-IN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790337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Metrics taken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Radio signal detector</a:t>
                      </a:r>
                    </a:p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 </a:t>
                      </a:r>
                      <a:r>
                        <a:rPr lang="en-IN" sz="20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emiting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diode</a:t>
                      </a:r>
                      <a:endParaRPr lang="en-IN" sz="20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1133970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Limitations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 of accidents are more.</a:t>
                      </a:r>
                    </a:p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less economical.</a:t>
                      </a:r>
                    </a:p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not efficient.</a:t>
                      </a:r>
                    </a:p>
                  </a:txBody>
                  <a:tcPr marL="121899" marR="121899" marT="45711" marB="4571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0" y="4572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Ganesan</a:t>
            </a:r>
            <a:r>
              <a:rPr lang="en-US" dirty="0" smtClean="0"/>
              <a:t> College Of Engineering,</a:t>
            </a:r>
          </a:p>
          <a:p>
            <a:r>
              <a:rPr lang="en-US" dirty="0" smtClean="0"/>
              <a:t>			           </a:t>
            </a:r>
            <a:r>
              <a:rPr lang="en-US" dirty="0" err="1" smtClean="0"/>
              <a:t>Trichy</a:t>
            </a:r>
            <a:endParaRPr lang="en-US" dirty="0" smtClean="0"/>
          </a:p>
        </p:txBody>
      </p:sp>
      <p:pic>
        <p:nvPicPr>
          <p:cNvPr id="4" name="Picture 3" descr="logo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0"/>
            <a:ext cx="2552700" cy="1701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905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Paper 3: “Traffic Management Systems”,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Shashank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S, 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Kiran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P;2021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0"/>
            <a:ext cx="91440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228600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</a:p>
        </p:txBody>
      </p:sp>
      <p:pic>
        <p:nvPicPr>
          <p:cNvPr id="4" name="Picture 3" descr="logo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0"/>
            <a:ext cx="2552700" cy="1701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1752600"/>
            <a:ext cx="7924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Proposed</a:t>
            </a:r>
            <a:r>
              <a:rPr lang="en-US" sz="2000" b="1" dirty="0" smtClean="0"/>
              <a:t> </a:t>
            </a:r>
            <a:r>
              <a:rPr lang="en-US" sz="2400" b="1" u="sng" dirty="0" smtClean="0"/>
              <a:t>Work</a:t>
            </a:r>
            <a:r>
              <a:rPr lang="en-US" sz="2000" b="1" dirty="0" smtClean="0"/>
              <a:t> 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dirty="0" smtClean="0"/>
          </a:p>
          <a:p>
            <a:r>
              <a:rPr lang="en-US" sz="2400" u="sng" dirty="0" smtClean="0"/>
              <a:t>Controller</a:t>
            </a:r>
            <a:r>
              <a:rPr lang="en-US" sz="2000" dirty="0" smtClean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 Image processing with using IOT and the sensor technique.</a:t>
            </a:r>
          </a:p>
          <a:p>
            <a:endParaRPr lang="en-US" sz="2000" u="sng" dirty="0" smtClean="0"/>
          </a:p>
          <a:p>
            <a:r>
              <a:rPr lang="en-US" sz="2000" u="sng" dirty="0" smtClean="0"/>
              <a:t>INPUT</a:t>
            </a:r>
            <a:r>
              <a:rPr lang="en-US" sz="2000" dirty="0" smtClean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       Image processing using camera with traffic light sensors.</a:t>
            </a:r>
          </a:p>
          <a:p>
            <a:endParaRPr lang="en-US" sz="2000" u="sng" dirty="0" smtClean="0"/>
          </a:p>
          <a:p>
            <a:r>
              <a:rPr lang="en-US" sz="2000" u="sng" dirty="0" smtClean="0"/>
              <a:t>OUTPUT</a:t>
            </a:r>
            <a:r>
              <a:rPr lang="en-US" sz="2000" dirty="0" smtClean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     </a:t>
            </a:r>
            <a:r>
              <a:rPr lang="en-US" dirty="0" smtClean="0"/>
              <a:t>To change the traffic light signals to control the traffics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20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Ganesan</a:t>
            </a:r>
            <a:r>
              <a:rPr lang="en-US" dirty="0" smtClean="0"/>
              <a:t> College Of Engineering,</a:t>
            </a:r>
          </a:p>
          <a:p>
            <a:r>
              <a:rPr lang="en-US" dirty="0" smtClean="0"/>
              <a:t>			           </a:t>
            </a:r>
            <a:r>
              <a:rPr lang="en-US" dirty="0" err="1" smtClean="0"/>
              <a:t>Trichy</a:t>
            </a:r>
            <a:endParaRPr lang="en-US" dirty="0" smtClean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0"/>
            <a:ext cx="91440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0"/>
            <a:ext cx="2552700" cy="1701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578" y="17526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Problems Identified From above Literature Survey: 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3413779"/>
          <a:ext cx="9144000" cy="3444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6477000"/>
              </a:tblGrid>
              <a:tr h="8626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Different System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Types</a:t>
                      </a:r>
                      <a:endParaRPr lang="en-US" sz="2000" dirty="0"/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Problem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err="1" smtClean="0"/>
                        <a:t>Indentifed</a:t>
                      </a:r>
                      <a:r>
                        <a:rPr lang="en-US" sz="2000" b="0" baseline="0" dirty="0" smtClean="0"/>
                        <a:t> </a:t>
                      </a:r>
                      <a:endParaRPr lang="en-IN" sz="2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813724">
                <a:tc>
                  <a:txBody>
                    <a:bodyPr/>
                    <a:lstStyle/>
                    <a:p>
                      <a:pPr algn="l"/>
                      <a:r>
                        <a:rPr lang="en-US" sz="2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Traffic </a:t>
                      </a:r>
                      <a:r>
                        <a:rPr lang="en-US" sz="2000" b="1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Embeded</a:t>
                      </a:r>
                      <a:r>
                        <a:rPr lang="en-US" sz="2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sensor , Actuators :</a:t>
                      </a:r>
                      <a:endParaRPr lang="en-IN" sz="20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Traffic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Conjection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l"/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requires more manpower</a:t>
                      </a:r>
                      <a:endParaRPr lang="en-IN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IN" sz="2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Traffic sensor :</a:t>
                      </a:r>
                      <a:endParaRPr lang="en-IN" sz="20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may be affected by external interfering magnetic field.</a:t>
                      </a:r>
                    </a:p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Large temperature drift</a:t>
                      </a:r>
                      <a:endParaRPr lang="en-IN" sz="20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IN" sz="2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Radio signal detector</a:t>
                      </a:r>
                    </a:p>
                    <a:p>
                      <a:r>
                        <a:rPr lang="en-IN" sz="2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Light </a:t>
                      </a:r>
                      <a:r>
                        <a:rPr lang="en-IN" sz="2000" b="1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emiting</a:t>
                      </a:r>
                      <a:r>
                        <a:rPr lang="en-IN" sz="2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diode </a:t>
                      </a:r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IN" sz="20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 of accidents are more.</a:t>
                      </a:r>
                    </a:p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less economical.</a:t>
                      </a:r>
                    </a:p>
                    <a:p>
                      <a:r>
                        <a:rPr lang="en-IN" sz="20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not efficient.</a:t>
                      </a:r>
                    </a:p>
                  </a:txBody>
                  <a:tcPr marL="121899" marR="121899" marT="45711" marB="45711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0" y="45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Ganesan</a:t>
            </a:r>
            <a:r>
              <a:rPr lang="en-US" dirty="0" smtClean="0"/>
              <a:t> College Of Engineering,</a:t>
            </a:r>
          </a:p>
          <a:p>
            <a:r>
              <a:rPr lang="en-US" dirty="0" smtClean="0"/>
              <a:t>			           </a:t>
            </a:r>
            <a:r>
              <a:rPr lang="en-US" dirty="0" err="1" smtClean="0"/>
              <a:t>Trichy</a:t>
            </a:r>
            <a:endParaRPr lang="en-US" dirty="0" smtClean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0800000">
            <a:off x="0" y="0"/>
            <a:ext cx="91440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0" y="0"/>
            <a:ext cx="2552700" cy="1701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578" y="17526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Research Gap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2514600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  The First Generation Microprocessors is small memory size </a:t>
            </a:r>
          </a:p>
          <a:p>
            <a:pPr lvl="1" algn="just"/>
            <a:r>
              <a:rPr lang="en-US" dirty="0" smtClean="0"/>
              <a:t>slow speed instructions set limit its usefulness. Large chip size(170*200 mil) with 40 pins. More chips on  decoding circuits.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  Ability to address large memory space (64-K Byte) and I/O ports (256).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Ensuring immediate clearance for emergency vehicles.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  Reducing operating costs with efficient traffic management processes. </a:t>
            </a:r>
          </a:p>
          <a:p>
            <a:pPr lvl="1" algn="just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0" y="45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Ganesan</a:t>
            </a:r>
            <a:r>
              <a:rPr lang="en-US" dirty="0" smtClean="0"/>
              <a:t> College Of Engineering,</a:t>
            </a:r>
          </a:p>
          <a:p>
            <a:r>
              <a:rPr lang="en-US" dirty="0" smtClean="0"/>
              <a:t>			           </a:t>
            </a:r>
            <a:r>
              <a:rPr lang="en-US" dirty="0" err="1" smtClean="0"/>
              <a:t>Trichy</a:t>
            </a:r>
            <a:endParaRPr lang="en-US" dirty="0" smtClean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81000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600" dirty="0" smtClean="0">
                <a:latin typeface="Berlin Sans FB Demi" pitchFamily="34" charset="0"/>
              </a:rPr>
              <a:t>THANK YOU</a:t>
            </a:r>
            <a:endParaRPr lang="en-US" sz="6600" dirty="0">
              <a:latin typeface="Berlin Sans FB Demi" pitchFamily="34" charset="0"/>
            </a:endParaRPr>
          </a:p>
        </p:txBody>
      </p:sp>
      <p:sp>
        <p:nvSpPr>
          <p:cNvPr id="2050" name="AutoShape 2" descr="IoT in Traffic Monitoring: Use Cases, Advantages, Features &amp; M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pasted-image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6433383" cy="4495800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6716586</TotalTime>
  <Words>484</Words>
  <Application>Microsoft Office PowerPoint</Application>
  <PresentationFormat>On-screen Show (4:3)</PresentationFormat>
  <Paragraphs>112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TRAFFIC MANAGEMENT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ECE-5</dc:creator>
  <cp:lastModifiedBy>ECE-5</cp:lastModifiedBy>
  <cp:revision>36</cp:revision>
  <dcterms:created xsi:type="dcterms:W3CDTF">2023-10-06T09:05:55Z</dcterms:created>
  <dcterms:modified xsi:type="dcterms:W3CDTF">2023-10-10T10:03:28Z</dcterms:modified>
</cp:coreProperties>
</file>