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7" r:id="rId3"/>
    <p:sldId id="258" r:id="rId4"/>
    <p:sldId id="257" r:id="rId5"/>
    <p:sldId id="260" r:id="rId6"/>
    <p:sldId id="268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5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1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5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3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4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E8C84-352B-4554-8A12-BF6C82111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7" y="4115942"/>
            <a:ext cx="8657450" cy="53973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DDS Project 1: Beer/Brewery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D9D2B-EABC-4798-8E0A-6F548DECE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7" y="4655672"/>
            <a:ext cx="8657450" cy="138834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by Dane Holmes &amp; Milan Patel</a:t>
            </a:r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3" descr="Closeup image of beer bubbles">
            <a:extLst>
              <a:ext uri="{FF2B5EF4-FFF2-40B4-BE49-F238E27FC236}">
                <a16:creationId xmlns:a16="http://schemas.microsoft.com/office/drawing/2014/main" id="{5E77CD4B-D5AA-46E6-A862-0CF256482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66" r="-1" b="9204"/>
          <a:stretch/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IBU Category vs ABV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99E53-D5F1-4453-A94C-2BC60438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36" y="1332754"/>
            <a:ext cx="10226276" cy="3825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89BC9-3F9D-4D54-9A50-ABE082B5CCDD}"/>
              </a:ext>
            </a:extLst>
          </p:cNvPr>
          <p:cNvSpPr txBox="1"/>
          <p:nvPr/>
        </p:nvSpPr>
        <p:spPr>
          <a:xfrm>
            <a:off x="1476188" y="5396753"/>
            <a:ext cx="5354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lower categories of ABV, there are far less high IBU beers.</a:t>
            </a:r>
          </a:p>
          <a:p>
            <a:r>
              <a:rPr lang="en-US" dirty="0"/>
              <a:t>At category 3 and up is weighted more towards high IBU beers.</a:t>
            </a:r>
          </a:p>
        </p:txBody>
      </p:sp>
    </p:spTree>
    <p:extLst>
      <p:ext uri="{BB962C8B-B14F-4D97-AF65-F5344CB8AC3E}">
        <p14:creationId xmlns:p14="http://schemas.microsoft.com/office/powerpoint/2010/main" val="130426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Beer Styles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C58BB-7FC9-492D-938D-010F1C415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" y="3579565"/>
            <a:ext cx="6557129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77970-E4EB-460E-BD78-DB549C44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56" y="1208719"/>
            <a:ext cx="6565814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59054-2856-43AE-AE61-414107EF5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305" y="4832435"/>
            <a:ext cx="193384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8810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Clean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9C354-C661-4203-B531-DEFB262471AE}"/>
              </a:ext>
            </a:extLst>
          </p:cNvPr>
          <p:cNvSpPr txBox="1"/>
          <p:nvPr/>
        </p:nvSpPr>
        <p:spPr>
          <a:xfrm>
            <a:off x="1077362" y="2434974"/>
            <a:ext cx="3188106" cy="350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Beer Advocate – Beer Styles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Using an outside source to group beers into more manageable style groups allowed for better and less busy plots.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Web Scraping with rvest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04421-7722-447A-986C-1201B81E7852}"/>
              </a:ext>
            </a:extLst>
          </p:cNvPr>
          <p:cNvSpPr txBox="1"/>
          <p:nvPr/>
        </p:nvSpPr>
        <p:spPr>
          <a:xfrm>
            <a:off x="1023574" y="55714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https://www.beeradvocate.com/beer/styles/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178B7-68AE-444D-8A4E-FAF4AD1E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64" y="1235921"/>
            <a:ext cx="3865264" cy="48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0E4C1DE9-5E1B-46E3-BA0E-821C13342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8810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Missing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9C354-C661-4203-B531-DEFB262471AE}"/>
              </a:ext>
            </a:extLst>
          </p:cNvPr>
          <p:cNvSpPr txBox="1"/>
          <p:nvPr/>
        </p:nvSpPr>
        <p:spPr>
          <a:xfrm>
            <a:off x="1077362" y="2434974"/>
            <a:ext cx="3188106" cy="350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ABV and IBU will have to be filtered each time they are used in a plot or data frame.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If they were to be filtered beforehand, a significant number of lines would be removed if IBU or ABV were not needed.</a:t>
            </a: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B61752EE-2019-48E4-B891-13C83EDC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253435" y="-25387"/>
            <a:ext cx="3426280" cy="3477937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107D3F89-C58A-45F7-8E26-2B6B48112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735837" y="3400142"/>
            <a:ext cx="3429000" cy="3484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5C542152-E969-4F41-AFD8-4B5354BE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55042" y="3400619"/>
            <a:ext cx="3429945" cy="3484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C2EDDE5C-FB26-46E8-9F4C-3548CC15C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35091" y="3401091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3314D-A0CE-4870-8928-AC7DF032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064" y="1620556"/>
            <a:ext cx="5943409" cy="11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E74B818-1408-4B89-8311-AB74087D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1502570"/>
            <a:ext cx="9502057" cy="4721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Breweries by State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1C7A1-FAE1-4B15-8686-E2C0A8B13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035" y="1254034"/>
            <a:ext cx="6730437" cy="35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6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Median ABV/IBU by State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FC784E-F026-4D14-8170-A3F3F20F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1332752"/>
            <a:ext cx="8311073" cy="2651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BB5DAC-8A79-4EC3-9018-C160F5A2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2" y="3984512"/>
            <a:ext cx="8339673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3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Utah ABV/IBU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97F81-8D10-4B72-8E0D-46A46A16EA67}"/>
              </a:ext>
            </a:extLst>
          </p:cNvPr>
          <p:cNvSpPr txBox="1"/>
          <p:nvPr/>
        </p:nvSpPr>
        <p:spPr>
          <a:xfrm>
            <a:off x="1077364" y="2427316"/>
            <a:ext cx="4140096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Utah has a negative correlation for IBU vs. ABV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FBCB3-42D2-460A-A522-C42F14947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64" y="1333873"/>
            <a:ext cx="4788861" cy="41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9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Max ABV/IBU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ED1F1-B96B-4AB3-977C-B719CF91F203}"/>
              </a:ext>
            </a:extLst>
          </p:cNvPr>
          <p:cNvSpPr txBox="1"/>
          <p:nvPr/>
        </p:nvSpPr>
        <p:spPr>
          <a:xfrm>
            <a:off x="1077362" y="2434974"/>
            <a:ext cx="6608086" cy="350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ABV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Colorado – 12.8 %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IBU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Oregon - 138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40F3A2-B107-4EE1-80FA-E8C7444C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348727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ABV 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742D0-215A-4FA1-90CC-9D2A295D6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68945" y="-37540"/>
            <a:ext cx="3416676" cy="34806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E6305B-CC17-49DD-88AC-8E9E53B82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5919" y="-39516"/>
            <a:ext cx="3410365" cy="34909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BC889E-1118-4579-B708-8924005F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5622" y="3401684"/>
            <a:ext cx="3463323" cy="34806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34">
            <a:extLst>
              <a:ext uri="{FF2B5EF4-FFF2-40B4-BE49-F238E27FC236}">
                <a16:creationId xmlns:a16="http://schemas.microsoft.com/office/drawing/2014/main" id="{93223E26-18CA-4306-AA87-7D48EF776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906" y="3401683"/>
            <a:ext cx="3463324" cy="3480672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A572E8-54DB-4FDB-9C9C-CFE44D037680}"/>
              </a:ext>
            </a:extLst>
          </p:cNvPr>
          <p:cNvSpPr txBox="1"/>
          <p:nvPr/>
        </p:nvSpPr>
        <p:spPr>
          <a:xfrm>
            <a:off x="1077362" y="2434974"/>
            <a:ext cx="3188106" cy="3505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While ABV has a large range, the 50% of beers fall between 5.0% and 6.7%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Its distribution is close to normal but is slightly right skewed.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We decided to remove “Scotty K NA” from the dataset because it’s ABV was so significantly less than any other beer we considered it an outlier.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87F79A-ABDC-4FFF-9398-4F5297C7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617" y="3394674"/>
            <a:ext cx="3466402" cy="34260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42C15B-6326-4843-8FCD-C5FE96233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67" y="-9778"/>
            <a:ext cx="3472983" cy="34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2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5167E6-399F-4F96-9EDD-3D630FC1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702" y="1518544"/>
            <a:ext cx="5494469" cy="4584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IBU vs. ABV Relationship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D47DF6-947F-4AC1-AAD4-7DA47EB3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2" y="1518543"/>
            <a:ext cx="3853867" cy="32216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822605-65D7-47FF-839B-313E026513F6}"/>
              </a:ext>
            </a:extLst>
          </p:cNvPr>
          <p:cNvSpPr txBox="1"/>
          <p:nvPr/>
        </p:nvSpPr>
        <p:spPr>
          <a:xfrm>
            <a:off x="1077362" y="4740188"/>
            <a:ext cx="3801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IBU and ABV have a very positive correlation that weakens at the lower and upper limits of IBU. </a:t>
            </a:r>
          </a:p>
          <a:p>
            <a:endParaRPr lang="en-US" dirty="0"/>
          </a:p>
          <a:p>
            <a:r>
              <a:rPr lang="en-US" dirty="0"/>
              <a:t>Excluding Bock due to lack of data, the relationship is maintained throughout the various styles.</a:t>
            </a:r>
          </a:p>
        </p:txBody>
      </p:sp>
    </p:spTree>
    <p:extLst>
      <p:ext uri="{BB962C8B-B14F-4D97-AF65-F5344CB8AC3E}">
        <p14:creationId xmlns:p14="http://schemas.microsoft.com/office/powerpoint/2010/main" val="217874663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177</TotalTime>
  <Words>280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 Next LT Pro Light</vt:lpstr>
      <vt:lpstr>BlocksVTI</vt:lpstr>
      <vt:lpstr>DDS Project 1: Beer/Brewery Analysis</vt:lpstr>
      <vt:lpstr>Clean Data</vt:lpstr>
      <vt:lpstr>Missing Values</vt:lpstr>
      <vt:lpstr>Breweries by State</vt:lpstr>
      <vt:lpstr>Median ABV/IBU by State</vt:lpstr>
      <vt:lpstr>Utah ABV/IBU</vt:lpstr>
      <vt:lpstr>Max ABV/IBU State</vt:lpstr>
      <vt:lpstr>ABV Summary</vt:lpstr>
      <vt:lpstr>IBU vs. ABV Relationship</vt:lpstr>
      <vt:lpstr>IBU Category vs ABV Category</vt:lpstr>
      <vt:lpstr>Beer Styles by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Project 1: Beer/Brewery Analysis</dc:title>
  <dc:creator>Dane Holmes</dc:creator>
  <cp:lastModifiedBy>Dane Holmes</cp:lastModifiedBy>
  <cp:revision>1</cp:revision>
  <dcterms:created xsi:type="dcterms:W3CDTF">2021-12-21T00:27:17Z</dcterms:created>
  <dcterms:modified xsi:type="dcterms:W3CDTF">2021-12-21T03:24:52Z</dcterms:modified>
</cp:coreProperties>
</file>