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5" r:id="rId1"/>
  </p:sldMasterIdLst>
  <p:sldIdLst>
    <p:sldId id="256" r:id="rId2"/>
    <p:sldId id="267" r:id="rId3"/>
    <p:sldId id="258" r:id="rId4"/>
    <p:sldId id="257" r:id="rId5"/>
    <p:sldId id="260" r:id="rId6"/>
    <p:sldId id="268" r:id="rId7"/>
    <p:sldId id="261" r:id="rId8"/>
    <p:sldId id="262" r:id="rId9"/>
    <p:sldId id="263" r:id="rId10"/>
    <p:sldId id="265" r:id="rId11"/>
    <p:sldId id="270" r:id="rId12"/>
    <p:sldId id="266" r:id="rId13"/>
    <p:sldId id="26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0CA5465-E589-440D-A9B0-740531615B47}" v="6" dt="2021-12-21T21:25:58.49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160" d="100"/>
          <a:sy n="160" d="100"/>
        </p:scale>
        <p:origin x="342" y="1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ne Holmes" userId="9738715a2d075a3d" providerId="LiveId" clId="{B0CA5465-E589-440D-A9B0-740531615B47}"/>
    <pc:docChg chg="undo custSel addSld modSld sldOrd">
      <pc:chgData name="Dane Holmes" userId="9738715a2d075a3d" providerId="LiveId" clId="{B0CA5465-E589-440D-A9B0-740531615B47}" dt="2021-12-22T00:43:08.475" v="497" actId="33524"/>
      <pc:docMkLst>
        <pc:docMk/>
      </pc:docMkLst>
      <pc:sldChg chg="addSp delSp modSp mod">
        <pc:chgData name="Dane Holmes" userId="9738715a2d075a3d" providerId="LiveId" clId="{B0CA5465-E589-440D-A9B0-740531615B47}" dt="2021-12-21T21:26:44.094" v="464" actId="1076"/>
        <pc:sldMkLst>
          <pc:docMk/>
          <pc:sldMk cId="3698369124" sldId="267"/>
        </pc:sldMkLst>
        <pc:spChg chg="mod">
          <ac:chgData name="Dane Holmes" userId="9738715a2d075a3d" providerId="LiveId" clId="{B0CA5465-E589-440D-A9B0-740531615B47}" dt="2021-12-21T21:26:35.128" v="461" actId="27636"/>
          <ac:spMkLst>
            <pc:docMk/>
            <pc:sldMk cId="3698369124" sldId="267"/>
            <ac:spMk id="5" creationId="{3809C354-C661-4203-B531-DEFB262471AE}"/>
          </ac:spMkLst>
        </pc:spChg>
        <pc:spChg chg="add mod">
          <ac:chgData name="Dane Holmes" userId="9738715a2d075a3d" providerId="LiveId" clId="{B0CA5465-E589-440D-A9B0-740531615B47}" dt="2021-12-21T20:38:22.719" v="366" actId="313"/>
          <ac:spMkLst>
            <pc:docMk/>
            <pc:sldMk cId="3698369124" sldId="267"/>
            <ac:spMk id="6" creationId="{DB1D87F7-F164-47B3-A2F0-08E9356B094E}"/>
          </ac:spMkLst>
        </pc:spChg>
        <pc:spChg chg="add del mod">
          <ac:chgData name="Dane Holmes" userId="9738715a2d075a3d" providerId="LiveId" clId="{B0CA5465-E589-440D-A9B0-740531615B47}" dt="2021-12-21T21:25:53.947" v="428"/>
          <ac:spMkLst>
            <pc:docMk/>
            <pc:sldMk cId="3698369124" sldId="267"/>
            <ac:spMk id="9" creationId="{16627B1C-A965-4A0C-89C0-0449C2ACFDB6}"/>
          </ac:spMkLst>
        </pc:spChg>
        <pc:spChg chg="add mod">
          <ac:chgData name="Dane Holmes" userId="9738715a2d075a3d" providerId="LiveId" clId="{B0CA5465-E589-440D-A9B0-740531615B47}" dt="2021-12-21T21:26:44.094" v="464" actId="1076"/>
          <ac:spMkLst>
            <pc:docMk/>
            <pc:sldMk cId="3698369124" sldId="267"/>
            <ac:spMk id="10" creationId="{FAA24963-8B33-48A6-95FA-21AD1C1D4F01}"/>
          </ac:spMkLst>
        </pc:spChg>
        <pc:spChg chg="mod">
          <ac:chgData name="Dane Holmes" userId="9738715a2d075a3d" providerId="LiveId" clId="{B0CA5465-E589-440D-A9B0-740531615B47}" dt="2021-12-21T20:36:40.776" v="319" actId="122"/>
          <ac:spMkLst>
            <pc:docMk/>
            <pc:sldMk cId="3698369124" sldId="267"/>
            <ac:spMk id="13" creationId="{2A504421-7722-447A-986C-1201B81E7852}"/>
          </ac:spMkLst>
        </pc:spChg>
        <pc:picChg chg="add mod">
          <ac:chgData name="Dane Holmes" userId="9738715a2d075a3d" providerId="LiveId" clId="{B0CA5465-E589-440D-A9B0-740531615B47}" dt="2021-12-21T20:36:07.461" v="310" actId="1076"/>
          <ac:picMkLst>
            <pc:docMk/>
            <pc:sldMk cId="3698369124" sldId="267"/>
            <ac:picMk id="4" creationId="{FBA7C434-8949-418D-BC42-98CEE5FE6EA5}"/>
          </ac:picMkLst>
        </pc:picChg>
        <pc:picChg chg="mod">
          <ac:chgData name="Dane Holmes" userId="9738715a2d075a3d" providerId="LiveId" clId="{B0CA5465-E589-440D-A9B0-740531615B47}" dt="2021-12-21T20:36:13.571" v="311" actId="1076"/>
          <ac:picMkLst>
            <pc:docMk/>
            <pc:sldMk cId="3698369124" sldId="267"/>
            <ac:picMk id="7" creationId="{22A178B7-68AE-444D-8A4E-FAF4AD1EC097}"/>
          </ac:picMkLst>
        </pc:picChg>
        <pc:picChg chg="add mod">
          <ac:chgData name="Dane Holmes" userId="9738715a2d075a3d" providerId="LiveId" clId="{B0CA5465-E589-440D-A9B0-740531615B47}" dt="2021-12-21T21:26:42.534" v="463" actId="1076"/>
          <ac:picMkLst>
            <pc:docMk/>
            <pc:sldMk cId="3698369124" sldId="267"/>
            <ac:picMk id="8" creationId="{AE62C8F0-8BF3-4A7C-816C-F152D1783427}"/>
          </ac:picMkLst>
        </pc:picChg>
      </pc:sldChg>
      <pc:sldChg chg="addSp modSp mod">
        <pc:chgData name="Dane Holmes" userId="9738715a2d075a3d" providerId="LiveId" clId="{B0CA5465-E589-440D-A9B0-740531615B47}" dt="2021-12-22T00:43:08.475" v="497" actId="33524"/>
        <pc:sldMkLst>
          <pc:docMk/>
          <pc:sldMk cId="2909093754" sldId="268"/>
        </pc:sldMkLst>
        <pc:spChg chg="add mod">
          <ac:chgData name="Dane Holmes" userId="9738715a2d075a3d" providerId="LiveId" clId="{B0CA5465-E589-440D-A9B0-740531615B47}" dt="2021-12-22T00:43:08.475" v="497" actId="33524"/>
          <ac:spMkLst>
            <pc:docMk/>
            <pc:sldMk cId="2909093754" sldId="268"/>
            <ac:spMk id="9" creationId="{98084F2E-44C2-441B-A643-6FA894AA8DD7}"/>
          </ac:spMkLst>
        </pc:spChg>
      </pc:sldChg>
      <pc:sldChg chg="addSp delSp modSp add mod ord setBg">
        <pc:chgData name="Dane Holmes" userId="9738715a2d075a3d" providerId="LiveId" clId="{B0CA5465-E589-440D-A9B0-740531615B47}" dt="2021-12-21T21:04:06.576" v="420" actId="1076"/>
        <pc:sldMkLst>
          <pc:docMk/>
          <pc:sldMk cId="405626480" sldId="269"/>
        </pc:sldMkLst>
        <pc:spChg chg="mod">
          <ac:chgData name="Dane Holmes" userId="9738715a2d075a3d" providerId="LiveId" clId="{B0CA5465-E589-440D-A9B0-740531615B47}" dt="2021-12-21T20:33:19.977" v="280" actId="26606"/>
          <ac:spMkLst>
            <pc:docMk/>
            <pc:sldMk cId="405626480" sldId="269"/>
            <ac:spMk id="2" creationId="{C5CB50A2-9C7B-4924-9CAA-3392B4E2484A}"/>
          </ac:spMkLst>
        </pc:spChg>
        <pc:spChg chg="del">
          <ac:chgData name="Dane Holmes" userId="9738715a2d075a3d" providerId="LiveId" clId="{B0CA5465-E589-440D-A9B0-740531615B47}" dt="2021-12-21T20:07:11.568" v="2" actId="478"/>
          <ac:spMkLst>
            <pc:docMk/>
            <pc:sldMk cId="405626480" sldId="269"/>
            <ac:spMk id="6" creationId="{7F789BC9-3F9D-4D54-9A50-ABE082B5CCDD}"/>
          </ac:spMkLst>
        </pc:spChg>
        <pc:spChg chg="add mod">
          <ac:chgData name="Dane Holmes" userId="9738715a2d075a3d" providerId="LiveId" clId="{B0CA5465-E589-440D-A9B0-740531615B47}" dt="2021-12-21T20:40:42.392" v="375" actId="20577"/>
          <ac:spMkLst>
            <pc:docMk/>
            <pc:sldMk cId="405626480" sldId="269"/>
            <ac:spMk id="7" creationId="{9DBF81BF-7A41-4559-9FFE-355CC8D27A52}"/>
          </ac:spMkLst>
        </pc:spChg>
        <pc:spChg chg="add">
          <ac:chgData name="Dane Holmes" userId="9738715a2d075a3d" providerId="LiveId" clId="{B0CA5465-E589-440D-A9B0-740531615B47}" dt="2021-12-21T20:33:19.977" v="280" actId="26606"/>
          <ac:spMkLst>
            <pc:docMk/>
            <pc:sldMk cId="405626480" sldId="269"/>
            <ac:spMk id="12" creationId="{DA1766D0-745A-4921-A68E-56642A6508CF}"/>
          </ac:spMkLst>
        </pc:spChg>
        <pc:spChg chg="add">
          <ac:chgData name="Dane Holmes" userId="9738715a2d075a3d" providerId="LiveId" clId="{B0CA5465-E589-440D-A9B0-740531615B47}" dt="2021-12-21T20:33:19.977" v="280" actId="26606"/>
          <ac:spMkLst>
            <pc:docMk/>
            <pc:sldMk cId="405626480" sldId="269"/>
            <ac:spMk id="14" creationId="{583F1E3F-D7BF-4DB5-8016-70B9E385E338}"/>
          </ac:spMkLst>
        </pc:spChg>
        <pc:spChg chg="add">
          <ac:chgData name="Dane Holmes" userId="9738715a2d075a3d" providerId="LiveId" clId="{B0CA5465-E589-440D-A9B0-740531615B47}" dt="2021-12-21T20:33:19.977" v="280" actId="26606"/>
          <ac:spMkLst>
            <pc:docMk/>
            <pc:sldMk cId="405626480" sldId="269"/>
            <ac:spMk id="16" creationId="{DD0D3E7A-8DF6-4A78-A03C-86AD697468BE}"/>
          </ac:spMkLst>
        </pc:spChg>
        <pc:picChg chg="del">
          <ac:chgData name="Dane Holmes" userId="9738715a2d075a3d" providerId="LiveId" clId="{B0CA5465-E589-440D-A9B0-740531615B47}" dt="2021-12-21T20:07:10.705" v="1" actId="478"/>
          <ac:picMkLst>
            <pc:docMk/>
            <pc:sldMk cId="405626480" sldId="269"/>
            <ac:picMk id="4" creationId="{55299E53-D5F1-4453-A94C-2BC604389F67}"/>
          </ac:picMkLst>
        </pc:picChg>
        <pc:picChg chg="add mod">
          <ac:chgData name="Dane Holmes" userId="9738715a2d075a3d" providerId="LiveId" clId="{B0CA5465-E589-440D-A9B0-740531615B47}" dt="2021-12-21T21:04:06.576" v="420" actId="1076"/>
          <ac:picMkLst>
            <pc:docMk/>
            <pc:sldMk cId="405626480" sldId="269"/>
            <ac:picMk id="4" creationId="{F9DFB66B-F348-4D5D-BED3-A9A8E0CB3CE4}"/>
          </ac:picMkLst>
        </pc:picChg>
        <pc:picChg chg="add mod ord">
          <ac:chgData name="Dane Holmes" userId="9738715a2d075a3d" providerId="LiveId" clId="{B0CA5465-E589-440D-A9B0-740531615B47}" dt="2021-12-21T20:33:56.023" v="304" actId="1076"/>
          <ac:picMkLst>
            <pc:docMk/>
            <pc:sldMk cId="405626480" sldId="269"/>
            <ac:picMk id="5" creationId="{90CA9305-22C2-4C60-BADB-80E6146A4FFD}"/>
          </ac:picMkLst>
        </pc:picChg>
        <pc:picChg chg="add del mod">
          <ac:chgData name="Dane Holmes" userId="9738715a2d075a3d" providerId="LiveId" clId="{B0CA5465-E589-440D-A9B0-740531615B47}" dt="2021-12-21T20:45:02.642" v="383" actId="478"/>
          <ac:picMkLst>
            <pc:docMk/>
            <pc:sldMk cId="405626480" sldId="269"/>
            <ac:picMk id="9" creationId="{53930C8E-CBFB-4790-AB1E-5394B809765A}"/>
          </ac:picMkLst>
        </pc:picChg>
        <pc:picChg chg="add del mod">
          <ac:chgData name="Dane Holmes" userId="9738715a2d075a3d" providerId="LiveId" clId="{B0CA5465-E589-440D-A9B0-740531615B47}" dt="2021-12-21T21:03:51.353" v="413" actId="478"/>
          <ac:picMkLst>
            <pc:docMk/>
            <pc:sldMk cId="405626480" sldId="269"/>
            <ac:picMk id="11" creationId="{0CD583AA-1ECC-44C3-8EB4-FB74DF21E07E}"/>
          </ac:picMkLst>
        </pc:picChg>
      </pc:sldChg>
      <pc:sldChg chg="addSp delSp modSp add mod">
        <pc:chgData name="Dane Holmes" userId="9738715a2d075a3d" providerId="LiveId" clId="{B0CA5465-E589-440D-A9B0-740531615B47}" dt="2021-12-21T20:58:39.748" v="412" actId="1076"/>
        <pc:sldMkLst>
          <pc:docMk/>
          <pc:sldMk cId="4041114332" sldId="270"/>
        </pc:sldMkLst>
        <pc:spChg chg="mod">
          <ac:chgData name="Dane Holmes" userId="9738715a2d075a3d" providerId="LiveId" clId="{B0CA5465-E589-440D-A9B0-740531615B47}" dt="2021-12-21T20:58:26.612" v="409" actId="21"/>
          <ac:spMkLst>
            <pc:docMk/>
            <pc:sldMk cId="4041114332" sldId="270"/>
            <ac:spMk id="2" creationId="{C5CB50A2-9C7B-4924-9CAA-3392B4E2484A}"/>
          </ac:spMkLst>
        </pc:spChg>
        <pc:spChg chg="del">
          <ac:chgData name="Dane Holmes" userId="9738715a2d075a3d" providerId="LiveId" clId="{B0CA5465-E589-440D-A9B0-740531615B47}" dt="2021-12-21T20:57:36.382" v="394" actId="478"/>
          <ac:spMkLst>
            <pc:docMk/>
            <pc:sldMk cId="4041114332" sldId="270"/>
            <ac:spMk id="6" creationId="{7F789BC9-3F9D-4D54-9A50-ABE082B5CCDD}"/>
          </ac:spMkLst>
        </pc:spChg>
        <pc:spChg chg="add mod">
          <ac:chgData name="Dane Holmes" userId="9738715a2d075a3d" providerId="LiveId" clId="{B0CA5465-E589-440D-A9B0-740531615B47}" dt="2021-12-21T20:58:39.748" v="412" actId="1076"/>
          <ac:spMkLst>
            <pc:docMk/>
            <pc:sldMk cId="4041114332" sldId="270"/>
            <ac:spMk id="8" creationId="{03E014B6-E43C-4EF0-A6F7-8C5D5561AA80}"/>
          </ac:spMkLst>
        </pc:spChg>
        <pc:picChg chg="del">
          <ac:chgData name="Dane Holmes" userId="9738715a2d075a3d" providerId="LiveId" clId="{B0CA5465-E589-440D-A9B0-740531615B47}" dt="2021-12-21T20:57:35.685" v="393" actId="478"/>
          <ac:picMkLst>
            <pc:docMk/>
            <pc:sldMk cId="4041114332" sldId="270"/>
            <ac:picMk id="4" creationId="{55299E53-D5F1-4453-A94C-2BC604389F67}"/>
          </ac:picMkLst>
        </pc:picChg>
        <pc:picChg chg="add mod">
          <ac:chgData name="Dane Holmes" userId="9738715a2d075a3d" providerId="LiveId" clId="{B0CA5465-E589-440D-A9B0-740531615B47}" dt="2021-12-21T20:57:58.002" v="398" actId="1076"/>
          <ac:picMkLst>
            <pc:docMk/>
            <pc:sldMk cId="4041114332" sldId="270"/>
            <ac:picMk id="5" creationId="{AA844C9B-A35C-42F8-868A-00B30503D27A}"/>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756FB-E05E-443F-88A1-CFC90638997C}"/>
              </a:ext>
            </a:extLst>
          </p:cNvPr>
          <p:cNvSpPr>
            <a:spLocks noGrp="1"/>
          </p:cNvSpPr>
          <p:nvPr>
            <p:ph type="ctrTitle"/>
          </p:nvPr>
        </p:nvSpPr>
        <p:spPr>
          <a:xfrm>
            <a:off x="1084727" y="1597961"/>
            <a:ext cx="9144000" cy="3162300"/>
          </a:xfrm>
        </p:spPr>
        <p:txBody>
          <a:bodyPr anchor="b">
            <a:normAutofit/>
          </a:bodyPr>
          <a:lstStyle>
            <a:lvl1pPr algn="l">
              <a:defRPr sz="3200"/>
            </a:lvl1pPr>
          </a:lstStyle>
          <a:p>
            <a:r>
              <a:rPr lang="en-US" dirty="0"/>
              <a:t>Click to edit Master title style</a:t>
            </a:r>
          </a:p>
        </p:txBody>
      </p:sp>
      <p:sp>
        <p:nvSpPr>
          <p:cNvPr id="3" name="Subtitle 2">
            <a:extLst>
              <a:ext uri="{FF2B5EF4-FFF2-40B4-BE49-F238E27FC236}">
                <a16:creationId xmlns:a16="http://schemas.microsoft.com/office/drawing/2014/main" id="{3C5DA97A-281B-4A77-9D2C-C5E6A860E645}"/>
              </a:ext>
            </a:extLst>
          </p:cNvPr>
          <p:cNvSpPr>
            <a:spLocks noGrp="1"/>
          </p:cNvSpPr>
          <p:nvPr>
            <p:ph type="subTitle" idx="1"/>
          </p:nvPr>
        </p:nvSpPr>
        <p:spPr>
          <a:xfrm>
            <a:off x="1084727" y="4902488"/>
            <a:ext cx="9144000" cy="985075"/>
          </a:xfrm>
        </p:spPr>
        <p:txBody>
          <a:bodyPr>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A5FD7BAE-E194-4223-BB4E-5E487863F5BE}"/>
              </a:ext>
            </a:extLst>
          </p:cNvPr>
          <p:cNvSpPr>
            <a:spLocks noGrp="1"/>
          </p:cNvSpPr>
          <p:nvPr>
            <p:ph type="dt" sz="half" idx="10"/>
          </p:nvPr>
        </p:nvSpPr>
        <p:spPr/>
        <p:txBody>
          <a:bodyPr/>
          <a:lstStyle/>
          <a:p>
            <a:fld id="{8C28A28C-4C6A-46EA-90C0-4EE0B89CC5C7}" type="datetimeFigureOut">
              <a:rPr lang="en-US" smtClean="0"/>
              <a:t>12/21/2021</a:t>
            </a:fld>
            <a:endParaRPr lang="en-US" dirty="0"/>
          </a:p>
        </p:txBody>
      </p:sp>
      <p:sp>
        <p:nvSpPr>
          <p:cNvPr id="5" name="Footer Placeholder 4">
            <a:extLst>
              <a:ext uri="{FF2B5EF4-FFF2-40B4-BE49-F238E27FC236}">
                <a16:creationId xmlns:a16="http://schemas.microsoft.com/office/drawing/2014/main" id="{9721F6C9-7279-4DF8-9462-3EFEFA03FB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457072-0A38-49AD-8D0D-0E42DD488E4F}"/>
              </a:ext>
            </a:extLst>
          </p:cNvPr>
          <p:cNvSpPr>
            <a:spLocks noGrp="1"/>
          </p:cNvSpPr>
          <p:nvPr>
            <p:ph type="sldNum" sz="quarter" idx="12"/>
          </p:nvPr>
        </p:nvSpPr>
        <p:spPr/>
        <p:txBody>
          <a:bodyPr/>
          <a:lstStyle/>
          <a:p>
            <a:fld id="{5DEF7F31-0B8A-474A-B86C-91F381754329}" type="slidenum">
              <a:rPr lang="en-US" smtClean="0"/>
              <a:t>‹#›</a:t>
            </a:fld>
            <a:endParaRPr lang="en-US" dirty="0"/>
          </a:p>
        </p:txBody>
      </p:sp>
    </p:spTree>
    <p:extLst>
      <p:ext uri="{BB962C8B-B14F-4D97-AF65-F5344CB8AC3E}">
        <p14:creationId xmlns:p14="http://schemas.microsoft.com/office/powerpoint/2010/main" val="185026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89E81-5CFF-4A28-B9C8-5D54E51DF202}"/>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158A4CC8-DCB0-4E94-98A7-236E3D18667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D1F802-21C2-44B2-A419-55469D826571}"/>
              </a:ext>
            </a:extLst>
          </p:cNvPr>
          <p:cNvSpPr>
            <a:spLocks noGrp="1"/>
          </p:cNvSpPr>
          <p:nvPr>
            <p:ph type="dt" sz="half" idx="10"/>
          </p:nvPr>
        </p:nvSpPr>
        <p:spPr/>
        <p:txBody>
          <a:bodyPr/>
          <a:lstStyle/>
          <a:p>
            <a:fld id="{8C28A28C-4C6A-46EA-90C0-4EE0B89CC5C7}" type="datetimeFigureOut">
              <a:rPr lang="en-US" smtClean="0"/>
              <a:t>12/21/2021</a:t>
            </a:fld>
            <a:endParaRPr lang="en-US"/>
          </a:p>
        </p:txBody>
      </p:sp>
      <p:sp>
        <p:nvSpPr>
          <p:cNvPr id="5" name="Footer Placeholder 4">
            <a:extLst>
              <a:ext uri="{FF2B5EF4-FFF2-40B4-BE49-F238E27FC236}">
                <a16:creationId xmlns:a16="http://schemas.microsoft.com/office/drawing/2014/main" id="{84BDB709-08FF-4C4A-8670-4CCA9146F9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395375-1CC8-4950-8439-877451C4266D}"/>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20254946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CE8BDF0-A155-454D-B3E2-AD15D0905A62}"/>
              </a:ext>
            </a:extLst>
          </p:cNvPr>
          <p:cNvSpPr>
            <a:spLocks noGrp="1"/>
          </p:cNvSpPr>
          <p:nvPr>
            <p:ph type="title" orient="vert"/>
          </p:nvPr>
        </p:nvSpPr>
        <p:spPr>
          <a:xfrm>
            <a:off x="9073242" y="827313"/>
            <a:ext cx="2280557" cy="5061857"/>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07244E0D-96EC-4B35-BA5C-5DAFCC7281AE}"/>
              </a:ext>
            </a:extLst>
          </p:cNvPr>
          <p:cNvSpPr>
            <a:spLocks noGrp="1"/>
          </p:cNvSpPr>
          <p:nvPr>
            <p:ph type="body" orient="vert" idx="1"/>
          </p:nvPr>
        </p:nvSpPr>
        <p:spPr>
          <a:xfrm>
            <a:off x="838200" y="827313"/>
            <a:ext cx="8115300" cy="5061857"/>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13ADC4E-9FB1-439F-B0FB-47F47B3421A7}"/>
              </a:ext>
            </a:extLst>
          </p:cNvPr>
          <p:cNvSpPr>
            <a:spLocks noGrp="1"/>
          </p:cNvSpPr>
          <p:nvPr>
            <p:ph type="dt" sz="half" idx="10"/>
          </p:nvPr>
        </p:nvSpPr>
        <p:spPr/>
        <p:txBody>
          <a:bodyPr/>
          <a:lstStyle/>
          <a:p>
            <a:fld id="{8C28A28C-4C6A-46EA-90C0-4EE0B89CC5C7}" type="datetimeFigureOut">
              <a:rPr lang="en-US" smtClean="0"/>
              <a:t>12/21/2021</a:t>
            </a:fld>
            <a:endParaRPr lang="en-US"/>
          </a:p>
        </p:txBody>
      </p:sp>
      <p:sp>
        <p:nvSpPr>
          <p:cNvPr id="5" name="Footer Placeholder 4">
            <a:extLst>
              <a:ext uri="{FF2B5EF4-FFF2-40B4-BE49-F238E27FC236}">
                <a16:creationId xmlns:a16="http://schemas.microsoft.com/office/drawing/2014/main" id="{637EE406-061A-4440-BA75-3B684FC848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6D93CF-F5F3-4897-A51E-47D577FDD344}"/>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42790834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98199-C6CF-4DFF-A750-435F06CC748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F2D5EB-F993-411F-9DBA-971321FC006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A5D216-27F9-4078-8349-ABC9F614A5E7}"/>
              </a:ext>
            </a:extLst>
          </p:cNvPr>
          <p:cNvSpPr>
            <a:spLocks noGrp="1"/>
          </p:cNvSpPr>
          <p:nvPr>
            <p:ph type="dt" sz="half" idx="10"/>
          </p:nvPr>
        </p:nvSpPr>
        <p:spPr/>
        <p:txBody>
          <a:bodyPr/>
          <a:lstStyle/>
          <a:p>
            <a:fld id="{8C28A28C-4C6A-46EA-90C0-4EE0B89CC5C7}" type="datetimeFigureOut">
              <a:rPr lang="en-US" smtClean="0"/>
              <a:t>12/21/2021</a:t>
            </a:fld>
            <a:endParaRPr lang="en-US"/>
          </a:p>
        </p:txBody>
      </p:sp>
      <p:sp>
        <p:nvSpPr>
          <p:cNvPr id="5" name="Footer Placeholder 4">
            <a:extLst>
              <a:ext uri="{FF2B5EF4-FFF2-40B4-BE49-F238E27FC236}">
                <a16:creationId xmlns:a16="http://schemas.microsoft.com/office/drawing/2014/main" id="{4384F8A8-FBA7-4F25-ADEA-AF346495DE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4609F8-5897-4724-8FA6-3EFDE8F2DD79}"/>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41435035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C0F0C-7BA8-490D-B4C9-CCE145DCD19A}"/>
              </a:ext>
            </a:extLst>
          </p:cNvPr>
          <p:cNvSpPr>
            <a:spLocks noGrp="1"/>
          </p:cNvSpPr>
          <p:nvPr>
            <p:ph type="title"/>
          </p:nvPr>
        </p:nvSpPr>
        <p:spPr>
          <a:xfrm>
            <a:off x="1084726" y="1709738"/>
            <a:ext cx="9143999" cy="3050523"/>
          </a:xfrm>
        </p:spPr>
        <p:txBody>
          <a:bodyPr anchor="b">
            <a:normAutofit/>
          </a:bodyPr>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84290E61-B837-4BE4-9BC7-6AF706BCCA42}"/>
              </a:ext>
            </a:extLst>
          </p:cNvPr>
          <p:cNvSpPr>
            <a:spLocks noGrp="1"/>
          </p:cNvSpPr>
          <p:nvPr>
            <p:ph type="body" idx="1"/>
          </p:nvPr>
        </p:nvSpPr>
        <p:spPr>
          <a:xfrm>
            <a:off x="1084726" y="4902488"/>
            <a:ext cx="9143999" cy="985075"/>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E52E15F-E46D-44C6-9FB9-07B0BC545AEF}"/>
              </a:ext>
            </a:extLst>
          </p:cNvPr>
          <p:cNvSpPr>
            <a:spLocks noGrp="1"/>
          </p:cNvSpPr>
          <p:nvPr>
            <p:ph type="dt" sz="half" idx="10"/>
          </p:nvPr>
        </p:nvSpPr>
        <p:spPr/>
        <p:txBody>
          <a:bodyPr/>
          <a:lstStyle/>
          <a:p>
            <a:fld id="{8C28A28C-4C6A-46EA-90C0-4EE0B89CC5C7}" type="datetimeFigureOut">
              <a:rPr lang="en-US" smtClean="0"/>
              <a:t>12/21/2021</a:t>
            </a:fld>
            <a:endParaRPr lang="en-US"/>
          </a:p>
        </p:txBody>
      </p:sp>
      <p:sp>
        <p:nvSpPr>
          <p:cNvPr id="5" name="Footer Placeholder 4">
            <a:extLst>
              <a:ext uri="{FF2B5EF4-FFF2-40B4-BE49-F238E27FC236}">
                <a16:creationId xmlns:a16="http://schemas.microsoft.com/office/drawing/2014/main" id="{2EBF6955-3667-4857-B35A-9E12F79886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14B309-D15E-4FA1-9B8D-8C1F3B56C375}"/>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33017112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219AB-91F9-4F80-9B5D-2E6FE925F0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F19F334-D0CF-4DFD-BAA9-3ECD639B1F1E}"/>
              </a:ext>
            </a:extLst>
          </p:cNvPr>
          <p:cNvSpPr>
            <a:spLocks noGrp="1"/>
          </p:cNvSpPr>
          <p:nvPr>
            <p:ph sz="half" idx="1"/>
          </p:nvPr>
        </p:nvSpPr>
        <p:spPr>
          <a:xfrm>
            <a:off x="1077362" y="2227809"/>
            <a:ext cx="4942438" cy="394915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15E0B5D-4613-4DA7-BA20-58B19BE8A496}"/>
              </a:ext>
            </a:extLst>
          </p:cNvPr>
          <p:cNvSpPr>
            <a:spLocks noGrp="1"/>
          </p:cNvSpPr>
          <p:nvPr>
            <p:ph sz="half" idx="2"/>
          </p:nvPr>
        </p:nvSpPr>
        <p:spPr>
          <a:xfrm>
            <a:off x="6172200" y="2227809"/>
            <a:ext cx="4855265" cy="39491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4F311AB-0603-424D-BC42-0CEAB3562BA4}"/>
              </a:ext>
            </a:extLst>
          </p:cNvPr>
          <p:cNvSpPr>
            <a:spLocks noGrp="1"/>
          </p:cNvSpPr>
          <p:nvPr>
            <p:ph type="dt" sz="half" idx="10"/>
          </p:nvPr>
        </p:nvSpPr>
        <p:spPr/>
        <p:txBody>
          <a:bodyPr/>
          <a:lstStyle/>
          <a:p>
            <a:fld id="{8C28A28C-4C6A-46EA-90C0-4EE0B89CC5C7}" type="datetimeFigureOut">
              <a:rPr lang="en-US" smtClean="0"/>
              <a:t>12/21/2021</a:t>
            </a:fld>
            <a:endParaRPr lang="en-US"/>
          </a:p>
        </p:txBody>
      </p:sp>
      <p:sp>
        <p:nvSpPr>
          <p:cNvPr id="6" name="Footer Placeholder 5">
            <a:extLst>
              <a:ext uri="{FF2B5EF4-FFF2-40B4-BE49-F238E27FC236}">
                <a16:creationId xmlns:a16="http://schemas.microsoft.com/office/drawing/2014/main" id="{7A3AA2AC-0C5F-4835-BE47-D780C29890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6C54C0-DFDA-4778-9EE8-5E5C30E05412}"/>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34907153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F3603-5B09-4916-8324-A6BDAB4E060E}"/>
              </a:ext>
            </a:extLst>
          </p:cNvPr>
          <p:cNvSpPr>
            <a:spLocks noGrp="1"/>
          </p:cNvSpPr>
          <p:nvPr>
            <p:ph type="title"/>
          </p:nvPr>
        </p:nvSpPr>
        <p:spPr>
          <a:xfrm>
            <a:off x="1084726" y="365125"/>
            <a:ext cx="9942739"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074073C-C15B-4218-9B84-6758955176E7}"/>
              </a:ext>
            </a:extLst>
          </p:cNvPr>
          <p:cNvSpPr>
            <a:spLocks noGrp="1"/>
          </p:cNvSpPr>
          <p:nvPr>
            <p:ph type="body" idx="1"/>
          </p:nvPr>
        </p:nvSpPr>
        <p:spPr>
          <a:xfrm>
            <a:off x="1084725" y="1681163"/>
            <a:ext cx="491285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4116D27-36F6-440B-A9BE-8B9499047CEF}"/>
              </a:ext>
            </a:extLst>
          </p:cNvPr>
          <p:cNvSpPr>
            <a:spLocks noGrp="1"/>
          </p:cNvSpPr>
          <p:nvPr>
            <p:ph sz="half" idx="2"/>
          </p:nvPr>
        </p:nvSpPr>
        <p:spPr>
          <a:xfrm>
            <a:off x="1084726" y="2505075"/>
            <a:ext cx="4912849"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C12010D-7AC4-4A70-A211-6A29274119DB}"/>
              </a:ext>
            </a:extLst>
          </p:cNvPr>
          <p:cNvSpPr>
            <a:spLocks noGrp="1"/>
          </p:cNvSpPr>
          <p:nvPr>
            <p:ph type="body" sz="quarter" idx="3"/>
          </p:nvPr>
        </p:nvSpPr>
        <p:spPr>
          <a:xfrm>
            <a:off x="6172200" y="1681163"/>
            <a:ext cx="4855265"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6AE85B5-3350-49A4-86A1-E5DAED491624}"/>
              </a:ext>
            </a:extLst>
          </p:cNvPr>
          <p:cNvSpPr>
            <a:spLocks noGrp="1"/>
          </p:cNvSpPr>
          <p:nvPr>
            <p:ph sz="quarter" idx="4"/>
          </p:nvPr>
        </p:nvSpPr>
        <p:spPr>
          <a:xfrm>
            <a:off x="6172200" y="2505075"/>
            <a:ext cx="4855265"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73E874-D08B-4D81-B82D-5DF242E4A1AA}"/>
              </a:ext>
            </a:extLst>
          </p:cNvPr>
          <p:cNvSpPr>
            <a:spLocks noGrp="1"/>
          </p:cNvSpPr>
          <p:nvPr>
            <p:ph type="dt" sz="half" idx="10"/>
          </p:nvPr>
        </p:nvSpPr>
        <p:spPr/>
        <p:txBody>
          <a:bodyPr/>
          <a:lstStyle/>
          <a:p>
            <a:fld id="{8C28A28C-4C6A-46EA-90C0-4EE0B89CC5C7}" type="datetimeFigureOut">
              <a:rPr lang="en-US" smtClean="0"/>
              <a:t>12/21/2021</a:t>
            </a:fld>
            <a:endParaRPr lang="en-US"/>
          </a:p>
        </p:txBody>
      </p:sp>
      <p:sp>
        <p:nvSpPr>
          <p:cNvPr id="8" name="Footer Placeholder 7">
            <a:extLst>
              <a:ext uri="{FF2B5EF4-FFF2-40B4-BE49-F238E27FC236}">
                <a16:creationId xmlns:a16="http://schemas.microsoft.com/office/drawing/2014/main" id="{AE174067-0FFA-41C3-A3A6-E8907CC32DE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7947985-FBC0-4118-8877-2E327F637DF5}"/>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23819551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E0282-3DE7-4AB9-83AC-AFEDD22AF34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1A7436C-706A-443F-86CD-4444C82818B2}"/>
              </a:ext>
            </a:extLst>
          </p:cNvPr>
          <p:cNvSpPr>
            <a:spLocks noGrp="1"/>
          </p:cNvSpPr>
          <p:nvPr>
            <p:ph type="dt" sz="half" idx="10"/>
          </p:nvPr>
        </p:nvSpPr>
        <p:spPr/>
        <p:txBody>
          <a:bodyPr/>
          <a:lstStyle/>
          <a:p>
            <a:fld id="{8C28A28C-4C6A-46EA-90C0-4EE0B89CC5C7}" type="datetimeFigureOut">
              <a:rPr lang="en-US" smtClean="0"/>
              <a:t>12/21/2021</a:t>
            </a:fld>
            <a:endParaRPr lang="en-US"/>
          </a:p>
        </p:txBody>
      </p:sp>
      <p:sp>
        <p:nvSpPr>
          <p:cNvPr id="4" name="Footer Placeholder 3">
            <a:extLst>
              <a:ext uri="{FF2B5EF4-FFF2-40B4-BE49-F238E27FC236}">
                <a16:creationId xmlns:a16="http://schemas.microsoft.com/office/drawing/2014/main" id="{09B53292-7EA5-45D0-957F-636A44FC06D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476F59D-34BB-462C-B506-040B9E982FCB}"/>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29514827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BE55245-AB52-41B4-9B28-55E6527DA2F8}"/>
              </a:ext>
            </a:extLst>
          </p:cNvPr>
          <p:cNvSpPr>
            <a:spLocks noGrp="1"/>
          </p:cNvSpPr>
          <p:nvPr>
            <p:ph type="dt" sz="half" idx="10"/>
          </p:nvPr>
        </p:nvSpPr>
        <p:spPr/>
        <p:txBody>
          <a:bodyPr/>
          <a:lstStyle/>
          <a:p>
            <a:fld id="{8C28A28C-4C6A-46EA-90C0-4EE0B89CC5C7}" type="datetimeFigureOut">
              <a:rPr lang="en-US" smtClean="0"/>
              <a:t>12/21/2021</a:t>
            </a:fld>
            <a:endParaRPr lang="en-US"/>
          </a:p>
        </p:txBody>
      </p:sp>
      <p:sp>
        <p:nvSpPr>
          <p:cNvPr id="3" name="Footer Placeholder 2">
            <a:extLst>
              <a:ext uri="{FF2B5EF4-FFF2-40B4-BE49-F238E27FC236}">
                <a16:creationId xmlns:a16="http://schemas.microsoft.com/office/drawing/2014/main" id="{CA73B8AE-58B0-4FDF-8430-9D8D3DD537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79E4D91-8619-43C1-841B-B5F47DE01739}"/>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34502147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DA660-DF93-4947-B93F-BF118D3B5F80}"/>
              </a:ext>
            </a:extLst>
          </p:cNvPr>
          <p:cNvSpPr>
            <a:spLocks noGrp="1"/>
          </p:cNvSpPr>
          <p:nvPr>
            <p:ph type="title"/>
          </p:nvPr>
        </p:nvSpPr>
        <p:spPr>
          <a:xfrm>
            <a:off x="1084727" y="457200"/>
            <a:ext cx="3687298" cy="16002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02F0292E-B3E1-4FD6-A7FA-C165BAC21C28}"/>
              </a:ext>
            </a:extLst>
          </p:cNvPr>
          <p:cNvSpPr>
            <a:spLocks noGrp="1"/>
          </p:cNvSpPr>
          <p:nvPr>
            <p:ph idx="1"/>
          </p:nvPr>
        </p:nvSpPr>
        <p:spPr>
          <a:xfrm>
            <a:off x="5183188" y="987425"/>
            <a:ext cx="5844277" cy="4873625"/>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EEFB0ECC-817B-4A71-AFB5-FC60A2BC3ABC}"/>
              </a:ext>
            </a:extLst>
          </p:cNvPr>
          <p:cNvSpPr>
            <a:spLocks noGrp="1"/>
          </p:cNvSpPr>
          <p:nvPr>
            <p:ph type="body" sz="half" idx="2"/>
          </p:nvPr>
        </p:nvSpPr>
        <p:spPr>
          <a:xfrm>
            <a:off x="1084727" y="2253343"/>
            <a:ext cx="3687298" cy="361564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17788E0B-6135-4F59-A35A-2CA1A8BA4ED2}"/>
              </a:ext>
            </a:extLst>
          </p:cNvPr>
          <p:cNvSpPr>
            <a:spLocks noGrp="1"/>
          </p:cNvSpPr>
          <p:nvPr>
            <p:ph type="dt" sz="half" idx="10"/>
          </p:nvPr>
        </p:nvSpPr>
        <p:spPr/>
        <p:txBody>
          <a:bodyPr/>
          <a:lstStyle/>
          <a:p>
            <a:fld id="{8C28A28C-4C6A-46EA-90C0-4EE0B89CC5C7}" type="datetimeFigureOut">
              <a:rPr lang="en-US" smtClean="0"/>
              <a:t>12/21/2021</a:t>
            </a:fld>
            <a:endParaRPr lang="en-US"/>
          </a:p>
        </p:txBody>
      </p:sp>
      <p:sp>
        <p:nvSpPr>
          <p:cNvPr id="6" name="Footer Placeholder 5">
            <a:extLst>
              <a:ext uri="{FF2B5EF4-FFF2-40B4-BE49-F238E27FC236}">
                <a16:creationId xmlns:a16="http://schemas.microsoft.com/office/drawing/2014/main" id="{FD0DEF36-4037-4E6D-988F-CC8E3F11C63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55C0D2D-D878-4723-A002-5A601EFB48A0}"/>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25250583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C59D5-B8A1-4C9C-A61F-E082A44330BB}"/>
              </a:ext>
            </a:extLst>
          </p:cNvPr>
          <p:cNvSpPr>
            <a:spLocks noGrp="1"/>
          </p:cNvSpPr>
          <p:nvPr>
            <p:ph type="title"/>
          </p:nvPr>
        </p:nvSpPr>
        <p:spPr>
          <a:xfrm>
            <a:off x="1084727" y="720433"/>
            <a:ext cx="3687298" cy="1587337"/>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64CB4F5F-E6E7-45C3-B35C-80F81FB1A5E8}"/>
              </a:ext>
            </a:extLst>
          </p:cNvPr>
          <p:cNvSpPr>
            <a:spLocks noGrp="1"/>
          </p:cNvSpPr>
          <p:nvPr>
            <p:ph type="pic" idx="1"/>
          </p:nvPr>
        </p:nvSpPr>
        <p:spPr>
          <a:xfrm>
            <a:off x="5183188" y="987425"/>
            <a:ext cx="582771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6633AB7-4F8E-4A9F-AC15-89E6A6E00347}"/>
              </a:ext>
            </a:extLst>
          </p:cNvPr>
          <p:cNvSpPr>
            <a:spLocks noGrp="1"/>
          </p:cNvSpPr>
          <p:nvPr>
            <p:ph type="body" sz="half" idx="2"/>
          </p:nvPr>
        </p:nvSpPr>
        <p:spPr>
          <a:xfrm>
            <a:off x="1084727" y="2449286"/>
            <a:ext cx="3687298" cy="341970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C074B526-866D-4E11-A7F9-081BD4EDF484}"/>
              </a:ext>
            </a:extLst>
          </p:cNvPr>
          <p:cNvSpPr>
            <a:spLocks noGrp="1"/>
          </p:cNvSpPr>
          <p:nvPr>
            <p:ph type="dt" sz="half" idx="10"/>
          </p:nvPr>
        </p:nvSpPr>
        <p:spPr/>
        <p:txBody>
          <a:bodyPr/>
          <a:lstStyle/>
          <a:p>
            <a:fld id="{8C28A28C-4C6A-46EA-90C0-4EE0B89CC5C7}" type="datetimeFigureOut">
              <a:rPr lang="en-US" smtClean="0"/>
              <a:t>12/21/2021</a:t>
            </a:fld>
            <a:endParaRPr lang="en-US"/>
          </a:p>
        </p:txBody>
      </p:sp>
      <p:sp>
        <p:nvSpPr>
          <p:cNvPr id="6" name="Footer Placeholder 5">
            <a:extLst>
              <a:ext uri="{FF2B5EF4-FFF2-40B4-BE49-F238E27FC236}">
                <a16:creationId xmlns:a16="http://schemas.microsoft.com/office/drawing/2014/main" id="{CD758BF8-E962-4367-8495-62438FDD48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FC20AE1-C97D-4E6C-9DB2-B2904C2CF247}"/>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40874352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AE192E3E-68A9-4F36-936C-1C8D0B9EF132}"/>
              </a:ext>
            </a:extLst>
          </p:cNvPr>
          <p:cNvSpPr/>
          <p:nvPr/>
        </p:nvSpPr>
        <p:spPr>
          <a:xfrm>
            <a:off x="8803792" y="345589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laceholder 1">
            <a:extLst>
              <a:ext uri="{FF2B5EF4-FFF2-40B4-BE49-F238E27FC236}">
                <a16:creationId xmlns:a16="http://schemas.microsoft.com/office/drawing/2014/main" id="{3F214EB0-7E6D-4536-9350-5CB688B56F26}"/>
              </a:ext>
            </a:extLst>
          </p:cNvPr>
          <p:cNvSpPr>
            <a:spLocks noGrp="1"/>
          </p:cNvSpPr>
          <p:nvPr>
            <p:ph type="title"/>
          </p:nvPr>
        </p:nvSpPr>
        <p:spPr>
          <a:xfrm>
            <a:off x="1077362" y="720434"/>
            <a:ext cx="9950103" cy="1507376"/>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ABF5455E-4725-4924-BF7D-2E1FC9E391F8}"/>
              </a:ext>
            </a:extLst>
          </p:cNvPr>
          <p:cNvSpPr>
            <a:spLocks noGrp="1"/>
          </p:cNvSpPr>
          <p:nvPr>
            <p:ph type="body" idx="1"/>
          </p:nvPr>
        </p:nvSpPr>
        <p:spPr>
          <a:xfrm>
            <a:off x="1077362" y="2427316"/>
            <a:ext cx="9950103" cy="351351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2CAD9D9-1A1D-4438-9F3D-E5E58FD72F1F}"/>
              </a:ext>
            </a:extLst>
          </p:cNvPr>
          <p:cNvSpPr>
            <a:spLocks noGrp="1"/>
          </p:cNvSpPr>
          <p:nvPr>
            <p:ph type="dt" sz="half" idx="2"/>
          </p:nvPr>
        </p:nvSpPr>
        <p:spPr>
          <a:xfrm>
            <a:off x="9243751" y="6356350"/>
            <a:ext cx="2296603" cy="365125"/>
          </a:xfrm>
          <a:prstGeom prst="rect">
            <a:avLst/>
          </a:prstGeom>
        </p:spPr>
        <p:txBody>
          <a:bodyPr vert="horz" lIns="91440" tIns="45720" rIns="91440" bIns="45720" rtlCol="0" anchor="ctr"/>
          <a:lstStyle>
            <a:lvl1pPr algn="r">
              <a:defRPr sz="900">
                <a:solidFill>
                  <a:schemeClr val="bg1"/>
                </a:solidFill>
              </a:defRPr>
            </a:lvl1pPr>
          </a:lstStyle>
          <a:p>
            <a:fld id="{8C28A28C-4C6A-46EA-90C0-4EE0B89CC5C7}" type="datetimeFigureOut">
              <a:rPr lang="en-US" smtClean="0"/>
              <a:pPr/>
              <a:t>12/21/2021</a:t>
            </a:fld>
            <a:endParaRPr lang="en-US" dirty="0"/>
          </a:p>
        </p:txBody>
      </p:sp>
      <p:sp>
        <p:nvSpPr>
          <p:cNvPr id="5" name="Footer Placeholder 4">
            <a:extLst>
              <a:ext uri="{FF2B5EF4-FFF2-40B4-BE49-F238E27FC236}">
                <a16:creationId xmlns:a16="http://schemas.microsoft.com/office/drawing/2014/main" id="{AE80A827-D7BF-4CA4-8C29-5AE54ADA4787}"/>
              </a:ext>
            </a:extLst>
          </p:cNvPr>
          <p:cNvSpPr>
            <a:spLocks noGrp="1"/>
          </p:cNvSpPr>
          <p:nvPr>
            <p:ph type="ftr" sz="quarter" idx="3"/>
          </p:nvPr>
        </p:nvSpPr>
        <p:spPr>
          <a:xfrm rot="5400000">
            <a:off x="-1610380" y="1926575"/>
            <a:ext cx="3830351"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06717188-1DE1-4DA5-8161-21179E4ADEAE}"/>
              </a:ext>
            </a:extLst>
          </p:cNvPr>
          <p:cNvSpPr>
            <a:spLocks noGrp="1"/>
          </p:cNvSpPr>
          <p:nvPr>
            <p:ph type="sldNum" sz="quarter" idx="4"/>
          </p:nvPr>
        </p:nvSpPr>
        <p:spPr>
          <a:xfrm>
            <a:off x="11540355" y="6356350"/>
            <a:ext cx="410973" cy="365125"/>
          </a:xfrm>
          <a:prstGeom prst="rect">
            <a:avLst/>
          </a:prstGeom>
        </p:spPr>
        <p:txBody>
          <a:bodyPr vert="horz" lIns="91440" tIns="45720" rIns="91440" bIns="45720" rtlCol="0" anchor="ctr"/>
          <a:lstStyle>
            <a:lvl1pPr algn="r">
              <a:defRPr sz="900">
                <a:solidFill>
                  <a:schemeClr val="bg1"/>
                </a:solidFill>
              </a:defRPr>
            </a:lvl1pPr>
          </a:lstStyle>
          <a:p>
            <a:fld id="{5DEF7F31-0B8A-474A-B86C-91F381754329}" type="slidenum">
              <a:rPr lang="en-US" smtClean="0"/>
              <a:pPr/>
              <a:t>‹#›</a:t>
            </a:fld>
            <a:endParaRPr lang="en-US" dirty="0"/>
          </a:p>
        </p:txBody>
      </p:sp>
    </p:spTree>
    <p:extLst>
      <p:ext uri="{BB962C8B-B14F-4D97-AF65-F5344CB8AC3E}">
        <p14:creationId xmlns:p14="http://schemas.microsoft.com/office/powerpoint/2010/main" val="3360045628"/>
      </p:ext>
    </p:extLst>
  </p:cSld>
  <p:clrMap bg1="lt1" tx1="dk1" bg2="lt2" tx2="dk2" accent1="accent1" accent2="accent2" accent3="accent3" accent4="accent4" accent5="accent5" accent6="accent6" hlink="hlink" folHlink="folHlink"/>
  <p:sldLayoutIdLst>
    <p:sldLayoutId id="2147483730" r:id="rId1"/>
    <p:sldLayoutId id="2147483731" r:id="rId2"/>
    <p:sldLayoutId id="2147483732" r:id="rId3"/>
    <p:sldLayoutId id="2147483733" r:id="rId4"/>
    <p:sldLayoutId id="2147483734" r:id="rId5"/>
    <p:sldLayoutId id="2147483728" r:id="rId6"/>
    <p:sldLayoutId id="2147483724" r:id="rId7"/>
    <p:sldLayoutId id="2147483725" r:id="rId8"/>
    <p:sldLayoutId id="2147483726" r:id="rId9"/>
    <p:sldLayoutId id="2147483727" r:id="rId10"/>
    <p:sldLayoutId id="2147483729" r:id="rId11"/>
  </p:sldLayoutIdLst>
  <p:txStyles>
    <p:titleStyle>
      <a:lvl1pPr algn="l" defTabSz="914400" rtl="0" eaLnBrk="1" latinLnBrk="0" hangingPunct="1">
        <a:lnSpc>
          <a:spcPct val="110000"/>
        </a:lnSpc>
        <a:spcBef>
          <a:spcPct val="0"/>
        </a:spcBef>
        <a:buNone/>
        <a:defRPr sz="3200" b="1" kern="120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274320" indent="0" algn="l" defTabSz="914400" rtl="0" eaLnBrk="1" latinLnBrk="0" hangingPunct="1">
        <a:lnSpc>
          <a:spcPct val="120000"/>
        </a:lnSpc>
        <a:spcBef>
          <a:spcPts val="500"/>
        </a:spcBef>
        <a:buFontTx/>
        <a:buNone/>
        <a:defRPr sz="1600" b="1" kern="1200">
          <a:solidFill>
            <a:schemeClr val="tx1"/>
          </a:solidFill>
          <a:latin typeface="+mn-lt"/>
          <a:ea typeface="+mn-ea"/>
          <a:cs typeface="+mn-cs"/>
        </a:defRPr>
      </a:lvl2pPr>
      <a:lvl3pPr marL="5486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594360" indent="0" algn="l" defTabSz="914400" rtl="0" eaLnBrk="1" latinLnBrk="0" hangingPunct="1">
        <a:lnSpc>
          <a:spcPct val="120000"/>
        </a:lnSpc>
        <a:spcBef>
          <a:spcPts val="500"/>
        </a:spcBef>
        <a:buFontTx/>
        <a:buNone/>
        <a:defRPr sz="1200" b="1" kern="1200">
          <a:solidFill>
            <a:schemeClr val="tx1"/>
          </a:solidFill>
          <a:latin typeface="+mn-lt"/>
          <a:ea typeface="+mn-ea"/>
          <a:cs typeface="+mn-cs"/>
        </a:defRPr>
      </a:lvl4pPr>
      <a:lvl5pPr marL="82296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4">
            <a:extLst>
              <a:ext uri="{FF2B5EF4-FFF2-40B4-BE49-F238E27FC236}">
                <a16:creationId xmlns:a16="http://schemas.microsoft.com/office/drawing/2014/main" id="{C598E420-4FFC-4D35-B15F-045E166EE5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0E8C84-352B-4554-8A12-BF6C821119D0}"/>
              </a:ext>
            </a:extLst>
          </p:cNvPr>
          <p:cNvSpPr>
            <a:spLocks noGrp="1"/>
          </p:cNvSpPr>
          <p:nvPr>
            <p:ph type="ctrTitle"/>
          </p:nvPr>
        </p:nvSpPr>
        <p:spPr>
          <a:xfrm>
            <a:off x="1742037" y="4115942"/>
            <a:ext cx="8657450" cy="539730"/>
          </a:xfrm>
        </p:spPr>
        <p:txBody>
          <a:bodyPr anchor="b">
            <a:normAutofit fontScale="90000"/>
          </a:bodyPr>
          <a:lstStyle/>
          <a:p>
            <a:r>
              <a:rPr lang="en-US" dirty="0"/>
              <a:t>DDS Project 1: Beer/Brewery Analysis</a:t>
            </a:r>
          </a:p>
        </p:txBody>
      </p:sp>
      <p:sp>
        <p:nvSpPr>
          <p:cNvPr id="3" name="Subtitle 2">
            <a:extLst>
              <a:ext uri="{FF2B5EF4-FFF2-40B4-BE49-F238E27FC236}">
                <a16:creationId xmlns:a16="http://schemas.microsoft.com/office/drawing/2014/main" id="{9BBD9D2B-EABC-4798-8E0A-6F548DECE2A8}"/>
              </a:ext>
            </a:extLst>
          </p:cNvPr>
          <p:cNvSpPr>
            <a:spLocks noGrp="1"/>
          </p:cNvSpPr>
          <p:nvPr>
            <p:ph type="subTitle" idx="1"/>
          </p:nvPr>
        </p:nvSpPr>
        <p:spPr>
          <a:xfrm>
            <a:off x="1742037" y="4655672"/>
            <a:ext cx="8657450" cy="1388344"/>
          </a:xfrm>
        </p:spPr>
        <p:txBody>
          <a:bodyPr anchor="t">
            <a:normAutofit/>
          </a:bodyPr>
          <a:lstStyle/>
          <a:p>
            <a:pPr>
              <a:lnSpc>
                <a:spcPct val="110000"/>
              </a:lnSpc>
            </a:pPr>
            <a:r>
              <a:rPr lang="en-US" dirty="0"/>
              <a:t>by Dane Holmes &amp; Milan Patel</a:t>
            </a:r>
          </a:p>
        </p:txBody>
      </p:sp>
      <p:sp>
        <p:nvSpPr>
          <p:cNvPr id="32" name="Freeform: Shape 26">
            <a:extLst>
              <a:ext uri="{FF2B5EF4-FFF2-40B4-BE49-F238E27FC236}">
                <a16:creationId xmlns:a16="http://schemas.microsoft.com/office/drawing/2014/main" id="{46DEAA51-8BA5-4C87-9448-75CBB18F09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936259" y="-4126"/>
            <a:ext cx="3526736" cy="3420239"/>
          </a:xfrm>
          <a:custGeom>
            <a:avLst/>
            <a:gdLst>
              <a:gd name="connsiteX0" fmla="*/ 3526736 w 3526736"/>
              <a:gd name="connsiteY0" fmla="*/ 3420239 h 3420239"/>
              <a:gd name="connsiteX1" fmla="*/ 0 w 3526736"/>
              <a:gd name="connsiteY1" fmla="*/ 3420239 h 3420239"/>
              <a:gd name="connsiteX2" fmla="*/ 0 w 3526736"/>
              <a:gd name="connsiteY2" fmla="*/ 0 h 3420239"/>
              <a:gd name="connsiteX3" fmla="*/ 3467210 w 3526736"/>
              <a:gd name="connsiteY3" fmla="*/ 0 h 3420239"/>
              <a:gd name="connsiteX4" fmla="*/ 7694 w 3526736"/>
              <a:gd name="connsiteY4" fmla="*/ 3404028 h 3420239"/>
              <a:gd name="connsiteX5" fmla="*/ 7694 w 3526736"/>
              <a:gd name="connsiteY5" fmla="*/ 3416113 h 3420239"/>
              <a:gd name="connsiteX6" fmla="*/ 3526736 w 3526736"/>
              <a:gd name="connsiteY6" fmla="*/ 3416113 h 3420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26736" h="3420239">
                <a:moveTo>
                  <a:pt x="3526736" y="3420239"/>
                </a:moveTo>
                <a:lnTo>
                  <a:pt x="0" y="3420239"/>
                </a:lnTo>
                <a:lnTo>
                  <a:pt x="0" y="0"/>
                </a:lnTo>
                <a:lnTo>
                  <a:pt x="3467210" y="0"/>
                </a:lnTo>
                <a:lnTo>
                  <a:pt x="7694" y="3404028"/>
                </a:lnTo>
                <a:lnTo>
                  <a:pt x="7694" y="3416113"/>
                </a:lnTo>
                <a:lnTo>
                  <a:pt x="3526736" y="3416113"/>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20" name="Picture 3" descr="Closeup image of beer bubbles">
            <a:extLst>
              <a:ext uri="{FF2B5EF4-FFF2-40B4-BE49-F238E27FC236}">
                <a16:creationId xmlns:a16="http://schemas.microsoft.com/office/drawing/2014/main" id="{5E77CD4B-D5AA-46E6-A862-0CF256482EAB}"/>
              </a:ext>
            </a:extLst>
          </p:cNvPr>
          <p:cNvPicPr>
            <a:picLocks noChangeAspect="1"/>
          </p:cNvPicPr>
          <p:nvPr/>
        </p:nvPicPr>
        <p:blipFill rotWithShape="1">
          <a:blip r:embed="rId2"/>
          <a:srcRect t="41766" r="-1" b="9204"/>
          <a:stretch/>
        </p:blipFill>
        <p:spPr>
          <a:xfrm>
            <a:off x="1" y="-4125"/>
            <a:ext cx="10462125" cy="3423981"/>
          </a:xfrm>
          <a:custGeom>
            <a:avLst/>
            <a:gdLst/>
            <a:ahLst/>
            <a:cxnLst/>
            <a:rect l="l" t="t" r="r" b="b"/>
            <a:pathLst>
              <a:path w="10462125" h="3423981">
                <a:moveTo>
                  <a:pt x="6824" y="0"/>
                </a:moveTo>
                <a:lnTo>
                  <a:pt x="10462125" y="0"/>
                </a:lnTo>
                <a:lnTo>
                  <a:pt x="10462125" y="12085"/>
                </a:lnTo>
                <a:lnTo>
                  <a:pt x="6998417" y="3420238"/>
                </a:lnTo>
                <a:lnTo>
                  <a:pt x="10462125" y="3420238"/>
                </a:lnTo>
                <a:lnTo>
                  <a:pt x="10462125" y="3420239"/>
                </a:lnTo>
                <a:lnTo>
                  <a:pt x="1132764" y="3420239"/>
                </a:lnTo>
                <a:lnTo>
                  <a:pt x="1132764" y="3423981"/>
                </a:lnTo>
                <a:lnTo>
                  <a:pt x="0" y="3423981"/>
                </a:lnTo>
                <a:lnTo>
                  <a:pt x="0" y="4125"/>
                </a:lnTo>
                <a:lnTo>
                  <a:pt x="6824" y="4125"/>
                </a:lnTo>
                <a:close/>
              </a:path>
            </a:pathLst>
          </a:custGeom>
        </p:spPr>
      </p:pic>
      <p:sp>
        <p:nvSpPr>
          <p:cNvPr id="29" name="Rectangle 28">
            <a:extLst>
              <a:ext uri="{FF2B5EF4-FFF2-40B4-BE49-F238E27FC236}">
                <a16:creationId xmlns:a16="http://schemas.microsoft.com/office/drawing/2014/main" id="{697104A3-01F9-4B74-A319-2D54DB3E0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0462995" y="-4125"/>
            <a:ext cx="1734065" cy="342023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F527CF11-B26B-4BFF-A858-A93A6186EC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9618590" y="837644"/>
            <a:ext cx="3420241" cy="1736699"/>
          </a:xfrm>
          <a:custGeom>
            <a:avLst/>
            <a:gdLst>
              <a:gd name="connsiteX0" fmla="*/ 3423466 w 3423466"/>
              <a:gd name="connsiteY0" fmla="*/ 0 h 1718483"/>
              <a:gd name="connsiteX1" fmla="*/ 1710280 w 3423466"/>
              <a:gd name="connsiteY1" fmla="*/ 0 h 1718483"/>
              <a:gd name="connsiteX2" fmla="*/ 1710280 w 3423466"/>
              <a:gd name="connsiteY2" fmla="*/ 1 h 1718483"/>
              <a:gd name="connsiteX3" fmla="*/ 0 w 3423466"/>
              <a:gd name="connsiteY3" fmla="*/ 1 h 1718483"/>
              <a:gd name="connsiteX4" fmla="*/ 1538022 w 3423466"/>
              <a:gd name="connsiteY4" fmla="*/ 1709611 h 1718483"/>
              <a:gd name="connsiteX5" fmla="*/ 1710280 w 3423466"/>
              <a:gd name="connsiteY5" fmla="*/ 1718336 h 1718483"/>
              <a:gd name="connsiteX6" fmla="*/ 1710280 w 3423466"/>
              <a:gd name="connsiteY6" fmla="*/ 1718482 h 1718483"/>
              <a:gd name="connsiteX7" fmla="*/ 1711723 w 3423466"/>
              <a:gd name="connsiteY7" fmla="*/ 1718409 h 1718483"/>
              <a:gd name="connsiteX8" fmla="*/ 1713186 w 3423466"/>
              <a:gd name="connsiteY8" fmla="*/ 1718483 h 1718483"/>
              <a:gd name="connsiteX9" fmla="*/ 1713186 w 3423466"/>
              <a:gd name="connsiteY9" fmla="*/ 1718335 h 1718483"/>
              <a:gd name="connsiteX10" fmla="*/ 1885444 w 3423466"/>
              <a:gd name="connsiteY10" fmla="*/ 1709610 h 1718483"/>
              <a:gd name="connsiteX11" fmla="*/ 3423466 w 3423466"/>
              <a:gd name="connsiteY11" fmla="*/ 0 h 1718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23466" h="1718483">
                <a:moveTo>
                  <a:pt x="3423466" y="0"/>
                </a:moveTo>
                <a:lnTo>
                  <a:pt x="1710280" y="0"/>
                </a:lnTo>
                <a:lnTo>
                  <a:pt x="1710280" y="1"/>
                </a:lnTo>
                <a:lnTo>
                  <a:pt x="0" y="1"/>
                </a:lnTo>
                <a:cubicBezTo>
                  <a:pt x="0" y="889774"/>
                  <a:pt x="674138" y="1621607"/>
                  <a:pt x="1538022" y="1709611"/>
                </a:cubicBezTo>
                <a:lnTo>
                  <a:pt x="1710280" y="1718336"/>
                </a:lnTo>
                <a:lnTo>
                  <a:pt x="1710280" y="1718482"/>
                </a:lnTo>
                <a:lnTo>
                  <a:pt x="1711723" y="1718409"/>
                </a:lnTo>
                <a:lnTo>
                  <a:pt x="1713186" y="1718483"/>
                </a:lnTo>
                <a:lnTo>
                  <a:pt x="1713186" y="1718335"/>
                </a:lnTo>
                <a:lnTo>
                  <a:pt x="1885444" y="1709610"/>
                </a:lnTo>
                <a:cubicBezTo>
                  <a:pt x="2749328" y="1621606"/>
                  <a:pt x="3423466" y="889773"/>
                  <a:pt x="3423466"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Tree>
    <p:extLst>
      <p:ext uri="{BB962C8B-B14F-4D97-AF65-F5344CB8AC3E}">
        <p14:creationId xmlns:p14="http://schemas.microsoft.com/office/powerpoint/2010/main" val="3289782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B50A2-9C7B-4924-9CAA-3392B4E2484A}"/>
              </a:ext>
            </a:extLst>
          </p:cNvPr>
          <p:cNvSpPr>
            <a:spLocks noGrp="1"/>
          </p:cNvSpPr>
          <p:nvPr>
            <p:ph type="title"/>
          </p:nvPr>
        </p:nvSpPr>
        <p:spPr>
          <a:xfrm>
            <a:off x="1077362" y="720434"/>
            <a:ext cx="9950103" cy="612319"/>
          </a:xfrm>
        </p:spPr>
        <p:txBody>
          <a:bodyPr/>
          <a:lstStyle/>
          <a:p>
            <a:r>
              <a:rPr lang="en-US" dirty="0"/>
              <a:t>IBU Category vs ABV Category</a:t>
            </a:r>
          </a:p>
        </p:txBody>
      </p:sp>
      <p:pic>
        <p:nvPicPr>
          <p:cNvPr id="4" name="Picture 3">
            <a:extLst>
              <a:ext uri="{FF2B5EF4-FFF2-40B4-BE49-F238E27FC236}">
                <a16:creationId xmlns:a16="http://schemas.microsoft.com/office/drawing/2014/main" id="{55299E53-D5F1-4453-A94C-2BC604389F67}"/>
              </a:ext>
            </a:extLst>
          </p:cNvPr>
          <p:cNvPicPr>
            <a:picLocks noChangeAspect="1"/>
          </p:cNvPicPr>
          <p:nvPr/>
        </p:nvPicPr>
        <p:blipFill>
          <a:blip r:embed="rId2"/>
          <a:stretch>
            <a:fillRect/>
          </a:stretch>
        </p:blipFill>
        <p:spPr>
          <a:xfrm>
            <a:off x="1164536" y="1332754"/>
            <a:ext cx="10226276" cy="3825194"/>
          </a:xfrm>
          <a:prstGeom prst="rect">
            <a:avLst/>
          </a:prstGeom>
        </p:spPr>
      </p:pic>
      <p:sp>
        <p:nvSpPr>
          <p:cNvPr id="6" name="TextBox 5">
            <a:extLst>
              <a:ext uri="{FF2B5EF4-FFF2-40B4-BE49-F238E27FC236}">
                <a16:creationId xmlns:a16="http://schemas.microsoft.com/office/drawing/2014/main" id="{7F789BC9-3F9D-4D54-9A50-ABE082B5CCDD}"/>
              </a:ext>
            </a:extLst>
          </p:cNvPr>
          <p:cNvSpPr txBox="1"/>
          <p:nvPr/>
        </p:nvSpPr>
        <p:spPr>
          <a:xfrm>
            <a:off x="1476188" y="5396753"/>
            <a:ext cx="5354918" cy="1200329"/>
          </a:xfrm>
          <a:prstGeom prst="rect">
            <a:avLst/>
          </a:prstGeom>
          <a:noFill/>
        </p:spPr>
        <p:txBody>
          <a:bodyPr wrap="square" rtlCol="0">
            <a:spAutoFit/>
          </a:bodyPr>
          <a:lstStyle/>
          <a:p>
            <a:r>
              <a:rPr lang="en-US" dirty="0"/>
              <a:t>At the lower categories of ABV, there are far less high IBU beers.</a:t>
            </a:r>
          </a:p>
          <a:p>
            <a:r>
              <a:rPr lang="en-US" dirty="0"/>
              <a:t>At category 3 and up is weighted more towards high IBU beers.</a:t>
            </a:r>
          </a:p>
        </p:txBody>
      </p:sp>
    </p:spTree>
    <p:extLst>
      <p:ext uri="{BB962C8B-B14F-4D97-AF65-F5344CB8AC3E}">
        <p14:creationId xmlns:p14="http://schemas.microsoft.com/office/powerpoint/2010/main" val="13042692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B50A2-9C7B-4924-9CAA-3392B4E2484A}"/>
              </a:ext>
            </a:extLst>
          </p:cNvPr>
          <p:cNvSpPr>
            <a:spLocks noGrp="1"/>
          </p:cNvSpPr>
          <p:nvPr>
            <p:ph type="title"/>
          </p:nvPr>
        </p:nvSpPr>
        <p:spPr>
          <a:xfrm>
            <a:off x="1077362" y="720434"/>
            <a:ext cx="9950103" cy="612319"/>
          </a:xfrm>
        </p:spPr>
        <p:txBody>
          <a:bodyPr/>
          <a:lstStyle/>
          <a:p>
            <a:r>
              <a:rPr lang="en-US" dirty="0"/>
              <a:t>IBU Category vs ABV Category</a:t>
            </a:r>
          </a:p>
        </p:txBody>
      </p:sp>
      <p:pic>
        <p:nvPicPr>
          <p:cNvPr id="5" name="Picture 4">
            <a:extLst>
              <a:ext uri="{FF2B5EF4-FFF2-40B4-BE49-F238E27FC236}">
                <a16:creationId xmlns:a16="http://schemas.microsoft.com/office/drawing/2014/main" id="{AA844C9B-A35C-42F8-868A-00B30503D27A}"/>
              </a:ext>
            </a:extLst>
          </p:cNvPr>
          <p:cNvPicPr>
            <a:picLocks noChangeAspect="1"/>
          </p:cNvPicPr>
          <p:nvPr/>
        </p:nvPicPr>
        <p:blipFill>
          <a:blip r:embed="rId2"/>
          <a:stretch>
            <a:fillRect/>
          </a:stretch>
        </p:blipFill>
        <p:spPr>
          <a:xfrm>
            <a:off x="730718" y="1763827"/>
            <a:ext cx="10383920" cy="4088333"/>
          </a:xfrm>
          <a:prstGeom prst="rect">
            <a:avLst/>
          </a:prstGeom>
        </p:spPr>
      </p:pic>
      <p:sp>
        <p:nvSpPr>
          <p:cNvPr id="8" name="TextBox 7">
            <a:extLst>
              <a:ext uri="{FF2B5EF4-FFF2-40B4-BE49-F238E27FC236}">
                <a16:creationId xmlns:a16="http://schemas.microsoft.com/office/drawing/2014/main" id="{03E014B6-E43C-4EF0-A6F7-8C5D5561AA80}"/>
              </a:ext>
            </a:extLst>
          </p:cNvPr>
          <p:cNvSpPr txBox="1"/>
          <p:nvPr/>
        </p:nvSpPr>
        <p:spPr>
          <a:xfrm>
            <a:off x="1284065" y="1232746"/>
            <a:ext cx="6096000" cy="369332"/>
          </a:xfrm>
          <a:prstGeom prst="rect">
            <a:avLst/>
          </a:prstGeom>
          <a:noFill/>
        </p:spPr>
        <p:txBody>
          <a:bodyPr wrap="square">
            <a:spAutoFit/>
          </a:bodyPr>
          <a:lstStyle/>
          <a:p>
            <a:r>
              <a:rPr lang="en-US" dirty="0"/>
              <a:t>(</a:t>
            </a:r>
            <a:r>
              <a:rPr lang="en-US" sz="1800" dirty="0"/>
              <a:t>cont.)</a:t>
            </a:r>
            <a:endParaRPr lang="en-US" dirty="0"/>
          </a:p>
        </p:txBody>
      </p:sp>
    </p:spTree>
    <p:extLst>
      <p:ext uri="{BB962C8B-B14F-4D97-AF65-F5344CB8AC3E}">
        <p14:creationId xmlns:p14="http://schemas.microsoft.com/office/powerpoint/2010/main" val="40411143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B50A2-9C7B-4924-9CAA-3392B4E2484A}"/>
              </a:ext>
            </a:extLst>
          </p:cNvPr>
          <p:cNvSpPr>
            <a:spLocks noGrp="1"/>
          </p:cNvSpPr>
          <p:nvPr>
            <p:ph type="title"/>
          </p:nvPr>
        </p:nvSpPr>
        <p:spPr>
          <a:xfrm>
            <a:off x="1077362" y="720434"/>
            <a:ext cx="9950103" cy="612319"/>
          </a:xfrm>
        </p:spPr>
        <p:txBody>
          <a:bodyPr/>
          <a:lstStyle/>
          <a:p>
            <a:r>
              <a:rPr lang="en-US" dirty="0"/>
              <a:t>Beer Styles by State</a:t>
            </a:r>
          </a:p>
        </p:txBody>
      </p:sp>
      <p:pic>
        <p:nvPicPr>
          <p:cNvPr id="4" name="Picture 3">
            <a:extLst>
              <a:ext uri="{FF2B5EF4-FFF2-40B4-BE49-F238E27FC236}">
                <a16:creationId xmlns:a16="http://schemas.microsoft.com/office/drawing/2014/main" id="{DA6C58BB-7FC9-492D-938D-010F1C415EA4}"/>
              </a:ext>
            </a:extLst>
          </p:cNvPr>
          <p:cNvPicPr>
            <a:picLocks noChangeAspect="1"/>
          </p:cNvPicPr>
          <p:nvPr/>
        </p:nvPicPr>
        <p:blipFill>
          <a:blip r:embed="rId2"/>
          <a:stretch>
            <a:fillRect/>
          </a:stretch>
        </p:blipFill>
        <p:spPr>
          <a:xfrm>
            <a:off x="137159" y="3579565"/>
            <a:ext cx="6557129" cy="3200400"/>
          </a:xfrm>
          <a:prstGeom prst="rect">
            <a:avLst/>
          </a:prstGeom>
        </p:spPr>
      </p:pic>
      <p:pic>
        <p:nvPicPr>
          <p:cNvPr id="6" name="Picture 5">
            <a:extLst>
              <a:ext uri="{FF2B5EF4-FFF2-40B4-BE49-F238E27FC236}">
                <a16:creationId xmlns:a16="http://schemas.microsoft.com/office/drawing/2014/main" id="{0F677970-E4EB-460E-BD78-DB549C44289B}"/>
              </a:ext>
            </a:extLst>
          </p:cNvPr>
          <p:cNvPicPr>
            <a:picLocks noChangeAspect="1"/>
          </p:cNvPicPr>
          <p:nvPr/>
        </p:nvPicPr>
        <p:blipFill>
          <a:blip r:embed="rId3"/>
          <a:stretch>
            <a:fillRect/>
          </a:stretch>
        </p:blipFill>
        <p:spPr>
          <a:xfrm>
            <a:off x="5392156" y="1208719"/>
            <a:ext cx="6565814" cy="3200400"/>
          </a:xfrm>
          <a:prstGeom prst="rect">
            <a:avLst/>
          </a:prstGeom>
        </p:spPr>
      </p:pic>
      <p:pic>
        <p:nvPicPr>
          <p:cNvPr id="8" name="Picture 7">
            <a:extLst>
              <a:ext uri="{FF2B5EF4-FFF2-40B4-BE49-F238E27FC236}">
                <a16:creationId xmlns:a16="http://schemas.microsoft.com/office/drawing/2014/main" id="{B0A59054-2856-43AE-AE61-414107EF521B}"/>
              </a:ext>
            </a:extLst>
          </p:cNvPr>
          <p:cNvPicPr>
            <a:picLocks noChangeAspect="1"/>
          </p:cNvPicPr>
          <p:nvPr/>
        </p:nvPicPr>
        <p:blipFill>
          <a:blip r:embed="rId4"/>
          <a:stretch>
            <a:fillRect/>
          </a:stretch>
        </p:blipFill>
        <p:spPr>
          <a:xfrm>
            <a:off x="7774305" y="4832435"/>
            <a:ext cx="1933845" cy="1524213"/>
          </a:xfrm>
          <a:prstGeom prst="rect">
            <a:avLst/>
          </a:prstGeom>
        </p:spPr>
      </p:pic>
    </p:spTree>
    <p:extLst>
      <p:ext uri="{BB962C8B-B14F-4D97-AF65-F5344CB8AC3E}">
        <p14:creationId xmlns:p14="http://schemas.microsoft.com/office/powerpoint/2010/main" val="32726164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DA1766D0-745A-4921-A68E-56642A6508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CB50A2-9C7B-4924-9CAA-3392B4E2484A}"/>
              </a:ext>
            </a:extLst>
          </p:cNvPr>
          <p:cNvSpPr>
            <a:spLocks noGrp="1"/>
          </p:cNvSpPr>
          <p:nvPr>
            <p:ph type="title"/>
          </p:nvPr>
        </p:nvSpPr>
        <p:spPr>
          <a:xfrm>
            <a:off x="1077364" y="720435"/>
            <a:ext cx="4140096" cy="1507375"/>
          </a:xfrm>
        </p:spPr>
        <p:txBody>
          <a:bodyPr vert="horz" lIns="91440" tIns="45720" rIns="91440" bIns="45720" rtlCol="0" anchor="b">
            <a:normAutofit/>
          </a:bodyPr>
          <a:lstStyle/>
          <a:p>
            <a:r>
              <a:rPr lang="en-US" b="1" kern="1200">
                <a:solidFill>
                  <a:schemeClr val="tx1"/>
                </a:solidFill>
                <a:effectLst/>
                <a:latin typeface="+mj-lt"/>
                <a:ea typeface="+mj-ea"/>
                <a:cs typeface="+mj-cs"/>
              </a:rPr>
              <a:t>ABV Category with Normalized Counts</a:t>
            </a:r>
          </a:p>
        </p:txBody>
      </p:sp>
      <p:sp>
        <p:nvSpPr>
          <p:cNvPr id="7" name="TextBox 6">
            <a:extLst>
              <a:ext uri="{FF2B5EF4-FFF2-40B4-BE49-F238E27FC236}">
                <a16:creationId xmlns:a16="http://schemas.microsoft.com/office/drawing/2014/main" id="{9DBF81BF-7A41-4559-9FFE-355CC8D27A52}"/>
              </a:ext>
            </a:extLst>
          </p:cNvPr>
          <p:cNvSpPr txBox="1"/>
          <p:nvPr/>
        </p:nvSpPr>
        <p:spPr>
          <a:xfrm>
            <a:off x="1077364" y="2427316"/>
            <a:ext cx="4140096" cy="3513514"/>
          </a:xfrm>
          <a:prstGeom prst="rect">
            <a:avLst/>
          </a:prstGeom>
        </p:spPr>
        <p:txBody>
          <a:bodyPr vert="horz" lIns="91440" tIns="45720" rIns="91440" bIns="45720" rtlCol="0">
            <a:normAutofit/>
          </a:bodyPr>
          <a:lstStyle/>
          <a:p>
            <a:pPr defTabSz="914400">
              <a:lnSpc>
                <a:spcPct val="120000"/>
              </a:lnSpc>
              <a:spcAft>
                <a:spcPts val="600"/>
              </a:spcAft>
            </a:pPr>
            <a:r>
              <a:rPr lang="en-US" dirty="0"/>
              <a:t>Ale’s account for significantly more of the total beer count.</a:t>
            </a:r>
          </a:p>
          <a:p>
            <a:pPr defTabSz="914400">
              <a:lnSpc>
                <a:spcPct val="120000"/>
              </a:lnSpc>
              <a:spcAft>
                <a:spcPts val="600"/>
              </a:spcAft>
            </a:pPr>
            <a:r>
              <a:rPr lang="en-US" dirty="0"/>
              <a:t>For this reason, we normalized the count when comparing the distribution between ABV Categories.</a:t>
            </a:r>
          </a:p>
        </p:txBody>
      </p:sp>
      <p:sp>
        <p:nvSpPr>
          <p:cNvPr id="14" name="Freeform: Shape 13">
            <a:extLst>
              <a:ext uri="{FF2B5EF4-FFF2-40B4-BE49-F238E27FC236}">
                <a16:creationId xmlns:a16="http://schemas.microsoft.com/office/drawing/2014/main" id="{583F1E3F-D7BF-4DB5-8016-70B9E385E3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794726" y="-906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DD0D3E7A-8DF6-4A78-A03C-86AD697468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03792" y="347088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a:extLst>
              <a:ext uri="{FF2B5EF4-FFF2-40B4-BE49-F238E27FC236}">
                <a16:creationId xmlns:a16="http://schemas.microsoft.com/office/drawing/2014/main" id="{90CA9305-22C2-4C60-BADB-80E6146A4FFD}"/>
              </a:ext>
            </a:extLst>
          </p:cNvPr>
          <p:cNvPicPr>
            <a:picLocks noChangeAspect="1"/>
          </p:cNvPicPr>
          <p:nvPr/>
        </p:nvPicPr>
        <p:blipFill>
          <a:blip r:embed="rId2"/>
          <a:stretch>
            <a:fillRect/>
          </a:stretch>
        </p:blipFill>
        <p:spPr>
          <a:xfrm>
            <a:off x="5301131" y="1611092"/>
            <a:ext cx="6350772" cy="3635816"/>
          </a:xfrm>
          <a:prstGeom prst="rect">
            <a:avLst/>
          </a:prstGeom>
        </p:spPr>
      </p:pic>
      <p:pic>
        <p:nvPicPr>
          <p:cNvPr id="4" name="Picture 3">
            <a:extLst>
              <a:ext uri="{FF2B5EF4-FFF2-40B4-BE49-F238E27FC236}">
                <a16:creationId xmlns:a16="http://schemas.microsoft.com/office/drawing/2014/main" id="{F9DFB66B-F348-4D5D-BED3-A9A8E0CB3CE4}"/>
              </a:ext>
            </a:extLst>
          </p:cNvPr>
          <p:cNvPicPr>
            <a:picLocks noChangeAspect="1"/>
          </p:cNvPicPr>
          <p:nvPr/>
        </p:nvPicPr>
        <p:blipFill>
          <a:blip r:embed="rId3"/>
          <a:stretch>
            <a:fillRect/>
          </a:stretch>
        </p:blipFill>
        <p:spPr>
          <a:xfrm>
            <a:off x="1077363" y="4400572"/>
            <a:ext cx="4223767" cy="2337119"/>
          </a:xfrm>
          <a:prstGeom prst="rect">
            <a:avLst/>
          </a:prstGeom>
        </p:spPr>
      </p:pic>
    </p:spTree>
    <p:extLst>
      <p:ext uri="{BB962C8B-B14F-4D97-AF65-F5344CB8AC3E}">
        <p14:creationId xmlns:p14="http://schemas.microsoft.com/office/powerpoint/2010/main" val="4056264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B50A2-9C7B-4924-9CAA-3392B4E2484A}"/>
              </a:ext>
            </a:extLst>
          </p:cNvPr>
          <p:cNvSpPr>
            <a:spLocks noGrp="1"/>
          </p:cNvSpPr>
          <p:nvPr>
            <p:ph type="title"/>
          </p:nvPr>
        </p:nvSpPr>
        <p:spPr>
          <a:xfrm>
            <a:off x="1077362" y="720435"/>
            <a:ext cx="3188106" cy="1507375"/>
          </a:xfrm>
        </p:spPr>
        <p:txBody>
          <a:bodyPr vert="horz" lIns="91440" tIns="45720" rIns="91440" bIns="45720" rtlCol="0" anchor="b">
            <a:normAutofit/>
          </a:bodyPr>
          <a:lstStyle/>
          <a:p>
            <a:r>
              <a:rPr lang="en-US" b="1" kern="1200" dirty="0">
                <a:solidFill>
                  <a:schemeClr val="tx1"/>
                </a:solidFill>
                <a:effectLst/>
                <a:latin typeface="+mj-lt"/>
                <a:ea typeface="+mj-ea"/>
                <a:cs typeface="+mj-cs"/>
              </a:rPr>
              <a:t>Clean Data</a:t>
            </a:r>
          </a:p>
        </p:txBody>
      </p:sp>
      <p:sp>
        <p:nvSpPr>
          <p:cNvPr id="5" name="TextBox 4">
            <a:extLst>
              <a:ext uri="{FF2B5EF4-FFF2-40B4-BE49-F238E27FC236}">
                <a16:creationId xmlns:a16="http://schemas.microsoft.com/office/drawing/2014/main" id="{3809C354-C661-4203-B531-DEFB262471AE}"/>
              </a:ext>
            </a:extLst>
          </p:cNvPr>
          <p:cNvSpPr txBox="1"/>
          <p:nvPr/>
        </p:nvSpPr>
        <p:spPr>
          <a:xfrm>
            <a:off x="1077362" y="2434975"/>
            <a:ext cx="3082262" cy="2573308"/>
          </a:xfrm>
          <a:prstGeom prst="rect">
            <a:avLst/>
          </a:prstGeom>
        </p:spPr>
        <p:txBody>
          <a:bodyPr vert="horz" lIns="91440" tIns="45720" rIns="91440" bIns="45720" rtlCol="0">
            <a:normAutofit fontScale="92500" lnSpcReduction="10000"/>
          </a:bodyPr>
          <a:lstStyle/>
          <a:p>
            <a:pPr defTabSz="914400">
              <a:lnSpc>
                <a:spcPct val="120000"/>
              </a:lnSpc>
              <a:spcAft>
                <a:spcPts val="600"/>
              </a:spcAft>
            </a:pPr>
            <a:r>
              <a:rPr lang="en-US" dirty="0"/>
              <a:t>Beer Advocate – Beer Styles</a:t>
            </a:r>
          </a:p>
          <a:p>
            <a:pPr defTabSz="914400">
              <a:lnSpc>
                <a:spcPct val="120000"/>
              </a:lnSpc>
              <a:spcAft>
                <a:spcPts val="600"/>
              </a:spcAft>
            </a:pPr>
            <a:r>
              <a:rPr lang="en-US" dirty="0"/>
              <a:t>Using an outside source to group beers into more manageable style groups allowed for better and less busy plots.</a:t>
            </a:r>
            <a:br>
              <a:rPr lang="en-US" dirty="0"/>
            </a:br>
            <a:endParaRPr lang="en-US" dirty="0"/>
          </a:p>
          <a:p>
            <a:pPr defTabSz="914400">
              <a:lnSpc>
                <a:spcPct val="120000"/>
              </a:lnSpc>
              <a:spcAft>
                <a:spcPts val="600"/>
              </a:spcAft>
            </a:pPr>
            <a:r>
              <a:rPr lang="en-US" dirty="0"/>
              <a:t>Web Scraping with rvest</a:t>
            </a:r>
          </a:p>
        </p:txBody>
      </p:sp>
      <p:sp>
        <p:nvSpPr>
          <p:cNvPr id="13" name="TextBox 12">
            <a:extLst>
              <a:ext uri="{FF2B5EF4-FFF2-40B4-BE49-F238E27FC236}">
                <a16:creationId xmlns:a16="http://schemas.microsoft.com/office/drawing/2014/main" id="{2A504421-7722-447A-986C-1201B81E7852}"/>
              </a:ext>
            </a:extLst>
          </p:cNvPr>
          <p:cNvSpPr txBox="1"/>
          <p:nvPr/>
        </p:nvSpPr>
        <p:spPr>
          <a:xfrm>
            <a:off x="5738923" y="6407053"/>
            <a:ext cx="3865264" cy="307777"/>
          </a:xfrm>
          <a:prstGeom prst="rect">
            <a:avLst/>
          </a:prstGeom>
          <a:noFill/>
        </p:spPr>
        <p:txBody>
          <a:bodyPr wrap="square">
            <a:spAutoFit/>
          </a:bodyPr>
          <a:lstStyle/>
          <a:p>
            <a:pPr algn="ctr"/>
            <a:r>
              <a:rPr lang="en-US" sz="1400" dirty="0"/>
              <a:t>https://www.beeradvocate.com/beer/styles/</a:t>
            </a:r>
          </a:p>
        </p:txBody>
      </p:sp>
      <p:pic>
        <p:nvPicPr>
          <p:cNvPr id="7" name="Picture 6">
            <a:extLst>
              <a:ext uri="{FF2B5EF4-FFF2-40B4-BE49-F238E27FC236}">
                <a16:creationId xmlns:a16="http://schemas.microsoft.com/office/drawing/2014/main" id="{22A178B7-68AE-444D-8A4E-FAF4AD1EC097}"/>
              </a:ext>
            </a:extLst>
          </p:cNvPr>
          <p:cNvPicPr>
            <a:picLocks noChangeAspect="1"/>
          </p:cNvPicPr>
          <p:nvPr/>
        </p:nvPicPr>
        <p:blipFill>
          <a:blip r:embed="rId2"/>
          <a:stretch>
            <a:fillRect/>
          </a:stretch>
        </p:blipFill>
        <p:spPr>
          <a:xfrm>
            <a:off x="5738922" y="1516815"/>
            <a:ext cx="3865264" cy="4890238"/>
          </a:xfrm>
          <a:prstGeom prst="rect">
            <a:avLst/>
          </a:prstGeom>
        </p:spPr>
      </p:pic>
      <p:pic>
        <p:nvPicPr>
          <p:cNvPr id="4" name="Picture 3">
            <a:extLst>
              <a:ext uri="{FF2B5EF4-FFF2-40B4-BE49-F238E27FC236}">
                <a16:creationId xmlns:a16="http://schemas.microsoft.com/office/drawing/2014/main" id="{FBA7C434-8949-418D-BC42-98CEE5FE6EA5}"/>
              </a:ext>
            </a:extLst>
          </p:cNvPr>
          <p:cNvPicPr>
            <a:picLocks noChangeAspect="1"/>
          </p:cNvPicPr>
          <p:nvPr/>
        </p:nvPicPr>
        <p:blipFill>
          <a:blip r:embed="rId3"/>
          <a:stretch>
            <a:fillRect/>
          </a:stretch>
        </p:blipFill>
        <p:spPr>
          <a:xfrm>
            <a:off x="9687857" y="1516815"/>
            <a:ext cx="2242556" cy="3020964"/>
          </a:xfrm>
          <a:prstGeom prst="rect">
            <a:avLst/>
          </a:prstGeom>
        </p:spPr>
      </p:pic>
      <p:sp>
        <p:nvSpPr>
          <p:cNvPr id="6" name="TextBox 5">
            <a:extLst>
              <a:ext uri="{FF2B5EF4-FFF2-40B4-BE49-F238E27FC236}">
                <a16:creationId xmlns:a16="http://schemas.microsoft.com/office/drawing/2014/main" id="{DB1D87F7-F164-47B3-A2F0-08E9356B094E}"/>
              </a:ext>
            </a:extLst>
          </p:cNvPr>
          <p:cNvSpPr txBox="1"/>
          <p:nvPr/>
        </p:nvSpPr>
        <p:spPr>
          <a:xfrm>
            <a:off x="9687857" y="4537779"/>
            <a:ext cx="2242556" cy="276999"/>
          </a:xfrm>
          <a:prstGeom prst="rect">
            <a:avLst/>
          </a:prstGeom>
          <a:noFill/>
        </p:spPr>
        <p:txBody>
          <a:bodyPr wrap="square" rtlCol="0">
            <a:spAutoFit/>
          </a:bodyPr>
          <a:lstStyle/>
          <a:p>
            <a:pPr algn="ctr"/>
            <a:r>
              <a:rPr lang="en-US" sz="1200" dirty="0"/>
              <a:t>“Other” Category (Top 15)</a:t>
            </a:r>
          </a:p>
        </p:txBody>
      </p:sp>
      <p:pic>
        <p:nvPicPr>
          <p:cNvPr id="8" name="Picture 7">
            <a:extLst>
              <a:ext uri="{FF2B5EF4-FFF2-40B4-BE49-F238E27FC236}">
                <a16:creationId xmlns:a16="http://schemas.microsoft.com/office/drawing/2014/main" id="{AE62C8F0-8BF3-4A7C-816C-F152D1783427}"/>
              </a:ext>
            </a:extLst>
          </p:cNvPr>
          <p:cNvPicPr>
            <a:picLocks noChangeAspect="1"/>
          </p:cNvPicPr>
          <p:nvPr/>
        </p:nvPicPr>
        <p:blipFill>
          <a:blip r:embed="rId4"/>
          <a:stretch>
            <a:fillRect/>
          </a:stretch>
        </p:blipFill>
        <p:spPr>
          <a:xfrm>
            <a:off x="1077362" y="5732464"/>
            <a:ext cx="3658348" cy="674589"/>
          </a:xfrm>
          <a:prstGeom prst="rect">
            <a:avLst/>
          </a:prstGeom>
        </p:spPr>
      </p:pic>
      <p:sp>
        <p:nvSpPr>
          <p:cNvPr id="10" name="TextBox 9">
            <a:extLst>
              <a:ext uri="{FF2B5EF4-FFF2-40B4-BE49-F238E27FC236}">
                <a16:creationId xmlns:a16="http://schemas.microsoft.com/office/drawing/2014/main" id="{FAA24963-8B33-48A6-95FA-21AD1C1D4F01}"/>
              </a:ext>
            </a:extLst>
          </p:cNvPr>
          <p:cNvSpPr txBox="1"/>
          <p:nvPr/>
        </p:nvSpPr>
        <p:spPr>
          <a:xfrm>
            <a:off x="1077362" y="5393910"/>
            <a:ext cx="3188106" cy="338554"/>
          </a:xfrm>
          <a:prstGeom prst="rect">
            <a:avLst/>
          </a:prstGeom>
          <a:noFill/>
        </p:spPr>
        <p:txBody>
          <a:bodyPr wrap="square" rtlCol="0">
            <a:spAutoFit/>
          </a:bodyPr>
          <a:lstStyle/>
          <a:p>
            <a:r>
              <a:rPr lang="en-US" sz="1600" dirty="0"/>
              <a:t>ABV &amp; IBU Categories</a:t>
            </a:r>
          </a:p>
        </p:txBody>
      </p:sp>
    </p:spTree>
    <p:extLst>
      <p:ext uri="{BB962C8B-B14F-4D97-AF65-F5344CB8AC3E}">
        <p14:creationId xmlns:p14="http://schemas.microsoft.com/office/powerpoint/2010/main" val="36983691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9">
            <a:extLst>
              <a:ext uri="{FF2B5EF4-FFF2-40B4-BE49-F238E27FC236}">
                <a16:creationId xmlns:a16="http://schemas.microsoft.com/office/drawing/2014/main" id="{0E4C1DE9-5E1B-46E3-BA0E-821C13342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CB50A2-9C7B-4924-9CAA-3392B4E2484A}"/>
              </a:ext>
            </a:extLst>
          </p:cNvPr>
          <p:cNvSpPr>
            <a:spLocks noGrp="1"/>
          </p:cNvSpPr>
          <p:nvPr>
            <p:ph type="title"/>
          </p:nvPr>
        </p:nvSpPr>
        <p:spPr>
          <a:xfrm>
            <a:off x="1077362" y="720435"/>
            <a:ext cx="3188106" cy="1507375"/>
          </a:xfrm>
        </p:spPr>
        <p:txBody>
          <a:bodyPr vert="horz" lIns="91440" tIns="45720" rIns="91440" bIns="45720" rtlCol="0" anchor="b">
            <a:normAutofit/>
          </a:bodyPr>
          <a:lstStyle/>
          <a:p>
            <a:r>
              <a:rPr lang="en-US" b="1" kern="1200">
                <a:solidFill>
                  <a:schemeClr val="tx1"/>
                </a:solidFill>
                <a:effectLst/>
                <a:latin typeface="+mj-lt"/>
                <a:ea typeface="+mj-ea"/>
                <a:cs typeface="+mj-cs"/>
              </a:rPr>
              <a:t>Missing Values</a:t>
            </a:r>
          </a:p>
        </p:txBody>
      </p:sp>
      <p:sp>
        <p:nvSpPr>
          <p:cNvPr id="5" name="TextBox 4">
            <a:extLst>
              <a:ext uri="{FF2B5EF4-FFF2-40B4-BE49-F238E27FC236}">
                <a16:creationId xmlns:a16="http://schemas.microsoft.com/office/drawing/2014/main" id="{3809C354-C661-4203-B531-DEFB262471AE}"/>
              </a:ext>
            </a:extLst>
          </p:cNvPr>
          <p:cNvSpPr txBox="1"/>
          <p:nvPr/>
        </p:nvSpPr>
        <p:spPr>
          <a:xfrm>
            <a:off x="1077362" y="2434974"/>
            <a:ext cx="3188106" cy="3505855"/>
          </a:xfrm>
          <a:prstGeom prst="rect">
            <a:avLst/>
          </a:prstGeom>
        </p:spPr>
        <p:txBody>
          <a:bodyPr vert="horz" lIns="91440" tIns="45720" rIns="91440" bIns="45720" rtlCol="0">
            <a:normAutofit/>
          </a:bodyPr>
          <a:lstStyle/>
          <a:p>
            <a:pPr defTabSz="914400">
              <a:lnSpc>
                <a:spcPct val="120000"/>
              </a:lnSpc>
              <a:spcAft>
                <a:spcPts val="600"/>
              </a:spcAft>
            </a:pPr>
            <a:r>
              <a:rPr lang="en-US" dirty="0"/>
              <a:t>ABV and IBU will have to be filtered each time they are used in a plot or data frame.</a:t>
            </a:r>
          </a:p>
          <a:p>
            <a:pPr defTabSz="914400">
              <a:lnSpc>
                <a:spcPct val="120000"/>
              </a:lnSpc>
              <a:spcAft>
                <a:spcPts val="600"/>
              </a:spcAft>
            </a:pPr>
            <a:endParaRPr lang="en-US" dirty="0"/>
          </a:p>
          <a:p>
            <a:pPr defTabSz="914400">
              <a:lnSpc>
                <a:spcPct val="120000"/>
              </a:lnSpc>
              <a:spcAft>
                <a:spcPts val="600"/>
              </a:spcAft>
            </a:pPr>
            <a:r>
              <a:rPr lang="en-US" dirty="0"/>
              <a:t>If they were to be filtered beforehand, a significant number of lines would be removed if IBU or ABV were not needed.</a:t>
            </a:r>
          </a:p>
        </p:txBody>
      </p:sp>
      <p:sp>
        <p:nvSpPr>
          <p:cNvPr id="20" name="Freeform: Shape 11">
            <a:extLst>
              <a:ext uri="{FF2B5EF4-FFF2-40B4-BE49-F238E27FC236}">
                <a16:creationId xmlns:a16="http://schemas.microsoft.com/office/drawing/2014/main" id="{B61752EE-2019-48E4-B891-13C83EDC0B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5253435" y="-25387"/>
            <a:ext cx="3426280" cy="3477937"/>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Rectangle 13">
            <a:extLst>
              <a:ext uri="{FF2B5EF4-FFF2-40B4-BE49-F238E27FC236}">
                <a16:creationId xmlns:a16="http://schemas.microsoft.com/office/drawing/2014/main" id="{107D3F89-C58A-45F7-8E26-2B6B48112F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8735837" y="3400142"/>
            <a:ext cx="3429000" cy="348481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15">
            <a:extLst>
              <a:ext uri="{FF2B5EF4-FFF2-40B4-BE49-F238E27FC236}">
                <a16:creationId xmlns:a16="http://schemas.microsoft.com/office/drawing/2014/main" id="{5C542152-E969-4F41-AFD8-4B5354BE5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255042" y="3400619"/>
            <a:ext cx="3429945" cy="348481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34">
            <a:extLst>
              <a:ext uri="{FF2B5EF4-FFF2-40B4-BE49-F238E27FC236}">
                <a16:creationId xmlns:a16="http://schemas.microsoft.com/office/drawing/2014/main" id="{C2EDDE5C-FB26-46E8-9F4C-3548CC15C2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8735091" y="3401091"/>
            <a:ext cx="3428999" cy="3484818"/>
          </a:xfrm>
          <a:custGeom>
            <a:avLst/>
            <a:gdLst>
              <a:gd name="connsiteX0" fmla="*/ 0 w 3484819"/>
              <a:gd name="connsiteY0" fmla="*/ 0 h 3430264"/>
              <a:gd name="connsiteX1" fmla="*/ 3484819 w 3484819"/>
              <a:gd name="connsiteY1" fmla="*/ 0 h 3430264"/>
              <a:gd name="connsiteX2" fmla="*/ 3484819 w 3484819"/>
              <a:gd name="connsiteY2" fmla="*/ 3430264 h 3430264"/>
              <a:gd name="connsiteX3" fmla="*/ 0 w 3484819"/>
              <a:gd name="connsiteY3" fmla="*/ 3430264 h 3430264"/>
              <a:gd name="connsiteX4" fmla="*/ 0 w 3484819"/>
              <a:gd name="connsiteY4" fmla="*/ 0 h 3430264"/>
              <a:gd name="connsiteX0" fmla="*/ 0 w 3484819"/>
              <a:gd name="connsiteY0" fmla="*/ 0 h 3430264"/>
              <a:gd name="connsiteX1" fmla="*/ 3484819 w 3484819"/>
              <a:gd name="connsiteY1" fmla="*/ 0 h 3430264"/>
              <a:gd name="connsiteX2" fmla="*/ 0 w 3484819"/>
              <a:gd name="connsiteY2" fmla="*/ 3430264 h 3430264"/>
              <a:gd name="connsiteX3" fmla="*/ 0 w 3484819"/>
              <a:gd name="connsiteY3" fmla="*/ 0 h 3430264"/>
            </a:gdLst>
            <a:ahLst/>
            <a:cxnLst>
              <a:cxn ang="0">
                <a:pos x="connsiteX0" y="connsiteY0"/>
              </a:cxn>
              <a:cxn ang="0">
                <a:pos x="connsiteX1" y="connsiteY1"/>
              </a:cxn>
              <a:cxn ang="0">
                <a:pos x="connsiteX2" y="connsiteY2"/>
              </a:cxn>
              <a:cxn ang="0">
                <a:pos x="connsiteX3" y="connsiteY3"/>
              </a:cxn>
            </a:cxnLst>
            <a:rect l="l" t="t" r="r" b="b"/>
            <a:pathLst>
              <a:path w="3484819" h="3430264">
                <a:moveTo>
                  <a:pt x="0" y="0"/>
                </a:moveTo>
                <a:lnTo>
                  <a:pt x="3484819" y="0"/>
                </a:lnTo>
                <a:lnTo>
                  <a:pt x="0" y="3430264"/>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a:extLst>
              <a:ext uri="{FF2B5EF4-FFF2-40B4-BE49-F238E27FC236}">
                <a16:creationId xmlns:a16="http://schemas.microsoft.com/office/drawing/2014/main" id="{D443314D-A0CE-4870-8928-AC7DF0321EF3}"/>
              </a:ext>
            </a:extLst>
          </p:cNvPr>
          <p:cNvPicPr>
            <a:picLocks noChangeAspect="1"/>
          </p:cNvPicPr>
          <p:nvPr/>
        </p:nvPicPr>
        <p:blipFill>
          <a:blip r:embed="rId2"/>
          <a:stretch>
            <a:fillRect/>
          </a:stretch>
        </p:blipFill>
        <p:spPr>
          <a:xfrm>
            <a:off x="6023064" y="1620556"/>
            <a:ext cx="5943409" cy="1122644"/>
          </a:xfrm>
          <a:prstGeom prst="rect">
            <a:avLst/>
          </a:prstGeom>
        </p:spPr>
      </p:pic>
    </p:spTree>
    <p:extLst>
      <p:ext uri="{BB962C8B-B14F-4D97-AF65-F5344CB8AC3E}">
        <p14:creationId xmlns:p14="http://schemas.microsoft.com/office/powerpoint/2010/main" val="25509951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8E74B818-1408-4B89-8311-AB74087D4848}"/>
              </a:ext>
            </a:extLst>
          </p:cNvPr>
          <p:cNvPicPr>
            <a:picLocks noChangeAspect="1"/>
          </p:cNvPicPr>
          <p:nvPr/>
        </p:nvPicPr>
        <p:blipFill>
          <a:blip r:embed="rId2"/>
          <a:stretch>
            <a:fillRect/>
          </a:stretch>
        </p:blipFill>
        <p:spPr>
          <a:xfrm>
            <a:off x="1077362" y="1502570"/>
            <a:ext cx="9502057" cy="4721881"/>
          </a:xfrm>
          <a:prstGeom prst="rect">
            <a:avLst/>
          </a:prstGeom>
        </p:spPr>
      </p:pic>
      <p:sp>
        <p:nvSpPr>
          <p:cNvPr id="2" name="Title 1">
            <a:extLst>
              <a:ext uri="{FF2B5EF4-FFF2-40B4-BE49-F238E27FC236}">
                <a16:creationId xmlns:a16="http://schemas.microsoft.com/office/drawing/2014/main" id="{C5CB50A2-9C7B-4924-9CAA-3392B4E2484A}"/>
              </a:ext>
            </a:extLst>
          </p:cNvPr>
          <p:cNvSpPr>
            <a:spLocks noGrp="1"/>
          </p:cNvSpPr>
          <p:nvPr>
            <p:ph type="title"/>
          </p:nvPr>
        </p:nvSpPr>
        <p:spPr>
          <a:xfrm>
            <a:off x="1077362" y="720434"/>
            <a:ext cx="9950103" cy="612319"/>
          </a:xfrm>
        </p:spPr>
        <p:txBody>
          <a:bodyPr/>
          <a:lstStyle/>
          <a:p>
            <a:r>
              <a:rPr lang="en-US" dirty="0"/>
              <a:t>Breweries by State</a:t>
            </a:r>
          </a:p>
        </p:txBody>
      </p:sp>
      <p:pic>
        <p:nvPicPr>
          <p:cNvPr id="13" name="Picture 12">
            <a:extLst>
              <a:ext uri="{FF2B5EF4-FFF2-40B4-BE49-F238E27FC236}">
                <a16:creationId xmlns:a16="http://schemas.microsoft.com/office/drawing/2014/main" id="{BC31C7A1-FAE1-4B15-8686-E2C0A8B1391B}"/>
              </a:ext>
            </a:extLst>
          </p:cNvPr>
          <p:cNvPicPr>
            <a:picLocks noChangeAspect="1"/>
          </p:cNvPicPr>
          <p:nvPr/>
        </p:nvPicPr>
        <p:blipFill>
          <a:blip r:embed="rId3"/>
          <a:stretch>
            <a:fillRect/>
          </a:stretch>
        </p:blipFill>
        <p:spPr>
          <a:xfrm>
            <a:off x="4927035" y="1254034"/>
            <a:ext cx="6730437" cy="3540035"/>
          </a:xfrm>
          <a:prstGeom prst="rect">
            <a:avLst/>
          </a:prstGeom>
        </p:spPr>
      </p:pic>
    </p:spTree>
    <p:extLst>
      <p:ext uri="{BB962C8B-B14F-4D97-AF65-F5344CB8AC3E}">
        <p14:creationId xmlns:p14="http://schemas.microsoft.com/office/powerpoint/2010/main" val="7561677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B50A2-9C7B-4924-9CAA-3392B4E2484A}"/>
              </a:ext>
            </a:extLst>
          </p:cNvPr>
          <p:cNvSpPr>
            <a:spLocks noGrp="1"/>
          </p:cNvSpPr>
          <p:nvPr>
            <p:ph type="title"/>
          </p:nvPr>
        </p:nvSpPr>
        <p:spPr>
          <a:xfrm>
            <a:off x="1077362" y="720434"/>
            <a:ext cx="9950103" cy="612319"/>
          </a:xfrm>
        </p:spPr>
        <p:txBody>
          <a:bodyPr/>
          <a:lstStyle/>
          <a:p>
            <a:r>
              <a:rPr lang="en-US" dirty="0"/>
              <a:t>Median ABV/IBU by State</a:t>
            </a:r>
          </a:p>
        </p:txBody>
      </p:sp>
      <p:pic>
        <p:nvPicPr>
          <p:cNvPr id="9" name="Picture 8">
            <a:extLst>
              <a:ext uri="{FF2B5EF4-FFF2-40B4-BE49-F238E27FC236}">
                <a16:creationId xmlns:a16="http://schemas.microsoft.com/office/drawing/2014/main" id="{C8FC784E-F026-4D14-8170-A3F3F20FF57B}"/>
              </a:ext>
            </a:extLst>
          </p:cNvPr>
          <p:cNvPicPr>
            <a:picLocks noChangeAspect="1"/>
          </p:cNvPicPr>
          <p:nvPr/>
        </p:nvPicPr>
        <p:blipFill>
          <a:blip r:embed="rId2"/>
          <a:stretch>
            <a:fillRect/>
          </a:stretch>
        </p:blipFill>
        <p:spPr>
          <a:xfrm>
            <a:off x="1077362" y="1332752"/>
            <a:ext cx="8311073" cy="2651760"/>
          </a:xfrm>
          <a:prstGeom prst="rect">
            <a:avLst/>
          </a:prstGeom>
        </p:spPr>
      </p:pic>
      <p:pic>
        <p:nvPicPr>
          <p:cNvPr id="11" name="Picture 10">
            <a:extLst>
              <a:ext uri="{FF2B5EF4-FFF2-40B4-BE49-F238E27FC236}">
                <a16:creationId xmlns:a16="http://schemas.microsoft.com/office/drawing/2014/main" id="{83BB5DAC-8A79-4EC3-9018-C160F5A2C06B}"/>
              </a:ext>
            </a:extLst>
          </p:cNvPr>
          <p:cNvPicPr>
            <a:picLocks noChangeAspect="1"/>
          </p:cNvPicPr>
          <p:nvPr/>
        </p:nvPicPr>
        <p:blipFill>
          <a:blip r:embed="rId3"/>
          <a:stretch>
            <a:fillRect/>
          </a:stretch>
        </p:blipFill>
        <p:spPr>
          <a:xfrm>
            <a:off x="1077362" y="3984512"/>
            <a:ext cx="8339673" cy="2651760"/>
          </a:xfrm>
          <a:prstGeom prst="rect">
            <a:avLst/>
          </a:prstGeom>
        </p:spPr>
      </p:pic>
    </p:spTree>
    <p:extLst>
      <p:ext uri="{BB962C8B-B14F-4D97-AF65-F5344CB8AC3E}">
        <p14:creationId xmlns:p14="http://schemas.microsoft.com/office/powerpoint/2010/main" val="25462396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DA1766D0-745A-4921-A68E-56642A6508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CB50A2-9C7B-4924-9CAA-3392B4E2484A}"/>
              </a:ext>
            </a:extLst>
          </p:cNvPr>
          <p:cNvSpPr>
            <a:spLocks noGrp="1"/>
          </p:cNvSpPr>
          <p:nvPr>
            <p:ph type="title"/>
          </p:nvPr>
        </p:nvSpPr>
        <p:spPr>
          <a:xfrm>
            <a:off x="1077364" y="720435"/>
            <a:ext cx="4140096" cy="1507375"/>
          </a:xfrm>
        </p:spPr>
        <p:txBody>
          <a:bodyPr vert="horz" lIns="91440" tIns="45720" rIns="91440" bIns="45720" rtlCol="0" anchor="b">
            <a:normAutofit/>
          </a:bodyPr>
          <a:lstStyle/>
          <a:p>
            <a:r>
              <a:rPr lang="en-US" b="1" kern="1200">
                <a:solidFill>
                  <a:schemeClr val="tx1"/>
                </a:solidFill>
                <a:effectLst/>
                <a:latin typeface="+mj-lt"/>
                <a:ea typeface="+mj-ea"/>
                <a:cs typeface="+mj-cs"/>
              </a:rPr>
              <a:t>Utah ABV/IBU</a:t>
            </a:r>
          </a:p>
        </p:txBody>
      </p:sp>
      <p:sp>
        <p:nvSpPr>
          <p:cNvPr id="7" name="TextBox 6">
            <a:extLst>
              <a:ext uri="{FF2B5EF4-FFF2-40B4-BE49-F238E27FC236}">
                <a16:creationId xmlns:a16="http://schemas.microsoft.com/office/drawing/2014/main" id="{7DC97F81-8D10-4B72-8E0D-46A46A16EA67}"/>
              </a:ext>
            </a:extLst>
          </p:cNvPr>
          <p:cNvSpPr txBox="1"/>
          <p:nvPr/>
        </p:nvSpPr>
        <p:spPr>
          <a:xfrm>
            <a:off x="1077364" y="2427316"/>
            <a:ext cx="4140096" cy="3513514"/>
          </a:xfrm>
          <a:prstGeom prst="rect">
            <a:avLst/>
          </a:prstGeom>
        </p:spPr>
        <p:txBody>
          <a:bodyPr vert="horz" lIns="91440" tIns="45720" rIns="91440" bIns="45720" rtlCol="0">
            <a:normAutofit/>
          </a:bodyPr>
          <a:lstStyle/>
          <a:p>
            <a:pPr defTabSz="914400">
              <a:lnSpc>
                <a:spcPct val="120000"/>
              </a:lnSpc>
              <a:spcAft>
                <a:spcPts val="600"/>
              </a:spcAft>
            </a:pPr>
            <a:r>
              <a:rPr lang="en-US" dirty="0"/>
              <a:t>Utah has a negative correlation for IBU vs. ABV</a:t>
            </a:r>
          </a:p>
        </p:txBody>
      </p:sp>
      <p:sp>
        <p:nvSpPr>
          <p:cNvPr id="14" name="Freeform: Shape 13">
            <a:extLst>
              <a:ext uri="{FF2B5EF4-FFF2-40B4-BE49-F238E27FC236}">
                <a16:creationId xmlns:a16="http://schemas.microsoft.com/office/drawing/2014/main" id="{583F1E3F-D7BF-4DB5-8016-70B9E385E3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794726" y="-906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DD0D3E7A-8DF6-4A78-A03C-86AD697468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03792" y="347088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a:extLst>
              <a:ext uri="{FF2B5EF4-FFF2-40B4-BE49-F238E27FC236}">
                <a16:creationId xmlns:a16="http://schemas.microsoft.com/office/drawing/2014/main" id="{95DFBCB3-42D2-460A-A522-C42F14947FBC}"/>
              </a:ext>
            </a:extLst>
          </p:cNvPr>
          <p:cNvPicPr>
            <a:picLocks noChangeAspect="1"/>
          </p:cNvPicPr>
          <p:nvPr/>
        </p:nvPicPr>
        <p:blipFill>
          <a:blip r:embed="rId2"/>
          <a:stretch>
            <a:fillRect/>
          </a:stretch>
        </p:blipFill>
        <p:spPr>
          <a:xfrm>
            <a:off x="6146464" y="1333873"/>
            <a:ext cx="4788861" cy="4190252"/>
          </a:xfrm>
          <a:prstGeom prst="rect">
            <a:avLst/>
          </a:prstGeom>
        </p:spPr>
      </p:pic>
      <p:sp>
        <p:nvSpPr>
          <p:cNvPr id="9" name="TextBox 8">
            <a:extLst>
              <a:ext uri="{FF2B5EF4-FFF2-40B4-BE49-F238E27FC236}">
                <a16:creationId xmlns:a16="http://schemas.microsoft.com/office/drawing/2014/main" id="{98084F2E-44C2-441B-A643-6FA894AA8DD7}"/>
              </a:ext>
            </a:extLst>
          </p:cNvPr>
          <p:cNvSpPr txBox="1"/>
          <p:nvPr/>
        </p:nvSpPr>
        <p:spPr>
          <a:xfrm>
            <a:off x="1077364" y="3733799"/>
            <a:ext cx="4140096" cy="2462213"/>
          </a:xfrm>
          <a:prstGeom prst="rect">
            <a:avLst/>
          </a:prstGeom>
          <a:noFill/>
        </p:spPr>
        <p:txBody>
          <a:bodyPr wrap="square">
            <a:spAutoFit/>
          </a:bodyPr>
          <a:lstStyle/>
          <a:p>
            <a:r>
              <a:rPr lang="en-US" sz="1400" dirty="0"/>
              <a:t>On November 1</a:t>
            </a:r>
            <a:r>
              <a:rPr lang="en-US" sz="1400"/>
              <a:t>, 2019, </a:t>
            </a:r>
            <a:r>
              <a:rPr lang="en-US" sz="1400" dirty="0"/>
              <a:t>Utah alcohol laws were updated once again.  This time it was in favor of higher alcohol beer in grocery stores and convenience stores.  Previously, Utah law only allowed these locations to sell retail beer with alcohol content up to 4% alcohol by volume.  The new law allows for retail beer up to 5% ABV.  Beer with higher than 5% ABV will continue to be sold in state-run liquor stores just as it was before.</a:t>
            </a:r>
          </a:p>
          <a:p>
            <a:endParaRPr lang="en-US" sz="1400" dirty="0"/>
          </a:p>
          <a:p>
            <a:r>
              <a:rPr lang="en-US" sz="1400" dirty="0"/>
              <a:t>From - Utah.com</a:t>
            </a:r>
          </a:p>
        </p:txBody>
      </p:sp>
    </p:spTree>
    <p:extLst>
      <p:ext uri="{BB962C8B-B14F-4D97-AF65-F5344CB8AC3E}">
        <p14:creationId xmlns:p14="http://schemas.microsoft.com/office/powerpoint/2010/main" val="29090937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7">
            <a:extLst>
              <a:ext uri="{FF2B5EF4-FFF2-40B4-BE49-F238E27FC236}">
                <a16:creationId xmlns:a16="http://schemas.microsoft.com/office/drawing/2014/main" id="{D93C0950-3C3C-4FE9-BE59-DAF5AEF993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CB50A2-9C7B-4924-9CAA-3392B4E2484A}"/>
              </a:ext>
            </a:extLst>
          </p:cNvPr>
          <p:cNvSpPr>
            <a:spLocks noGrp="1"/>
          </p:cNvSpPr>
          <p:nvPr>
            <p:ph type="title"/>
          </p:nvPr>
        </p:nvSpPr>
        <p:spPr>
          <a:xfrm>
            <a:off x="1077362" y="720435"/>
            <a:ext cx="6608086" cy="1507375"/>
          </a:xfrm>
        </p:spPr>
        <p:txBody>
          <a:bodyPr vert="horz" lIns="91440" tIns="45720" rIns="91440" bIns="45720" rtlCol="0" anchor="b">
            <a:normAutofit/>
          </a:bodyPr>
          <a:lstStyle/>
          <a:p>
            <a:r>
              <a:rPr lang="en-US" b="1" kern="1200">
                <a:solidFill>
                  <a:schemeClr val="tx1"/>
                </a:solidFill>
                <a:effectLst/>
                <a:latin typeface="+mj-lt"/>
                <a:ea typeface="+mj-ea"/>
                <a:cs typeface="+mj-cs"/>
              </a:rPr>
              <a:t>Max ABV/IBU State</a:t>
            </a:r>
          </a:p>
        </p:txBody>
      </p:sp>
      <p:sp>
        <p:nvSpPr>
          <p:cNvPr id="3" name="TextBox 2">
            <a:extLst>
              <a:ext uri="{FF2B5EF4-FFF2-40B4-BE49-F238E27FC236}">
                <a16:creationId xmlns:a16="http://schemas.microsoft.com/office/drawing/2014/main" id="{F8AED1F1-B96B-4AB3-977C-B719CF91F203}"/>
              </a:ext>
            </a:extLst>
          </p:cNvPr>
          <p:cNvSpPr txBox="1"/>
          <p:nvPr/>
        </p:nvSpPr>
        <p:spPr>
          <a:xfrm>
            <a:off x="1077362" y="2434974"/>
            <a:ext cx="6608086" cy="3505855"/>
          </a:xfrm>
          <a:prstGeom prst="rect">
            <a:avLst/>
          </a:prstGeom>
        </p:spPr>
        <p:txBody>
          <a:bodyPr vert="horz" lIns="91440" tIns="45720" rIns="91440" bIns="45720" rtlCol="0">
            <a:normAutofit/>
          </a:bodyPr>
          <a:lstStyle/>
          <a:p>
            <a:pPr defTabSz="914400">
              <a:lnSpc>
                <a:spcPct val="120000"/>
              </a:lnSpc>
              <a:spcAft>
                <a:spcPts val="600"/>
              </a:spcAft>
            </a:pPr>
            <a:r>
              <a:rPr lang="en-US" dirty="0"/>
              <a:t>ABV</a:t>
            </a:r>
          </a:p>
          <a:p>
            <a:pPr defTabSz="914400">
              <a:lnSpc>
                <a:spcPct val="120000"/>
              </a:lnSpc>
              <a:spcAft>
                <a:spcPts val="600"/>
              </a:spcAft>
            </a:pPr>
            <a:r>
              <a:rPr lang="en-US" dirty="0"/>
              <a:t>Colorado – 12.8 %</a:t>
            </a:r>
          </a:p>
          <a:p>
            <a:pPr defTabSz="914400">
              <a:lnSpc>
                <a:spcPct val="120000"/>
              </a:lnSpc>
              <a:spcAft>
                <a:spcPts val="600"/>
              </a:spcAft>
            </a:pPr>
            <a:endParaRPr lang="en-US" dirty="0"/>
          </a:p>
          <a:p>
            <a:pPr defTabSz="914400">
              <a:lnSpc>
                <a:spcPct val="120000"/>
              </a:lnSpc>
              <a:spcAft>
                <a:spcPts val="600"/>
              </a:spcAft>
            </a:pPr>
            <a:r>
              <a:rPr lang="en-US" dirty="0"/>
              <a:t>IBU</a:t>
            </a:r>
          </a:p>
          <a:p>
            <a:pPr defTabSz="914400">
              <a:lnSpc>
                <a:spcPct val="120000"/>
              </a:lnSpc>
              <a:spcAft>
                <a:spcPts val="600"/>
              </a:spcAft>
            </a:pPr>
            <a:r>
              <a:rPr lang="en-US" dirty="0"/>
              <a:t>Oregon - 138</a:t>
            </a:r>
          </a:p>
        </p:txBody>
      </p:sp>
      <p:sp>
        <p:nvSpPr>
          <p:cNvPr id="26" name="Rectangle 9">
            <a:extLst>
              <a:ext uri="{FF2B5EF4-FFF2-40B4-BE49-F238E27FC236}">
                <a16:creationId xmlns:a16="http://schemas.microsoft.com/office/drawing/2014/main" id="{4C415DDA-2676-413C-8636-3E46EB18FA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07925" y="3401303"/>
            <a:ext cx="3485994" cy="345669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11">
            <a:extLst>
              <a:ext uri="{FF2B5EF4-FFF2-40B4-BE49-F238E27FC236}">
                <a16:creationId xmlns:a16="http://schemas.microsoft.com/office/drawing/2014/main" id="{9CD5FADB-FB52-448C-9702-2000373C29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8707923" y="-131"/>
            <a:ext cx="3488653" cy="3406192"/>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Freeform: Shape 13">
            <a:extLst>
              <a:ext uri="{FF2B5EF4-FFF2-40B4-BE49-F238E27FC236}">
                <a16:creationId xmlns:a16="http://schemas.microsoft.com/office/drawing/2014/main" id="{30F2F495-5DE2-4DF5-8741-3841A9DE41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8707925" y="3406925"/>
            <a:ext cx="3485990" cy="3451076"/>
          </a:xfrm>
          <a:custGeom>
            <a:avLst/>
            <a:gdLst>
              <a:gd name="connsiteX0" fmla="*/ 0 w 2559050"/>
              <a:gd name="connsiteY0" fmla="*/ 0 h 2559050"/>
              <a:gd name="connsiteX1" fmla="*/ 2559050 w 2559050"/>
              <a:gd name="connsiteY1" fmla="*/ 0 h 2559050"/>
              <a:gd name="connsiteX2" fmla="*/ 0 w 2559050"/>
              <a:gd name="connsiteY2" fmla="*/ 2559050 h 2559050"/>
            </a:gdLst>
            <a:ahLst/>
            <a:cxnLst>
              <a:cxn ang="0">
                <a:pos x="connsiteX0" y="connsiteY0"/>
              </a:cxn>
              <a:cxn ang="0">
                <a:pos x="connsiteX1" y="connsiteY1"/>
              </a:cxn>
              <a:cxn ang="0">
                <a:pos x="connsiteX2" y="connsiteY2"/>
              </a:cxn>
            </a:cxnLst>
            <a:rect l="l" t="t" r="r" b="b"/>
            <a:pathLst>
              <a:path w="2559050" h="2559050">
                <a:moveTo>
                  <a:pt x="0" y="0"/>
                </a:moveTo>
                <a:lnTo>
                  <a:pt x="2559050" y="0"/>
                </a:lnTo>
                <a:cubicBezTo>
                  <a:pt x="2559050" y="1413324"/>
                  <a:pt x="1413324" y="2559050"/>
                  <a:pt x="0" y="255905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9" name="Rectangle 34">
            <a:extLst>
              <a:ext uri="{FF2B5EF4-FFF2-40B4-BE49-F238E27FC236}">
                <a16:creationId xmlns:a16="http://schemas.microsoft.com/office/drawing/2014/main" id="{6A740D2F-CBAA-486B-B578-F35085ECE7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749175" y="-41251"/>
            <a:ext cx="3417103" cy="3499599"/>
          </a:xfrm>
          <a:custGeom>
            <a:avLst/>
            <a:gdLst>
              <a:gd name="connsiteX0" fmla="*/ 0 w 3484819"/>
              <a:gd name="connsiteY0" fmla="*/ 0 h 3430264"/>
              <a:gd name="connsiteX1" fmla="*/ 3484819 w 3484819"/>
              <a:gd name="connsiteY1" fmla="*/ 0 h 3430264"/>
              <a:gd name="connsiteX2" fmla="*/ 3484819 w 3484819"/>
              <a:gd name="connsiteY2" fmla="*/ 3430264 h 3430264"/>
              <a:gd name="connsiteX3" fmla="*/ 0 w 3484819"/>
              <a:gd name="connsiteY3" fmla="*/ 3430264 h 3430264"/>
              <a:gd name="connsiteX4" fmla="*/ 0 w 3484819"/>
              <a:gd name="connsiteY4" fmla="*/ 0 h 3430264"/>
              <a:gd name="connsiteX0" fmla="*/ 0 w 3484819"/>
              <a:gd name="connsiteY0" fmla="*/ 0 h 3430264"/>
              <a:gd name="connsiteX1" fmla="*/ 3484819 w 3484819"/>
              <a:gd name="connsiteY1" fmla="*/ 0 h 3430264"/>
              <a:gd name="connsiteX2" fmla="*/ 0 w 3484819"/>
              <a:gd name="connsiteY2" fmla="*/ 3430264 h 3430264"/>
              <a:gd name="connsiteX3" fmla="*/ 0 w 3484819"/>
              <a:gd name="connsiteY3" fmla="*/ 0 h 3430264"/>
            </a:gdLst>
            <a:ahLst/>
            <a:cxnLst>
              <a:cxn ang="0">
                <a:pos x="connsiteX0" y="connsiteY0"/>
              </a:cxn>
              <a:cxn ang="0">
                <a:pos x="connsiteX1" y="connsiteY1"/>
              </a:cxn>
              <a:cxn ang="0">
                <a:pos x="connsiteX2" y="connsiteY2"/>
              </a:cxn>
              <a:cxn ang="0">
                <a:pos x="connsiteX3" y="connsiteY3"/>
              </a:cxn>
            </a:cxnLst>
            <a:rect l="l" t="t" r="r" b="b"/>
            <a:pathLst>
              <a:path w="3484819" h="3430264">
                <a:moveTo>
                  <a:pt x="0" y="0"/>
                </a:moveTo>
                <a:lnTo>
                  <a:pt x="3484819" y="0"/>
                </a:lnTo>
                <a:lnTo>
                  <a:pt x="0" y="3430264"/>
                </a:lnTo>
                <a:lnTo>
                  <a:pt x="0"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043691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192E3E-68A9-4F36-936C-1C8D0B9EF1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03792" y="345589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5" name="Rectangle 14">
            <a:extLst>
              <a:ext uri="{FF2B5EF4-FFF2-40B4-BE49-F238E27FC236}">
                <a16:creationId xmlns:a16="http://schemas.microsoft.com/office/drawing/2014/main" id="{8340F3A2-B107-4EE1-80FA-E8C7444C83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CB50A2-9C7B-4924-9CAA-3392B4E2484A}"/>
              </a:ext>
            </a:extLst>
          </p:cNvPr>
          <p:cNvSpPr>
            <a:spLocks noGrp="1"/>
          </p:cNvSpPr>
          <p:nvPr>
            <p:ph type="title"/>
          </p:nvPr>
        </p:nvSpPr>
        <p:spPr>
          <a:xfrm>
            <a:off x="1084728" y="1597961"/>
            <a:ext cx="3348727" cy="3162300"/>
          </a:xfrm>
        </p:spPr>
        <p:txBody>
          <a:bodyPr vert="horz" lIns="91440" tIns="45720" rIns="91440" bIns="45720" rtlCol="0" anchor="t">
            <a:normAutofit/>
          </a:bodyPr>
          <a:lstStyle/>
          <a:p>
            <a:r>
              <a:rPr lang="en-US" dirty="0"/>
              <a:t>ABV Summary</a:t>
            </a:r>
          </a:p>
        </p:txBody>
      </p:sp>
      <p:sp>
        <p:nvSpPr>
          <p:cNvPr id="17" name="Rectangle 16">
            <a:extLst>
              <a:ext uri="{FF2B5EF4-FFF2-40B4-BE49-F238E27FC236}">
                <a16:creationId xmlns:a16="http://schemas.microsoft.com/office/drawing/2014/main" id="{055742D0-215A-4FA1-90CC-9D2A295D62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5268945" y="-37540"/>
            <a:ext cx="3416676" cy="348067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41E6305B-CC17-49DD-88AC-8E9E53B82B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745919" y="-39516"/>
            <a:ext cx="3410365" cy="349093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65BC889E-1118-4579-B708-8924005F10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5245622" y="3401684"/>
            <a:ext cx="3463323" cy="3480670"/>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34">
            <a:extLst>
              <a:ext uri="{FF2B5EF4-FFF2-40B4-BE49-F238E27FC236}">
                <a16:creationId xmlns:a16="http://schemas.microsoft.com/office/drawing/2014/main" id="{93223E26-18CA-4306-AA87-7D48EF776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247906" y="3401683"/>
            <a:ext cx="3463324" cy="3480672"/>
          </a:xfrm>
          <a:custGeom>
            <a:avLst/>
            <a:gdLst>
              <a:gd name="connsiteX0" fmla="*/ 0 w 3484819"/>
              <a:gd name="connsiteY0" fmla="*/ 0 h 3430264"/>
              <a:gd name="connsiteX1" fmla="*/ 3484819 w 3484819"/>
              <a:gd name="connsiteY1" fmla="*/ 0 h 3430264"/>
              <a:gd name="connsiteX2" fmla="*/ 3484819 w 3484819"/>
              <a:gd name="connsiteY2" fmla="*/ 3430264 h 3430264"/>
              <a:gd name="connsiteX3" fmla="*/ 0 w 3484819"/>
              <a:gd name="connsiteY3" fmla="*/ 3430264 h 3430264"/>
              <a:gd name="connsiteX4" fmla="*/ 0 w 3484819"/>
              <a:gd name="connsiteY4" fmla="*/ 0 h 3430264"/>
              <a:gd name="connsiteX0" fmla="*/ 0 w 3484819"/>
              <a:gd name="connsiteY0" fmla="*/ 0 h 3430264"/>
              <a:gd name="connsiteX1" fmla="*/ 3484819 w 3484819"/>
              <a:gd name="connsiteY1" fmla="*/ 0 h 3430264"/>
              <a:gd name="connsiteX2" fmla="*/ 0 w 3484819"/>
              <a:gd name="connsiteY2" fmla="*/ 3430264 h 3430264"/>
              <a:gd name="connsiteX3" fmla="*/ 0 w 3484819"/>
              <a:gd name="connsiteY3" fmla="*/ 0 h 3430264"/>
            </a:gdLst>
            <a:ahLst/>
            <a:cxnLst>
              <a:cxn ang="0">
                <a:pos x="connsiteX0" y="connsiteY0"/>
              </a:cxn>
              <a:cxn ang="0">
                <a:pos x="connsiteX1" y="connsiteY1"/>
              </a:cxn>
              <a:cxn ang="0">
                <a:pos x="connsiteX2" y="connsiteY2"/>
              </a:cxn>
              <a:cxn ang="0">
                <a:pos x="connsiteX3" y="connsiteY3"/>
              </a:cxn>
            </a:cxnLst>
            <a:rect l="l" t="t" r="r" b="b"/>
            <a:pathLst>
              <a:path w="3484819" h="3430264">
                <a:moveTo>
                  <a:pt x="0" y="0"/>
                </a:moveTo>
                <a:lnTo>
                  <a:pt x="3484819" y="0"/>
                </a:lnTo>
                <a:lnTo>
                  <a:pt x="0" y="3430264"/>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Box 23">
            <a:extLst>
              <a:ext uri="{FF2B5EF4-FFF2-40B4-BE49-F238E27FC236}">
                <a16:creationId xmlns:a16="http://schemas.microsoft.com/office/drawing/2014/main" id="{12A572E8-54DB-4FDB-9C9C-CFE44D037680}"/>
              </a:ext>
            </a:extLst>
          </p:cNvPr>
          <p:cNvSpPr txBox="1"/>
          <p:nvPr/>
        </p:nvSpPr>
        <p:spPr>
          <a:xfrm>
            <a:off x="1077362" y="2434974"/>
            <a:ext cx="3188106" cy="3505855"/>
          </a:xfrm>
          <a:prstGeom prst="rect">
            <a:avLst/>
          </a:prstGeom>
        </p:spPr>
        <p:txBody>
          <a:bodyPr vert="horz" lIns="91440" tIns="45720" rIns="91440" bIns="45720" rtlCol="0">
            <a:normAutofit fontScale="85000" lnSpcReduction="10000"/>
          </a:bodyPr>
          <a:lstStyle/>
          <a:p>
            <a:pPr defTabSz="914400">
              <a:lnSpc>
                <a:spcPct val="120000"/>
              </a:lnSpc>
              <a:spcAft>
                <a:spcPts val="600"/>
              </a:spcAft>
            </a:pPr>
            <a:r>
              <a:rPr lang="en-US" dirty="0"/>
              <a:t>While ABV has a large range, the 50% of beers fall between 5.0% and 6.7%</a:t>
            </a:r>
          </a:p>
          <a:p>
            <a:pPr defTabSz="914400">
              <a:lnSpc>
                <a:spcPct val="120000"/>
              </a:lnSpc>
              <a:spcAft>
                <a:spcPts val="600"/>
              </a:spcAft>
            </a:pPr>
            <a:endParaRPr lang="en-US" dirty="0"/>
          </a:p>
          <a:p>
            <a:pPr defTabSz="914400">
              <a:lnSpc>
                <a:spcPct val="120000"/>
              </a:lnSpc>
              <a:spcAft>
                <a:spcPts val="600"/>
              </a:spcAft>
            </a:pPr>
            <a:r>
              <a:rPr lang="en-US" dirty="0"/>
              <a:t>Its distribution is close to normal but is slightly right skewed.</a:t>
            </a:r>
          </a:p>
          <a:p>
            <a:pPr defTabSz="914400">
              <a:lnSpc>
                <a:spcPct val="120000"/>
              </a:lnSpc>
              <a:spcAft>
                <a:spcPts val="600"/>
              </a:spcAft>
            </a:pPr>
            <a:endParaRPr lang="en-US" dirty="0"/>
          </a:p>
          <a:p>
            <a:pPr defTabSz="914400">
              <a:lnSpc>
                <a:spcPct val="120000"/>
              </a:lnSpc>
              <a:spcAft>
                <a:spcPts val="600"/>
              </a:spcAft>
            </a:pPr>
            <a:r>
              <a:rPr lang="en-US" dirty="0"/>
              <a:t>We decided to remove “Scotty K NA” from the dataset because it’s ABV was so significantly less than any other beer we considered it an outlier.</a:t>
            </a:r>
          </a:p>
        </p:txBody>
      </p:sp>
      <p:pic>
        <p:nvPicPr>
          <p:cNvPr id="20" name="Picture 19">
            <a:extLst>
              <a:ext uri="{FF2B5EF4-FFF2-40B4-BE49-F238E27FC236}">
                <a16:creationId xmlns:a16="http://schemas.microsoft.com/office/drawing/2014/main" id="{C087F79A-ABDC-4FFF-9398-4F5297C7ACDF}"/>
              </a:ext>
            </a:extLst>
          </p:cNvPr>
          <p:cNvPicPr>
            <a:picLocks noChangeAspect="1"/>
          </p:cNvPicPr>
          <p:nvPr/>
        </p:nvPicPr>
        <p:blipFill>
          <a:blip r:embed="rId2"/>
          <a:stretch>
            <a:fillRect/>
          </a:stretch>
        </p:blipFill>
        <p:spPr>
          <a:xfrm>
            <a:off x="8717617" y="3394674"/>
            <a:ext cx="3466402" cy="3426048"/>
          </a:xfrm>
          <a:prstGeom prst="rect">
            <a:avLst/>
          </a:prstGeom>
        </p:spPr>
      </p:pic>
      <p:pic>
        <p:nvPicPr>
          <p:cNvPr id="27" name="Picture 26">
            <a:extLst>
              <a:ext uri="{FF2B5EF4-FFF2-40B4-BE49-F238E27FC236}">
                <a16:creationId xmlns:a16="http://schemas.microsoft.com/office/drawing/2014/main" id="{5042C15B-6326-4843-8FCD-C5FE96233407}"/>
              </a:ext>
            </a:extLst>
          </p:cNvPr>
          <p:cNvPicPr>
            <a:picLocks noChangeAspect="1"/>
          </p:cNvPicPr>
          <p:nvPr/>
        </p:nvPicPr>
        <p:blipFill>
          <a:blip r:embed="rId3"/>
          <a:stretch>
            <a:fillRect/>
          </a:stretch>
        </p:blipFill>
        <p:spPr>
          <a:xfrm>
            <a:off x="5228967" y="-9778"/>
            <a:ext cx="3472983" cy="3404452"/>
          </a:xfrm>
          <a:prstGeom prst="rect">
            <a:avLst/>
          </a:prstGeom>
        </p:spPr>
      </p:pic>
    </p:spTree>
    <p:extLst>
      <p:ext uri="{BB962C8B-B14F-4D97-AF65-F5344CB8AC3E}">
        <p14:creationId xmlns:p14="http://schemas.microsoft.com/office/powerpoint/2010/main" val="4426207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365167E6-399F-4F96-9EDD-3D630FC1C7A7}"/>
              </a:ext>
            </a:extLst>
          </p:cNvPr>
          <p:cNvPicPr>
            <a:picLocks noChangeAspect="1"/>
          </p:cNvPicPr>
          <p:nvPr/>
        </p:nvPicPr>
        <p:blipFill>
          <a:blip r:embed="rId2"/>
          <a:stretch>
            <a:fillRect/>
          </a:stretch>
        </p:blipFill>
        <p:spPr>
          <a:xfrm>
            <a:off x="5347702" y="1518544"/>
            <a:ext cx="5494469" cy="4584312"/>
          </a:xfrm>
          <a:prstGeom prst="rect">
            <a:avLst/>
          </a:prstGeom>
        </p:spPr>
      </p:pic>
      <p:sp>
        <p:nvSpPr>
          <p:cNvPr id="2" name="Title 1">
            <a:extLst>
              <a:ext uri="{FF2B5EF4-FFF2-40B4-BE49-F238E27FC236}">
                <a16:creationId xmlns:a16="http://schemas.microsoft.com/office/drawing/2014/main" id="{C5CB50A2-9C7B-4924-9CAA-3392B4E2484A}"/>
              </a:ext>
            </a:extLst>
          </p:cNvPr>
          <p:cNvSpPr>
            <a:spLocks noGrp="1"/>
          </p:cNvSpPr>
          <p:nvPr>
            <p:ph type="title"/>
          </p:nvPr>
        </p:nvSpPr>
        <p:spPr>
          <a:xfrm>
            <a:off x="1077362" y="720434"/>
            <a:ext cx="9950103" cy="612319"/>
          </a:xfrm>
        </p:spPr>
        <p:txBody>
          <a:bodyPr/>
          <a:lstStyle/>
          <a:p>
            <a:r>
              <a:rPr lang="en-US" dirty="0"/>
              <a:t>IBU vs. ABV Relationship</a:t>
            </a:r>
          </a:p>
        </p:txBody>
      </p:sp>
      <p:pic>
        <p:nvPicPr>
          <p:cNvPr id="10" name="Picture 9">
            <a:extLst>
              <a:ext uri="{FF2B5EF4-FFF2-40B4-BE49-F238E27FC236}">
                <a16:creationId xmlns:a16="http://schemas.microsoft.com/office/drawing/2014/main" id="{2CD47DF6-947F-4AC1-AAD4-7DA47EB3F05A}"/>
              </a:ext>
            </a:extLst>
          </p:cNvPr>
          <p:cNvPicPr>
            <a:picLocks noChangeAspect="1"/>
          </p:cNvPicPr>
          <p:nvPr/>
        </p:nvPicPr>
        <p:blipFill>
          <a:blip r:embed="rId3"/>
          <a:stretch>
            <a:fillRect/>
          </a:stretch>
        </p:blipFill>
        <p:spPr>
          <a:xfrm>
            <a:off x="1077362" y="1518543"/>
            <a:ext cx="3853867" cy="3221645"/>
          </a:xfrm>
          <a:prstGeom prst="rect">
            <a:avLst/>
          </a:prstGeom>
        </p:spPr>
      </p:pic>
      <p:sp>
        <p:nvSpPr>
          <p:cNvPr id="11" name="TextBox 10">
            <a:extLst>
              <a:ext uri="{FF2B5EF4-FFF2-40B4-BE49-F238E27FC236}">
                <a16:creationId xmlns:a16="http://schemas.microsoft.com/office/drawing/2014/main" id="{80822605-65D7-47FF-839B-313E026513F6}"/>
              </a:ext>
            </a:extLst>
          </p:cNvPr>
          <p:cNvSpPr txBox="1"/>
          <p:nvPr/>
        </p:nvSpPr>
        <p:spPr>
          <a:xfrm>
            <a:off x="1077362" y="4740188"/>
            <a:ext cx="3801292" cy="2031325"/>
          </a:xfrm>
          <a:prstGeom prst="rect">
            <a:avLst/>
          </a:prstGeom>
          <a:noFill/>
        </p:spPr>
        <p:txBody>
          <a:bodyPr wrap="square" rtlCol="0">
            <a:spAutoFit/>
          </a:bodyPr>
          <a:lstStyle/>
          <a:p>
            <a:r>
              <a:rPr lang="en-US" dirty="0"/>
              <a:t>IBU and ABV have a very positive correlation that weakens at the lower and upper limits of IBU. </a:t>
            </a:r>
          </a:p>
          <a:p>
            <a:endParaRPr lang="en-US" dirty="0"/>
          </a:p>
          <a:p>
            <a:r>
              <a:rPr lang="en-US" dirty="0"/>
              <a:t>Excluding Bock due to lack of data, the relationship is maintained throughout the various styles.</a:t>
            </a:r>
          </a:p>
        </p:txBody>
      </p:sp>
    </p:spTree>
    <p:extLst>
      <p:ext uri="{BB962C8B-B14F-4D97-AF65-F5344CB8AC3E}">
        <p14:creationId xmlns:p14="http://schemas.microsoft.com/office/powerpoint/2010/main" val="2178746636"/>
      </p:ext>
    </p:extLst>
  </p:cSld>
  <p:clrMapOvr>
    <a:masterClrMapping/>
  </p:clrMapOvr>
</p:sld>
</file>

<file path=ppt/theme/theme1.xml><?xml version="1.0" encoding="utf-8"?>
<a:theme xmlns:a="http://schemas.openxmlformats.org/drawingml/2006/main" name="BlocksVTI">
  <a:themeElements>
    <a:clrScheme name="Blocks">
      <a:dk1>
        <a:sysClr val="windowText" lastClr="000000"/>
      </a:dk1>
      <a:lt1>
        <a:sysClr val="window" lastClr="FFFFFF"/>
      </a:lt1>
      <a:dk2>
        <a:srgbClr val="1B3843"/>
      </a:dk2>
      <a:lt2>
        <a:srgbClr val="F2F3F1"/>
      </a:lt2>
      <a:accent1>
        <a:srgbClr val="7A8592"/>
      </a:accent1>
      <a:accent2>
        <a:srgbClr val="8C8C96"/>
      </a:accent2>
      <a:accent3>
        <a:srgbClr val="7A6C76"/>
      </a:accent3>
      <a:accent4>
        <a:srgbClr val="A7AA9D"/>
      </a:accent4>
      <a:accent5>
        <a:srgbClr val="63787F"/>
      </a:accent5>
      <a:accent6>
        <a:srgbClr val="889DA5"/>
      </a:accent6>
      <a:hlink>
        <a:srgbClr val="71819B"/>
      </a:hlink>
      <a:folHlink>
        <a:srgbClr val="7E8B85"/>
      </a:folHlink>
    </a:clrScheme>
    <a:fontScheme name="Avenir">
      <a:majorFont>
        <a:latin typeface="Avenir Next LT Pro"/>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ocksVTI" id="{31656FE6-20D8-4105-85EA-706EC9332BE9}" vid="{039DFFC9-9B25-4063-9235-B287A446F509}"/>
    </a:ext>
  </a:extLst>
</a:theme>
</file>

<file path=docProps/app.xml><?xml version="1.0" encoding="utf-8"?>
<Properties xmlns="http://schemas.openxmlformats.org/officeDocument/2006/extended-properties" xmlns:vt="http://schemas.openxmlformats.org/officeDocument/2006/docPropsVTypes">
  <Template>TM03457485[[fn=Mesh]]</Template>
  <TotalTime>407</TotalTime>
  <Words>427</Words>
  <Application>Microsoft Office PowerPoint</Application>
  <PresentationFormat>Widescreen</PresentationFormat>
  <Paragraphs>45</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Avenir Next LT Pro</vt:lpstr>
      <vt:lpstr>Avenir Next LT Pro Light</vt:lpstr>
      <vt:lpstr>BlocksVTI</vt:lpstr>
      <vt:lpstr>DDS Project 1: Beer/Brewery Analysis</vt:lpstr>
      <vt:lpstr>Clean Data</vt:lpstr>
      <vt:lpstr>Missing Values</vt:lpstr>
      <vt:lpstr>Breweries by State</vt:lpstr>
      <vt:lpstr>Median ABV/IBU by State</vt:lpstr>
      <vt:lpstr>Utah ABV/IBU</vt:lpstr>
      <vt:lpstr>Max ABV/IBU State</vt:lpstr>
      <vt:lpstr>ABV Summary</vt:lpstr>
      <vt:lpstr>IBU vs. ABV Relationship</vt:lpstr>
      <vt:lpstr>IBU Category vs ABV Category</vt:lpstr>
      <vt:lpstr>IBU Category vs ABV Category</vt:lpstr>
      <vt:lpstr>Beer Styles by State</vt:lpstr>
      <vt:lpstr>ABV Category with Normalized Counts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DDS Project 1: Beer/Brewery Analysis</dc:title>
  <dc:creator>Dane Holmes</dc:creator>
  <cp:lastModifiedBy>Dane Holmes</cp:lastModifiedBy>
  <cp:revision>1</cp:revision>
  <dcterms:created xsi:type="dcterms:W3CDTF">2021-12-21T00:27:17Z</dcterms:created>
  <dcterms:modified xsi:type="dcterms:W3CDTF">2021-12-22T00:43:08Z</dcterms:modified>
</cp:coreProperties>
</file>