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EFD59-D3ED-48C6-9BB9-C695FEE0950A}" v="3" dt="2022-01-18T05:29:26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614EFD59-D3ED-48C6-9BB9-C695FEE0950A}"/>
    <pc:docChg chg="undo custSel delSld modSld">
      <pc:chgData name="Dane Holmes" userId="9738715a2d075a3d" providerId="LiveId" clId="{614EFD59-D3ED-48C6-9BB9-C695FEE0950A}" dt="2022-01-18T05:29:22.131" v="876" actId="20577"/>
      <pc:docMkLst>
        <pc:docMk/>
      </pc:docMkLst>
      <pc:sldChg chg="modSp mod">
        <pc:chgData name="Dane Holmes" userId="9738715a2d075a3d" providerId="LiveId" clId="{614EFD59-D3ED-48C6-9BB9-C695FEE0950A}" dt="2022-01-18T05:18:53.883" v="774" actId="20577"/>
        <pc:sldMkLst>
          <pc:docMk/>
          <pc:sldMk cId="506613463" sldId="256"/>
        </pc:sldMkLst>
        <pc:spChg chg="mod">
          <ac:chgData name="Dane Holmes" userId="9738715a2d075a3d" providerId="LiveId" clId="{614EFD59-D3ED-48C6-9BB9-C695FEE0950A}" dt="2022-01-18T05:18:53.883" v="774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614EFD59-D3ED-48C6-9BB9-C695FEE0950A}" dt="2022-01-18T05:18:42.040" v="768" actId="20577"/>
        <pc:sldMkLst>
          <pc:docMk/>
          <pc:sldMk cId="1473360199" sldId="262"/>
        </pc:sldMkLst>
        <pc:spChg chg="mod">
          <ac:chgData name="Dane Holmes" userId="9738715a2d075a3d" providerId="LiveId" clId="{614EFD59-D3ED-48C6-9BB9-C695FEE0950A}" dt="2022-01-18T05:18:42.040" v="768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14EFD59-D3ED-48C6-9BB9-C695FEE0950A}" dt="2022-01-18T05:29:22.131" v="876" actId="20577"/>
        <pc:sldMkLst>
          <pc:docMk/>
          <pc:sldMk cId="4262548304" sldId="284"/>
        </pc:sldMkLst>
        <pc:spChg chg="add mod">
          <ac:chgData name="Dane Holmes" userId="9738715a2d075a3d" providerId="LiveId" clId="{614EFD59-D3ED-48C6-9BB9-C695FEE0950A}" dt="2022-01-18T05:29:22.131" v="876" actId="20577"/>
          <ac:spMkLst>
            <pc:docMk/>
            <pc:sldMk cId="4262548304" sldId="284"/>
            <ac:spMk id="3" creationId="{2DF451CA-C1F3-4AEF-8324-A1DF0570EBB2}"/>
          </ac:spMkLst>
        </pc:spChg>
        <pc:spChg chg="del">
          <ac:chgData name="Dane Holmes" userId="9738715a2d075a3d" providerId="LiveId" clId="{614EFD59-D3ED-48C6-9BB9-C695FEE0950A}" dt="2022-01-18T05:18:49.808" v="772" actId="478"/>
          <ac:spMkLst>
            <pc:docMk/>
            <pc:sldMk cId="4262548304" sldId="284"/>
            <ac:spMk id="10" creationId="{7CAE3F0E-CEA7-4996-B0FD-9E9A87625BE4}"/>
          </ac:spMkLst>
        </pc:spChg>
        <pc:spChg chg="del">
          <ac:chgData name="Dane Holmes" userId="9738715a2d075a3d" providerId="LiveId" clId="{614EFD59-D3ED-48C6-9BB9-C695FEE0950A}" dt="2022-01-18T05:18:48.908" v="771" actId="478"/>
          <ac:spMkLst>
            <pc:docMk/>
            <pc:sldMk cId="4262548304" sldId="284"/>
            <ac:spMk id="16" creationId="{98BA78D3-2E79-42CD-9673-D65D78C649F3}"/>
          </ac:spMkLst>
        </pc:spChg>
        <pc:picChg chg="del">
          <ac:chgData name="Dane Holmes" userId="9738715a2d075a3d" providerId="LiveId" clId="{614EFD59-D3ED-48C6-9BB9-C695FEE0950A}" dt="2022-01-18T05:18:47.568" v="770" actId="478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614EFD59-D3ED-48C6-9BB9-C695FEE0950A}" dt="2022-01-18T05:18:46.993" v="769" actId="478"/>
          <ac:picMkLst>
            <pc:docMk/>
            <pc:sldMk cId="4262548304" sldId="284"/>
            <ac:picMk id="9" creationId="{090AB625-2814-4FDE-947E-3A1F65B15567}"/>
          </ac:picMkLst>
        </pc:picChg>
      </pc:sldChg>
      <pc:sldChg chg="del">
        <pc:chgData name="Dane Holmes" userId="9738715a2d075a3d" providerId="LiveId" clId="{614EFD59-D3ED-48C6-9BB9-C695FEE0950A}" dt="2022-01-18T05:14:41.375" v="0" actId="47"/>
        <pc:sldMkLst>
          <pc:docMk/>
          <pc:sldMk cId="4120355642" sldId="290"/>
        </pc:sldMkLst>
      </pc:sldChg>
      <pc:sldChg chg="del">
        <pc:chgData name="Dane Holmes" userId="9738715a2d075a3d" providerId="LiveId" clId="{614EFD59-D3ED-48C6-9BB9-C695FEE0950A}" dt="2022-01-18T05:14:42.515" v="1" actId="47"/>
        <pc:sldMkLst>
          <pc:docMk/>
          <pc:sldMk cId="264943613" sldId="293"/>
        </pc:sldMkLst>
      </pc:sldChg>
    </pc:docChg>
  </pc:docChgLst>
  <pc:docChgLst>
    <pc:chgData name="Dane Holmes" userId="9738715a2d075a3d" providerId="LiveId" clId="{02380774-C036-4FFC-9601-CBB81CCB18D9}"/>
    <pc:docChg chg="undo custSel addSld delSld modSld sldOrd">
      <pc:chgData name="Dane Holmes" userId="9738715a2d075a3d" providerId="LiveId" clId="{02380774-C036-4FFC-9601-CBB81CCB18D9}" dt="2021-12-14T00:19:57.422" v="873" actId="20577"/>
      <pc:docMkLst>
        <pc:docMk/>
      </pc:docMkLst>
      <pc:sldChg chg="modSp mod">
        <pc:chgData name="Dane Holmes" userId="9738715a2d075a3d" providerId="LiveId" clId="{02380774-C036-4FFC-9601-CBB81CCB18D9}" dt="2021-12-14T00:14:20.996" v="417" actId="20577"/>
        <pc:sldMkLst>
          <pc:docMk/>
          <pc:sldMk cId="506613463" sldId="256"/>
        </pc:sldMkLst>
        <pc:spChg chg="mod">
          <ac:chgData name="Dane Holmes" userId="9738715a2d075a3d" providerId="LiveId" clId="{02380774-C036-4FFC-9601-CBB81CCB18D9}" dt="2021-12-14T00:14:20.996" v="417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02380774-C036-4FFC-9601-CBB81CCB18D9}" dt="2021-12-14T00:19:57.422" v="873" actId="20577"/>
        <pc:sldMkLst>
          <pc:docMk/>
          <pc:sldMk cId="1473360199" sldId="262"/>
        </pc:sldMkLst>
        <pc:spChg chg="mod">
          <ac:chgData name="Dane Holmes" userId="9738715a2d075a3d" providerId="LiveId" clId="{02380774-C036-4FFC-9601-CBB81CCB18D9}" dt="2021-12-14T00:19:57.422" v="87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02380774-C036-4FFC-9601-CBB81CCB18D9}" dt="2021-12-13T20:07:44.164" v="257" actId="20577"/>
        <pc:sldMkLst>
          <pc:docMk/>
          <pc:sldMk cId="4262548304" sldId="284"/>
        </pc:sldMkLst>
        <pc:spChg chg="add del mod">
          <ac:chgData name="Dane Holmes" userId="9738715a2d075a3d" providerId="LiveId" clId="{02380774-C036-4FFC-9601-CBB81CCB18D9}" dt="2021-12-13T19:05:37.521" v="95" actId="478"/>
          <ac:spMkLst>
            <pc:docMk/>
            <pc:sldMk cId="4262548304" sldId="284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19:29:17.046" v="119" actId="1076"/>
          <ac:spMkLst>
            <pc:docMk/>
            <pc:sldMk cId="4262548304" sldId="284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19:31:34.673" v="186" actId="478"/>
          <ac:spMkLst>
            <pc:docMk/>
            <pc:sldMk cId="4262548304" sldId="284"/>
            <ac:spMk id="18" creationId="{F1CAD6F7-1B09-48D3-B69E-34B25E62B202}"/>
          </ac:spMkLst>
        </pc:spChg>
        <pc:spChg chg="add del mod">
          <ac:chgData name="Dane Holmes" userId="9738715a2d075a3d" providerId="LiveId" clId="{02380774-C036-4FFC-9601-CBB81CCB18D9}" dt="2021-12-13T20:07:35.819" v="253" actId="478"/>
          <ac:spMkLst>
            <pc:docMk/>
            <pc:sldMk cId="4262548304" sldId="284"/>
            <ac:spMk id="21" creationId="{E621786B-042E-4D26-B4FE-7A9956EDD189}"/>
          </ac:spMkLst>
        </pc:spChg>
        <pc:spChg chg="add mod">
          <ac:chgData name="Dane Holmes" userId="9738715a2d075a3d" providerId="LiveId" clId="{02380774-C036-4FFC-9601-CBB81CCB18D9}" dt="2021-12-13T20:07:44.164" v="257" actId="20577"/>
          <ac:spMkLst>
            <pc:docMk/>
            <pc:sldMk cId="4262548304" sldId="284"/>
            <ac:spMk id="23" creationId="{8C08F31A-A404-48DA-B25E-24262D191EB8}"/>
          </ac:spMkLst>
        </pc:spChg>
        <pc:graphicFrameChg chg="add del mod">
          <ac:chgData name="Dane Holmes" userId="9738715a2d075a3d" providerId="LiveId" clId="{02380774-C036-4FFC-9601-CBB81CCB18D9}" dt="2021-12-13T19:02:37.226" v="56" actId="478"/>
          <ac:graphicFrameMkLst>
            <pc:docMk/>
            <pc:sldMk cId="4262548304" sldId="284"/>
            <ac:graphicFrameMk id="11" creationId="{52A8DD2B-CF0C-43BE-B03C-18D66F07C939}"/>
          </ac:graphicFrameMkLst>
        </pc:graphicFrameChg>
        <pc:graphicFrameChg chg="add mod modGraphic">
          <ac:chgData name="Dane Holmes" userId="9738715a2d075a3d" providerId="LiveId" clId="{02380774-C036-4FFC-9601-CBB81CCB18D9}" dt="2021-12-13T19:29:17.046" v="119" actId="1076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graphicFrameChg chg="add del mod modGraphic">
          <ac:chgData name="Dane Holmes" userId="9738715a2d075a3d" providerId="LiveId" clId="{02380774-C036-4FFC-9601-CBB81CCB18D9}" dt="2021-12-13T19:05:38.954" v="96" actId="478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Graphic">
          <ac:chgData name="Dane Holmes" userId="9738715a2d075a3d" providerId="LiveId" clId="{02380774-C036-4FFC-9601-CBB81CCB18D9}" dt="2021-12-13T19:01:06.516" v="16" actId="478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02380774-C036-4FFC-9601-CBB81CCB18D9}" dt="2021-12-13T19:00:50.735" v="0" actId="478"/>
          <ac:picMkLst>
            <pc:docMk/>
            <pc:sldMk cId="4262548304" sldId="284"/>
            <ac:picMk id="5" creationId="{8C60FB39-7283-46F8-9975-8692125E8FA5}"/>
          </ac:picMkLst>
        </pc:picChg>
        <pc:picChg chg="add del mod">
          <ac:chgData name="Dane Holmes" userId="9738715a2d075a3d" providerId="LiveId" clId="{02380774-C036-4FFC-9601-CBB81CCB18D9}" dt="2021-12-13T19:10:23.921" v="105" actId="478"/>
          <ac:picMkLst>
            <pc:docMk/>
            <pc:sldMk cId="4262548304" sldId="284"/>
            <ac:picMk id="6" creationId="{124F07B5-33CB-4251-AC8C-23ADB16A8112}"/>
          </ac:picMkLst>
        </pc:picChg>
        <pc:picChg chg="add mod">
          <ac:chgData name="Dane Holmes" userId="9738715a2d075a3d" providerId="LiveId" clId="{02380774-C036-4FFC-9601-CBB81CCB18D9}" dt="2021-12-13T19:29:10.017" v="118" actId="1076"/>
          <ac:picMkLst>
            <pc:docMk/>
            <pc:sldMk cId="4262548304" sldId="284"/>
            <ac:picMk id="8" creationId="{2FB274A7-2F0C-4203-9C91-6B8EEBE36C4C}"/>
          </ac:picMkLst>
        </pc:picChg>
        <pc:picChg chg="del">
          <ac:chgData name="Dane Holmes" userId="9738715a2d075a3d" providerId="LiveId" clId="{02380774-C036-4FFC-9601-CBB81CCB18D9}" dt="2021-12-13T19:00:51.064" v="1" actId="478"/>
          <ac:picMkLst>
            <pc:docMk/>
            <pc:sldMk cId="4262548304" sldId="284"/>
            <ac:picMk id="12" creationId="{C0514CF4-FBEA-47B3-8A9A-81CF048C15F9}"/>
          </ac:picMkLst>
        </pc:picChg>
        <pc:picChg chg="add del">
          <ac:chgData name="Dane Holmes" userId="9738715a2d075a3d" providerId="LiveId" clId="{02380774-C036-4FFC-9601-CBB81CCB18D9}" dt="2021-12-13T19:01:03.728" v="13" actId="478"/>
          <ac:picMkLst>
            <pc:docMk/>
            <pc:sldMk cId="4262548304" sldId="284"/>
            <ac:picMk id="15" creationId="{B3C2282D-9042-4AA7-B5E1-C34762DD5A01}"/>
          </ac:picMkLst>
        </pc:picChg>
        <pc:picChg chg="del">
          <ac:chgData name="Dane Holmes" userId="9738715a2d075a3d" providerId="LiveId" clId="{02380774-C036-4FFC-9601-CBB81CCB18D9}" dt="2021-12-13T19:00:52.496" v="3" actId="478"/>
          <ac:picMkLst>
            <pc:docMk/>
            <pc:sldMk cId="4262548304" sldId="284"/>
            <ac:picMk id="19" creationId="{44A5276E-04AF-4CAA-8D03-CB5363E17E2E}"/>
          </ac:picMkLst>
        </pc:picChg>
        <pc:picChg chg="add del">
          <ac:chgData name="Dane Holmes" userId="9738715a2d075a3d" providerId="LiveId" clId="{02380774-C036-4FFC-9601-CBB81CCB18D9}" dt="2021-12-13T19:01:04.336" v="14" actId="478"/>
          <ac:picMkLst>
            <pc:docMk/>
            <pc:sldMk cId="4262548304" sldId="284"/>
            <ac:picMk id="24" creationId="{E162B6AB-5D37-4833-87E3-D74E66C47F8F}"/>
          </ac:picMkLst>
        </pc:picChg>
      </pc:sldChg>
      <pc:sldChg chg="del">
        <pc:chgData name="Dane Holmes" userId="9738715a2d075a3d" providerId="LiveId" clId="{02380774-C036-4FFC-9601-CBB81CCB18D9}" dt="2021-12-13T20:08:27.724" v="260" actId="47"/>
        <pc:sldMkLst>
          <pc:docMk/>
          <pc:sldMk cId="329272453" sldId="285"/>
        </pc:sldMkLst>
      </pc:sldChg>
      <pc:sldChg chg="addSp delSp modSp add mod ord">
        <pc:chgData name="Dane Holmes" userId="9738715a2d075a3d" providerId="LiveId" clId="{02380774-C036-4FFC-9601-CBB81CCB18D9}" dt="2021-12-13T21:09:01.391" v="385" actId="1076"/>
        <pc:sldMkLst>
          <pc:docMk/>
          <pc:sldMk cId="2697881348" sldId="286"/>
        </pc:sldMkLst>
        <pc:spChg chg="mod">
          <ac:chgData name="Dane Holmes" userId="9738715a2d075a3d" providerId="LiveId" clId="{02380774-C036-4FFC-9601-CBB81CCB18D9}" dt="2021-12-13T20:58:09.828" v="331" actId="20577"/>
          <ac:spMkLst>
            <pc:docMk/>
            <pc:sldMk cId="2697881348" sldId="286"/>
            <ac:spMk id="2" creationId="{91F67CBF-1BEA-4F04-AD9A-284770C2CC46}"/>
          </ac:spMkLst>
        </pc:spChg>
        <pc:spChg chg="del mod">
          <ac:chgData name="Dane Holmes" userId="9738715a2d075a3d" providerId="LiveId" clId="{02380774-C036-4FFC-9601-CBB81CCB18D9}" dt="2021-12-13T19:05:30.865" v="92" actId="478"/>
          <ac:spMkLst>
            <pc:docMk/>
            <pc:sldMk cId="2697881348" sldId="286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21:05:12.157" v="341" actId="20577"/>
          <ac:spMkLst>
            <pc:docMk/>
            <pc:sldMk cId="2697881348" sldId="286"/>
            <ac:spMk id="9" creationId="{833CB467-847B-49C6-90BD-327E30DA872B}"/>
          </ac:spMkLst>
        </pc:spChg>
        <pc:spChg chg="del">
          <ac:chgData name="Dane Holmes" userId="9738715a2d075a3d" providerId="LiveId" clId="{02380774-C036-4FFC-9601-CBB81CCB18D9}" dt="2021-12-13T19:05:33.033" v="94" actId="478"/>
          <ac:spMkLst>
            <pc:docMk/>
            <pc:sldMk cId="2697881348" sldId="286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20:42:10.148" v="287" actId="478"/>
          <ac:spMkLst>
            <pc:docMk/>
            <pc:sldMk cId="2697881348" sldId="286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19:51:08.424" v="236"/>
          <ac:graphicFrameMkLst>
            <pc:docMk/>
            <pc:sldMk cId="2697881348" sldId="286"/>
            <ac:graphicFrameMk id="4" creationId="{B2304874-3B8B-4EDC-943F-AB3148F8E3E8}"/>
          </ac:graphicFrameMkLst>
        </pc:graphicFrameChg>
        <pc:graphicFrameChg chg="add mod modGraphic">
          <ac:chgData name="Dane Holmes" userId="9738715a2d075a3d" providerId="LiveId" clId="{02380774-C036-4FFC-9601-CBB81CCB18D9}" dt="2021-12-13T21:03:08.790" v="334" actId="1076"/>
          <ac:graphicFrameMkLst>
            <pc:docMk/>
            <pc:sldMk cId="2697881348" sldId="286"/>
            <ac:graphicFrameMk id="5" creationId="{B9DF0C51-6431-40A8-A283-726969D403CD}"/>
          </ac:graphicFrameMkLst>
        </pc:graphicFrameChg>
        <pc:graphicFrameChg chg="del">
          <ac:chgData name="Dane Holmes" userId="9738715a2d075a3d" providerId="LiveId" clId="{02380774-C036-4FFC-9601-CBB81CCB18D9}" dt="2021-12-13T19:05:31.929" v="93" actId="478"/>
          <ac:graphicFrameMkLst>
            <pc:docMk/>
            <pc:sldMk cId="2697881348" sldId="286"/>
            <ac:graphicFrameMk id="13" creationId="{B93EE0CE-ED7F-48BD-A21E-EAE852B109A9}"/>
          </ac:graphicFrameMkLst>
        </pc:graphicFrameChg>
        <pc:graphicFrameChg chg="add del mod">
          <ac:chgData name="Dane Holmes" userId="9738715a2d075a3d" providerId="LiveId" clId="{02380774-C036-4FFC-9601-CBB81CCB18D9}" dt="2021-12-13T21:06:26.343" v="373" actId="478"/>
          <ac:graphicFrameMkLst>
            <pc:docMk/>
            <pc:sldMk cId="2697881348" sldId="286"/>
            <ac:graphicFrameMk id="18" creationId="{67F43252-4AAE-492F-8542-4128ED9211A5}"/>
          </ac:graphicFrameMkLst>
        </pc:graphicFrameChg>
        <pc:graphicFrameChg chg="del modGraphic">
          <ac:chgData name="Dane Holmes" userId="9738715a2d075a3d" providerId="LiveId" clId="{02380774-C036-4FFC-9601-CBB81CCB18D9}" dt="2021-12-13T19:05:29.269" v="90" actId="478"/>
          <ac:graphicFrameMkLst>
            <pc:docMk/>
            <pc:sldMk cId="2697881348" sldId="286"/>
            <ac:graphicFrameMk id="20" creationId="{118E7EDA-385B-4630-BB75-CA0F09CB9B36}"/>
          </ac:graphicFrameMkLst>
        </pc:graphicFrameChg>
        <pc:graphicFrameChg chg="add mod modGraphic">
          <ac:chgData name="Dane Holmes" userId="9738715a2d075a3d" providerId="LiveId" clId="{02380774-C036-4FFC-9601-CBB81CCB18D9}" dt="2021-12-13T21:09:01.391" v="385" actId="1076"/>
          <ac:graphicFrameMkLst>
            <pc:docMk/>
            <pc:sldMk cId="2697881348" sldId="286"/>
            <ac:graphicFrameMk id="21" creationId="{53437D9A-1AA4-404E-9D0E-8FE6796354E4}"/>
          </ac:graphicFrameMkLst>
        </pc:graphicFrameChg>
        <pc:picChg chg="add del mod">
          <ac:chgData name="Dane Holmes" userId="9738715a2d075a3d" providerId="LiveId" clId="{02380774-C036-4FFC-9601-CBB81CCB18D9}" dt="2021-12-13T20:42:08.028" v="285" actId="478"/>
          <ac:picMkLst>
            <pc:docMk/>
            <pc:sldMk cId="2697881348" sldId="286"/>
            <ac:picMk id="7" creationId="{588B5C70-39E0-4E82-9B97-F6DE7BADD8EC}"/>
          </ac:picMkLst>
        </pc:picChg>
        <pc:picChg chg="add del mod">
          <ac:chgData name="Dane Holmes" userId="9738715a2d075a3d" providerId="LiveId" clId="{02380774-C036-4FFC-9601-CBB81CCB18D9}" dt="2021-12-13T20:42:09.096" v="286" actId="478"/>
          <ac:picMkLst>
            <pc:docMk/>
            <pc:sldMk cId="2697881348" sldId="286"/>
            <ac:picMk id="10" creationId="{542E5675-DFAD-4948-B7E4-C19467E56CE7}"/>
          </ac:picMkLst>
        </pc:picChg>
        <pc:picChg chg="add mod">
          <ac:chgData name="Dane Holmes" userId="9738715a2d075a3d" providerId="LiveId" clId="{02380774-C036-4FFC-9601-CBB81CCB18D9}" dt="2021-12-13T21:03:48.146" v="336" actId="1076"/>
          <ac:picMkLst>
            <pc:docMk/>
            <pc:sldMk cId="2697881348" sldId="286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3T21:08:04.442" v="379" actId="1076"/>
          <ac:picMkLst>
            <pc:docMk/>
            <pc:sldMk cId="2697881348" sldId="286"/>
            <ac:picMk id="17" creationId="{EED442E2-2588-4536-B87D-2372231B5221}"/>
          </ac:picMkLst>
        </pc:picChg>
        <pc:picChg chg="add mod">
          <ac:chgData name="Dane Holmes" userId="9738715a2d075a3d" providerId="LiveId" clId="{02380774-C036-4FFC-9601-CBB81CCB18D9}" dt="2021-12-13T21:08:23.965" v="384" actId="1076"/>
          <ac:picMkLst>
            <pc:docMk/>
            <pc:sldMk cId="2697881348" sldId="286"/>
            <ac:picMk id="22" creationId="{81C57A11-9DF2-48D0-9366-D3E5F9CBDCB1}"/>
          </ac:picMkLst>
        </pc:picChg>
      </pc:sldChg>
      <pc:sldChg chg="add del">
        <pc:chgData name="Dane Holmes" userId="9738715a2d075a3d" providerId="LiveId" clId="{02380774-C036-4FFC-9601-CBB81CCB18D9}" dt="2021-12-13T20:06:51.283" v="240" actId="47"/>
        <pc:sldMkLst>
          <pc:docMk/>
          <pc:sldMk cId="2901891426" sldId="287"/>
        </pc:sldMkLst>
      </pc:sldChg>
      <pc:sldChg chg="addSp delSp modSp add mod">
        <pc:chgData name="Dane Holmes" userId="9738715a2d075a3d" providerId="LiveId" clId="{02380774-C036-4FFC-9601-CBB81CCB18D9}" dt="2021-12-13T20:07:47.379" v="259" actId="20577"/>
        <pc:sldMkLst>
          <pc:docMk/>
          <pc:sldMk cId="2084204497" sldId="288"/>
        </pc:sldMkLst>
        <pc:spChg chg="add del mod">
          <ac:chgData name="Dane Holmes" userId="9738715a2d075a3d" providerId="LiveId" clId="{02380774-C036-4FFC-9601-CBB81CCB18D9}" dt="2021-12-13T19:42:31.130" v="224" actId="478"/>
          <ac:spMkLst>
            <pc:docMk/>
            <pc:sldMk cId="2084204497" sldId="288"/>
            <ac:spMk id="11" creationId="{8EF39450-D903-49DA-85CB-9B6131202969}"/>
          </ac:spMkLst>
        </pc:spChg>
        <pc:spChg chg="del">
          <ac:chgData name="Dane Holmes" userId="9738715a2d075a3d" providerId="LiveId" clId="{02380774-C036-4FFC-9601-CBB81CCB18D9}" dt="2021-12-13T19:32:07.954" v="206" actId="478"/>
          <ac:spMkLst>
            <pc:docMk/>
            <pc:sldMk cId="2084204497" sldId="288"/>
            <ac:spMk id="14" creationId="{64F13BE8-9E6D-4A35-B5FC-30272C215821}"/>
          </ac:spMkLst>
        </pc:spChg>
        <pc:spChg chg="add mod">
          <ac:chgData name="Dane Holmes" userId="9738715a2d075a3d" providerId="LiveId" clId="{02380774-C036-4FFC-9601-CBB81CCB18D9}" dt="2021-12-13T20:07:47.379" v="259" actId="20577"/>
          <ac:spMkLst>
            <pc:docMk/>
            <pc:sldMk cId="2084204497" sldId="288"/>
            <ac:spMk id="15" creationId="{DF1C2169-01D9-4B6B-A153-02431E750416}"/>
          </ac:spMkLst>
        </pc:spChg>
        <pc:spChg chg="del mod">
          <ac:chgData name="Dane Holmes" userId="9738715a2d075a3d" providerId="LiveId" clId="{02380774-C036-4FFC-9601-CBB81CCB18D9}" dt="2021-12-13T20:07:34.123" v="252" actId="478"/>
          <ac:spMkLst>
            <pc:docMk/>
            <pc:sldMk cId="2084204497" sldId="288"/>
            <ac:spMk id="21" creationId="{E621786B-042E-4D26-B4FE-7A9956EDD189}"/>
          </ac:spMkLst>
        </pc:spChg>
        <pc:graphicFrameChg chg="add mod modGraphic">
          <ac:chgData name="Dane Holmes" userId="9738715a2d075a3d" providerId="LiveId" clId="{02380774-C036-4FFC-9601-CBB81CCB18D9}" dt="2021-12-13T19:45:24.157" v="234"/>
          <ac:graphicFrameMkLst>
            <pc:docMk/>
            <pc:sldMk cId="2084204497" sldId="288"/>
            <ac:graphicFrameMk id="9" creationId="{61729C26-EB0B-4C57-B856-7949BD0ED313}"/>
          </ac:graphicFrameMkLst>
        </pc:graphicFrameChg>
        <pc:graphicFrameChg chg="del modGraphic">
          <ac:chgData name="Dane Holmes" userId="9738715a2d075a3d" providerId="LiveId" clId="{02380774-C036-4FFC-9601-CBB81CCB18D9}" dt="2021-12-13T19:32:06.138" v="205" actId="478"/>
          <ac:graphicFrameMkLst>
            <pc:docMk/>
            <pc:sldMk cId="2084204497" sldId="288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02380774-C036-4FFC-9601-CBB81CCB18D9}" dt="2021-12-13T19:34:12.339" v="212" actId="22"/>
          <ac:picMkLst>
            <pc:docMk/>
            <pc:sldMk cId="2084204497" sldId="288"/>
            <ac:picMk id="4" creationId="{E3AC57F6-7AD7-490D-81E4-FAEFA3DAC6CE}"/>
          </ac:picMkLst>
        </pc:picChg>
        <pc:picChg chg="add mod">
          <ac:chgData name="Dane Holmes" userId="9738715a2d075a3d" providerId="LiveId" clId="{02380774-C036-4FFC-9601-CBB81CCB18D9}" dt="2021-12-13T19:40:40.506" v="216" actId="14100"/>
          <ac:picMkLst>
            <pc:docMk/>
            <pc:sldMk cId="2084204497" sldId="288"/>
            <ac:picMk id="6" creationId="{662318E2-9327-4B7A-BEA3-F66FDFF7F8DE}"/>
          </ac:picMkLst>
        </pc:picChg>
        <pc:picChg chg="add del mod">
          <ac:chgData name="Dane Holmes" userId="9738715a2d075a3d" providerId="LiveId" clId="{02380774-C036-4FFC-9601-CBB81CCB18D9}" dt="2021-12-13T19:42:17.741" v="221"/>
          <ac:picMkLst>
            <pc:docMk/>
            <pc:sldMk cId="2084204497" sldId="288"/>
            <ac:picMk id="7" creationId="{94FEE7F0-AF90-43A4-8E5E-EF0E013288AA}"/>
          </ac:picMkLst>
        </pc:picChg>
        <pc:picChg chg="del">
          <ac:chgData name="Dane Holmes" userId="9738715a2d075a3d" providerId="LiveId" clId="{02380774-C036-4FFC-9601-CBB81CCB18D9}" dt="2021-12-13T19:32:00.602" v="203" actId="478"/>
          <ac:picMkLst>
            <pc:docMk/>
            <pc:sldMk cId="2084204497" sldId="288"/>
            <ac:picMk id="8" creationId="{2FB274A7-2F0C-4203-9C91-6B8EEBE36C4C}"/>
          </ac:picMkLst>
        </pc:picChg>
      </pc:sldChg>
      <pc:sldChg chg="addSp delSp modSp add mod">
        <pc:chgData name="Dane Holmes" userId="9738715a2d075a3d" providerId="LiveId" clId="{02380774-C036-4FFC-9601-CBB81CCB18D9}" dt="2021-12-13T21:06:49.796" v="378" actId="1076"/>
        <pc:sldMkLst>
          <pc:docMk/>
          <pc:sldMk cId="3730765376" sldId="289"/>
        </pc:sldMkLst>
        <pc:spChg chg="del">
          <ac:chgData name="Dane Holmes" userId="9738715a2d075a3d" providerId="LiveId" clId="{02380774-C036-4FFC-9601-CBB81CCB18D9}" dt="2021-12-13T20:54:47.661" v="323" actId="478"/>
          <ac:spMkLst>
            <pc:docMk/>
            <pc:sldMk cId="3730765376" sldId="289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20:54:48.983" v="325"/>
          <ac:graphicFrameMkLst>
            <pc:docMk/>
            <pc:sldMk cId="3730765376" sldId="289"/>
            <ac:graphicFrameMk id="11" creationId="{B1AA88AC-8D22-4E14-A8CD-544B879289FC}"/>
          </ac:graphicFrameMkLst>
        </pc:graphicFrameChg>
        <pc:graphicFrameChg chg="add mod modGraphic">
          <ac:chgData name="Dane Holmes" userId="9738715a2d075a3d" providerId="LiveId" clId="{02380774-C036-4FFC-9601-CBB81CCB18D9}" dt="2021-12-13T21:06:49.796" v="378" actId="1076"/>
          <ac:graphicFrameMkLst>
            <pc:docMk/>
            <pc:sldMk cId="3730765376" sldId="289"/>
            <ac:graphicFrameMk id="12" creationId="{207EB450-F857-49F3-BEC9-7EA88228AF67}"/>
          </ac:graphicFrameMkLst>
        </pc:graphicFrameChg>
        <pc:picChg chg="add del">
          <ac:chgData name="Dane Holmes" userId="9738715a2d075a3d" providerId="LiveId" clId="{02380774-C036-4FFC-9601-CBB81CCB18D9}" dt="2021-12-13T20:52:38.727" v="317" actId="22"/>
          <ac:picMkLst>
            <pc:docMk/>
            <pc:sldMk cId="3730765376" sldId="289"/>
            <ac:picMk id="4" creationId="{E2744370-5637-45F8-A59C-46BDE2C14BA8}"/>
          </ac:picMkLst>
        </pc:picChg>
        <pc:picChg chg="del">
          <ac:chgData name="Dane Holmes" userId="9738715a2d075a3d" providerId="LiveId" clId="{02380774-C036-4FFC-9601-CBB81CCB18D9}" dt="2021-12-13T20:52:39.853" v="318" actId="478"/>
          <ac:picMkLst>
            <pc:docMk/>
            <pc:sldMk cId="3730765376" sldId="289"/>
            <ac:picMk id="7" creationId="{588B5C70-39E0-4E82-9B97-F6DE7BADD8EC}"/>
          </ac:picMkLst>
        </pc:picChg>
        <pc:picChg chg="add mod">
          <ac:chgData name="Dane Holmes" userId="9738715a2d075a3d" providerId="LiveId" clId="{02380774-C036-4FFC-9601-CBB81CCB18D9}" dt="2021-12-13T20:52:46.526" v="321" actId="1076"/>
          <ac:picMkLst>
            <pc:docMk/>
            <pc:sldMk cId="3730765376" sldId="289"/>
            <ac:picMk id="8" creationId="{5545D944-314A-4AB0-BA8F-DBF109C4044B}"/>
          </ac:picMkLst>
        </pc:picChg>
        <pc:picChg chg="del">
          <ac:chgData name="Dane Holmes" userId="9738715a2d075a3d" providerId="LiveId" clId="{02380774-C036-4FFC-9601-CBB81CCB18D9}" dt="2021-12-13T20:52:49.031" v="322" actId="478"/>
          <ac:picMkLst>
            <pc:docMk/>
            <pc:sldMk cId="3730765376" sldId="289"/>
            <ac:picMk id="10" creationId="{542E5675-DFAD-4948-B7E4-C19467E56CE7}"/>
          </ac:picMkLst>
        </pc:picChg>
      </pc:sldChg>
      <pc:sldChg chg="addSp delSp modSp add mod">
        <pc:chgData name="Dane Holmes" userId="9738715a2d075a3d" providerId="LiveId" clId="{02380774-C036-4FFC-9601-CBB81CCB18D9}" dt="2021-12-14T00:14:10.223" v="415" actId="1076"/>
        <pc:sldMkLst>
          <pc:docMk/>
          <pc:sldMk cId="4120355642" sldId="290"/>
        </pc:sldMkLst>
        <pc:spChg chg="mod">
          <ac:chgData name="Dane Holmes" userId="9738715a2d075a3d" providerId="LiveId" clId="{02380774-C036-4FFC-9601-CBB81CCB18D9}" dt="2021-12-14T00:07:24.183" v="388" actId="20577"/>
          <ac:spMkLst>
            <pc:docMk/>
            <pc:sldMk cId="4120355642" sldId="290"/>
            <ac:spMk id="2" creationId="{91F67CBF-1BEA-4F04-AD9A-284770C2CC46}"/>
          </ac:spMkLst>
        </pc:spChg>
        <pc:spChg chg="mod">
          <ac:chgData name="Dane Holmes" userId="9738715a2d075a3d" providerId="LiveId" clId="{02380774-C036-4FFC-9601-CBB81CCB18D9}" dt="2021-12-14T00:07:29.510" v="389" actId="20577"/>
          <ac:spMkLst>
            <pc:docMk/>
            <pc:sldMk cId="4120355642" sldId="290"/>
            <ac:spMk id="9" creationId="{833CB467-847B-49C6-90BD-327E30DA872B}"/>
          </ac:spMkLst>
        </pc:spChg>
        <pc:graphicFrameChg chg="del">
          <ac:chgData name="Dane Holmes" userId="9738715a2d075a3d" providerId="LiveId" clId="{02380774-C036-4FFC-9601-CBB81CCB18D9}" dt="2021-12-14T00:07:32.345" v="391" actId="478"/>
          <ac:graphicFrameMkLst>
            <pc:docMk/>
            <pc:sldMk cId="4120355642" sldId="290"/>
            <ac:graphicFrameMk id="5" creationId="{B9DF0C51-6431-40A8-A283-726969D403CD}"/>
          </ac:graphicFrameMkLst>
        </pc:graphicFrameChg>
        <pc:graphicFrameChg chg="del modGraphic">
          <ac:chgData name="Dane Holmes" userId="9738715a2d075a3d" providerId="LiveId" clId="{02380774-C036-4FFC-9601-CBB81CCB18D9}" dt="2021-12-14T00:07:35.536" v="395" actId="478"/>
          <ac:graphicFrameMkLst>
            <pc:docMk/>
            <pc:sldMk cId="4120355642" sldId="290"/>
            <ac:graphicFrameMk id="21" creationId="{53437D9A-1AA4-404E-9D0E-8FE6796354E4}"/>
          </ac:graphicFrameMkLst>
        </pc:graphicFrameChg>
        <pc:picChg chg="add mod">
          <ac:chgData name="Dane Holmes" userId="9738715a2d075a3d" providerId="LiveId" clId="{02380774-C036-4FFC-9601-CBB81CCB18D9}" dt="2021-12-14T00:09:42.619" v="404" actId="14100"/>
          <ac:picMkLst>
            <pc:docMk/>
            <pc:sldMk cId="4120355642" sldId="290"/>
            <ac:picMk id="4" creationId="{237D46C1-9612-4ADF-B15C-1C04A322EC70}"/>
          </ac:picMkLst>
        </pc:picChg>
        <pc:picChg chg="add del mod">
          <ac:chgData name="Dane Holmes" userId="9738715a2d075a3d" providerId="LiveId" clId="{02380774-C036-4FFC-9601-CBB81CCB18D9}" dt="2021-12-14T00:13:37.300" v="408" actId="478"/>
          <ac:picMkLst>
            <pc:docMk/>
            <pc:sldMk cId="4120355642" sldId="290"/>
            <ac:picMk id="7" creationId="{77FAECE6-CA83-4EFF-9DA1-9B53A939F5E6}"/>
          </ac:picMkLst>
        </pc:picChg>
        <pc:picChg chg="add mod">
          <ac:chgData name="Dane Holmes" userId="9738715a2d075a3d" providerId="LiveId" clId="{02380774-C036-4FFC-9601-CBB81CCB18D9}" dt="2021-12-14T00:14:07.855" v="414" actId="14100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02380774-C036-4FFC-9601-CBB81CCB18D9}" dt="2021-12-14T00:07:31.782" v="390" actId="478"/>
          <ac:picMkLst>
            <pc:docMk/>
            <pc:sldMk cId="4120355642" sldId="290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4T00:14:10.223" v="415" actId="1076"/>
          <ac:picMkLst>
            <pc:docMk/>
            <pc:sldMk cId="4120355642" sldId="290"/>
            <ac:picMk id="13" creationId="{F6229260-78C2-4D9B-B5C2-A51D3013A526}"/>
          </ac:picMkLst>
        </pc:picChg>
        <pc:picChg chg="del">
          <ac:chgData name="Dane Holmes" userId="9738715a2d075a3d" providerId="LiveId" clId="{02380774-C036-4FFC-9601-CBB81CCB18D9}" dt="2021-12-14T00:07:33.411" v="393" actId="478"/>
          <ac:picMkLst>
            <pc:docMk/>
            <pc:sldMk cId="4120355642" sldId="290"/>
            <ac:picMk id="17" creationId="{EED442E2-2588-4536-B87D-2372231B5221}"/>
          </ac:picMkLst>
        </pc:picChg>
        <pc:picChg chg="del">
          <ac:chgData name="Dane Holmes" userId="9738715a2d075a3d" providerId="LiveId" clId="{02380774-C036-4FFC-9601-CBB81CCB18D9}" dt="2021-12-14T00:07:32.924" v="392" actId="478"/>
          <ac:picMkLst>
            <pc:docMk/>
            <pc:sldMk cId="4120355642" sldId="290"/>
            <ac:picMk id="22" creationId="{81C57A11-9DF2-48D0-9366-D3E5F9CBDCB1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7787D04-4027-4392-8F49-48DA7F7C02BD}"/>
    <pc:docChg chg="undo custSel addSld delSld modSld">
      <pc:chgData name="Dane Holmes" userId="9738715a2d075a3d" providerId="LiveId" clId="{67787D04-4027-4392-8F49-48DA7F7C02BD}" dt="2022-01-06T23:55:21.660" v="1389" actId="20577"/>
      <pc:docMkLst>
        <pc:docMk/>
      </pc:docMkLst>
      <pc:sldChg chg="modSp mod">
        <pc:chgData name="Dane Holmes" userId="9738715a2d075a3d" providerId="LiveId" clId="{67787D04-4027-4392-8F49-48DA7F7C02BD}" dt="2022-01-06T23:51:11.455" v="1000" actId="14100"/>
        <pc:sldMkLst>
          <pc:docMk/>
          <pc:sldMk cId="506613463" sldId="256"/>
        </pc:sldMkLst>
        <pc:spChg chg="mod">
          <ac:chgData name="Dane Holmes" userId="9738715a2d075a3d" providerId="LiveId" clId="{67787D04-4027-4392-8F49-48DA7F7C02BD}" dt="2022-01-06T23:51:11.455" v="1000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67787D04-4027-4392-8F49-48DA7F7C02BD}" dt="2022-01-06T23:55:21.660" v="1389" actId="20577"/>
        <pc:sldMkLst>
          <pc:docMk/>
          <pc:sldMk cId="1473360199" sldId="262"/>
        </pc:sldMkLst>
        <pc:spChg chg="add del mod">
          <ac:chgData name="Dane Holmes" userId="9738715a2d075a3d" providerId="LiveId" clId="{67787D04-4027-4392-8F49-48DA7F7C02BD}" dt="2022-01-06T23:55:21.660" v="138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7787D04-4027-4392-8F49-48DA7F7C02BD}" dt="2022-01-06T23:18:29.403" v="169" actId="1076"/>
        <pc:sldMkLst>
          <pc:docMk/>
          <pc:sldMk cId="4262548304" sldId="284"/>
        </pc:sldMkLst>
        <pc:spChg chg="del">
          <ac:chgData name="Dane Holmes" userId="9738715a2d075a3d" providerId="LiveId" clId="{67787D04-4027-4392-8F49-48DA7F7C02BD}" dt="2022-01-06T23:06:13.115" v="1" actId="478"/>
          <ac:spMkLst>
            <pc:docMk/>
            <pc:sldMk cId="4262548304" sldId="284"/>
            <ac:spMk id="14" creationId="{64F13BE8-9E6D-4A35-B5FC-30272C215821}"/>
          </ac:spMkLst>
        </pc:spChg>
        <pc:spChg chg="add mod">
          <ac:chgData name="Dane Holmes" userId="9738715a2d075a3d" providerId="LiveId" clId="{67787D04-4027-4392-8F49-48DA7F7C02BD}" dt="2022-01-06T23:16:57.630" v="148" actId="1076"/>
          <ac:spMkLst>
            <pc:docMk/>
            <pc:sldMk cId="4262548304" sldId="284"/>
            <ac:spMk id="15" creationId="{57DEE850-42D5-4C20-8E0B-D3FBDFB09B81}"/>
          </ac:spMkLst>
        </pc:spChg>
        <pc:spChg chg="add del mod">
          <ac:chgData name="Dane Holmes" userId="9738715a2d075a3d" providerId="LiveId" clId="{67787D04-4027-4392-8F49-48DA7F7C02BD}" dt="2022-01-06T23:06:55.557" v="57" actId="14100"/>
          <ac:spMkLst>
            <pc:docMk/>
            <pc:sldMk cId="4262548304" sldId="284"/>
            <ac:spMk id="23" creationId="{8C08F31A-A404-48DA-B25E-24262D191EB8}"/>
          </ac:spMkLst>
        </pc:spChg>
        <pc:graphicFrameChg chg="del modGraphic">
          <ac:chgData name="Dane Holmes" userId="9738715a2d075a3d" providerId="LiveId" clId="{67787D04-4027-4392-8F49-48DA7F7C02BD}" dt="2022-01-06T23:06:16.341" v="3" actId="478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67787D04-4027-4392-8F49-48DA7F7C02BD}" dt="2022-01-06T23:13:03.499" v="63" actId="478"/>
          <ac:picMkLst>
            <pc:docMk/>
            <pc:sldMk cId="4262548304" sldId="284"/>
            <ac:picMk id="4" creationId="{32F115AD-2C2E-429B-81FA-E24AFA5C5D86}"/>
          </ac:picMkLst>
        </pc:picChg>
        <pc:picChg chg="add mod">
          <ac:chgData name="Dane Holmes" userId="9738715a2d075a3d" providerId="LiveId" clId="{67787D04-4027-4392-8F49-48DA7F7C02BD}" dt="2022-01-06T23:16:43.802" v="144" actId="14100"/>
          <ac:picMkLst>
            <pc:docMk/>
            <pc:sldMk cId="4262548304" sldId="284"/>
            <ac:picMk id="6" creationId="{F84380B9-6FD5-4D8A-ABA8-F2DBD98C2523}"/>
          </ac:picMkLst>
        </pc:picChg>
        <pc:picChg chg="del">
          <ac:chgData name="Dane Holmes" userId="9738715a2d075a3d" providerId="LiveId" clId="{67787D04-4027-4392-8F49-48DA7F7C02BD}" dt="2022-01-06T23:06:12.222" v="0" actId="478"/>
          <ac:picMkLst>
            <pc:docMk/>
            <pc:sldMk cId="4262548304" sldId="284"/>
            <ac:picMk id="8" creationId="{2FB274A7-2F0C-4203-9C91-6B8EEBE36C4C}"/>
          </ac:picMkLst>
        </pc:picChg>
        <pc:picChg chg="add del mod">
          <ac:chgData name="Dane Holmes" userId="9738715a2d075a3d" providerId="LiveId" clId="{67787D04-4027-4392-8F49-48DA7F7C02BD}" dt="2022-01-06T23:16:26.981" v="140" actId="478"/>
          <ac:picMkLst>
            <pc:docMk/>
            <pc:sldMk cId="4262548304" sldId="284"/>
            <ac:picMk id="9" creationId="{062C9628-8345-485D-9C06-865CE648EB23}"/>
          </ac:picMkLst>
        </pc:picChg>
        <pc:picChg chg="add mod">
          <ac:chgData name="Dane Holmes" userId="9738715a2d075a3d" providerId="LiveId" clId="{67787D04-4027-4392-8F49-48DA7F7C02BD}" dt="2022-01-06T23:16:47.532" v="146" actId="14100"/>
          <ac:picMkLst>
            <pc:docMk/>
            <pc:sldMk cId="4262548304" sldId="284"/>
            <ac:picMk id="11" creationId="{8E3E07A5-D291-4DE6-9D42-0A9173B4B3C2}"/>
          </ac:picMkLst>
        </pc:picChg>
        <pc:picChg chg="add del mod">
          <ac:chgData name="Dane Holmes" userId="9738715a2d075a3d" providerId="LiveId" clId="{67787D04-4027-4392-8F49-48DA7F7C02BD}" dt="2022-01-06T23:17:54.277" v="160" actId="22"/>
          <ac:picMkLst>
            <pc:docMk/>
            <pc:sldMk cId="4262548304" sldId="284"/>
            <ac:picMk id="16" creationId="{28D7563E-47F2-4049-8788-DC5CC8A367C9}"/>
          </ac:picMkLst>
        </pc:picChg>
        <pc:picChg chg="add mod">
          <ac:chgData name="Dane Holmes" userId="9738715a2d075a3d" providerId="LiveId" clId="{67787D04-4027-4392-8F49-48DA7F7C02BD}" dt="2022-01-06T23:18:12.600" v="167" actId="1076"/>
          <ac:picMkLst>
            <pc:docMk/>
            <pc:sldMk cId="4262548304" sldId="284"/>
            <ac:picMk id="18" creationId="{D82535E7-5AD4-4374-B0AE-0F5899C57B28}"/>
          </ac:picMkLst>
        </pc:picChg>
        <pc:picChg chg="add mod">
          <ac:chgData name="Dane Holmes" userId="9738715a2d075a3d" providerId="LiveId" clId="{67787D04-4027-4392-8F49-48DA7F7C02BD}" dt="2022-01-06T23:18:29.403" v="169" actId="1076"/>
          <ac:picMkLst>
            <pc:docMk/>
            <pc:sldMk cId="4262548304" sldId="284"/>
            <ac:picMk id="20" creationId="{7AE3367F-2A1D-4058-BD35-1D974E67E834}"/>
          </ac:picMkLst>
        </pc:picChg>
      </pc:sldChg>
      <pc:sldChg chg="del">
        <pc:chgData name="Dane Holmes" userId="9738715a2d075a3d" providerId="LiveId" clId="{67787D04-4027-4392-8F49-48DA7F7C02BD}" dt="2022-01-06T23:18:38.562" v="172" actId="47"/>
        <pc:sldMkLst>
          <pc:docMk/>
          <pc:sldMk cId="2697881348" sldId="286"/>
        </pc:sldMkLst>
      </pc:sldChg>
      <pc:sldChg chg="del">
        <pc:chgData name="Dane Holmes" userId="9738715a2d075a3d" providerId="LiveId" clId="{67787D04-4027-4392-8F49-48DA7F7C02BD}" dt="2022-01-06T23:18:33.500" v="170" actId="47"/>
        <pc:sldMkLst>
          <pc:docMk/>
          <pc:sldMk cId="2084204497" sldId="288"/>
        </pc:sldMkLst>
      </pc:sldChg>
      <pc:sldChg chg="del">
        <pc:chgData name="Dane Holmes" userId="9738715a2d075a3d" providerId="LiveId" clId="{67787D04-4027-4392-8F49-48DA7F7C02BD}" dt="2022-01-06T23:18:35.266" v="171" actId="47"/>
        <pc:sldMkLst>
          <pc:docMk/>
          <pc:sldMk cId="3730765376" sldId="289"/>
        </pc:sldMkLst>
      </pc:sldChg>
      <pc:sldChg chg="addSp delSp modSp mod">
        <pc:chgData name="Dane Holmes" userId="9738715a2d075a3d" providerId="LiveId" clId="{67787D04-4027-4392-8F49-48DA7F7C02BD}" dt="2022-01-06T23:20:28.214" v="197" actId="1076"/>
        <pc:sldMkLst>
          <pc:docMk/>
          <pc:sldMk cId="4120355642" sldId="290"/>
        </pc:sldMkLst>
        <pc:spChg chg="del mod">
          <ac:chgData name="Dane Holmes" userId="9738715a2d075a3d" providerId="LiveId" clId="{67787D04-4027-4392-8F49-48DA7F7C02BD}" dt="2022-01-06T23:19:13.842" v="185"/>
          <ac:spMkLst>
            <pc:docMk/>
            <pc:sldMk cId="4120355642" sldId="290"/>
            <ac:spMk id="9" creationId="{833CB467-847B-49C6-90BD-327E30DA872B}"/>
          </ac:spMkLst>
        </pc:spChg>
        <pc:picChg chg="del">
          <ac:chgData name="Dane Holmes" userId="9738715a2d075a3d" providerId="LiveId" clId="{67787D04-4027-4392-8F49-48DA7F7C02BD}" dt="2022-01-06T23:19:13.842" v="183" actId="478"/>
          <ac:picMkLst>
            <pc:docMk/>
            <pc:sldMk cId="4120355642" sldId="290"/>
            <ac:picMk id="4" creationId="{237D46C1-9612-4ADF-B15C-1C04A322EC70}"/>
          </ac:picMkLst>
        </pc:picChg>
        <pc:picChg chg="add mod">
          <ac:chgData name="Dane Holmes" userId="9738715a2d075a3d" providerId="LiveId" clId="{67787D04-4027-4392-8F49-48DA7F7C02BD}" dt="2022-01-06T23:20:27.151" v="196" actId="1076"/>
          <ac:picMkLst>
            <pc:docMk/>
            <pc:sldMk cId="4120355642" sldId="290"/>
            <ac:picMk id="5" creationId="{DD2C4B2A-28E5-478B-BA1E-E72C8E60C1BC}"/>
          </ac:picMkLst>
        </pc:picChg>
        <pc:picChg chg="add mod">
          <ac:chgData name="Dane Holmes" userId="9738715a2d075a3d" providerId="LiveId" clId="{67787D04-4027-4392-8F49-48DA7F7C02BD}" dt="2022-01-06T23:20:28.214" v="197" actId="1076"/>
          <ac:picMkLst>
            <pc:docMk/>
            <pc:sldMk cId="4120355642" sldId="290"/>
            <ac:picMk id="7" creationId="{75D38C11-82A8-46A7-9CDA-2BF957B88DC2}"/>
          </ac:picMkLst>
        </pc:picChg>
        <pc:picChg chg="del">
          <ac:chgData name="Dane Holmes" userId="9738715a2d075a3d" providerId="LiveId" clId="{67787D04-4027-4392-8F49-48DA7F7C02BD}" dt="2022-01-06T23:19:14.251" v="186" actId="478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67787D04-4027-4392-8F49-48DA7F7C02BD}" dt="2022-01-06T23:19:14.749" v="187" actId="478"/>
          <ac:picMkLst>
            <pc:docMk/>
            <pc:sldMk cId="4120355642" sldId="290"/>
            <ac:picMk id="13" creationId="{F6229260-78C2-4D9B-B5C2-A51D3013A526}"/>
          </ac:picMkLst>
        </pc:picChg>
      </pc:sldChg>
      <pc:sldChg chg="addSp delSp modSp add mod">
        <pc:chgData name="Dane Holmes" userId="9738715a2d075a3d" providerId="LiveId" clId="{67787D04-4027-4392-8F49-48DA7F7C02BD}" dt="2022-01-06T23:27:44.388" v="469" actId="1076"/>
        <pc:sldMkLst>
          <pc:docMk/>
          <pc:sldMk cId="2700310994" sldId="291"/>
        </pc:sldMkLst>
        <pc:spChg chg="add mod">
          <ac:chgData name="Dane Holmes" userId="9738715a2d075a3d" providerId="LiveId" clId="{67787D04-4027-4392-8F49-48DA7F7C02BD}" dt="2022-01-06T23:25:45.422" v="422" actId="5793"/>
          <ac:spMkLst>
            <pc:docMk/>
            <pc:sldMk cId="2700310994" sldId="291"/>
            <ac:spMk id="6" creationId="{50DD6AC6-A5CF-4FC3-AF5D-283CA3D34CEF}"/>
          </ac:spMkLst>
        </pc:spChg>
        <pc:spChg chg="add mod">
          <ac:chgData name="Dane Holmes" userId="9738715a2d075a3d" providerId="LiveId" clId="{67787D04-4027-4392-8F49-48DA7F7C02BD}" dt="2022-01-06T23:24:06.514" v="228"/>
          <ac:spMkLst>
            <pc:docMk/>
            <pc:sldMk cId="2700310994" sldId="291"/>
            <ac:spMk id="14" creationId="{E2976966-335F-44EE-97C6-13F75BA1657D}"/>
          </ac:spMkLst>
        </pc:spChg>
        <pc:spChg chg="add mod">
          <ac:chgData name="Dane Holmes" userId="9738715a2d075a3d" providerId="LiveId" clId="{67787D04-4027-4392-8F49-48DA7F7C02BD}" dt="2022-01-06T23:27:44.388" v="469" actId="1076"/>
          <ac:spMkLst>
            <pc:docMk/>
            <pc:sldMk cId="2700310994" sldId="291"/>
            <ac:spMk id="17" creationId="{69FC9224-D3B0-4901-88C8-BD89A8CE74AF}"/>
          </ac:spMkLst>
        </pc:spChg>
        <pc:picChg chg="add mod">
          <ac:chgData name="Dane Holmes" userId="9738715a2d075a3d" providerId="LiveId" clId="{67787D04-4027-4392-8F49-48DA7F7C02BD}" dt="2022-01-06T23:21:04.954" v="209" actId="14100"/>
          <ac:picMkLst>
            <pc:docMk/>
            <pc:sldMk cId="2700310994" sldId="291"/>
            <ac:picMk id="4" creationId="{FDC8DFD9-D979-4C98-B3DC-247D482511E2}"/>
          </ac:picMkLst>
        </pc:picChg>
        <pc:picChg chg="del">
          <ac:chgData name="Dane Holmes" userId="9738715a2d075a3d" providerId="LiveId" clId="{67787D04-4027-4392-8F49-48DA7F7C02BD}" dt="2022-01-06T23:20:42.906" v="205" actId="478"/>
          <ac:picMkLst>
            <pc:docMk/>
            <pc:sldMk cId="2700310994" sldId="291"/>
            <ac:picMk id="5" creationId="{DD2C4B2A-28E5-478B-BA1E-E72C8E60C1BC}"/>
          </ac:picMkLst>
        </pc:picChg>
        <pc:picChg chg="del">
          <ac:chgData name="Dane Holmes" userId="9738715a2d075a3d" providerId="LiveId" clId="{67787D04-4027-4392-8F49-48DA7F7C02BD}" dt="2022-01-06T23:20:43.443" v="206" actId="478"/>
          <ac:picMkLst>
            <pc:docMk/>
            <pc:sldMk cId="2700310994" sldId="291"/>
            <ac:picMk id="7" creationId="{75D38C11-82A8-46A7-9CDA-2BF957B88DC2}"/>
          </ac:picMkLst>
        </pc:picChg>
        <pc:picChg chg="add mod">
          <ac:chgData name="Dane Holmes" userId="9738715a2d075a3d" providerId="LiveId" clId="{67787D04-4027-4392-8F49-48DA7F7C02BD}" dt="2022-01-06T23:22:16.475" v="219" actId="14100"/>
          <ac:picMkLst>
            <pc:docMk/>
            <pc:sldMk cId="2700310994" sldId="291"/>
            <ac:picMk id="9" creationId="{4B87248C-E0F6-459F-AE0A-7CEA4325CE98}"/>
          </ac:picMkLst>
        </pc:picChg>
        <pc:picChg chg="add mod">
          <ac:chgData name="Dane Holmes" userId="9738715a2d075a3d" providerId="LiveId" clId="{67787D04-4027-4392-8F49-48DA7F7C02BD}" dt="2022-01-06T23:22:24.835" v="225" actId="1076"/>
          <ac:picMkLst>
            <pc:docMk/>
            <pc:sldMk cId="2700310994" sldId="291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24:02.153" v="227" actId="1076"/>
          <ac:picMkLst>
            <pc:docMk/>
            <pc:sldMk cId="2700310994" sldId="291"/>
            <ac:picMk id="13" creationId="{D24E7DFB-B82D-4E39-8B9C-AD842DFE1382}"/>
          </ac:picMkLst>
        </pc:picChg>
        <pc:picChg chg="add del mod">
          <ac:chgData name="Dane Holmes" userId="9738715a2d075a3d" providerId="LiveId" clId="{67787D04-4027-4392-8F49-48DA7F7C02BD}" dt="2022-01-06T23:27:04.568" v="433" actId="478"/>
          <ac:picMkLst>
            <pc:docMk/>
            <pc:sldMk cId="2700310994" sldId="291"/>
            <ac:picMk id="16" creationId="{30FA79B8-0E2F-4AAF-A1D9-73ED58DF27E0}"/>
          </ac:picMkLst>
        </pc:picChg>
        <pc:picChg chg="add mod">
          <ac:chgData name="Dane Holmes" userId="9738715a2d075a3d" providerId="LiveId" clId="{67787D04-4027-4392-8F49-48DA7F7C02BD}" dt="2022-01-06T23:27:34.345" v="466" actId="1076"/>
          <ac:picMkLst>
            <pc:docMk/>
            <pc:sldMk cId="2700310994" sldId="291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34:16.620" v="499" actId="478"/>
        <pc:sldMkLst>
          <pc:docMk/>
          <pc:sldMk cId="404545230" sldId="292"/>
        </pc:sldMkLst>
        <pc:spChg chg="mod">
          <ac:chgData name="Dane Holmes" userId="9738715a2d075a3d" providerId="LiveId" clId="{67787D04-4027-4392-8F49-48DA7F7C02BD}" dt="2022-01-06T23:27:51.171" v="472" actId="20577"/>
          <ac:spMkLst>
            <pc:docMk/>
            <pc:sldMk cId="404545230" sldId="292"/>
            <ac:spMk id="2" creationId="{91F67CBF-1BEA-4F04-AD9A-284770C2CC46}"/>
          </ac:spMkLst>
        </pc:spChg>
        <pc:spChg chg="del mod">
          <ac:chgData name="Dane Holmes" userId="9738715a2d075a3d" providerId="LiveId" clId="{67787D04-4027-4392-8F49-48DA7F7C02BD}" dt="2022-01-06T23:27:58.379" v="479" actId="478"/>
          <ac:spMkLst>
            <pc:docMk/>
            <pc:sldMk cId="404545230" sldId="292"/>
            <ac:spMk id="6" creationId="{50DD6AC6-A5CF-4FC3-AF5D-283CA3D34CEF}"/>
          </ac:spMkLst>
        </pc:spChg>
        <pc:spChg chg="del">
          <ac:chgData name="Dane Holmes" userId="9738715a2d075a3d" providerId="LiveId" clId="{67787D04-4027-4392-8F49-48DA7F7C02BD}" dt="2022-01-06T23:27:53.619" v="473" actId="478"/>
          <ac:spMkLst>
            <pc:docMk/>
            <pc:sldMk cId="404545230" sldId="292"/>
            <ac:spMk id="14" creationId="{E2976966-335F-44EE-97C6-13F75BA1657D}"/>
          </ac:spMkLst>
        </pc:spChg>
        <pc:spChg chg="del">
          <ac:chgData name="Dane Holmes" userId="9738715a2d075a3d" providerId="LiveId" clId="{67787D04-4027-4392-8F49-48DA7F7C02BD}" dt="2022-01-06T23:28:00.130" v="481" actId="478"/>
          <ac:spMkLst>
            <pc:docMk/>
            <pc:sldMk cId="404545230" sldId="292"/>
            <ac:spMk id="17" creationId="{69FC9224-D3B0-4901-88C8-BD89A8CE74AF}"/>
          </ac:spMkLst>
        </pc:spChg>
        <pc:spChg chg="add del mod">
          <ac:chgData name="Dane Holmes" userId="9738715a2d075a3d" providerId="LiveId" clId="{67787D04-4027-4392-8F49-48DA7F7C02BD}" dt="2022-01-06T23:34:16.620" v="499" actId="478"/>
          <ac:spMkLst>
            <pc:docMk/>
            <pc:sldMk cId="404545230" sldId="292"/>
            <ac:spMk id="18" creationId="{825E1D31-4E53-45D5-8EDF-D6022535D1F6}"/>
          </ac:spMkLst>
        </pc:spChg>
        <pc:picChg chg="del">
          <ac:chgData name="Dane Holmes" userId="9738715a2d075a3d" providerId="LiveId" clId="{67787D04-4027-4392-8F49-48DA7F7C02BD}" dt="2022-01-06T23:27:54.530" v="474" actId="478"/>
          <ac:picMkLst>
            <pc:docMk/>
            <pc:sldMk cId="404545230" sldId="292"/>
            <ac:picMk id="4" creationId="{FDC8DFD9-D979-4C98-B3DC-247D482511E2}"/>
          </ac:picMkLst>
        </pc:picChg>
        <pc:picChg chg="add mod">
          <ac:chgData name="Dane Holmes" userId="9738715a2d075a3d" providerId="LiveId" clId="{67787D04-4027-4392-8F49-48DA7F7C02BD}" dt="2022-01-06T23:34:04.484" v="494" actId="1076"/>
          <ac:picMkLst>
            <pc:docMk/>
            <pc:sldMk cId="404545230" sldId="292"/>
            <ac:picMk id="5" creationId="{3659D0F7-DE05-4F9A-9E56-BA627CD04ED3}"/>
          </ac:picMkLst>
        </pc:picChg>
        <pc:picChg chg="add mod">
          <ac:chgData name="Dane Holmes" userId="9738715a2d075a3d" providerId="LiveId" clId="{67787D04-4027-4392-8F49-48DA7F7C02BD}" dt="2022-01-06T23:34:05.540" v="495" actId="1076"/>
          <ac:picMkLst>
            <pc:docMk/>
            <pc:sldMk cId="404545230" sldId="292"/>
            <ac:picMk id="8" creationId="{6903FB84-75BC-464E-A776-B965280C2FC3}"/>
          </ac:picMkLst>
        </pc:picChg>
        <pc:picChg chg="del">
          <ac:chgData name="Dane Holmes" userId="9738715a2d075a3d" providerId="LiveId" clId="{67787D04-4027-4392-8F49-48DA7F7C02BD}" dt="2022-01-06T23:27:54.954" v="475" actId="478"/>
          <ac:picMkLst>
            <pc:docMk/>
            <pc:sldMk cId="404545230" sldId="292"/>
            <ac:picMk id="9" creationId="{4B87248C-E0F6-459F-AE0A-7CEA4325CE98}"/>
          </ac:picMkLst>
        </pc:picChg>
        <pc:picChg chg="del">
          <ac:chgData name="Dane Holmes" userId="9738715a2d075a3d" providerId="LiveId" clId="{67787D04-4027-4392-8F49-48DA7F7C02BD}" dt="2022-01-06T23:27:55.445" v="476" actId="478"/>
          <ac:picMkLst>
            <pc:docMk/>
            <pc:sldMk cId="404545230" sldId="292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34:08.983" v="497" actId="14100"/>
          <ac:picMkLst>
            <pc:docMk/>
            <pc:sldMk cId="404545230" sldId="292"/>
            <ac:picMk id="12" creationId="{AC1F7CC1-439C-4B51-9CB7-14D2E8400719}"/>
          </ac:picMkLst>
        </pc:picChg>
        <pc:picChg chg="del">
          <ac:chgData name="Dane Holmes" userId="9738715a2d075a3d" providerId="LiveId" clId="{67787D04-4027-4392-8F49-48DA7F7C02BD}" dt="2022-01-06T23:27:58.797" v="480" actId="478"/>
          <ac:picMkLst>
            <pc:docMk/>
            <pc:sldMk cId="404545230" sldId="292"/>
            <ac:picMk id="13" creationId="{D24E7DFB-B82D-4E39-8B9C-AD842DFE1382}"/>
          </ac:picMkLst>
        </pc:picChg>
        <pc:picChg chg="del">
          <ac:chgData name="Dane Holmes" userId="9738715a2d075a3d" providerId="LiveId" clId="{67787D04-4027-4392-8F49-48DA7F7C02BD}" dt="2022-01-06T23:27:56.674" v="478" actId="478"/>
          <ac:picMkLst>
            <pc:docMk/>
            <pc:sldMk cId="404545230" sldId="292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50:15.147" v="984" actId="1076"/>
        <pc:sldMkLst>
          <pc:docMk/>
          <pc:sldMk cId="264943613" sldId="293"/>
        </pc:sldMkLst>
        <pc:spChg chg="add mod">
          <ac:chgData name="Dane Holmes" userId="9738715a2d075a3d" providerId="LiveId" clId="{67787D04-4027-4392-8F49-48DA7F7C02BD}" dt="2022-01-06T23:50:10.021" v="983" actId="20577"/>
          <ac:spMkLst>
            <pc:docMk/>
            <pc:sldMk cId="264943613" sldId="293"/>
            <ac:spMk id="15" creationId="{A6E4D274-3099-4FE6-994F-A5D4271F6137}"/>
          </ac:spMkLst>
        </pc:spChg>
        <pc:spChg chg="add del mod">
          <ac:chgData name="Dane Holmes" userId="9738715a2d075a3d" providerId="LiveId" clId="{67787D04-4027-4392-8F49-48DA7F7C02BD}" dt="2022-01-06T23:50:02.020" v="979" actId="478"/>
          <ac:spMkLst>
            <pc:docMk/>
            <pc:sldMk cId="264943613" sldId="293"/>
            <ac:spMk id="22" creationId="{AE8F7054-7890-47F3-837A-FCE1F0C96B82}"/>
          </ac:spMkLst>
        </pc:spChg>
        <pc:spChg chg="add mod">
          <ac:chgData name="Dane Holmes" userId="9738715a2d075a3d" providerId="LiveId" clId="{67787D04-4027-4392-8F49-48DA7F7C02BD}" dt="2022-01-06T23:49:13.111" v="969" actId="207"/>
          <ac:spMkLst>
            <pc:docMk/>
            <pc:sldMk cId="264943613" sldId="293"/>
            <ac:spMk id="23" creationId="{6A233496-125A-41B9-98E7-7192B6B8CB71}"/>
          </ac:spMkLst>
        </pc:spChg>
        <pc:picChg chg="add mod">
          <ac:chgData name="Dane Holmes" userId="9738715a2d075a3d" providerId="LiveId" clId="{67787D04-4027-4392-8F49-48DA7F7C02BD}" dt="2022-01-06T23:46:41.584" v="953" actId="14100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67787D04-4027-4392-8F49-48DA7F7C02BD}" dt="2022-01-06T23:34:19.549" v="500" actId="478"/>
          <ac:picMkLst>
            <pc:docMk/>
            <pc:sldMk cId="264943613" sldId="293"/>
            <ac:picMk id="5" creationId="{3659D0F7-DE05-4F9A-9E56-BA627CD04ED3}"/>
          </ac:picMkLst>
        </pc:picChg>
        <pc:picChg chg="add del mod">
          <ac:chgData name="Dane Holmes" userId="9738715a2d075a3d" providerId="LiveId" clId="{67787D04-4027-4392-8F49-48DA7F7C02BD}" dt="2022-01-06T23:46:30.228" v="949" actId="478"/>
          <ac:picMkLst>
            <pc:docMk/>
            <pc:sldMk cId="264943613" sldId="293"/>
            <ac:picMk id="7" creationId="{3D421987-0067-4D67-A808-399F6B2AF94E}"/>
          </ac:picMkLst>
        </pc:picChg>
        <pc:picChg chg="del">
          <ac:chgData name="Dane Holmes" userId="9738715a2d075a3d" providerId="LiveId" clId="{67787D04-4027-4392-8F49-48DA7F7C02BD}" dt="2022-01-06T23:34:20.924" v="501" actId="478"/>
          <ac:picMkLst>
            <pc:docMk/>
            <pc:sldMk cId="264943613" sldId="293"/>
            <ac:picMk id="8" creationId="{6903FB84-75BC-464E-A776-B965280C2FC3}"/>
          </ac:picMkLst>
        </pc:picChg>
        <pc:picChg chg="add mod">
          <ac:chgData name="Dane Holmes" userId="9738715a2d075a3d" providerId="LiveId" clId="{67787D04-4027-4392-8F49-48DA7F7C02BD}" dt="2022-01-06T23:49:31.053" v="970" actId="1076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67787D04-4027-4392-8F49-48DA7F7C02BD}" dt="2022-01-06T23:34:22.379" v="502" actId="478"/>
          <ac:picMkLst>
            <pc:docMk/>
            <pc:sldMk cId="264943613" sldId="293"/>
            <ac:picMk id="12" creationId="{AC1F7CC1-439C-4B51-9CB7-14D2E8400719}"/>
          </ac:picMkLst>
        </pc:picChg>
        <pc:picChg chg="add mod">
          <ac:chgData name="Dane Holmes" userId="9738715a2d075a3d" providerId="LiveId" clId="{67787D04-4027-4392-8F49-48DA7F7C02BD}" dt="2022-01-06T23:49:33.103" v="971" actId="1076"/>
          <ac:picMkLst>
            <pc:docMk/>
            <pc:sldMk cId="264943613" sldId="293"/>
            <ac:picMk id="13" creationId="{48BA3802-BB4D-473D-8715-E64CF8D26B5D}"/>
          </ac:picMkLst>
        </pc:picChg>
        <pc:picChg chg="add mod">
          <ac:chgData name="Dane Holmes" userId="9738715a2d075a3d" providerId="LiveId" clId="{67787D04-4027-4392-8F49-48DA7F7C02BD}" dt="2022-01-06T23:49:38.161" v="973" actId="1076"/>
          <ac:picMkLst>
            <pc:docMk/>
            <pc:sldMk cId="264943613" sldId="293"/>
            <ac:picMk id="16" creationId="{B28B0918-2C43-462B-B165-6C2FCEFB2EFC}"/>
          </ac:picMkLst>
        </pc:picChg>
        <pc:picChg chg="add mod">
          <ac:chgData name="Dane Holmes" userId="9738715a2d075a3d" providerId="LiveId" clId="{67787D04-4027-4392-8F49-48DA7F7C02BD}" dt="2022-01-06T23:49:35.589" v="972" actId="1076"/>
          <ac:picMkLst>
            <pc:docMk/>
            <pc:sldMk cId="264943613" sldId="293"/>
            <ac:picMk id="19" creationId="{0F752A61-EC1D-440C-84D7-039889F61A41}"/>
          </ac:picMkLst>
        </pc:picChg>
        <pc:picChg chg="add mod">
          <ac:chgData name="Dane Holmes" userId="9738715a2d075a3d" providerId="LiveId" clId="{67787D04-4027-4392-8F49-48DA7F7C02BD}" dt="2022-01-06T23:49:52.193" v="975" actId="1076"/>
          <ac:picMkLst>
            <pc:docMk/>
            <pc:sldMk cId="264943613" sldId="293"/>
            <ac:picMk id="21" creationId="{6976AA3C-E014-4693-9464-30102237338F}"/>
          </ac:picMkLst>
        </pc:picChg>
        <pc:picChg chg="add mod">
          <ac:chgData name="Dane Holmes" userId="9738715a2d075a3d" providerId="LiveId" clId="{67787D04-4027-4392-8F49-48DA7F7C02BD}" dt="2022-01-06T23:50:15.147" v="984" actId="1076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646960E-3DAF-499B-9B6F-47D7C63A17BD}"/>
    <pc:docChg chg="undo custSel addSld delSld modSld">
      <pc:chgData name="Dane Holmes" userId="9738715a2d075a3d" providerId="LiveId" clId="{C646960E-3DAF-499B-9B6F-47D7C63A17BD}" dt="2022-01-11T01:42:50.399" v="1625" actId="20577"/>
      <pc:docMkLst>
        <pc:docMk/>
      </pc:docMkLst>
      <pc:sldChg chg="modSp mod">
        <pc:chgData name="Dane Holmes" userId="9738715a2d075a3d" providerId="LiveId" clId="{C646960E-3DAF-499B-9B6F-47D7C63A17BD}" dt="2022-01-11T01:06:42.214" v="1" actId="20577"/>
        <pc:sldMkLst>
          <pc:docMk/>
          <pc:sldMk cId="506613463" sldId="256"/>
        </pc:sldMkLst>
        <pc:spChg chg="mod">
          <ac:chgData name="Dane Holmes" userId="9738715a2d075a3d" providerId="LiveId" clId="{C646960E-3DAF-499B-9B6F-47D7C63A17BD}" dt="2022-01-11T01:06:42.214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C646960E-3DAF-499B-9B6F-47D7C63A17BD}" dt="2022-01-11T01:42:50.399" v="1625" actId="20577"/>
        <pc:sldMkLst>
          <pc:docMk/>
          <pc:sldMk cId="1473360199" sldId="262"/>
        </pc:sldMkLst>
        <pc:spChg chg="mod">
          <ac:chgData name="Dane Holmes" userId="9738715a2d075a3d" providerId="LiveId" clId="{C646960E-3DAF-499B-9B6F-47D7C63A17BD}" dt="2022-01-11T01:42:50.399" v="1625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C646960E-3DAF-499B-9B6F-47D7C63A17BD}" dt="2022-01-11T01:23:03.581" v="210" actId="14100"/>
        <pc:sldMkLst>
          <pc:docMk/>
          <pc:sldMk cId="4262548304" sldId="284"/>
        </pc:sldMkLst>
        <pc:spChg chg="add mod">
          <ac:chgData name="Dane Holmes" userId="9738715a2d075a3d" providerId="LiveId" clId="{C646960E-3DAF-499B-9B6F-47D7C63A17BD}" dt="2022-01-11T01:21:10.683" v="205" actId="1076"/>
          <ac:spMkLst>
            <pc:docMk/>
            <pc:sldMk cId="4262548304" sldId="284"/>
            <ac:spMk id="10" creationId="{7CAE3F0E-CEA7-4996-B0FD-9E9A87625BE4}"/>
          </ac:spMkLst>
        </pc:spChg>
        <pc:spChg chg="del mod">
          <ac:chgData name="Dane Holmes" userId="9738715a2d075a3d" providerId="LiveId" clId="{C646960E-3DAF-499B-9B6F-47D7C63A17BD}" dt="2022-01-11T01:06:51.630" v="8" actId="478"/>
          <ac:spMkLst>
            <pc:docMk/>
            <pc:sldMk cId="4262548304" sldId="284"/>
            <ac:spMk id="15" creationId="{57DEE850-42D5-4C20-8E0B-D3FBDFB09B81}"/>
          </ac:spMkLst>
        </pc:spChg>
        <pc:spChg chg="add mod">
          <ac:chgData name="Dane Holmes" userId="9738715a2d075a3d" providerId="LiveId" clId="{C646960E-3DAF-499B-9B6F-47D7C63A17BD}" dt="2022-01-11T01:21:14.371" v="206" actId="1076"/>
          <ac:spMkLst>
            <pc:docMk/>
            <pc:sldMk cId="4262548304" sldId="284"/>
            <ac:spMk id="16" creationId="{98BA78D3-2E79-42CD-9673-D65D78C649F3}"/>
          </ac:spMkLst>
        </pc:spChg>
        <pc:spChg chg="del mod">
          <ac:chgData name="Dane Holmes" userId="9738715a2d075a3d" providerId="LiveId" clId="{C646960E-3DAF-499B-9B6F-47D7C63A17BD}" dt="2022-01-11T01:06:49.597" v="4" actId="478"/>
          <ac:spMkLst>
            <pc:docMk/>
            <pc:sldMk cId="4262548304" sldId="284"/>
            <ac:spMk id="23" creationId="{8C08F31A-A404-48DA-B25E-24262D191EB8}"/>
          </ac:spMkLst>
        </pc:spChg>
        <pc:picChg chg="add mod">
          <ac:chgData name="Dane Holmes" userId="9738715a2d075a3d" providerId="LiveId" clId="{C646960E-3DAF-499B-9B6F-47D7C63A17BD}" dt="2022-01-11T01:23:03.581" v="210" actId="14100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C646960E-3DAF-499B-9B6F-47D7C63A17BD}" dt="2022-01-11T01:06:46.432" v="2" actId="478"/>
          <ac:picMkLst>
            <pc:docMk/>
            <pc:sldMk cId="4262548304" sldId="284"/>
            <ac:picMk id="6" creationId="{F84380B9-6FD5-4D8A-ABA8-F2DBD98C2523}"/>
          </ac:picMkLst>
        </pc:picChg>
        <pc:picChg chg="add del mod">
          <ac:chgData name="Dane Holmes" userId="9738715a2d075a3d" providerId="LiveId" clId="{C646960E-3DAF-499B-9B6F-47D7C63A17BD}" dt="2022-01-11T01:16:34.798" v="33" actId="478"/>
          <ac:picMkLst>
            <pc:docMk/>
            <pc:sldMk cId="4262548304" sldId="284"/>
            <ac:picMk id="7" creationId="{D36E66AD-1834-4F7A-9DAD-70529B1EFD85}"/>
          </ac:picMkLst>
        </pc:picChg>
        <pc:picChg chg="add mod">
          <ac:chgData name="Dane Holmes" userId="9738715a2d075a3d" providerId="LiveId" clId="{C646960E-3DAF-499B-9B6F-47D7C63A17BD}" dt="2022-01-11T01:17:48.896" v="45" actId="1076"/>
          <ac:picMkLst>
            <pc:docMk/>
            <pc:sldMk cId="4262548304" sldId="284"/>
            <ac:picMk id="9" creationId="{090AB625-2814-4FDE-947E-3A1F65B15567}"/>
          </ac:picMkLst>
        </pc:picChg>
        <pc:picChg chg="del mod">
          <ac:chgData name="Dane Holmes" userId="9738715a2d075a3d" providerId="LiveId" clId="{C646960E-3DAF-499B-9B6F-47D7C63A17BD}" dt="2022-01-11T01:06:50.053" v="6" actId="478"/>
          <ac:picMkLst>
            <pc:docMk/>
            <pc:sldMk cId="4262548304" sldId="284"/>
            <ac:picMk id="11" creationId="{8E3E07A5-D291-4DE6-9D42-0A9173B4B3C2}"/>
          </ac:picMkLst>
        </pc:picChg>
        <pc:picChg chg="del">
          <ac:chgData name="Dane Holmes" userId="9738715a2d075a3d" providerId="LiveId" clId="{C646960E-3DAF-499B-9B6F-47D7C63A17BD}" dt="2022-01-11T01:06:52.317" v="9" actId="478"/>
          <ac:picMkLst>
            <pc:docMk/>
            <pc:sldMk cId="4262548304" sldId="284"/>
            <ac:picMk id="18" creationId="{D82535E7-5AD4-4374-B0AE-0F5899C57B28}"/>
          </ac:picMkLst>
        </pc:picChg>
        <pc:picChg chg="del">
          <ac:chgData name="Dane Holmes" userId="9738715a2d075a3d" providerId="LiveId" clId="{C646960E-3DAF-499B-9B6F-47D7C63A17BD}" dt="2022-01-11T01:06:52.782" v="10" actId="478"/>
          <ac:picMkLst>
            <pc:docMk/>
            <pc:sldMk cId="4262548304" sldId="284"/>
            <ac:picMk id="20" creationId="{7AE3367F-2A1D-4058-BD35-1D974E67E834}"/>
          </ac:picMkLst>
        </pc:picChg>
      </pc:sldChg>
      <pc:sldChg chg="addSp delSp modSp mod">
        <pc:chgData name="Dane Holmes" userId="9738715a2d075a3d" providerId="LiveId" clId="{C646960E-3DAF-499B-9B6F-47D7C63A17BD}" dt="2022-01-11T01:27:10.497" v="278" actId="1076"/>
        <pc:sldMkLst>
          <pc:docMk/>
          <pc:sldMk cId="4120355642" sldId="290"/>
        </pc:sldMkLst>
        <pc:spChg chg="add mod">
          <ac:chgData name="Dane Holmes" userId="9738715a2d075a3d" providerId="LiveId" clId="{C646960E-3DAF-499B-9B6F-47D7C63A17BD}" dt="2022-01-11T01:25:15.966" v="237" actId="20577"/>
          <ac:spMkLst>
            <pc:docMk/>
            <pc:sldMk cId="4120355642" sldId="290"/>
            <ac:spMk id="9" creationId="{FF63A399-32CB-4EB6-873F-28F87A09E750}"/>
          </ac:spMkLst>
        </pc:spChg>
        <pc:spChg chg="add mod">
          <ac:chgData name="Dane Holmes" userId="9738715a2d075a3d" providerId="LiveId" clId="{C646960E-3DAF-499B-9B6F-47D7C63A17BD}" dt="2022-01-11T01:27:10.497" v="278" actId="1076"/>
          <ac:spMkLst>
            <pc:docMk/>
            <pc:sldMk cId="4120355642" sldId="290"/>
            <ac:spMk id="10" creationId="{150ADC41-5BC1-4472-B0D4-988B514BE0B4}"/>
          </ac:spMkLst>
        </pc:spChg>
        <pc:picChg chg="add mod">
          <ac:chgData name="Dane Holmes" userId="9738715a2d075a3d" providerId="LiveId" clId="{C646960E-3DAF-499B-9B6F-47D7C63A17BD}" dt="2022-01-11T01:23:56.243" v="223" actId="1076"/>
          <ac:picMkLst>
            <pc:docMk/>
            <pc:sldMk cId="4120355642" sldId="290"/>
            <ac:picMk id="4" creationId="{7A5CE2D0-202F-4B68-BCCE-12A648234635}"/>
          </ac:picMkLst>
        </pc:picChg>
        <pc:picChg chg="del">
          <ac:chgData name="Dane Holmes" userId="9738715a2d075a3d" providerId="LiveId" clId="{C646960E-3DAF-499B-9B6F-47D7C63A17BD}" dt="2022-01-11T01:06:53.949" v="11" actId="478"/>
          <ac:picMkLst>
            <pc:docMk/>
            <pc:sldMk cId="4120355642" sldId="290"/>
            <ac:picMk id="5" creationId="{DD2C4B2A-28E5-478B-BA1E-E72C8E60C1BC}"/>
          </ac:picMkLst>
        </pc:picChg>
        <pc:picChg chg="del">
          <ac:chgData name="Dane Holmes" userId="9738715a2d075a3d" providerId="LiveId" clId="{C646960E-3DAF-499B-9B6F-47D7C63A17BD}" dt="2022-01-11T01:06:54.428" v="12" actId="478"/>
          <ac:picMkLst>
            <pc:docMk/>
            <pc:sldMk cId="4120355642" sldId="290"/>
            <ac:picMk id="7" creationId="{75D38C11-82A8-46A7-9CDA-2BF957B88DC2}"/>
          </ac:picMkLst>
        </pc:picChg>
        <pc:picChg chg="add mod">
          <ac:chgData name="Dane Holmes" userId="9738715a2d075a3d" providerId="LiveId" clId="{C646960E-3DAF-499B-9B6F-47D7C63A17BD}" dt="2022-01-11T01:23:48.726" v="220" actId="14100"/>
          <ac:picMkLst>
            <pc:docMk/>
            <pc:sldMk cId="4120355642" sldId="290"/>
            <ac:picMk id="8" creationId="{78DD5A4E-C359-4CE7-990C-0EE1517B5FC0}"/>
          </ac:picMkLst>
        </pc:picChg>
      </pc:sldChg>
      <pc:sldChg chg="del">
        <pc:chgData name="Dane Holmes" userId="9738715a2d075a3d" providerId="LiveId" clId="{C646960E-3DAF-499B-9B6F-47D7C63A17BD}" dt="2022-01-11T01:06:55.851" v="13" actId="47"/>
        <pc:sldMkLst>
          <pc:docMk/>
          <pc:sldMk cId="2700310994" sldId="291"/>
        </pc:sldMkLst>
      </pc:sldChg>
      <pc:sldChg chg="del">
        <pc:chgData name="Dane Holmes" userId="9738715a2d075a3d" providerId="LiveId" clId="{C646960E-3DAF-499B-9B6F-47D7C63A17BD}" dt="2022-01-11T01:07:01.806" v="16" actId="47"/>
        <pc:sldMkLst>
          <pc:docMk/>
          <pc:sldMk cId="404545230" sldId="292"/>
        </pc:sldMkLst>
      </pc:sldChg>
      <pc:sldChg chg="addSp delSp modSp add del mod">
        <pc:chgData name="Dane Holmes" userId="9738715a2d075a3d" providerId="LiveId" clId="{C646960E-3DAF-499B-9B6F-47D7C63A17BD}" dt="2022-01-11T01:38:52.663" v="1373" actId="20577"/>
        <pc:sldMkLst>
          <pc:docMk/>
          <pc:sldMk cId="264943613" sldId="293"/>
        </pc:sldMkLst>
        <pc:spChg chg="add mod">
          <ac:chgData name="Dane Holmes" userId="9738715a2d075a3d" providerId="LiveId" clId="{C646960E-3DAF-499B-9B6F-47D7C63A17BD}" dt="2022-01-11T01:28:17.329" v="296" actId="1076"/>
          <ac:spMkLst>
            <pc:docMk/>
            <pc:sldMk cId="264943613" sldId="293"/>
            <ac:spMk id="14" creationId="{B290E1AC-BCEA-4EB1-9624-8E959FFAD8F4}"/>
          </ac:spMkLst>
        </pc:spChg>
        <pc:spChg chg="del">
          <ac:chgData name="Dane Holmes" userId="9738715a2d075a3d" providerId="LiveId" clId="{C646960E-3DAF-499B-9B6F-47D7C63A17BD}" dt="2022-01-11T01:07:07.334" v="24" actId="478"/>
          <ac:spMkLst>
            <pc:docMk/>
            <pc:sldMk cId="264943613" sldId="293"/>
            <ac:spMk id="15" creationId="{A6E4D274-3099-4FE6-994F-A5D4271F6137}"/>
          </ac:spMkLst>
        </pc:spChg>
        <pc:spChg chg="add mod">
          <ac:chgData name="Dane Holmes" userId="9738715a2d075a3d" providerId="LiveId" clId="{C646960E-3DAF-499B-9B6F-47D7C63A17BD}" dt="2022-01-11T01:28:19.455" v="297" actId="1076"/>
          <ac:spMkLst>
            <pc:docMk/>
            <pc:sldMk cId="264943613" sldId="293"/>
            <ac:spMk id="17" creationId="{F534F0D7-DA6E-468E-A019-B28CDBB9B8D2}"/>
          </ac:spMkLst>
        </pc:spChg>
        <pc:spChg chg="del">
          <ac:chgData name="Dane Holmes" userId="9738715a2d075a3d" providerId="LiveId" clId="{C646960E-3DAF-499B-9B6F-47D7C63A17BD}" dt="2022-01-11T01:27:35.504" v="279" actId="478"/>
          <ac:spMkLst>
            <pc:docMk/>
            <pc:sldMk cId="264943613" sldId="293"/>
            <ac:spMk id="18" creationId="{825E1D31-4E53-45D5-8EDF-D6022535D1F6}"/>
          </ac:spMkLst>
        </pc:spChg>
        <pc:spChg chg="add mod">
          <ac:chgData name="Dane Holmes" userId="9738715a2d075a3d" providerId="LiveId" clId="{C646960E-3DAF-499B-9B6F-47D7C63A17BD}" dt="2022-01-11T01:38:52.663" v="1373" actId="20577"/>
          <ac:spMkLst>
            <pc:docMk/>
            <pc:sldMk cId="264943613" sldId="293"/>
            <ac:spMk id="20" creationId="{70D1BEA0-2B82-462B-A0D8-E6E8D92F129A}"/>
          </ac:spMkLst>
        </pc:spChg>
        <pc:spChg chg="add mod">
          <ac:chgData name="Dane Holmes" userId="9738715a2d075a3d" providerId="LiveId" clId="{C646960E-3DAF-499B-9B6F-47D7C63A17BD}" dt="2022-01-11T01:38:43.966" v="1371" actId="20577"/>
          <ac:spMkLst>
            <pc:docMk/>
            <pc:sldMk cId="264943613" sldId="293"/>
            <ac:spMk id="22" creationId="{BCEF9C02-0836-401E-9F34-8CBA7E165AA6}"/>
          </ac:spMkLst>
        </pc:spChg>
        <pc:spChg chg="del">
          <ac:chgData name="Dane Holmes" userId="9738715a2d075a3d" providerId="LiveId" clId="{C646960E-3DAF-499B-9B6F-47D7C63A17BD}" dt="2022-01-11T01:07:08.416" v="25" actId="478"/>
          <ac:spMkLst>
            <pc:docMk/>
            <pc:sldMk cId="264943613" sldId="293"/>
            <ac:spMk id="23" creationId="{6A233496-125A-41B9-98E7-7192B6B8CB71}"/>
          </ac:spMkLst>
        </pc:spChg>
        <pc:picChg chg="del">
          <ac:chgData name="Dane Holmes" userId="9738715a2d075a3d" providerId="LiveId" clId="{C646960E-3DAF-499B-9B6F-47D7C63A17BD}" dt="2022-01-11T01:07:03.229" v="17" actId="478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C646960E-3DAF-499B-9B6F-47D7C63A17BD}" dt="2022-01-11T01:07:03.709" v="18" actId="478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C646960E-3DAF-499B-9B6F-47D7C63A17BD}" dt="2022-01-11T01:07:04.221" v="19" actId="478"/>
          <ac:picMkLst>
            <pc:docMk/>
            <pc:sldMk cId="264943613" sldId="293"/>
            <ac:picMk id="13" creationId="{48BA3802-BB4D-473D-8715-E64CF8D26B5D}"/>
          </ac:picMkLst>
        </pc:picChg>
        <pc:picChg chg="del">
          <ac:chgData name="Dane Holmes" userId="9738715a2d075a3d" providerId="LiveId" clId="{C646960E-3DAF-499B-9B6F-47D7C63A17BD}" dt="2022-01-11T01:07:05.244" v="21" actId="478"/>
          <ac:picMkLst>
            <pc:docMk/>
            <pc:sldMk cId="264943613" sldId="293"/>
            <ac:picMk id="16" creationId="{B28B0918-2C43-462B-B165-6C2FCEFB2EFC}"/>
          </ac:picMkLst>
        </pc:picChg>
        <pc:picChg chg="del">
          <ac:chgData name="Dane Holmes" userId="9738715a2d075a3d" providerId="LiveId" clId="{C646960E-3DAF-499B-9B6F-47D7C63A17BD}" dt="2022-01-11T01:07:04.758" v="20" actId="478"/>
          <ac:picMkLst>
            <pc:docMk/>
            <pc:sldMk cId="264943613" sldId="293"/>
            <ac:picMk id="19" creationId="{0F752A61-EC1D-440C-84D7-039889F61A41}"/>
          </ac:picMkLst>
        </pc:picChg>
        <pc:picChg chg="del">
          <ac:chgData name="Dane Holmes" userId="9738715a2d075a3d" providerId="LiveId" clId="{C646960E-3DAF-499B-9B6F-47D7C63A17BD}" dt="2022-01-11T01:07:05.774" v="22" actId="478"/>
          <ac:picMkLst>
            <pc:docMk/>
            <pc:sldMk cId="264943613" sldId="293"/>
            <ac:picMk id="21" creationId="{6976AA3C-E014-4693-9464-30102237338F}"/>
          </ac:picMkLst>
        </pc:picChg>
        <pc:picChg chg="del">
          <ac:chgData name="Dane Holmes" userId="9738715a2d075a3d" providerId="LiveId" clId="{C646960E-3DAF-499B-9B6F-47D7C63A17BD}" dt="2022-01-11T01:07:06.260" v="23" actId="478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olmes11/cdholmes11.github.io" TargetMode="External"/><Relationship Id="rId2" Type="http://schemas.openxmlformats.org/officeDocument/2006/relationships/hyperlink" Target="https://github.com/cdholmes11/Doing_Data_Science/tree/main/Unit-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holmes11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935867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12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451CA-C1F3-4AEF-8324-A1DF0570EBB2}"/>
              </a:ext>
            </a:extLst>
          </p:cNvPr>
          <p:cNvSpPr txBox="1"/>
          <p:nvPr/>
        </p:nvSpPr>
        <p:spPr>
          <a:xfrm>
            <a:off x="1380565" y="2014071"/>
            <a:ext cx="8444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Session 12 RMD (Shiny App):</a:t>
            </a:r>
          </a:p>
          <a:p>
            <a:r>
              <a:rPr lang="en-US" dirty="0" err="1">
                <a:hlinkClick r:id="rId2"/>
              </a:rPr>
              <a:t>Doing_Data_Science</a:t>
            </a:r>
            <a:r>
              <a:rPr lang="en-US" dirty="0">
                <a:hlinkClick r:id="rId2"/>
              </a:rPr>
              <a:t>/Unit-12 at main · cdholmes11/</a:t>
            </a:r>
            <a:r>
              <a:rPr lang="en-US" dirty="0" err="1">
                <a:hlinkClick r:id="rId2"/>
              </a:rPr>
              <a:t>Doing_Data_Science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Pages Repo:</a:t>
            </a:r>
          </a:p>
          <a:p>
            <a:r>
              <a:rPr lang="en-US" dirty="0">
                <a:hlinkClick r:id="rId3"/>
              </a:rPr>
              <a:t>cdholmes11/cdholmes11.github.io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Pages:</a:t>
            </a:r>
          </a:p>
          <a:p>
            <a:r>
              <a:rPr lang="en-US" dirty="0">
                <a:hlinkClick r:id="rId4"/>
              </a:rPr>
              <a:t>cdholmes11.github.io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214888" y="1626710"/>
            <a:ext cx="8205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matter what I did, I could not get the R Shiny app to deploy to my shinyapps.io account. I followed all the steps on the video and worked through the authentication process outlined in the </a:t>
            </a:r>
            <a:r>
              <a:rPr lang="en-US" dirty="0" err="1"/>
              <a:t>shinyapp</a:t>
            </a:r>
            <a:r>
              <a:rPr lang="en-US" dirty="0"/>
              <a:t>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also couldn’t get R to push my </a:t>
            </a:r>
            <a:r>
              <a:rPr lang="en-US" dirty="0" err="1"/>
              <a:t>site_libs</a:t>
            </a:r>
            <a:r>
              <a:rPr lang="en-US" dirty="0"/>
              <a:t> file to </a:t>
            </a:r>
            <a:r>
              <a:rPr lang="en-US" dirty="0" err="1"/>
              <a:t>github</a:t>
            </a:r>
            <a:r>
              <a:rPr lang="en-US" dirty="0"/>
              <a:t>. It kept getting hung 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eventually just published the file to </a:t>
            </a:r>
            <a:r>
              <a:rPr lang="en-US" dirty="0" err="1"/>
              <a:t>github</a:t>
            </a:r>
            <a:r>
              <a:rPr lang="en-US" dirty="0"/>
              <a:t> manually, but my </a:t>
            </a:r>
            <a:r>
              <a:rPr lang="en-US" dirty="0" err="1"/>
              <a:t>github</a:t>
            </a:r>
            <a:r>
              <a:rPr lang="en-US" dirty="0"/>
              <a:t> page was still not showing my html files.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 followed the steps directly from the videos, and it just wasn’t working.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I’ve provided my the link to my </a:t>
            </a:r>
            <a:r>
              <a:rPr lang="en-US" dirty="0" err="1"/>
              <a:t>rmd</a:t>
            </a:r>
            <a:r>
              <a:rPr lang="en-US" dirty="0"/>
              <a:t> file for my shiny app as well as the </a:t>
            </a:r>
            <a:r>
              <a:rPr lang="en-US" dirty="0" err="1"/>
              <a:t>github</a:t>
            </a:r>
            <a:r>
              <a:rPr lang="en-US" dirty="0"/>
              <a:t> link to my </a:t>
            </a:r>
            <a:r>
              <a:rPr lang="en-US" dirty="0" err="1"/>
              <a:t>github</a:t>
            </a:r>
            <a:r>
              <a:rPr lang="en-US" dirty="0"/>
              <a:t> pages repo.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193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Univers</vt:lpstr>
      <vt:lpstr>GradientVTI</vt:lpstr>
      <vt:lpstr>Doing Data Science</vt:lpstr>
      <vt:lpstr>Part 1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2022-01-18T05:29:30Z</dcterms:modified>
</cp:coreProperties>
</file>