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76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3B9699-0DE4-4366-A5C1-EE56B0EB65DE}" v="1" dt="2021-11-27T22:16:0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59C883AF-C932-4F67-BA2F-F5A1EF88F0E5}"/>
    <pc:docChg chg="undo custSel addSld delSld modSld">
      <pc:chgData name="Dane Holmes" userId="9738715a2d075a3d" providerId="LiveId" clId="{59C883AF-C932-4F67-BA2F-F5A1EF88F0E5}" dt="2021-11-16T02:38:07.915" v="2784" actId="20577"/>
      <pc:docMkLst>
        <pc:docMk/>
      </pc:docMkLst>
      <pc:sldChg chg="addSp delSp modSp mod">
        <pc:chgData name="Dane Holmes" userId="9738715a2d075a3d" providerId="LiveId" clId="{59C883AF-C932-4F67-BA2F-F5A1EF88F0E5}" dt="2021-11-16T01:56:32.404" v="419" actId="20577"/>
        <pc:sldMkLst>
          <pc:docMk/>
          <pc:sldMk cId="512989393" sldId="257"/>
        </pc:sldMkLst>
        <pc:spChg chg="mod">
          <ac:chgData name="Dane Holmes" userId="9738715a2d075a3d" providerId="LiveId" clId="{59C883AF-C932-4F67-BA2F-F5A1EF88F0E5}" dt="2021-11-16T01:56:32.404" v="419" actId="20577"/>
          <ac:spMkLst>
            <pc:docMk/>
            <pc:sldMk cId="512989393" sldId="257"/>
            <ac:spMk id="2" creationId="{91F67CBF-1BEA-4F04-AD9A-284770C2CC46}"/>
          </ac:spMkLst>
        </pc:spChg>
        <pc:picChg chg="add del mod">
          <ac:chgData name="Dane Holmes" userId="9738715a2d075a3d" providerId="LiveId" clId="{59C883AF-C932-4F67-BA2F-F5A1EF88F0E5}" dt="2021-11-16T01:30:04.612" v="108" actId="478"/>
          <ac:picMkLst>
            <pc:docMk/>
            <pc:sldMk cId="512989393" sldId="257"/>
            <ac:picMk id="4" creationId="{7D18A462-AC97-4D83-89B9-2991DFD77D1A}"/>
          </ac:picMkLst>
        </pc:picChg>
        <pc:picChg chg="add mod">
          <ac:chgData name="Dane Holmes" userId="9738715a2d075a3d" providerId="LiveId" clId="{59C883AF-C932-4F67-BA2F-F5A1EF88F0E5}" dt="2021-11-16T01:30:29.737" v="110" actId="1076"/>
          <ac:picMkLst>
            <pc:docMk/>
            <pc:sldMk cId="512989393" sldId="257"/>
            <ac:picMk id="6" creationId="{6D28163A-E641-4773-B7AE-8DBD1D7D774E}"/>
          </ac:picMkLst>
        </pc:picChg>
        <pc:picChg chg="del">
          <ac:chgData name="Dane Holmes" userId="9738715a2d075a3d" providerId="LiveId" clId="{59C883AF-C932-4F67-BA2F-F5A1EF88F0E5}" dt="2021-11-16T01:26:27.717" v="32" actId="478"/>
          <ac:picMkLst>
            <pc:docMk/>
            <pc:sldMk cId="512989393" sldId="257"/>
            <ac:picMk id="16" creationId="{7DFE172A-91C9-426A-8593-C33E47E6C076}"/>
          </ac:picMkLst>
        </pc:picChg>
        <pc:picChg chg="del">
          <ac:chgData name="Dane Holmes" userId="9738715a2d075a3d" providerId="LiveId" clId="{59C883AF-C932-4F67-BA2F-F5A1EF88F0E5}" dt="2021-11-16T01:27:52.964" v="33" actId="478"/>
          <ac:picMkLst>
            <pc:docMk/>
            <pc:sldMk cId="512989393" sldId="257"/>
            <ac:picMk id="18" creationId="{4A9555E1-7642-4750-BAF3-E4357BFFA205}"/>
          </ac:picMkLst>
        </pc:picChg>
      </pc:sldChg>
      <pc:sldChg chg="addSp delSp modSp mod">
        <pc:chgData name="Dane Holmes" userId="9738715a2d075a3d" providerId="LiveId" clId="{59C883AF-C932-4F67-BA2F-F5A1EF88F0E5}" dt="2021-11-16T01:56:30.716" v="418" actId="20577"/>
        <pc:sldMkLst>
          <pc:docMk/>
          <pc:sldMk cId="3452894614" sldId="259"/>
        </pc:sldMkLst>
        <pc:spChg chg="mod">
          <ac:chgData name="Dane Holmes" userId="9738715a2d075a3d" providerId="LiveId" clId="{59C883AF-C932-4F67-BA2F-F5A1EF88F0E5}" dt="2021-11-16T01:56:30.716" v="418" actId="20577"/>
          <ac:spMkLst>
            <pc:docMk/>
            <pc:sldMk cId="3452894614" sldId="259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28:42.213" v="37" actId="478"/>
          <ac:spMkLst>
            <pc:docMk/>
            <pc:sldMk cId="3452894614" sldId="259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0:46.181" v="113" actId="478"/>
          <ac:spMkLst>
            <pc:docMk/>
            <pc:sldMk cId="3452894614" sldId="259"/>
            <ac:spMk id="18" creationId="{8E38A31A-4276-4749-B1E9-4F2EE4B7061A}"/>
          </ac:spMkLst>
        </pc:spChg>
        <pc:picChg chg="add mod">
          <ac:chgData name="Dane Holmes" userId="9738715a2d075a3d" providerId="LiveId" clId="{59C883AF-C932-4F67-BA2F-F5A1EF88F0E5}" dt="2021-11-16T01:30:41.618" v="112" actId="1076"/>
          <ac:picMkLst>
            <pc:docMk/>
            <pc:sldMk cId="3452894614" sldId="259"/>
            <ac:picMk id="5" creationId="{88ADA440-4682-4D2E-A908-95DED8332B6A}"/>
          </ac:picMkLst>
        </pc:picChg>
        <pc:picChg chg="add mod">
          <ac:chgData name="Dane Holmes" userId="9738715a2d075a3d" providerId="LiveId" clId="{59C883AF-C932-4F67-BA2F-F5A1EF88F0E5}" dt="2021-11-16T01:31:05.627" v="117" actId="14100"/>
          <ac:picMkLst>
            <pc:docMk/>
            <pc:sldMk cId="3452894614" sldId="259"/>
            <ac:picMk id="7" creationId="{51F81721-A9EE-4214-8142-966ABFDEDD43}"/>
          </ac:picMkLst>
        </pc:picChg>
        <pc:picChg chg="add del mod">
          <ac:chgData name="Dane Holmes" userId="9738715a2d075a3d" providerId="LiveId" clId="{59C883AF-C932-4F67-BA2F-F5A1EF88F0E5}" dt="2021-11-16T01:32:50.973" v="124" actId="478"/>
          <ac:picMkLst>
            <pc:docMk/>
            <pc:sldMk cId="3452894614" sldId="259"/>
            <ac:picMk id="9" creationId="{A8FE092B-8C2B-4F2C-87CB-D262304A815F}"/>
          </ac:picMkLst>
        </pc:picChg>
        <pc:picChg chg="add mod">
          <ac:chgData name="Dane Holmes" userId="9738715a2d075a3d" providerId="LiveId" clId="{59C883AF-C932-4F67-BA2F-F5A1EF88F0E5}" dt="2021-11-16T01:33:55.125" v="147" actId="1038"/>
          <ac:picMkLst>
            <pc:docMk/>
            <pc:sldMk cId="3452894614" sldId="259"/>
            <ac:picMk id="11" creationId="{C149CCFD-3B8F-4424-A751-87B940E00169}"/>
          </ac:picMkLst>
        </pc:picChg>
        <pc:picChg chg="del">
          <ac:chgData name="Dane Holmes" userId="9738715a2d075a3d" providerId="LiveId" clId="{59C883AF-C932-4F67-BA2F-F5A1EF88F0E5}" dt="2021-11-16T01:29:22.649" v="103" actId="478"/>
          <ac:picMkLst>
            <pc:docMk/>
            <pc:sldMk cId="3452894614" sldId="259"/>
            <ac:picMk id="14" creationId="{2E2FAFED-5B4F-49FC-9D9F-418A49A4A787}"/>
          </ac:picMkLst>
        </pc:picChg>
        <pc:picChg chg="del">
          <ac:chgData name="Dane Holmes" userId="9738715a2d075a3d" providerId="LiveId" clId="{59C883AF-C932-4F67-BA2F-F5A1EF88F0E5}" dt="2021-11-16T01:29:23.436" v="104" actId="478"/>
          <ac:picMkLst>
            <pc:docMk/>
            <pc:sldMk cId="3452894614" sldId="259"/>
            <ac:picMk id="16" creationId="{6A192B52-C057-4029-9C7A-CEFACD3DC98D}"/>
          </ac:picMkLst>
        </pc:picChg>
      </pc:sldChg>
      <pc:sldChg chg="modSp mod">
        <pc:chgData name="Dane Holmes" userId="9738715a2d075a3d" providerId="LiveId" clId="{59C883AF-C932-4F67-BA2F-F5A1EF88F0E5}" dt="2021-11-16T02:38:07.915" v="2784" actId="20577"/>
        <pc:sldMkLst>
          <pc:docMk/>
          <pc:sldMk cId="1473360199" sldId="262"/>
        </pc:sldMkLst>
        <pc:spChg chg="mod">
          <ac:chgData name="Dane Holmes" userId="9738715a2d075a3d" providerId="LiveId" clId="{59C883AF-C932-4F67-BA2F-F5A1EF88F0E5}" dt="2021-11-16T02:38:07.915" v="2784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mod">
        <pc:chgData name="Dane Holmes" userId="9738715a2d075a3d" providerId="LiveId" clId="{59C883AF-C932-4F67-BA2F-F5A1EF88F0E5}" dt="2021-11-16T01:56:28.544" v="417" actId="20577"/>
        <pc:sldMkLst>
          <pc:docMk/>
          <pc:sldMk cId="1585578874" sldId="263"/>
        </pc:sldMkLst>
        <pc:spChg chg="mod">
          <ac:chgData name="Dane Holmes" userId="9738715a2d075a3d" providerId="LiveId" clId="{59C883AF-C932-4F67-BA2F-F5A1EF88F0E5}" dt="2021-11-16T01:56:28.544" v="417" actId="20577"/>
          <ac:spMkLst>
            <pc:docMk/>
            <pc:sldMk cId="1585578874" sldId="263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34:08.708" v="150" actId="478"/>
          <ac:spMkLst>
            <pc:docMk/>
            <pc:sldMk cId="1585578874" sldId="263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4:38.142" v="190" actId="478"/>
          <ac:spMkLst>
            <pc:docMk/>
            <pc:sldMk cId="1585578874" sldId="263"/>
            <ac:spMk id="9" creationId="{10CDB862-7988-4C0A-84EA-DDA7DE0FA0D9}"/>
          </ac:spMkLst>
        </pc:spChg>
        <pc:spChg chg="add del mod">
          <ac:chgData name="Dane Holmes" userId="9738715a2d075a3d" providerId="LiveId" clId="{59C883AF-C932-4F67-BA2F-F5A1EF88F0E5}" dt="2021-11-16T01:37:12.645" v="224" actId="478"/>
          <ac:spMkLst>
            <pc:docMk/>
            <pc:sldMk cId="1585578874" sldId="263"/>
            <ac:spMk id="14" creationId="{01C5AF27-9ACB-429D-99DC-1BBAED94B56B}"/>
          </ac:spMkLst>
        </pc:spChg>
        <pc:spChg chg="add del mod">
          <ac:chgData name="Dane Holmes" userId="9738715a2d075a3d" providerId="LiveId" clId="{59C883AF-C932-4F67-BA2F-F5A1EF88F0E5}" dt="2021-11-16T01:40:24.925" v="296" actId="478"/>
          <ac:spMkLst>
            <pc:docMk/>
            <pc:sldMk cId="1585578874" sldId="263"/>
            <ac:spMk id="18" creationId="{F5EC59F2-1E9E-474C-AAF4-50680098CE30}"/>
          </ac:spMkLst>
        </pc:spChg>
        <pc:spChg chg="add del mod">
          <ac:chgData name="Dane Holmes" userId="9738715a2d075a3d" providerId="LiveId" clId="{59C883AF-C932-4F67-BA2F-F5A1EF88F0E5}" dt="2021-11-16T01:47:28.296" v="340" actId="478"/>
          <ac:spMkLst>
            <pc:docMk/>
            <pc:sldMk cId="1585578874" sldId="263"/>
            <ac:spMk id="19" creationId="{8504879D-672E-44E2-B149-C421D7155135}"/>
          </ac:spMkLst>
        </pc:spChg>
        <pc:spChg chg="add mod">
          <ac:chgData name="Dane Holmes" userId="9738715a2d075a3d" providerId="LiveId" clId="{59C883AF-C932-4F67-BA2F-F5A1EF88F0E5}" dt="2021-11-16T01:53:12.936" v="396" actId="1076"/>
          <ac:spMkLst>
            <pc:docMk/>
            <pc:sldMk cId="1585578874" sldId="263"/>
            <ac:spMk id="22" creationId="{AECB482E-00DF-49C8-A2DF-1C9BAE6367E2}"/>
          </ac:spMkLst>
        </pc:spChg>
        <pc:spChg chg="add mod">
          <ac:chgData name="Dane Holmes" userId="9738715a2d075a3d" providerId="LiveId" clId="{59C883AF-C932-4F67-BA2F-F5A1EF88F0E5}" dt="2021-11-16T01:52:42.048" v="391" actId="1076"/>
          <ac:spMkLst>
            <pc:docMk/>
            <pc:sldMk cId="1585578874" sldId="263"/>
            <ac:spMk id="26" creationId="{A4839B73-FAE5-47BA-8EE4-D99B7505BA32}"/>
          </ac:spMkLst>
        </pc:spChg>
        <pc:spChg chg="add mod">
          <ac:chgData name="Dane Holmes" userId="9738715a2d075a3d" providerId="LiveId" clId="{59C883AF-C932-4F67-BA2F-F5A1EF88F0E5}" dt="2021-11-16T01:53:46.955" v="400" actId="1076"/>
          <ac:spMkLst>
            <pc:docMk/>
            <pc:sldMk cId="1585578874" sldId="263"/>
            <ac:spMk id="27" creationId="{E213CE99-A148-4718-A1AB-AD6A1F3C69BA}"/>
          </ac:spMkLst>
        </pc:spChg>
        <pc:picChg chg="add del mod">
          <ac:chgData name="Dane Holmes" userId="9738715a2d075a3d" providerId="LiveId" clId="{59C883AF-C932-4F67-BA2F-F5A1EF88F0E5}" dt="2021-11-16T01:35:29.805" v="193" actId="478"/>
          <ac:picMkLst>
            <pc:docMk/>
            <pc:sldMk cId="1585578874" sldId="263"/>
            <ac:picMk id="5" creationId="{7DC55D3F-C0E2-4FE7-9943-F977DCABAD0C}"/>
          </ac:picMkLst>
        </pc:picChg>
        <pc:picChg chg="del">
          <ac:chgData name="Dane Holmes" userId="9738715a2d075a3d" providerId="LiveId" clId="{59C883AF-C932-4F67-BA2F-F5A1EF88F0E5}" dt="2021-11-16T01:34:36.500" v="189" actId="478"/>
          <ac:picMkLst>
            <pc:docMk/>
            <pc:sldMk cId="1585578874" sldId="263"/>
            <ac:picMk id="6" creationId="{D6AC9B44-5281-4C73-B1EF-C3A5D9BF736E}"/>
          </ac:picMkLst>
        </pc:picChg>
        <pc:picChg chg="add del mod">
          <ac:chgData name="Dane Holmes" userId="9738715a2d075a3d" providerId="LiveId" clId="{59C883AF-C932-4F67-BA2F-F5A1EF88F0E5}" dt="2021-11-16T01:35:43.149" v="197" actId="478"/>
          <ac:picMkLst>
            <pc:docMk/>
            <pc:sldMk cId="1585578874" sldId="263"/>
            <ac:picMk id="8" creationId="{3E3BC557-566F-4F15-A218-3FE7CC18C528}"/>
          </ac:picMkLst>
        </pc:picChg>
        <pc:picChg chg="add del mod">
          <ac:chgData name="Dane Holmes" userId="9738715a2d075a3d" providerId="LiveId" clId="{59C883AF-C932-4F67-BA2F-F5A1EF88F0E5}" dt="2021-11-16T01:36:06.885" v="200" actId="478"/>
          <ac:picMkLst>
            <pc:docMk/>
            <pc:sldMk cId="1585578874" sldId="263"/>
            <ac:picMk id="11" creationId="{3D1A4995-AA64-4DC7-9BDF-13D0E436D141}"/>
          </ac:picMkLst>
        </pc:picChg>
        <pc:picChg chg="add del mod">
          <ac:chgData name="Dane Holmes" userId="9738715a2d075a3d" providerId="LiveId" clId="{59C883AF-C932-4F67-BA2F-F5A1EF88F0E5}" dt="2021-11-16T01:45:38.233" v="298" actId="478"/>
          <ac:picMkLst>
            <pc:docMk/>
            <pc:sldMk cId="1585578874" sldId="263"/>
            <ac:picMk id="13" creationId="{1B0BD84A-CEE8-41CE-B664-C8E2371EEF98}"/>
          </ac:picMkLst>
        </pc:picChg>
        <pc:picChg chg="add del">
          <ac:chgData name="Dane Holmes" userId="9738715a2d075a3d" providerId="LiveId" clId="{59C883AF-C932-4F67-BA2F-F5A1EF88F0E5}" dt="2021-11-16T01:37:13.856" v="226" actId="22"/>
          <ac:picMkLst>
            <pc:docMk/>
            <pc:sldMk cId="1585578874" sldId="263"/>
            <ac:picMk id="16" creationId="{E21201BE-BB45-4A12-9DDA-7B956873F081}"/>
          </ac:picMkLst>
        </pc:picChg>
        <pc:picChg chg="add del mod">
          <ac:chgData name="Dane Holmes" userId="9738715a2d075a3d" providerId="LiveId" clId="{59C883AF-C932-4F67-BA2F-F5A1EF88F0E5}" dt="2021-11-16T01:51:18.547" v="378" actId="478"/>
          <ac:picMkLst>
            <pc:docMk/>
            <pc:sldMk cId="1585578874" sldId="263"/>
            <ac:picMk id="21" creationId="{C5E892F4-5809-47A2-838E-094B2E9FC91F}"/>
          </ac:picMkLst>
        </pc:picChg>
        <pc:picChg chg="add del mod">
          <ac:chgData name="Dane Holmes" userId="9738715a2d075a3d" providerId="LiveId" clId="{59C883AF-C932-4F67-BA2F-F5A1EF88F0E5}" dt="2021-11-16T01:53:05.328" v="395" actId="478"/>
          <ac:picMkLst>
            <pc:docMk/>
            <pc:sldMk cId="1585578874" sldId="263"/>
            <ac:picMk id="24" creationId="{D71FA69E-63E9-4066-968D-D0FD6A92DBC8}"/>
          </ac:picMkLst>
        </pc:picChg>
        <pc:picChg chg="add mod ord">
          <ac:chgData name="Dane Holmes" userId="9738715a2d075a3d" providerId="LiveId" clId="{59C883AF-C932-4F67-BA2F-F5A1EF88F0E5}" dt="2021-11-16T01:54:44.182" v="409" actId="170"/>
          <ac:picMkLst>
            <pc:docMk/>
            <pc:sldMk cId="1585578874" sldId="263"/>
            <ac:picMk id="29" creationId="{BD6023CA-FFE0-4F85-958C-333D20B65FD2}"/>
          </ac:picMkLst>
        </pc:picChg>
        <pc:picChg chg="add del mod">
          <ac:chgData name="Dane Holmes" userId="9738715a2d075a3d" providerId="LiveId" clId="{59C883AF-C932-4F67-BA2F-F5A1EF88F0E5}" dt="2021-11-16T01:51:38.980" v="381" actId="478"/>
          <ac:picMkLst>
            <pc:docMk/>
            <pc:sldMk cId="1585578874" sldId="263"/>
            <ac:picMk id="31" creationId="{0DCDFC2D-D8EE-4AF4-9DEC-8E5161B2D5BA}"/>
          </ac:picMkLst>
        </pc:picChg>
        <pc:picChg chg="add mod">
          <ac:chgData name="Dane Holmes" userId="9738715a2d075a3d" providerId="LiveId" clId="{59C883AF-C932-4F67-BA2F-F5A1EF88F0E5}" dt="2021-11-16T01:52:22.619" v="389" actId="1076"/>
          <ac:picMkLst>
            <pc:docMk/>
            <pc:sldMk cId="1585578874" sldId="263"/>
            <ac:picMk id="33" creationId="{55683099-760B-4FAD-98DA-2F7A9373B216}"/>
          </ac:picMkLst>
        </pc:picChg>
        <pc:picChg chg="add mod">
          <ac:chgData name="Dane Holmes" userId="9738715a2d075a3d" providerId="LiveId" clId="{59C883AF-C932-4F67-BA2F-F5A1EF88F0E5}" dt="2021-11-16T01:52:29.889" v="390" actId="1076"/>
          <ac:picMkLst>
            <pc:docMk/>
            <pc:sldMk cId="1585578874" sldId="263"/>
            <ac:picMk id="35" creationId="{DE7786C2-C5ED-487F-A609-558D53295B37}"/>
          </ac:picMkLst>
        </pc:picChg>
        <pc:picChg chg="add mod">
          <ac:chgData name="Dane Holmes" userId="9738715a2d075a3d" providerId="LiveId" clId="{59C883AF-C932-4F67-BA2F-F5A1EF88F0E5}" dt="2021-11-16T01:53:02.706" v="393" actId="1076"/>
          <ac:picMkLst>
            <pc:docMk/>
            <pc:sldMk cId="1585578874" sldId="263"/>
            <ac:picMk id="37" creationId="{F8EDCBDC-EBBE-441D-B217-9290256D9983}"/>
          </ac:picMkLst>
        </pc:picChg>
        <pc:picChg chg="add mod">
          <ac:chgData name="Dane Holmes" userId="9738715a2d075a3d" providerId="LiveId" clId="{59C883AF-C932-4F67-BA2F-F5A1EF88F0E5}" dt="2021-11-16T01:53:41.201" v="399" actId="1076"/>
          <ac:picMkLst>
            <pc:docMk/>
            <pc:sldMk cId="1585578874" sldId="263"/>
            <ac:picMk id="39" creationId="{B5EB2836-2E6D-40CD-B8B9-1A3D1264D842}"/>
          </ac:picMkLst>
        </pc:picChg>
        <pc:picChg chg="add mod">
          <ac:chgData name="Dane Holmes" userId="9738715a2d075a3d" providerId="LiveId" clId="{59C883AF-C932-4F67-BA2F-F5A1EF88F0E5}" dt="2021-11-16T01:54:12.041" v="402" actId="1076"/>
          <ac:picMkLst>
            <pc:docMk/>
            <pc:sldMk cId="1585578874" sldId="263"/>
            <ac:picMk id="41" creationId="{5C8DDF35-1A05-4A7B-881C-416DEB0BC230}"/>
          </ac:picMkLst>
        </pc:picChg>
      </pc:sldChg>
      <pc:sldChg chg="addSp delSp modSp mod">
        <pc:chgData name="Dane Holmes" userId="9738715a2d075a3d" providerId="LiveId" clId="{59C883AF-C932-4F67-BA2F-F5A1EF88F0E5}" dt="2021-11-16T02:08:03.519" v="871" actId="21"/>
        <pc:sldMkLst>
          <pc:docMk/>
          <pc:sldMk cId="1625664683" sldId="264"/>
        </pc:sldMkLst>
        <pc:spChg chg="mod">
          <ac:chgData name="Dane Holmes" userId="9738715a2d075a3d" providerId="LiveId" clId="{59C883AF-C932-4F67-BA2F-F5A1EF88F0E5}" dt="2021-11-16T01:57:37.650" v="442" actId="20577"/>
          <ac:spMkLst>
            <pc:docMk/>
            <pc:sldMk cId="1625664683" sldId="264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56:23.532" v="415" actId="478"/>
          <ac:spMkLst>
            <pc:docMk/>
            <pc:sldMk cId="1625664683" sldId="264"/>
            <ac:spMk id="4" creationId="{8D189F56-F407-4F2D-9E2F-3ACA03C32114}"/>
          </ac:spMkLst>
        </pc:spChg>
        <pc:spChg chg="add mod">
          <ac:chgData name="Dane Holmes" userId="9738715a2d075a3d" providerId="LiveId" clId="{59C883AF-C932-4F67-BA2F-F5A1EF88F0E5}" dt="2021-11-16T02:08:03.519" v="871" actId="21"/>
          <ac:spMkLst>
            <pc:docMk/>
            <pc:sldMk cId="1625664683" sldId="264"/>
            <ac:spMk id="13" creationId="{7B284496-53A2-45A4-86B3-9F0C59BEB1A9}"/>
          </ac:spMkLst>
        </pc:spChg>
        <pc:picChg chg="del">
          <ac:chgData name="Dane Holmes" userId="9738715a2d075a3d" providerId="LiveId" clId="{59C883AF-C932-4F67-BA2F-F5A1EF88F0E5}" dt="2021-11-16T01:57:40.991" v="443" actId="478"/>
          <ac:picMkLst>
            <pc:docMk/>
            <pc:sldMk cId="1625664683" sldId="264"/>
            <ac:picMk id="5" creationId="{85498944-C7F3-4E21-8E25-CCF879E37CC5}"/>
          </ac:picMkLst>
        </pc:picChg>
        <pc:picChg chg="add del mod">
          <ac:chgData name="Dane Holmes" userId="9738715a2d075a3d" providerId="LiveId" clId="{59C883AF-C932-4F67-BA2F-F5A1EF88F0E5}" dt="2021-11-16T01:59:53.812" v="446" actId="478"/>
          <ac:picMkLst>
            <pc:docMk/>
            <pc:sldMk cId="1625664683" sldId="264"/>
            <ac:picMk id="6" creationId="{BF771C83-0D2F-498F-9E88-7C2A594A6727}"/>
          </ac:picMkLst>
        </pc:picChg>
        <pc:picChg chg="add mod">
          <ac:chgData name="Dane Holmes" userId="9738715a2d075a3d" providerId="LiveId" clId="{59C883AF-C932-4F67-BA2F-F5A1EF88F0E5}" dt="2021-11-16T02:00:40.624" v="450" actId="1036"/>
          <ac:picMkLst>
            <pc:docMk/>
            <pc:sldMk cId="1625664683" sldId="264"/>
            <ac:picMk id="8" creationId="{CB40CD08-C59D-488D-BBD1-3A3488AEE517}"/>
          </ac:picMkLst>
        </pc:picChg>
        <pc:picChg chg="add mod">
          <ac:chgData name="Dane Holmes" userId="9738715a2d075a3d" providerId="LiveId" clId="{59C883AF-C932-4F67-BA2F-F5A1EF88F0E5}" dt="2021-11-16T02:04:55.929" v="853" actId="1076"/>
          <ac:picMkLst>
            <pc:docMk/>
            <pc:sldMk cId="1625664683" sldId="264"/>
            <ac:picMk id="10" creationId="{009EA720-9574-491A-AEB9-038F6FC538BF}"/>
          </ac:picMkLst>
        </pc:picChg>
        <pc:picChg chg="add mod">
          <ac:chgData name="Dane Holmes" userId="9738715a2d075a3d" providerId="LiveId" clId="{59C883AF-C932-4F67-BA2F-F5A1EF88F0E5}" dt="2021-11-16T02:04:46.819" v="842" actId="1036"/>
          <ac:picMkLst>
            <pc:docMk/>
            <pc:sldMk cId="1625664683" sldId="264"/>
            <ac:picMk id="12" creationId="{6333B67F-32CA-4DB4-B4FB-6CFACAD74247}"/>
          </ac:picMkLst>
        </pc:picChg>
      </pc:sldChg>
      <pc:sldChg chg="addSp delSp modSp mod">
        <pc:chgData name="Dane Holmes" userId="9738715a2d075a3d" providerId="LiveId" clId="{59C883AF-C932-4F67-BA2F-F5A1EF88F0E5}" dt="2021-11-16T02:11:16.388" v="903" actId="1076"/>
        <pc:sldMkLst>
          <pc:docMk/>
          <pc:sldMk cId="945245826" sldId="265"/>
        </pc:sldMkLst>
        <pc:spChg chg="mod">
          <ac:chgData name="Dane Holmes" userId="9738715a2d075a3d" providerId="LiveId" clId="{59C883AF-C932-4F67-BA2F-F5A1EF88F0E5}" dt="2021-11-16T02:09:05.975" v="898" actId="313"/>
          <ac:spMkLst>
            <pc:docMk/>
            <pc:sldMk cId="945245826" sldId="265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2:08:59.879" v="894" actId="478"/>
          <ac:spMkLst>
            <pc:docMk/>
            <pc:sldMk cId="945245826" sldId="265"/>
            <ac:spMk id="4" creationId="{8D189F56-F407-4F2D-9E2F-3ACA03C32114}"/>
          </ac:spMkLst>
        </pc:spChg>
        <pc:spChg chg="del mod">
          <ac:chgData name="Dane Holmes" userId="9738715a2d075a3d" providerId="LiveId" clId="{59C883AF-C932-4F67-BA2F-F5A1EF88F0E5}" dt="2021-11-16T02:09:03.404" v="897" actId="478"/>
          <ac:spMkLst>
            <pc:docMk/>
            <pc:sldMk cId="945245826" sldId="265"/>
            <ac:spMk id="7" creationId="{D7B84844-4F61-427F-ACCB-10D3B2EF97CD}"/>
          </ac:spMkLst>
        </pc:spChg>
        <pc:picChg chg="add mod">
          <ac:chgData name="Dane Holmes" userId="9738715a2d075a3d" providerId="LiveId" clId="{59C883AF-C932-4F67-BA2F-F5A1EF88F0E5}" dt="2021-11-16T02:10:31.535" v="900" actId="1076"/>
          <ac:picMkLst>
            <pc:docMk/>
            <pc:sldMk cId="945245826" sldId="265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09:01.474" v="895" actId="478"/>
          <ac:picMkLst>
            <pc:docMk/>
            <pc:sldMk cId="945245826" sldId="265"/>
            <ac:picMk id="6" creationId="{DD784D2A-2D3C-47B4-926F-8F44A0C8A5D5}"/>
          </ac:picMkLst>
        </pc:picChg>
        <pc:picChg chg="add mod">
          <ac:chgData name="Dane Holmes" userId="9738715a2d075a3d" providerId="LiveId" clId="{59C883AF-C932-4F67-BA2F-F5A1EF88F0E5}" dt="2021-11-16T02:11:16.388" v="903" actId="1076"/>
          <ac:picMkLst>
            <pc:docMk/>
            <pc:sldMk cId="945245826" sldId="265"/>
            <ac:picMk id="9" creationId="{24F9A557-6958-48A3-87DB-B33DAC9C240D}"/>
          </ac:picMkLst>
        </pc:picChg>
      </pc:sldChg>
      <pc:sldChg chg="del">
        <pc:chgData name="Dane Holmes" userId="9738715a2d075a3d" providerId="LiveId" clId="{59C883AF-C932-4F67-BA2F-F5A1EF88F0E5}" dt="2021-11-16T02:12:40.815" v="912" actId="47"/>
        <pc:sldMkLst>
          <pc:docMk/>
          <pc:sldMk cId="3860986418" sldId="266"/>
        </pc:sldMkLst>
      </pc:sldChg>
      <pc:sldChg chg="del">
        <pc:chgData name="Dane Holmes" userId="9738715a2d075a3d" providerId="LiveId" clId="{59C883AF-C932-4F67-BA2F-F5A1EF88F0E5}" dt="2021-11-16T02:12:49.745" v="920" actId="47"/>
        <pc:sldMkLst>
          <pc:docMk/>
          <pc:sldMk cId="857511450" sldId="267"/>
        </pc:sldMkLst>
      </pc:sldChg>
      <pc:sldChg chg="del">
        <pc:chgData name="Dane Holmes" userId="9738715a2d075a3d" providerId="LiveId" clId="{59C883AF-C932-4F67-BA2F-F5A1EF88F0E5}" dt="2021-11-16T02:12:48.066" v="919" actId="47"/>
        <pc:sldMkLst>
          <pc:docMk/>
          <pc:sldMk cId="2041339801" sldId="268"/>
        </pc:sldMkLst>
      </pc:sldChg>
      <pc:sldChg chg="del">
        <pc:chgData name="Dane Holmes" userId="9738715a2d075a3d" providerId="LiveId" clId="{59C883AF-C932-4F67-BA2F-F5A1EF88F0E5}" dt="2021-11-16T02:12:43.297" v="913" actId="47"/>
        <pc:sldMkLst>
          <pc:docMk/>
          <pc:sldMk cId="287824472" sldId="269"/>
        </pc:sldMkLst>
      </pc:sldChg>
      <pc:sldChg chg="del">
        <pc:chgData name="Dane Holmes" userId="9738715a2d075a3d" providerId="LiveId" clId="{59C883AF-C932-4F67-BA2F-F5A1EF88F0E5}" dt="2021-11-16T02:12:44.073" v="914" actId="47"/>
        <pc:sldMkLst>
          <pc:docMk/>
          <pc:sldMk cId="2779687076" sldId="270"/>
        </pc:sldMkLst>
      </pc:sldChg>
      <pc:sldChg chg="del">
        <pc:chgData name="Dane Holmes" userId="9738715a2d075a3d" providerId="LiveId" clId="{59C883AF-C932-4F67-BA2F-F5A1EF88F0E5}" dt="2021-11-16T02:12:44.629" v="915" actId="47"/>
        <pc:sldMkLst>
          <pc:docMk/>
          <pc:sldMk cId="1827915042" sldId="271"/>
        </pc:sldMkLst>
      </pc:sldChg>
      <pc:sldChg chg="del">
        <pc:chgData name="Dane Holmes" userId="9738715a2d075a3d" providerId="LiveId" clId="{59C883AF-C932-4F67-BA2F-F5A1EF88F0E5}" dt="2021-11-16T02:12:45.178" v="916" actId="47"/>
        <pc:sldMkLst>
          <pc:docMk/>
          <pc:sldMk cId="1396434194" sldId="272"/>
        </pc:sldMkLst>
      </pc:sldChg>
      <pc:sldChg chg="del">
        <pc:chgData name="Dane Holmes" userId="9738715a2d075a3d" providerId="LiveId" clId="{59C883AF-C932-4F67-BA2F-F5A1EF88F0E5}" dt="2021-11-16T02:12:45.791" v="917" actId="47"/>
        <pc:sldMkLst>
          <pc:docMk/>
          <pc:sldMk cId="2859734045" sldId="273"/>
        </pc:sldMkLst>
      </pc:sldChg>
      <pc:sldChg chg="del">
        <pc:chgData name="Dane Holmes" userId="9738715a2d075a3d" providerId="LiveId" clId="{59C883AF-C932-4F67-BA2F-F5A1EF88F0E5}" dt="2021-11-16T02:12:46.513" v="918" actId="47"/>
        <pc:sldMkLst>
          <pc:docMk/>
          <pc:sldMk cId="3794392606" sldId="274"/>
        </pc:sldMkLst>
      </pc:sldChg>
      <pc:sldChg chg="addSp delSp modSp add mod">
        <pc:chgData name="Dane Holmes" userId="9738715a2d075a3d" providerId="LiveId" clId="{59C883AF-C932-4F67-BA2F-F5A1EF88F0E5}" dt="2021-11-16T02:08:23.944" v="878" actId="1076"/>
        <pc:sldMkLst>
          <pc:docMk/>
          <pc:sldMk cId="2716221227" sldId="275"/>
        </pc:sldMkLst>
        <pc:spChg chg="add mod">
          <ac:chgData name="Dane Holmes" userId="9738715a2d075a3d" providerId="LiveId" clId="{59C883AF-C932-4F67-BA2F-F5A1EF88F0E5}" dt="2021-11-16T02:05:46.912" v="861"/>
          <ac:spMkLst>
            <pc:docMk/>
            <pc:sldMk cId="2716221227" sldId="275"/>
            <ac:spMk id="7" creationId="{562E806B-CC37-4565-9C20-B748BC6724C6}"/>
          </ac:spMkLst>
        </pc:spChg>
        <pc:spChg chg="del">
          <ac:chgData name="Dane Holmes" userId="9738715a2d075a3d" providerId="LiveId" clId="{59C883AF-C932-4F67-BA2F-F5A1EF88F0E5}" dt="2021-11-16T02:05:44.433" v="859" actId="478"/>
          <ac:spMkLst>
            <pc:docMk/>
            <pc:sldMk cId="2716221227" sldId="275"/>
            <ac:spMk id="13" creationId="{7B284496-53A2-45A4-86B3-9F0C59BEB1A9}"/>
          </ac:spMkLst>
        </pc:spChg>
        <pc:spChg chg="add mod">
          <ac:chgData name="Dane Holmes" userId="9738715a2d075a3d" providerId="LiveId" clId="{59C883AF-C932-4F67-BA2F-F5A1EF88F0E5}" dt="2021-11-16T02:08:23.944" v="878" actId="1076"/>
          <ac:spMkLst>
            <pc:docMk/>
            <pc:sldMk cId="2716221227" sldId="275"/>
            <ac:spMk id="17" creationId="{02B55396-E9BE-4EB0-866E-69275F216704}"/>
          </ac:spMkLst>
        </pc:spChg>
        <pc:picChg chg="add del mod">
          <ac:chgData name="Dane Holmes" userId="9738715a2d075a3d" providerId="LiveId" clId="{59C883AF-C932-4F67-BA2F-F5A1EF88F0E5}" dt="2021-11-16T02:07:45.604" v="864" actId="478"/>
          <ac:picMkLst>
            <pc:docMk/>
            <pc:sldMk cId="2716221227" sldId="275"/>
            <ac:picMk id="4" creationId="{02A0EB17-2A72-4A5B-B445-AD8B2BA713D1}"/>
          </ac:picMkLst>
        </pc:picChg>
        <pc:picChg chg="add del">
          <ac:chgData name="Dane Holmes" userId="9738715a2d075a3d" providerId="LiveId" clId="{59C883AF-C932-4F67-BA2F-F5A1EF88F0E5}" dt="2021-11-16T02:07:47.501" v="866" actId="22"/>
          <ac:picMkLst>
            <pc:docMk/>
            <pc:sldMk cId="2716221227" sldId="275"/>
            <ac:picMk id="6" creationId="{9E9D2B21-A91A-4014-9201-4B80AB7A4D7A}"/>
          </ac:picMkLst>
        </pc:picChg>
        <pc:picChg chg="del">
          <ac:chgData name="Dane Holmes" userId="9738715a2d075a3d" providerId="LiveId" clId="{59C883AF-C932-4F67-BA2F-F5A1EF88F0E5}" dt="2021-11-16T02:05:45.155" v="860" actId="478"/>
          <ac:picMkLst>
            <pc:docMk/>
            <pc:sldMk cId="2716221227" sldId="275"/>
            <ac:picMk id="8" creationId="{CB40CD08-C59D-488D-BBD1-3A3488AEE517}"/>
          </ac:picMkLst>
        </pc:picChg>
        <pc:picChg chg="del">
          <ac:chgData name="Dane Holmes" userId="9738715a2d075a3d" providerId="LiveId" clId="{59C883AF-C932-4F67-BA2F-F5A1EF88F0E5}" dt="2021-11-16T02:05:42.730" v="857" actId="478"/>
          <ac:picMkLst>
            <pc:docMk/>
            <pc:sldMk cId="2716221227" sldId="275"/>
            <ac:picMk id="10" creationId="{009EA720-9574-491A-AEB9-038F6FC538BF}"/>
          </ac:picMkLst>
        </pc:picChg>
        <pc:picChg chg="add del">
          <ac:chgData name="Dane Holmes" userId="9738715a2d075a3d" providerId="LiveId" clId="{59C883AF-C932-4F67-BA2F-F5A1EF88F0E5}" dt="2021-11-16T02:07:48.971" v="868" actId="22"/>
          <ac:picMkLst>
            <pc:docMk/>
            <pc:sldMk cId="2716221227" sldId="275"/>
            <ac:picMk id="11" creationId="{DF59F3B8-4532-421A-877E-ECE37691EB72}"/>
          </ac:picMkLst>
        </pc:picChg>
        <pc:picChg chg="del">
          <ac:chgData name="Dane Holmes" userId="9738715a2d075a3d" providerId="LiveId" clId="{59C883AF-C932-4F67-BA2F-F5A1EF88F0E5}" dt="2021-11-16T02:05:43.211" v="858" actId="478"/>
          <ac:picMkLst>
            <pc:docMk/>
            <pc:sldMk cId="2716221227" sldId="275"/>
            <ac:picMk id="12" creationId="{6333B67F-32CA-4DB4-B4FB-6CFACAD74247}"/>
          </ac:picMkLst>
        </pc:picChg>
        <pc:picChg chg="add mod">
          <ac:chgData name="Dane Holmes" userId="9738715a2d075a3d" providerId="LiveId" clId="{59C883AF-C932-4F67-BA2F-F5A1EF88F0E5}" dt="2021-11-16T02:07:57.936" v="870" actId="1076"/>
          <ac:picMkLst>
            <pc:docMk/>
            <pc:sldMk cId="2716221227" sldId="275"/>
            <ac:picMk id="15" creationId="{FA901AFB-D012-4BB4-A42C-554837A81657}"/>
          </ac:picMkLst>
        </pc:picChg>
        <pc:picChg chg="add mod">
          <ac:chgData name="Dane Holmes" userId="9738715a2d075a3d" providerId="LiveId" clId="{59C883AF-C932-4F67-BA2F-F5A1EF88F0E5}" dt="2021-11-16T02:08:18.582" v="875" actId="1076"/>
          <ac:picMkLst>
            <pc:docMk/>
            <pc:sldMk cId="2716221227" sldId="275"/>
            <ac:picMk id="19" creationId="{E99AC100-25D0-4681-83DD-93946D292069}"/>
          </ac:picMkLst>
        </pc:picChg>
      </pc:sldChg>
      <pc:sldChg chg="addSp delSp modSp add mod">
        <pc:chgData name="Dane Holmes" userId="9738715a2d075a3d" providerId="LiveId" clId="{59C883AF-C932-4F67-BA2F-F5A1EF88F0E5}" dt="2021-11-16T02:11:54.418" v="911" actId="14100"/>
        <pc:sldMkLst>
          <pc:docMk/>
          <pc:sldMk cId="1562646938" sldId="276"/>
        </pc:sldMkLst>
        <pc:spChg chg="add mod">
          <ac:chgData name="Dane Holmes" userId="9738715a2d075a3d" providerId="LiveId" clId="{59C883AF-C932-4F67-BA2F-F5A1EF88F0E5}" dt="2021-11-16T02:11:41.415" v="905"/>
          <ac:spMkLst>
            <pc:docMk/>
            <pc:sldMk cId="1562646938" sldId="276"/>
            <ac:spMk id="6" creationId="{ED977DE8-C6E4-4E67-9256-1B3221C1116B}"/>
          </ac:spMkLst>
        </pc:spChg>
        <pc:picChg chg="add mod">
          <ac:chgData name="Dane Holmes" userId="9738715a2d075a3d" providerId="LiveId" clId="{59C883AF-C932-4F67-BA2F-F5A1EF88F0E5}" dt="2021-11-16T02:11:54.418" v="911" actId="14100"/>
          <ac:picMkLst>
            <pc:docMk/>
            <pc:sldMk cId="1562646938" sldId="276"/>
            <ac:picMk id="4" creationId="{ECC4C518-89A7-433E-B3B0-9325DC87DE85}"/>
          </ac:picMkLst>
        </pc:picChg>
        <pc:picChg chg="del">
          <ac:chgData name="Dane Holmes" userId="9738715a2d075a3d" providerId="LiveId" clId="{59C883AF-C932-4F67-BA2F-F5A1EF88F0E5}" dt="2021-11-16T02:11:42.779" v="906" actId="478"/>
          <ac:picMkLst>
            <pc:docMk/>
            <pc:sldMk cId="1562646938" sldId="276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11:43.251" v="907" actId="478"/>
          <ac:picMkLst>
            <pc:docMk/>
            <pc:sldMk cId="1562646938" sldId="276"/>
            <ac:picMk id="9" creationId="{24F9A557-6958-48A3-87DB-B33DAC9C240D}"/>
          </ac:picMkLst>
        </pc:picChg>
      </pc:sldChg>
      <pc:sldChg chg="addSp delSp modSp add mod">
        <pc:chgData name="Dane Holmes" userId="9738715a2d075a3d" providerId="LiveId" clId="{59C883AF-C932-4F67-BA2F-F5A1EF88F0E5}" dt="2021-11-16T02:13:57.054" v="1027" actId="1036"/>
        <pc:sldMkLst>
          <pc:docMk/>
          <pc:sldMk cId="3460205099" sldId="277"/>
        </pc:sldMkLst>
        <pc:spChg chg="add mod">
          <ac:chgData name="Dane Holmes" userId="9738715a2d075a3d" providerId="LiveId" clId="{59C883AF-C932-4F67-BA2F-F5A1EF88F0E5}" dt="2021-11-16T02:13:57.054" v="1027" actId="1036"/>
          <ac:spMkLst>
            <pc:docMk/>
            <pc:sldMk cId="3460205099" sldId="277"/>
            <ac:spMk id="3" creationId="{BD8243B0-6272-47B9-A493-B1508BB1D1B6}"/>
          </ac:spMkLst>
        </pc:spChg>
        <pc:picChg chg="del">
          <ac:chgData name="Dane Holmes" userId="9738715a2d075a3d" providerId="LiveId" clId="{59C883AF-C932-4F67-BA2F-F5A1EF88F0E5}" dt="2021-11-16T02:12:55.791" v="922" actId="478"/>
          <ac:picMkLst>
            <pc:docMk/>
            <pc:sldMk cId="3460205099" sldId="277"/>
            <ac:picMk id="4" creationId="{ECC4C518-89A7-433E-B3B0-9325DC87DE85}"/>
          </ac:picMkLst>
        </pc:picChg>
        <pc:picChg chg="add mod">
          <ac:chgData name="Dane Holmes" userId="9738715a2d075a3d" providerId="LiveId" clId="{59C883AF-C932-4F67-BA2F-F5A1EF88F0E5}" dt="2021-11-16T02:13:52.556" v="1011" actId="1076"/>
          <ac:picMkLst>
            <pc:docMk/>
            <pc:sldMk cId="3460205099" sldId="277"/>
            <ac:picMk id="7" creationId="{D3E834EC-F7C6-4745-A8AB-2EFA8BEF01AF}"/>
          </ac:picMkLst>
        </pc:picChg>
      </pc:sldChg>
      <pc:sldChg chg="addSp delSp modSp add mod">
        <pc:chgData name="Dane Holmes" userId="9738715a2d075a3d" providerId="LiveId" clId="{59C883AF-C932-4F67-BA2F-F5A1EF88F0E5}" dt="2021-11-16T02:21:53.986" v="1419" actId="1076"/>
        <pc:sldMkLst>
          <pc:docMk/>
          <pc:sldMk cId="3177489023" sldId="278"/>
        </pc:sldMkLst>
        <pc:spChg chg="add mod">
          <ac:chgData name="Dane Holmes" userId="9738715a2d075a3d" providerId="LiveId" clId="{59C883AF-C932-4F67-BA2F-F5A1EF88F0E5}" dt="2021-11-16T02:15:10.222" v="1160" actId="14100"/>
          <ac:spMkLst>
            <pc:docMk/>
            <pc:sldMk cId="3177489023" sldId="278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19:19.014" v="1404" actId="1076"/>
          <ac:spMkLst>
            <pc:docMk/>
            <pc:sldMk cId="3177489023" sldId="278"/>
            <ac:spMk id="10" creationId="{869FF897-7662-4B47-8781-1B3A903DA009}"/>
          </ac:spMkLst>
        </pc:spChg>
        <pc:picChg chg="del">
          <ac:chgData name="Dane Holmes" userId="9738715a2d075a3d" providerId="LiveId" clId="{59C883AF-C932-4F67-BA2F-F5A1EF88F0E5}" dt="2021-11-16T02:14:06.045" v="1029" actId="478"/>
          <ac:picMkLst>
            <pc:docMk/>
            <pc:sldMk cId="3177489023" sldId="278"/>
            <ac:picMk id="4" creationId="{ECC4C518-89A7-433E-B3B0-9325DC87DE85}"/>
          </ac:picMkLst>
        </pc:picChg>
        <pc:picChg chg="add del mod">
          <ac:chgData name="Dane Holmes" userId="9738715a2d075a3d" providerId="LiveId" clId="{59C883AF-C932-4F67-BA2F-F5A1EF88F0E5}" dt="2021-11-16T02:16:32.248" v="1172" actId="478"/>
          <ac:picMkLst>
            <pc:docMk/>
            <pc:sldMk cId="3177489023" sldId="278"/>
            <ac:picMk id="7" creationId="{872A6C8A-D1A4-43EB-8A45-9AFB070E888D}"/>
          </ac:picMkLst>
        </pc:picChg>
        <pc:picChg chg="add del mod">
          <ac:chgData name="Dane Holmes" userId="9738715a2d075a3d" providerId="LiveId" clId="{59C883AF-C932-4F67-BA2F-F5A1EF88F0E5}" dt="2021-11-16T02:20:54.844" v="1408" actId="478"/>
          <ac:picMkLst>
            <pc:docMk/>
            <pc:sldMk cId="3177489023" sldId="278"/>
            <ac:picMk id="9" creationId="{CA2B3702-9F88-4070-92D0-F6E2F933FD75}"/>
          </ac:picMkLst>
        </pc:picChg>
        <pc:picChg chg="add mod">
          <ac:chgData name="Dane Holmes" userId="9738715a2d075a3d" providerId="LiveId" clId="{59C883AF-C932-4F67-BA2F-F5A1EF88F0E5}" dt="2021-11-16T02:21:53.986" v="1419" actId="1076"/>
          <ac:picMkLst>
            <pc:docMk/>
            <pc:sldMk cId="3177489023" sldId="278"/>
            <ac:picMk id="12" creationId="{A46D8F5F-375F-4F99-9F1F-9F02EA1FC0EC}"/>
          </ac:picMkLst>
        </pc:picChg>
      </pc:sldChg>
      <pc:sldChg chg="addSp delSp modSp add mod">
        <pc:chgData name="Dane Holmes" userId="9738715a2d075a3d" providerId="LiveId" clId="{59C883AF-C932-4F67-BA2F-F5A1EF88F0E5}" dt="2021-11-16T02:24:34.923" v="1544" actId="1076"/>
        <pc:sldMkLst>
          <pc:docMk/>
          <pc:sldMk cId="2093995940" sldId="279"/>
        </pc:sldMkLst>
        <pc:spChg chg="del">
          <ac:chgData name="Dane Holmes" userId="9738715a2d075a3d" providerId="LiveId" clId="{59C883AF-C932-4F67-BA2F-F5A1EF88F0E5}" dt="2021-11-16T02:24:27.605" v="1543" actId="478"/>
          <ac:spMkLst>
            <pc:docMk/>
            <pc:sldMk cId="2093995940" sldId="279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24:34.923" v="1544" actId="1076"/>
          <ac:spMkLst>
            <pc:docMk/>
            <pc:sldMk cId="2093995940" sldId="279"/>
            <ac:spMk id="8" creationId="{E97008F1-34C6-4AB5-9399-BBA134F8240E}"/>
          </ac:spMkLst>
        </pc:spChg>
        <pc:picChg chg="add del mod">
          <ac:chgData name="Dane Holmes" userId="9738715a2d075a3d" providerId="LiveId" clId="{59C883AF-C932-4F67-BA2F-F5A1EF88F0E5}" dt="2021-11-16T02:21:12.903" v="1413" actId="478"/>
          <ac:picMkLst>
            <pc:docMk/>
            <pc:sldMk cId="2093995940" sldId="279"/>
            <ac:picMk id="4" creationId="{9DA8BB31-F253-4B9F-99C2-791FE60144B9}"/>
          </ac:picMkLst>
        </pc:picChg>
        <pc:picChg chg="del">
          <ac:chgData name="Dane Holmes" userId="9738715a2d075a3d" providerId="LiveId" clId="{59C883AF-C932-4F67-BA2F-F5A1EF88F0E5}" dt="2021-11-16T02:15:39.140" v="1167" actId="478"/>
          <ac:picMkLst>
            <pc:docMk/>
            <pc:sldMk cId="2093995940" sldId="279"/>
            <ac:picMk id="7" creationId="{872A6C8A-D1A4-43EB-8A45-9AFB070E888D}"/>
          </ac:picMkLst>
        </pc:picChg>
        <pc:picChg chg="add mod">
          <ac:chgData name="Dane Holmes" userId="9738715a2d075a3d" providerId="LiveId" clId="{59C883AF-C932-4F67-BA2F-F5A1EF88F0E5}" dt="2021-11-16T02:21:58.719" v="1423" actId="1036"/>
          <ac:picMkLst>
            <pc:docMk/>
            <pc:sldMk cId="2093995940" sldId="279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26:39.225" v="1764" actId="1076"/>
        <pc:sldMkLst>
          <pc:docMk/>
          <pc:sldMk cId="4019257111" sldId="280"/>
        </pc:sldMkLst>
        <pc:spChg chg="mod">
          <ac:chgData name="Dane Holmes" userId="9738715a2d075a3d" providerId="LiveId" clId="{59C883AF-C932-4F67-BA2F-F5A1EF88F0E5}" dt="2021-11-16T02:26:39.225" v="1764" actId="1076"/>
          <ac:spMkLst>
            <pc:docMk/>
            <pc:sldMk cId="4019257111" sldId="280"/>
            <ac:spMk id="8" creationId="{E97008F1-34C6-4AB5-9399-BBA134F8240E}"/>
          </ac:spMkLst>
        </pc:spChg>
        <pc:picChg chg="add mod">
          <ac:chgData name="Dane Holmes" userId="9738715a2d075a3d" providerId="LiveId" clId="{59C883AF-C932-4F67-BA2F-F5A1EF88F0E5}" dt="2021-11-16T02:25:18.157" v="1549" actId="1076"/>
          <ac:picMkLst>
            <pc:docMk/>
            <pc:sldMk cId="4019257111" sldId="280"/>
            <ac:picMk id="4" creationId="{B5E33300-7B02-4C66-8606-C8B7EC5D9E0C}"/>
          </ac:picMkLst>
        </pc:picChg>
        <pc:picChg chg="del">
          <ac:chgData name="Dane Holmes" userId="9738715a2d075a3d" providerId="LiveId" clId="{59C883AF-C932-4F67-BA2F-F5A1EF88F0E5}" dt="2021-11-16T02:25:07.716" v="1546" actId="478"/>
          <ac:picMkLst>
            <pc:docMk/>
            <pc:sldMk cId="4019257111" sldId="280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30:19.083" v="1997" actId="20577"/>
        <pc:sldMkLst>
          <pc:docMk/>
          <pc:sldMk cId="2700889960" sldId="281"/>
        </pc:sldMkLst>
        <pc:spChg chg="mod">
          <ac:chgData name="Dane Holmes" userId="9738715a2d075a3d" providerId="LiveId" clId="{59C883AF-C932-4F67-BA2F-F5A1EF88F0E5}" dt="2021-11-16T02:30:19.083" v="1997" actId="20577"/>
          <ac:spMkLst>
            <pc:docMk/>
            <pc:sldMk cId="2700889960" sldId="281"/>
            <ac:spMk id="8" creationId="{E97008F1-34C6-4AB5-9399-BBA134F8240E}"/>
          </ac:spMkLst>
        </pc:spChg>
        <pc:picChg chg="del">
          <ac:chgData name="Dane Holmes" userId="9738715a2d075a3d" providerId="LiveId" clId="{59C883AF-C932-4F67-BA2F-F5A1EF88F0E5}" dt="2021-11-16T02:27:15.923" v="1766" actId="478"/>
          <ac:picMkLst>
            <pc:docMk/>
            <pc:sldMk cId="2700889960" sldId="281"/>
            <ac:picMk id="4" creationId="{B5E33300-7B02-4C66-8606-C8B7EC5D9E0C}"/>
          </ac:picMkLst>
        </pc:picChg>
        <pc:picChg chg="add mod">
          <ac:chgData name="Dane Holmes" userId="9738715a2d075a3d" providerId="LiveId" clId="{59C883AF-C932-4F67-BA2F-F5A1EF88F0E5}" dt="2021-11-16T02:27:31.562" v="1769" actId="1076"/>
          <ac:picMkLst>
            <pc:docMk/>
            <pc:sldMk cId="2700889960" sldId="281"/>
            <ac:picMk id="5" creationId="{98C3028B-9D92-411A-8980-F92903173024}"/>
          </ac:picMkLst>
        </pc:picChg>
      </pc:sldChg>
    </pc:docChg>
  </pc:docChgLst>
  <pc:docChgLst>
    <pc:chgData name="Dane Holmes" userId="9738715a2d075a3d" providerId="LiveId" clId="{B33B9699-0DE4-4366-A5C1-EE56B0EB65DE}"/>
    <pc:docChg chg="custSel delSld modSld">
      <pc:chgData name="Dane Holmes" userId="9738715a2d075a3d" providerId="LiveId" clId="{B33B9699-0DE4-4366-A5C1-EE56B0EB65DE}" dt="2021-11-27T22:16:51.207" v="55" actId="47"/>
      <pc:docMkLst>
        <pc:docMk/>
      </pc:docMkLst>
      <pc:sldChg chg="modSp mod">
        <pc:chgData name="Dane Holmes" userId="9738715a2d075a3d" providerId="LiveId" clId="{B33B9699-0DE4-4366-A5C1-EE56B0EB65DE}" dt="2021-11-27T22:15:49.913" v="1" actId="20577"/>
        <pc:sldMkLst>
          <pc:docMk/>
          <pc:sldMk cId="506613463" sldId="256"/>
        </pc:sldMkLst>
        <pc:spChg chg="mod">
          <ac:chgData name="Dane Holmes" userId="9738715a2d075a3d" providerId="LiveId" clId="{B33B9699-0DE4-4366-A5C1-EE56B0EB65DE}" dt="2021-11-27T22:15:49.913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B33B9699-0DE4-4366-A5C1-EE56B0EB65DE}" dt="2021-11-27T22:16:40.490" v="50" actId="20577"/>
        <pc:sldMkLst>
          <pc:docMk/>
          <pc:sldMk cId="512989393" sldId="257"/>
        </pc:sldMkLst>
        <pc:spChg chg="del">
          <ac:chgData name="Dane Holmes" userId="9738715a2d075a3d" providerId="LiveId" clId="{B33B9699-0DE4-4366-A5C1-EE56B0EB65DE}" dt="2021-11-27T22:15:59.553" v="3" actId="478"/>
          <ac:spMkLst>
            <pc:docMk/>
            <pc:sldMk cId="512989393" sldId="257"/>
            <ac:spMk id="5" creationId="{E6BE187E-003D-4DFB-B2B1-F6330AD21971}"/>
          </ac:spMkLst>
        </pc:spChg>
        <pc:spChg chg="add mod">
          <ac:chgData name="Dane Holmes" userId="9738715a2d075a3d" providerId="LiveId" clId="{B33B9699-0DE4-4366-A5C1-EE56B0EB65DE}" dt="2021-11-27T22:16:40.490" v="50" actId="20577"/>
          <ac:spMkLst>
            <pc:docMk/>
            <pc:sldMk cId="512989393" sldId="257"/>
            <ac:spMk id="7" creationId="{3E91D7D1-EF94-46B0-804B-7DADE66C1F01}"/>
          </ac:spMkLst>
        </pc:spChg>
        <pc:graphicFrameChg chg="add del mod">
          <ac:chgData name="Dane Holmes" userId="9738715a2d075a3d" providerId="LiveId" clId="{B33B9699-0DE4-4366-A5C1-EE56B0EB65DE}" dt="2021-11-27T22:16:04.529" v="5" actId="478"/>
          <ac:graphicFrameMkLst>
            <pc:docMk/>
            <pc:sldMk cId="512989393" sldId="257"/>
            <ac:graphicFrameMk id="3" creationId="{A745219C-3A0E-4C83-A904-4085DD7FCEEE}"/>
          </ac:graphicFrameMkLst>
        </pc:graphicFrameChg>
        <pc:picChg chg="del">
          <ac:chgData name="Dane Holmes" userId="9738715a2d075a3d" providerId="LiveId" clId="{B33B9699-0DE4-4366-A5C1-EE56B0EB65DE}" dt="2021-11-27T22:15:55.454" v="2" actId="478"/>
          <ac:picMkLst>
            <pc:docMk/>
            <pc:sldMk cId="512989393" sldId="257"/>
            <ac:picMk id="4" creationId="{A06222A5-4AC9-4291-BEE6-C6C455792429}"/>
          </ac:picMkLst>
        </pc:picChg>
      </pc:sldChg>
      <pc:sldChg chg="del">
        <pc:chgData name="Dane Holmes" userId="9738715a2d075a3d" providerId="LiveId" clId="{B33B9699-0DE4-4366-A5C1-EE56B0EB65DE}" dt="2021-11-27T22:16:48.354" v="51" actId="47"/>
        <pc:sldMkLst>
          <pc:docMk/>
          <pc:sldMk cId="2716221227" sldId="275"/>
        </pc:sldMkLst>
      </pc:sldChg>
      <pc:sldChg chg="del">
        <pc:chgData name="Dane Holmes" userId="9738715a2d075a3d" providerId="LiveId" clId="{B33B9699-0DE4-4366-A5C1-EE56B0EB65DE}" dt="2021-11-27T22:16:50.168" v="52" actId="47"/>
        <pc:sldMkLst>
          <pc:docMk/>
          <pc:sldMk cId="1680659853" sldId="277"/>
        </pc:sldMkLst>
      </pc:sldChg>
      <pc:sldChg chg="del">
        <pc:chgData name="Dane Holmes" userId="9738715a2d075a3d" providerId="LiveId" clId="{B33B9699-0DE4-4366-A5C1-EE56B0EB65DE}" dt="2021-11-27T22:16:50.581" v="53" actId="47"/>
        <pc:sldMkLst>
          <pc:docMk/>
          <pc:sldMk cId="1406836376" sldId="280"/>
        </pc:sldMkLst>
      </pc:sldChg>
      <pc:sldChg chg="del">
        <pc:chgData name="Dane Holmes" userId="9738715a2d075a3d" providerId="LiveId" clId="{B33B9699-0DE4-4366-A5C1-EE56B0EB65DE}" dt="2021-11-27T22:16:50.911" v="54" actId="47"/>
        <pc:sldMkLst>
          <pc:docMk/>
          <pc:sldMk cId="3120308005" sldId="281"/>
        </pc:sldMkLst>
      </pc:sldChg>
      <pc:sldChg chg="del">
        <pc:chgData name="Dane Holmes" userId="9738715a2d075a3d" providerId="LiveId" clId="{B33B9699-0DE4-4366-A5C1-EE56B0EB65DE}" dt="2021-11-27T22:16:51.207" v="55" actId="47"/>
        <pc:sldMkLst>
          <pc:docMk/>
          <pc:sldMk cId="3607649935" sldId="283"/>
        </pc:sldMkLst>
      </pc:sldChg>
    </pc:docChg>
  </pc:docChgLst>
  <pc:docChgLst>
    <pc:chgData name="Dane Holmes" userId="9738715a2d075a3d" providerId="LiveId" clId="{CC7EDF11-40B3-4A65-BB99-A7A33A063852}"/>
    <pc:docChg chg="undo custSel addSld delSld modSld">
      <pc:chgData name="Dane Holmes" userId="9738715a2d075a3d" providerId="LiveId" clId="{CC7EDF11-40B3-4A65-BB99-A7A33A063852}" dt="2021-11-23T00:47:32.365" v="4720" actId="33524"/>
      <pc:docMkLst>
        <pc:docMk/>
      </pc:docMkLst>
      <pc:sldChg chg="modSp mod">
        <pc:chgData name="Dane Holmes" userId="9738715a2d075a3d" providerId="LiveId" clId="{CC7EDF11-40B3-4A65-BB99-A7A33A063852}" dt="2021-11-22T23:21:40.348" v="1" actId="20577"/>
        <pc:sldMkLst>
          <pc:docMk/>
          <pc:sldMk cId="506613463" sldId="256"/>
        </pc:sldMkLst>
        <pc:spChg chg="mod">
          <ac:chgData name="Dane Holmes" userId="9738715a2d075a3d" providerId="LiveId" clId="{CC7EDF11-40B3-4A65-BB99-A7A33A063852}" dt="2021-11-22T23:21:40.348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CC7EDF11-40B3-4A65-BB99-A7A33A063852}" dt="2021-11-22T23:29:57.758" v="166" actId="22"/>
        <pc:sldMkLst>
          <pc:docMk/>
          <pc:sldMk cId="512989393" sldId="257"/>
        </pc:sldMkLst>
        <pc:spChg chg="mod">
          <ac:chgData name="Dane Holmes" userId="9738715a2d075a3d" providerId="LiveId" clId="{CC7EDF11-40B3-4A65-BB99-A7A33A063852}" dt="2021-11-22T23:23:36.544" v="49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CC7EDF11-40B3-4A65-BB99-A7A33A063852}" dt="2021-11-22T23:29:14.792" v="164" actId="1076"/>
          <ac:spMkLst>
            <pc:docMk/>
            <pc:sldMk cId="512989393" sldId="257"/>
            <ac:spMk id="5" creationId="{E6BE187E-003D-4DFB-B2B1-F6330AD21971}"/>
          </ac:spMkLst>
        </pc:spChg>
        <pc:picChg chg="add mod">
          <ac:chgData name="Dane Holmes" userId="9738715a2d075a3d" providerId="LiveId" clId="{CC7EDF11-40B3-4A65-BB99-A7A33A063852}" dt="2021-11-22T23:27:53.974" v="51" actId="1076"/>
          <ac:picMkLst>
            <pc:docMk/>
            <pc:sldMk cId="512989393" sldId="257"/>
            <ac:picMk id="4" creationId="{A06222A5-4AC9-4291-BEE6-C6C455792429}"/>
          </ac:picMkLst>
        </pc:picChg>
        <pc:picChg chg="del">
          <ac:chgData name="Dane Holmes" userId="9738715a2d075a3d" providerId="LiveId" clId="{CC7EDF11-40B3-4A65-BB99-A7A33A063852}" dt="2021-11-22T23:22:36.270" v="2" actId="478"/>
          <ac:picMkLst>
            <pc:docMk/>
            <pc:sldMk cId="512989393" sldId="257"/>
            <ac:picMk id="6" creationId="{6D28163A-E641-4773-B7AE-8DBD1D7D774E}"/>
          </ac:picMkLst>
        </pc:picChg>
        <pc:picChg chg="add del">
          <ac:chgData name="Dane Holmes" userId="9738715a2d075a3d" providerId="LiveId" clId="{CC7EDF11-40B3-4A65-BB99-A7A33A063852}" dt="2021-11-22T23:29:57.758" v="166" actId="22"/>
          <ac:picMkLst>
            <pc:docMk/>
            <pc:sldMk cId="512989393" sldId="257"/>
            <ac:picMk id="8" creationId="{47F9C393-C8C1-4490-9666-73AE91B264BB}"/>
          </ac:picMkLst>
        </pc:pic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3452894614" sldId="259"/>
        </pc:sldMkLst>
      </pc:sldChg>
      <pc:sldChg chg="modSp mod">
        <pc:chgData name="Dane Holmes" userId="9738715a2d075a3d" providerId="LiveId" clId="{CC7EDF11-40B3-4A65-BB99-A7A33A063852}" dt="2021-11-23T00:47:32.365" v="4720" actId="33524"/>
        <pc:sldMkLst>
          <pc:docMk/>
          <pc:sldMk cId="1473360199" sldId="262"/>
        </pc:sldMkLst>
        <pc:spChg chg="mod">
          <ac:chgData name="Dane Holmes" userId="9738715a2d075a3d" providerId="LiveId" clId="{CC7EDF11-40B3-4A65-BB99-A7A33A063852}" dt="2021-11-23T00:39:45.285" v="3621" actId="20577"/>
          <ac:spMkLst>
            <pc:docMk/>
            <pc:sldMk cId="1473360199" sldId="262"/>
            <ac:spMk id="2" creationId="{91F67CBF-1BEA-4F04-AD9A-284770C2CC46}"/>
          </ac:spMkLst>
        </pc:spChg>
        <pc:spChg chg="mod">
          <ac:chgData name="Dane Holmes" userId="9738715a2d075a3d" providerId="LiveId" clId="{CC7EDF11-40B3-4A65-BB99-A7A33A063852}" dt="2021-11-23T00:47:32.365" v="4720" actId="33524"/>
          <ac:spMkLst>
            <pc:docMk/>
            <pc:sldMk cId="1473360199" sldId="262"/>
            <ac:spMk id="3" creationId="{0CFADC6F-5C3A-4D15-A0BA-15954151D97D}"/>
          </ac:spMkLst>
        </pc:sp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585578874" sldId="263"/>
        </pc:sldMkLst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625664683" sldId="264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945245826" sldId="265"/>
        </pc:sldMkLst>
      </pc:sldChg>
      <pc:sldChg chg="addSp delSp modSp mod">
        <pc:chgData name="Dane Holmes" userId="9738715a2d075a3d" providerId="LiveId" clId="{CC7EDF11-40B3-4A65-BB99-A7A33A063852}" dt="2021-11-22T23:50:41.020" v="1268" actId="1076"/>
        <pc:sldMkLst>
          <pc:docMk/>
          <pc:sldMk cId="2716221227" sldId="275"/>
        </pc:sldMkLst>
        <pc:spChg chg="mod">
          <ac:chgData name="Dane Holmes" userId="9738715a2d075a3d" providerId="LiveId" clId="{CC7EDF11-40B3-4A65-BB99-A7A33A063852}" dt="2021-11-22T23:32:05.178" v="212" actId="20577"/>
          <ac:spMkLst>
            <pc:docMk/>
            <pc:sldMk cId="2716221227" sldId="275"/>
            <ac:spMk id="2" creationId="{B39F42D7-0919-43A1-B690-1CC931F1E695}"/>
          </ac:spMkLst>
        </pc:spChg>
        <pc:spChg chg="add mod">
          <ac:chgData name="Dane Holmes" userId="9738715a2d075a3d" providerId="LiveId" clId="{CC7EDF11-40B3-4A65-BB99-A7A33A063852}" dt="2021-11-22T23:50:34.363" v="1267" actId="1076"/>
          <ac:spMkLst>
            <pc:docMk/>
            <pc:sldMk cId="2716221227" sldId="275"/>
            <ac:spMk id="3" creationId="{B08E75B2-EE91-4CEF-9344-237746D7A182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4" creationId="{688396E1-CF98-46C5-8468-F28AE49597E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5" creationId="{FF2929F3-2B82-412F-B7AA-DD97CCD059F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6" creationId="{FD915F3E-A7FE-4755-88A1-6E1603FF238C}"/>
          </ac:spMkLst>
        </pc:spChg>
        <pc:spChg chg="del">
          <ac:chgData name="Dane Holmes" userId="9738715a2d075a3d" providerId="LiveId" clId="{CC7EDF11-40B3-4A65-BB99-A7A33A063852}" dt="2021-11-22T23:32:09.869" v="213" actId="478"/>
          <ac:spMkLst>
            <pc:docMk/>
            <pc:sldMk cId="2716221227" sldId="275"/>
            <ac:spMk id="7" creationId="{562E806B-CC37-4565-9C20-B748BC6724C6}"/>
          </ac:spMkLst>
        </pc:spChg>
        <pc:spChg chg="add del mod">
          <ac:chgData name="Dane Holmes" userId="9738715a2d075a3d" providerId="LiveId" clId="{CC7EDF11-40B3-4A65-BB99-A7A33A063852}" dt="2021-11-22T23:43:58.465" v="851" actId="478"/>
          <ac:spMkLst>
            <pc:docMk/>
            <pc:sldMk cId="2716221227" sldId="275"/>
            <ac:spMk id="12" creationId="{6C46AAA1-2BA1-4D7D-A397-EB1BF653428F}"/>
          </ac:spMkLst>
        </pc:spChg>
        <pc:spChg chg="del">
          <ac:chgData name="Dane Holmes" userId="9738715a2d075a3d" providerId="LiveId" clId="{CC7EDF11-40B3-4A65-BB99-A7A33A063852}" dt="2021-11-22T23:32:14.081" v="216" actId="478"/>
          <ac:spMkLst>
            <pc:docMk/>
            <pc:sldMk cId="2716221227" sldId="275"/>
            <ac:spMk id="17" creationId="{02B55396-E9BE-4EB0-866E-69275F216704}"/>
          </ac:spMkLst>
        </pc:spChg>
        <pc:picChg chg="add mod">
          <ac:chgData name="Dane Holmes" userId="9738715a2d075a3d" providerId="LiveId" clId="{CC7EDF11-40B3-4A65-BB99-A7A33A063852}" dt="2021-11-22T23:50:41.020" v="1268" actId="1076"/>
          <ac:picMkLst>
            <pc:docMk/>
            <pc:sldMk cId="2716221227" sldId="275"/>
            <ac:picMk id="10" creationId="{47C87E41-DA37-44F6-88CF-D7CA60E00EEB}"/>
          </ac:picMkLst>
        </pc:picChg>
        <pc:picChg chg="add del">
          <ac:chgData name="Dane Holmes" userId="9738715a2d075a3d" providerId="LiveId" clId="{CC7EDF11-40B3-4A65-BB99-A7A33A063852}" dt="2021-11-22T23:46:22.537" v="977" actId="22"/>
          <ac:picMkLst>
            <pc:docMk/>
            <pc:sldMk cId="2716221227" sldId="275"/>
            <ac:picMk id="13" creationId="{BD6ED818-574D-406A-ACA9-4DA3467AAF97}"/>
          </ac:picMkLst>
        </pc:picChg>
        <pc:picChg chg="del">
          <ac:chgData name="Dane Holmes" userId="9738715a2d075a3d" providerId="LiveId" clId="{CC7EDF11-40B3-4A65-BB99-A7A33A063852}" dt="2021-11-22T23:32:12.232" v="214" actId="478"/>
          <ac:picMkLst>
            <pc:docMk/>
            <pc:sldMk cId="2716221227" sldId="275"/>
            <ac:picMk id="15" creationId="{FA901AFB-D012-4BB4-A42C-554837A81657}"/>
          </ac:picMkLst>
        </pc:picChg>
        <pc:picChg chg="del">
          <ac:chgData name="Dane Holmes" userId="9738715a2d075a3d" providerId="LiveId" clId="{CC7EDF11-40B3-4A65-BB99-A7A33A063852}" dt="2021-11-22T23:32:12.968" v="215" actId="478"/>
          <ac:picMkLst>
            <pc:docMk/>
            <pc:sldMk cId="2716221227" sldId="275"/>
            <ac:picMk id="19" creationId="{E99AC100-25D0-4681-83DD-93946D292069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1562646938" sldId="276"/>
        </pc:sldMkLst>
      </pc:sldChg>
      <pc:sldChg chg="addSp delSp modSp add mod">
        <pc:chgData name="Dane Holmes" userId="9738715a2d075a3d" providerId="LiveId" clId="{CC7EDF11-40B3-4A65-BB99-A7A33A063852}" dt="2021-11-22T23:31:23.962" v="176" actId="14100"/>
        <pc:sldMkLst>
          <pc:docMk/>
          <pc:sldMk cId="2366964792" sldId="276"/>
        </pc:sldMkLst>
        <pc:spChg chg="del">
          <ac:chgData name="Dane Holmes" userId="9738715a2d075a3d" providerId="LiveId" clId="{CC7EDF11-40B3-4A65-BB99-A7A33A063852}" dt="2021-11-22T23:30:06.400" v="169" actId="478"/>
          <ac:spMkLst>
            <pc:docMk/>
            <pc:sldMk cId="2366964792" sldId="276"/>
            <ac:spMk id="5" creationId="{E6BE187E-003D-4DFB-B2B1-F6330AD21971}"/>
          </ac:spMkLst>
        </pc:spChg>
        <pc:spChg chg="add mod">
          <ac:chgData name="Dane Holmes" userId="9738715a2d075a3d" providerId="LiveId" clId="{CC7EDF11-40B3-4A65-BB99-A7A33A063852}" dt="2021-11-22T23:30:11.296" v="170"/>
          <ac:spMkLst>
            <pc:docMk/>
            <pc:sldMk cId="2366964792" sldId="276"/>
            <ac:spMk id="6" creationId="{67641140-150E-403A-A0C7-788FAF07DD6F}"/>
          </ac:spMkLst>
        </pc:spChg>
        <pc:picChg chg="del">
          <ac:chgData name="Dane Holmes" userId="9738715a2d075a3d" providerId="LiveId" clId="{CC7EDF11-40B3-4A65-BB99-A7A33A063852}" dt="2021-11-22T23:30:04.785" v="168" actId="478"/>
          <ac:picMkLst>
            <pc:docMk/>
            <pc:sldMk cId="2366964792" sldId="276"/>
            <ac:picMk id="4" creationId="{A06222A5-4AC9-4291-BEE6-C6C455792429}"/>
          </ac:picMkLst>
        </pc:picChg>
        <pc:picChg chg="add mod">
          <ac:chgData name="Dane Holmes" userId="9738715a2d075a3d" providerId="LiveId" clId="{CC7EDF11-40B3-4A65-BB99-A7A33A063852}" dt="2021-11-22T23:31:23.962" v="176" actId="14100"/>
          <ac:picMkLst>
            <pc:docMk/>
            <pc:sldMk cId="2366964792" sldId="276"/>
            <ac:picMk id="7" creationId="{733DECAC-76A8-463F-872F-19883B36B81B}"/>
          </ac:picMkLst>
        </pc:picChg>
      </pc:sldChg>
      <pc:sldChg chg="addSp delSp modSp add mod">
        <pc:chgData name="Dane Holmes" userId="9738715a2d075a3d" providerId="LiveId" clId="{CC7EDF11-40B3-4A65-BB99-A7A33A063852}" dt="2021-11-23T00:43:00.696" v="4135" actId="20577"/>
        <pc:sldMkLst>
          <pc:docMk/>
          <pc:sldMk cId="1680659853" sldId="277"/>
        </pc:sldMkLst>
        <pc:spChg chg="mod">
          <ac:chgData name="Dane Holmes" userId="9738715a2d075a3d" providerId="LiveId" clId="{CC7EDF11-40B3-4A65-BB99-A7A33A063852}" dt="2021-11-23T00:39:51.300" v="3623" actId="20577"/>
          <ac:spMkLst>
            <pc:docMk/>
            <pc:sldMk cId="1680659853" sldId="277"/>
            <ac:spMk id="2" creationId="{91F67CBF-1BEA-4F04-AD9A-284770C2CC46}"/>
          </ac:spMkLst>
        </pc:spChg>
        <pc:spChg chg="add del">
          <ac:chgData name="Dane Holmes" userId="9738715a2d075a3d" providerId="LiveId" clId="{CC7EDF11-40B3-4A65-BB99-A7A33A063852}" dt="2021-11-22T23:46:59.021" v="992" actId="22"/>
          <ac:spMkLst>
            <pc:docMk/>
            <pc:sldMk cId="1680659853" sldId="277"/>
            <ac:spMk id="8" creationId="{963E6055-58CC-49E0-A835-60F5D269D854}"/>
          </ac:spMkLst>
        </pc:spChg>
        <pc:spChg chg="add del mod">
          <ac:chgData name="Dane Holmes" userId="9738715a2d075a3d" providerId="LiveId" clId="{CC7EDF11-40B3-4A65-BB99-A7A33A063852}" dt="2021-11-22T23:47:21.037" v="1021"/>
          <ac:spMkLst>
            <pc:docMk/>
            <pc:sldMk cId="1680659853" sldId="277"/>
            <ac:spMk id="9" creationId="{E6C72AE8-065C-4F6C-A2B8-2FE1AE5EBA1F}"/>
          </ac:spMkLst>
        </pc:spChg>
        <pc:spChg chg="add mod">
          <ac:chgData name="Dane Holmes" userId="9738715a2d075a3d" providerId="LiveId" clId="{CC7EDF11-40B3-4A65-BB99-A7A33A063852}" dt="2021-11-23T00:43:00.696" v="4135" actId="20577"/>
          <ac:spMkLst>
            <pc:docMk/>
            <pc:sldMk cId="1680659853" sldId="277"/>
            <ac:spMk id="10" creationId="{E71FB9B5-175F-4455-B196-139C452AE428}"/>
          </ac:spMkLst>
        </pc:spChg>
        <pc:picChg chg="del">
          <ac:chgData name="Dane Holmes" userId="9738715a2d075a3d" providerId="LiveId" clId="{CC7EDF11-40B3-4A65-BB99-A7A33A063852}" dt="2021-11-22T23:46:51.136" v="990" actId="478"/>
          <ac:picMkLst>
            <pc:docMk/>
            <pc:sldMk cId="1680659853" sldId="277"/>
            <ac:picMk id="7" creationId="{733DECAC-76A8-463F-872F-19883B36B81B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460205099" sldId="277"/>
        </pc:sldMkLst>
      </pc:sldChg>
      <pc:sldChg chg="add del">
        <pc:chgData name="Dane Holmes" userId="9738715a2d075a3d" providerId="LiveId" clId="{CC7EDF11-40B3-4A65-BB99-A7A33A063852}" dt="2021-11-23T00:13:18.647" v="2426" actId="47"/>
        <pc:sldMkLst>
          <pc:docMk/>
          <pc:sldMk cId="1844771917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177489023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093995940" sldId="279"/>
        </pc:sldMkLst>
      </pc:sldChg>
      <pc:sldChg chg="addSp delSp modSp add del mod">
        <pc:chgData name="Dane Holmes" userId="9738715a2d075a3d" providerId="LiveId" clId="{CC7EDF11-40B3-4A65-BB99-A7A33A063852}" dt="2021-11-23T00:20:20.386" v="2858" actId="47"/>
        <pc:sldMkLst>
          <pc:docMk/>
          <pc:sldMk cId="2665615827" sldId="279"/>
        </pc:sldMkLst>
        <pc:spChg chg="add mod">
          <ac:chgData name="Dane Holmes" userId="9738715a2d075a3d" providerId="LiveId" clId="{CC7EDF11-40B3-4A65-BB99-A7A33A063852}" dt="2021-11-23T00:19:34.961" v="2856" actId="404"/>
          <ac:spMkLst>
            <pc:docMk/>
            <pc:sldMk cId="2665615827" sldId="279"/>
            <ac:spMk id="5" creationId="{E5381AF6-D4EF-41C6-8F07-0569B7E23674}"/>
          </ac:spMkLst>
        </pc:spChg>
        <pc:spChg chg="del">
          <ac:chgData name="Dane Holmes" userId="9738715a2d075a3d" providerId="LiveId" clId="{CC7EDF11-40B3-4A65-BB99-A7A33A063852}" dt="2021-11-23T00:13:24.113" v="2427" actId="478"/>
          <ac:spMkLst>
            <pc:docMk/>
            <pc:sldMk cId="2665615827" sldId="279"/>
            <ac:spMk id="10" creationId="{E71FB9B5-175F-4455-B196-139C452AE428}"/>
          </ac:spMkLst>
        </pc:spChg>
        <pc:picChg chg="add mod">
          <ac:chgData name="Dane Holmes" userId="9738715a2d075a3d" providerId="LiveId" clId="{CC7EDF11-40B3-4A65-BB99-A7A33A063852}" dt="2021-11-23T00:14:51.689" v="2434" actId="14100"/>
          <ac:picMkLst>
            <pc:docMk/>
            <pc:sldMk cId="2665615827" sldId="279"/>
            <ac:picMk id="4" creationId="{C3769F93-B257-4946-BBC5-D019CC3802B7}"/>
          </ac:picMkLst>
        </pc:picChg>
      </pc:sldChg>
      <pc:sldChg chg="addSp delSp modSp add mod">
        <pc:chgData name="Dane Holmes" userId="9738715a2d075a3d" providerId="LiveId" clId="{CC7EDF11-40B3-4A65-BB99-A7A33A063852}" dt="2021-11-23T00:39:54.650" v="3625" actId="20577"/>
        <pc:sldMkLst>
          <pc:docMk/>
          <pc:sldMk cId="1406836376" sldId="280"/>
        </pc:sldMkLst>
        <pc:spChg chg="mod">
          <ac:chgData name="Dane Holmes" userId="9738715a2d075a3d" providerId="LiveId" clId="{CC7EDF11-40B3-4A65-BB99-A7A33A063852}" dt="2021-11-23T00:39:54.650" v="3625" actId="20577"/>
          <ac:spMkLst>
            <pc:docMk/>
            <pc:sldMk cId="1406836376" sldId="280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24:44.213" v="2879" actId="1076"/>
          <ac:spMkLst>
            <pc:docMk/>
            <pc:sldMk cId="1406836376" sldId="280"/>
            <ac:spMk id="5" creationId="{E5381AF6-D4EF-41C6-8F07-0569B7E23674}"/>
          </ac:spMkLst>
        </pc:spChg>
        <pc:picChg chg="del">
          <ac:chgData name="Dane Holmes" userId="9738715a2d075a3d" providerId="LiveId" clId="{CC7EDF11-40B3-4A65-BB99-A7A33A063852}" dt="2021-11-23T00:15:34.960" v="2507" actId="478"/>
          <ac:picMkLst>
            <pc:docMk/>
            <pc:sldMk cId="1406836376" sldId="280"/>
            <ac:picMk id="4" creationId="{C3769F93-B257-4946-BBC5-D019CC3802B7}"/>
          </ac:picMkLst>
        </pc:picChg>
        <pc:picChg chg="add mod">
          <ac:chgData name="Dane Holmes" userId="9738715a2d075a3d" providerId="LiveId" clId="{CC7EDF11-40B3-4A65-BB99-A7A33A063852}" dt="2021-11-23T00:29:13.573" v="2906" actId="14100"/>
          <ac:picMkLst>
            <pc:docMk/>
            <pc:sldMk cId="1406836376" sldId="280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5:16.805" v="2883" actId="478"/>
          <ac:picMkLst>
            <pc:docMk/>
            <pc:sldMk cId="1406836376" sldId="280"/>
            <ac:picMk id="8" creationId="{34A3A8C5-E754-4E34-A967-DEA440B87A2E}"/>
          </ac:picMkLst>
        </pc:picChg>
        <pc:picChg chg="add mod">
          <ac:chgData name="Dane Holmes" userId="9738715a2d075a3d" providerId="LiveId" clId="{CC7EDF11-40B3-4A65-BB99-A7A33A063852}" dt="2021-11-23T00:25:19.934" v="2885" actId="1076"/>
          <ac:picMkLst>
            <pc:docMk/>
            <pc:sldMk cId="1406836376" sldId="280"/>
            <ac:picMk id="10" creationId="{0DF9EA74-E228-445D-A023-82DC65D214B6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4019257111" sldId="280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700889960" sldId="281"/>
        </pc:sldMkLst>
      </pc:sldChg>
      <pc:sldChg chg="addSp delSp modSp add mod">
        <pc:chgData name="Dane Holmes" userId="9738715a2d075a3d" providerId="LiveId" clId="{CC7EDF11-40B3-4A65-BB99-A7A33A063852}" dt="2021-11-23T00:39:57.349" v="3627" actId="20577"/>
        <pc:sldMkLst>
          <pc:docMk/>
          <pc:sldMk cId="3120308005" sldId="281"/>
        </pc:sldMkLst>
        <pc:spChg chg="mod">
          <ac:chgData name="Dane Holmes" userId="9738715a2d075a3d" providerId="LiveId" clId="{CC7EDF11-40B3-4A65-BB99-A7A33A063852}" dt="2021-11-23T00:39:57.349" v="3627" actId="20577"/>
          <ac:spMkLst>
            <pc:docMk/>
            <pc:sldMk cId="3120308005" sldId="281"/>
            <ac:spMk id="2" creationId="{91F67CBF-1BEA-4F04-AD9A-284770C2CC46}"/>
          </ac:spMkLst>
        </pc:spChg>
        <pc:spChg chg="del ord">
          <ac:chgData name="Dane Holmes" userId="9738715a2d075a3d" providerId="LiveId" clId="{CC7EDF11-40B3-4A65-BB99-A7A33A063852}" dt="2021-11-23T00:21:08.733" v="2868" actId="478"/>
          <ac:spMkLst>
            <pc:docMk/>
            <pc:sldMk cId="3120308005" sldId="281"/>
            <ac:spMk id="5" creationId="{E5381AF6-D4EF-41C6-8F07-0569B7E23674}"/>
          </ac:spMkLst>
        </pc:spChg>
        <pc:spChg chg="add mod">
          <ac:chgData name="Dane Holmes" userId="9738715a2d075a3d" providerId="LiveId" clId="{CC7EDF11-40B3-4A65-BB99-A7A33A063852}" dt="2021-11-23T00:37:57.460" v="3617" actId="20577"/>
          <ac:spMkLst>
            <pc:docMk/>
            <pc:sldMk cId="3120308005" sldId="281"/>
            <ac:spMk id="16" creationId="{D92C39D6-7875-42C7-9C0C-4AB7181A7CCC}"/>
          </ac:spMkLst>
        </pc:spChg>
        <pc:picChg chg="add del mod">
          <ac:chgData name="Dane Holmes" userId="9738715a2d075a3d" providerId="LiveId" clId="{CC7EDF11-40B3-4A65-BB99-A7A33A063852}" dt="2021-11-23T00:24:49.781" v="2881" actId="478"/>
          <ac:picMkLst>
            <pc:docMk/>
            <pc:sldMk cId="3120308005" sldId="281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0:26.125" v="2859" actId="478"/>
          <ac:picMkLst>
            <pc:docMk/>
            <pc:sldMk cId="3120308005" sldId="281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2:09.061" v="2871" actId="478"/>
          <ac:picMkLst>
            <pc:docMk/>
            <pc:sldMk cId="3120308005" sldId="281"/>
            <ac:picMk id="9" creationId="{9B7CFCE1-2521-41A7-AE5D-A2B4FDFACEBE}"/>
          </ac:picMkLst>
        </pc:picChg>
        <pc:picChg chg="add del mod">
          <ac:chgData name="Dane Holmes" userId="9738715a2d075a3d" providerId="LiveId" clId="{CC7EDF11-40B3-4A65-BB99-A7A33A063852}" dt="2021-11-23T00:24:51.502" v="2882" actId="478"/>
          <ac:picMkLst>
            <pc:docMk/>
            <pc:sldMk cId="3120308005" sldId="281"/>
            <ac:picMk id="11" creationId="{37EA3AE1-7ED0-4433-AF92-B651AAD744A8}"/>
          </ac:picMkLst>
        </pc:picChg>
        <pc:picChg chg="add mod">
          <ac:chgData name="Dane Holmes" userId="9738715a2d075a3d" providerId="LiveId" clId="{CC7EDF11-40B3-4A65-BB99-A7A33A063852}" dt="2021-11-23T00:29:06.516" v="2904" actId="14100"/>
          <ac:picMkLst>
            <pc:docMk/>
            <pc:sldMk cId="3120308005" sldId="281"/>
            <ac:picMk id="13" creationId="{6D7F5193-95AA-44EE-9954-E671C569028D}"/>
          </ac:picMkLst>
        </pc:picChg>
        <pc:picChg chg="add mod">
          <ac:chgData name="Dane Holmes" userId="9738715a2d075a3d" providerId="LiveId" clId="{CC7EDF11-40B3-4A65-BB99-A7A33A063852}" dt="2021-11-23T00:29:24.817" v="2908" actId="1076"/>
          <ac:picMkLst>
            <pc:docMk/>
            <pc:sldMk cId="3120308005" sldId="281"/>
            <ac:picMk id="15" creationId="{F548EA69-A045-4E78-A87D-DD73EF1FA6BA}"/>
          </ac:picMkLst>
        </pc:picChg>
      </pc:sldChg>
      <pc:sldChg chg="delSp add del mod">
        <pc:chgData name="Dane Holmes" userId="9738715a2d075a3d" providerId="LiveId" clId="{CC7EDF11-40B3-4A65-BB99-A7A33A063852}" dt="2021-11-23T00:38:47.511" v="3618" actId="47"/>
        <pc:sldMkLst>
          <pc:docMk/>
          <pc:sldMk cId="675706937" sldId="282"/>
        </pc:sldMkLst>
        <pc:picChg chg="del">
          <ac:chgData name="Dane Holmes" userId="9738715a2d075a3d" providerId="LiveId" clId="{CC7EDF11-40B3-4A65-BB99-A7A33A063852}" dt="2021-11-23T00:23:33.328" v="2875" actId="478"/>
          <ac:picMkLst>
            <pc:docMk/>
            <pc:sldMk cId="675706937" sldId="282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3:34.877" v="2876" actId="478"/>
          <ac:picMkLst>
            <pc:docMk/>
            <pc:sldMk cId="675706937" sldId="282"/>
            <ac:picMk id="11" creationId="{37EA3AE1-7ED0-4433-AF92-B651AAD744A8}"/>
          </ac:picMkLst>
        </pc:picChg>
      </pc:sldChg>
      <pc:sldChg chg="add del">
        <pc:chgData name="Dane Holmes" userId="9738715a2d075a3d" providerId="LiveId" clId="{CC7EDF11-40B3-4A65-BB99-A7A33A063852}" dt="2021-11-23T00:20:37.484" v="2861"/>
        <pc:sldMkLst>
          <pc:docMk/>
          <pc:sldMk cId="4069430657" sldId="282"/>
        </pc:sldMkLst>
      </pc:sldChg>
      <pc:sldChg chg="addSp delSp modSp add mod">
        <pc:chgData name="Dane Holmes" userId="9738715a2d075a3d" providerId="LiveId" clId="{CC7EDF11-40B3-4A65-BB99-A7A33A063852}" dt="2021-11-23T00:40:00.692" v="3629" actId="20577"/>
        <pc:sldMkLst>
          <pc:docMk/>
          <pc:sldMk cId="3607649935" sldId="283"/>
        </pc:sldMkLst>
        <pc:spChg chg="mod">
          <ac:chgData name="Dane Holmes" userId="9738715a2d075a3d" providerId="LiveId" clId="{CC7EDF11-40B3-4A65-BB99-A7A33A063852}" dt="2021-11-23T00:40:00.692" v="3629" actId="20577"/>
          <ac:spMkLst>
            <pc:docMk/>
            <pc:sldMk cId="3607649935" sldId="283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38:51.802" v="3619" actId="1076"/>
          <ac:spMkLst>
            <pc:docMk/>
            <pc:sldMk cId="3607649935" sldId="283"/>
            <ac:spMk id="16" creationId="{D92C39D6-7875-42C7-9C0C-4AB7181A7CCC}"/>
          </ac:spMkLst>
        </pc:spChg>
        <pc:picChg chg="add mod">
          <ac:chgData name="Dane Holmes" userId="9738715a2d075a3d" providerId="LiveId" clId="{CC7EDF11-40B3-4A65-BB99-A7A33A063852}" dt="2021-11-23T00:35:34.908" v="3311" actId="1076"/>
          <ac:picMkLst>
            <pc:docMk/>
            <pc:sldMk cId="3607649935" sldId="283"/>
            <ac:picMk id="4" creationId="{3E7711C8-C21C-41DE-BDDE-FA45CAED344E}"/>
          </ac:picMkLst>
        </pc:picChg>
        <pc:picChg chg="del">
          <ac:chgData name="Dane Holmes" userId="9738715a2d075a3d" providerId="LiveId" clId="{CC7EDF11-40B3-4A65-BB99-A7A33A063852}" dt="2021-11-23T00:35:11.668" v="3305" actId="478"/>
          <ac:picMkLst>
            <pc:docMk/>
            <pc:sldMk cId="3607649935" sldId="283"/>
            <ac:picMk id="13" creationId="{6D7F5193-95AA-44EE-9954-E671C569028D}"/>
          </ac:picMkLst>
        </pc:picChg>
        <pc:picChg chg="del">
          <ac:chgData name="Dane Holmes" userId="9738715a2d075a3d" providerId="LiveId" clId="{CC7EDF11-40B3-4A65-BB99-A7A33A063852}" dt="2021-11-23T00:35:10.029" v="3304" actId="478"/>
          <ac:picMkLst>
            <pc:docMk/>
            <pc:sldMk cId="3607649935" sldId="283"/>
            <ac:picMk id="15" creationId="{F548EA69-A045-4E78-A87D-DD73EF1FA6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665469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5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Restaurant Data from Baltimore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1D7D1-EF94-46B0-804B-7DADE66C1F01}"/>
              </a:ext>
            </a:extLst>
          </p:cNvPr>
          <p:cNvSpPr txBox="1"/>
          <p:nvPr/>
        </p:nvSpPr>
        <p:spPr>
          <a:xfrm>
            <a:off x="3048000" y="297480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5.5 Strings | Regular Expressions, Part 2</a:t>
            </a:r>
          </a:p>
          <a:p>
            <a:pPr algn="l"/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For live session, fix the problem, and reproduce the plot.</a:t>
            </a:r>
          </a:p>
          <a:p>
            <a:b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Restaurant Data from Baltimore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641140-150E-403A-A0C7-788FAF07DD6F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DECAC-76A8-463F-872F-19883B36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78832"/>
            <a:ext cx="10752118" cy="49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6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Takeaways and/or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ADC6F-5C3A-4D15-A0BA-15954151D97D}"/>
              </a:ext>
            </a:extLst>
          </p:cNvPr>
          <p:cNvSpPr txBox="1"/>
          <p:nvPr/>
        </p:nvSpPr>
        <p:spPr>
          <a:xfrm>
            <a:off x="1333254" y="1858297"/>
            <a:ext cx="6878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the </a:t>
            </a:r>
            <a:r>
              <a:rPr lang="en-US" dirty="0" err="1"/>
              <a:t>Intrinio</a:t>
            </a:r>
            <a:r>
              <a:rPr lang="en-US" dirty="0"/>
              <a:t> API, where do we find our username/password in the format of the </a:t>
            </a:r>
            <a:r>
              <a:rPr lang="en-US" dirty="0" err="1"/>
              <a:t>rmd</a:t>
            </a:r>
            <a:r>
              <a:rPr lang="en-US" dirty="0"/>
              <a:t> file?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 would love to explore stock prices with this API, but the lessons didn’t cover where they came from and the </a:t>
            </a:r>
            <a:r>
              <a:rPr lang="en-US" dirty="0" err="1"/>
              <a:t>Intrinio</a:t>
            </a:r>
            <a:r>
              <a:rPr lang="en-US" dirty="0"/>
              <a:t> API appears to be using a new method through their SDK, so the documentation doesn’t address this anymore.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 are extremely powerful but can be a huge headache because they are all unique in their methods/structure.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137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Proxima Nova</vt:lpstr>
      <vt:lpstr>Univers</vt:lpstr>
      <vt:lpstr>GradientVTI</vt:lpstr>
      <vt:lpstr>Doing Data Science</vt:lpstr>
      <vt:lpstr>1. Restaurant Data from Baltimore</vt:lpstr>
      <vt:lpstr>1. Restaurant Data from Baltimore</vt:lpstr>
      <vt:lpstr>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2</cp:revision>
  <dcterms:created xsi:type="dcterms:W3CDTF">2021-10-30T20:17:53Z</dcterms:created>
  <dcterms:modified xsi:type="dcterms:W3CDTF">2021-11-27T22:17:12Z</dcterms:modified>
</cp:coreProperties>
</file>