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76" r:id="rId4"/>
    <p:sldId id="275" r:id="rId5"/>
    <p:sldId id="277" r:id="rId6"/>
    <p:sldId id="280" r:id="rId7"/>
    <p:sldId id="281" r:id="rId8"/>
    <p:sldId id="283"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7EDF11-40B3-4A65-BB99-A7A33A063852}" v="20" dt="2021-11-23T00:35:04.4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60" d="100"/>
          <a:sy n="160" d="100"/>
        </p:scale>
        <p:origin x="258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e Holmes" userId="9738715a2d075a3d" providerId="LiveId" clId="{59C883AF-C932-4F67-BA2F-F5A1EF88F0E5}"/>
    <pc:docChg chg="undo custSel addSld delSld modSld">
      <pc:chgData name="Dane Holmes" userId="9738715a2d075a3d" providerId="LiveId" clId="{59C883AF-C932-4F67-BA2F-F5A1EF88F0E5}" dt="2021-11-16T02:38:07.915" v="2784" actId="20577"/>
      <pc:docMkLst>
        <pc:docMk/>
      </pc:docMkLst>
      <pc:sldChg chg="addSp delSp modSp mod">
        <pc:chgData name="Dane Holmes" userId="9738715a2d075a3d" providerId="LiveId" clId="{59C883AF-C932-4F67-BA2F-F5A1EF88F0E5}" dt="2021-11-16T01:56:32.404" v="419" actId="20577"/>
        <pc:sldMkLst>
          <pc:docMk/>
          <pc:sldMk cId="512989393" sldId="257"/>
        </pc:sldMkLst>
        <pc:spChg chg="mod">
          <ac:chgData name="Dane Holmes" userId="9738715a2d075a3d" providerId="LiveId" clId="{59C883AF-C932-4F67-BA2F-F5A1EF88F0E5}" dt="2021-11-16T01:56:32.404" v="419" actId="20577"/>
          <ac:spMkLst>
            <pc:docMk/>
            <pc:sldMk cId="512989393" sldId="257"/>
            <ac:spMk id="2" creationId="{91F67CBF-1BEA-4F04-AD9A-284770C2CC46}"/>
          </ac:spMkLst>
        </pc:spChg>
        <pc:picChg chg="add del mod">
          <ac:chgData name="Dane Holmes" userId="9738715a2d075a3d" providerId="LiveId" clId="{59C883AF-C932-4F67-BA2F-F5A1EF88F0E5}" dt="2021-11-16T01:30:04.612" v="108" actId="478"/>
          <ac:picMkLst>
            <pc:docMk/>
            <pc:sldMk cId="512989393" sldId="257"/>
            <ac:picMk id="4" creationId="{7D18A462-AC97-4D83-89B9-2991DFD77D1A}"/>
          </ac:picMkLst>
        </pc:picChg>
        <pc:picChg chg="add mod">
          <ac:chgData name="Dane Holmes" userId="9738715a2d075a3d" providerId="LiveId" clId="{59C883AF-C932-4F67-BA2F-F5A1EF88F0E5}" dt="2021-11-16T01:30:29.737" v="110" actId="1076"/>
          <ac:picMkLst>
            <pc:docMk/>
            <pc:sldMk cId="512989393" sldId="257"/>
            <ac:picMk id="6" creationId="{6D28163A-E641-4773-B7AE-8DBD1D7D774E}"/>
          </ac:picMkLst>
        </pc:picChg>
        <pc:picChg chg="del">
          <ac:chgData name="Dane Holmes" userId="9738715a2d075a3d" providerId="LiveId" clId="{59C883AF-C932-4F67-BA2F-F5A1EF88F0E5}" dt="2021-11-16T01:26:27.717" v="32" actId="478"/>
          <ac:picMkLst>
            <pc:docMk/>
            <pc:sldMk cId="512989393" sldId="257"/>
            <ac:picMk id="16" creationId="{7DFE172A-91C9-426A-8593-C33E47E6C076}"/>
          </ac:picMkLst>
        </pc:picChg>
        <pc:picChg chg="del">
          <ac:chgData name="Dane Holmes" userId="9738715a2d075a3d" providerId="LiveId" clId="{59C883AF-C932-4F67-BA2F-F5A1EF88F0E5}" dt="2021-11-16T01:27:52.964" v="33" actId="478"/>
          <ac:picMkLst>
            <pc:docMk/>
            <pc:sldMk cId="512989393" sldId="257"/>
            <ac:picMk id="18" creationId="{4A9555E1-7642-4750-BAF3-E4357BFFA205}"/>
          </ac:picMkLst>
        </pc:picChg>
      </pc:sldChg>
      <pc:sldChg chg="addSp delSp modSp mod">
        <pc:chgData name="Dane Holmes" userId="9738715a2d075a3d" providerId="LiveId" clId="{59C883AF-C932-4F67-BA2F-F5A1EF88F0E5}" dt="2021-11-16T01:56:30.716" v="418" actId="20577"/>
        <pc:sldMkLst>
          <pc:docMk/>
          <pc:sldMk cId="3452894614" sldId="259"/>
        </pc:sldMkLst>
        <pc:spChg chg="mod">
          <ac:chgData name="Dane Holmes" userId="9738715a2d075a3d" providerId="LiveId" clId="{59C883AF-C932-4F67-BA2F-F5A1EF88F0E5}" dt="2021-11-16T01:56:30.716" v="418" actId="20577"/>
          <ac:spMkLst>
            <pc:docMk/>
            <pc:sldMk cId="3452894614" sldId="259"/>
            <ac:spMk id="2" creationId="{B39F42D7-0919-43A1-B690-1CC931F1E695}"/>
          </ac:spMkLst>
        </pc:spChg>
        <pc:spChg chg="del">
          <ac:chgData name="Dane Holmes" userId="9738715a2d075a3d" providerId="LiveId" clId="{59C883AF-C932-4F67-BA2F-F5A1EF88F0E5}" dt="2021-11-16T01:28:42.213" v="37" actId="478"/>
          <ac:spMkLst>
            <pc:docMk/>
            <pc:sldMk cId="3452894614" sldId="259"/>
            <ac:spMk id="4" creationId="{8D189F56-F407-4F2D-9E2F-3ACA03C32114}"/>
          </ac:spMkLst>
        </pc:spChg>
        <pc:spChg chg="del">
          <ac:chgData name="Dane Holmes" userId="9738715a2d075a3d" providerId="LiveId" clId="{59C883AF-C932-4F67-BA2F-F5A1EF88F0E5}" dt="2021-11-16T01:30:46.181" v="113" actId="478"/>
          <ac:spMkLst>
            <pc:docMk/>
            <pc:sldMk cId="3452894614" sldId="259"/>
            <ac:spMk id="18" creationId="{8E38A31A-4276-4749-B1E9-4F2EE4B7061A}"/>
          </ac:spMkLst>
        </pc:spChg>
        <pc:picChg chg="add mod">
          <ac:chgData name="Dane Holmes" userId="9738715a2d075a3d" providerId="LiveId" clId="{59C883AF-C932-4F67-BA2F-F5A1EF88F0E5}" dt="2021-11-16T01:30:41.618" v="112" actId="1076"/>
          <ac:picMkLst>
            <pc:docMk/>
            <pc:sldMk cId="3452894614" sldId="259"/>
            <ac:picMk id="5" creationId="{88ADA440-4682-4D2E-A908-95DED8332B6A}"/>
          </ac:picMkLst>
        </pc:picChg>
        <pc:picChg chg="add mod">
          <ac:chgData name="Dane Holmes" userId="9738715a2d075a3d" providerId="LiveId" clId="{59C883AF-C932-4F67-BA2F-F5A1EF88F0E5}" dt="2021-11-16T01:31:05.627" v="117" actId="14100"/>
          <ac:picMkLst>
            <pc:docMk/>
            <pc:sldMk cId="3452894614" sldId="259"/>
            <ac:picMk id="7" creationId="{51F81721-A9EE-4214-8142-966ABFDEDD43}"/>
          </ac:picMkLst>
        </pc:picChg>
        <pc:picChg chg="add del mod">
          <ac:chgData name="Dane Holmes" userId="9738715a2d075a3d" providerId="LiveId" clId="{59C883AF-C932-4F67-BA2F-F5A1EF88F0E5}" dt="2021-11-16T01:32:50.973" v="124" actId="478"/>
          <ac:picMkLst>
            <pc:docMk/>
            <pc:sldMk cId="3452894614" sldId="259"/>
            <ac:picMk id="9" creationId="{A8FE092B-8C2B-4F2C-87CB-D262304A815F}"/>
          </ac:picMkLst>
        </pc:picChg>
        <pc:picChg chg="add mod">
          <ac:chgData name="Dane Holmes" userId="9738715a2d075a3d" providerId="LiveId" clId="{59C883AF-C932-4F67-BA2F-F5A1EF88F0E5}" dt="2021-11-16T01:33:55.125" v="147" actId="1038"/>
          <ac:picMkLst>
            <pc:docMk/>
            <pc:sldMk cId="3452894614" sldId="259"/>
            <ac:picMk id="11" creationId="{C149CCFD-3B8F-4424-A751-87B940E00169}"/>
          </ac:picMkLst>
        </pc:picChg>
        <pc:picChg chg="del">
          <ac:chgData name="Dane Holmes" userId="9738715a2d075a3d" providerId="LiveId" clId="{59C883AF-C932-4F67-BA2F-F5A1EF88F0E5}" dt="2021-11-16T01:29:22.649" v="103" actId="478"/>
          <ac:picMkLst>
            <pc:docMk/>
            <pc:sldMk cId="3452894614" sldId="259"/>
            <ac:picMk id="14" creationId="{2E2FAFED-5B4F-49FC-9D9F-418A49A4A787}"/>
          </ac:picMkLst>
        </pc:picChg>
        <pc:picChg chg="del">
          <ac:chgData name="Dane Holmes" userId="9738715a2d075a3d" providerId="LiveId" clId="{59C883AF-C932-4F67-BA2F-F5A1EF88F0E5}" dt="2021-11-16T01:29:23.436" v="104" actId="478"/>
          <ac:picMkLst>
            <pc:docMk/>
            <pc:sldMk cId="3452894614" sldId="259"/>
            <ac:picMk id="16" creationId="{6A192B52-C057-4029-9C7A-CEFACD3DC98D}"/>
          </ac:picMkLst>
        </pc:picChg>
      </pc:sldChg>
      <pc:sldChg chg="modSp mod">
        <pc:chgData name="Dane Holmes" userId="9738715a2d075a3d" providerId="LiveId" clId="{59C883AF-C932-4F67-BA2F-F5A1EF88F0E5}" dt="2021-11-16T02:38:07.915" v="2784" actId="20577"/>
        <pc:sldMkLst>
          <pc:docMk/>
          <pc:sldMk cId="1473360199" sldId="262"/>
        </pc:sldMkLst>
        <pc:spChg chg="mod">
          <ac:chgData name="Dane Holmes" userId="9738715a2d075a3d" providerId="LiveId" clId="{59C883AF-C932-4F67-BA2F-F5A1EF88F0E5}" dt="2021-11-16T02:38:07.915" v="2784" actId="20577"/>
          <ac:spMkLst>
            <pc:docMk/>
            <pc:sldMk cId="1473360199" sldId="262"/>
            <ac:spMk id="3" creationId="{0CFADC6F-5C3A-4D15-A0BA-15954151D97D}"/>
          </ac:spMkLst>
        </pc:spChg>
      </pc:sldChg>
      <pc:sldChg chg="addSp delSp modSp mod">
        <pc:chgData name="Dane Holmes" userId="9738715a2d075a3d" providerId="LiveId" clId="{59C883AF-C932-4F67-BA2F-F5A1EF88F0E5}" dt="2021-11-16T01:56:28.544" v="417" actId="20577"/>
        <pc:sldMkLst>
          <pc:docMk/>
          <pc:sldMk cId="1585578874" sldId="263"/>
        </pc:sldMkLst>
        <pc:spChg chg="mod">
          <ac:chgData name="Dane Holmes" userId="9738715a2d075a3d" providerId="LiveId" clId="{59C883AF-C932-4F67-BA2F-F5A1EF88F0E5}" dt="2021-11-16T01:56:28.544" v="417" actId="20577"/>
          <ac:spMkLst>
            <pc:docMk/>
            <pc:sldMk cId="1585578874" sldId="263"/>
            <ac:spMk id="2" creationId="{B39F42D7-0919-43A1-B690-1CC931F1E695}"/>
          </ac:spMkLst>
        </pc:spChg>
        <pc:spChg chg="del">
          <ac:chgData name="Dane Holmes" userId="9738715a2d075a3d" providerId="LiveId" clId="{59C883AF-C932-4F67-BA2F-F5A1EF88F0E5}" dt="2021-11-16T01:34:08.708" v="150" actId="478"/>
          <ac:spMkLst>
            <pc:docMk/>
            <pc:sldMk cId="1585578874" sldId="263"/>
            <ac:spMk id="4" creationId="{8D189F56-F407-4F2D-9E2F-3ACA03C32114}"/>
          </ac:spMkLst>
        </pc:spChg>
        <pc:spChg chg="del">
          <ac:chgData name="Dane Holmes" userId="9738715a2d075a3d" providerId="LiveId" clId="{59C883AF-C932-4F67-BA2F-F5A1EF88F0E5}" dt="2021-11-16T01:34:38.142" v="190" actId="478"/>
          <ac:spMkLst>
            <pc:docMk/>
            <pc:sldMk cId="1585578874" sldId="263"/>
            <ac:spMk id="9" creationId="{10CDB862-7988-4C0A-84EA-DDA7DE0FA0D9}"/>
          </ac:spMkLst>
        </pc:spChg>
        <pc:spChg chg="add del mod">
          <ac:chgData name="Dane Holmes" userId="9738715a2d075a3d" providerId="LiveId" clId="{59C883AF-C932-4F67-BA2F-F5A1EF88F0E5}" dt="2021-11-16T01:37:12.645" v="224" actId="478"/>
          <ac:spMkLst>
            <pc:docMk/>
            <pc:sldMk cId="1585578874" sldId="263"/>
            <ac:spMk id="14" creationId="{01C5AF27-9ACB-429D-99DC-1BBAED94B56B}"/>
          </ac:spMkLst>
        </pc:spChg>
        <pc:spChg chg="add del mod">
          <ac:chgData name="Dane Holmes" userId="9738715a2d075a3d" providerId="LiveId" clId="{59C883AF-C932-4F67-BA2F-F5A1EF88F0E5}" dt="2021-11-16T01:40:24.925" v="296" actId="478"/>
          <ac:spMkLst>
            <pc:docMk/>
            <pc:sldMk cId="1585578874" sldId="263"/>
            <ac:spMk id="18" creationId="{F5EC59F2-1E9E-474C-AAF4-50680098CE30}"/>
          </ac:spMkLst>
        </pc:spChg>
        <pc:spChg chg="add del mod">
          <ac:chgData name="Dane Holmes" userId="9738715a2d075a3d" providerId="LiveId" clId="{59C883AF-C932-4F67-BA2F-F5A1EF88F0E5}" dt="2021-11-16T01:47:28.296" v="340" actId="478"/>
          <ac:spMkLst>
            <pc:docMk/>
            <pc:sldMk cId="1585578874" sldId="263"/>
            <ac:spMk id="19" creationId="{8504879D-672E-44E2-B149-C421D7155135}"/>
          </ac:spMkLst>
        </pc:spChg>
        <pc:spChg chg="add mod">
          <ac:chgData name="Dane Holmes" userId="9738715a2d075a3d" providerId="LiveId" clId="{59C883AF-C932-4F67-BA2F-F5A1EF88F0E5}" dt="2021-11-16T01:53:12.936" v="396" actId="1076"/>
          <ac:spMkLst>
            <pc:docMk/>
            <pc:sldMk cId="1585578874" sldId="263"/>
            <ac:spMk id="22" creationId="{AECB482E-00DF-49C8-A2DF-1C9BAE6367E2}"/>
          </ac:spMkLst>
        </pc:spChg>
        <pc:spChg chg="add mod">
          <ac:chgData name="Dane Holmes" userId="9738715a2d075a3d" providerId="LiveId" clId="{59C883AF-C932-4F67-BA2F-F5A1EF88F0E5}" dt="2021-11-16T01:52:42.048" v="391" actId="1076"/>
          <ac:spMkLst>
            <pc:docMk/>
            <pc:sldMk cId="1585578874" sldId="263"/>
            <ac:spMk id="26" creationId="{A4839B73-FAE5-47BA-8EE4-D99B7505BA32}"/>
          </ac:spMkLst>
        </pc:spChg>
        <pc:spChg chg="add mod">
          <ac:chgData name="Dane Holmes" userId="9738715a2d075a3d" providerId="LiveId" clId="{59C883AF-C932-4F67-BA2F-F5A1EF88F0E5}" dt="2021-11-16T01:53:46.955" v="400" actId="1076"/>
          <ac:spMkLst>
            <pc:docMk/>
            <pc:sldMk cId="1585578874" sldId="263"/>
            <ac:spMk id="27" creationId="{E213CE99-A148-4718-A1AB-AD6A1F3C69BA}"/>
          </ac:spMkLst>
        </pc:spChg>
        <pc:picChg chg="add del mod">
          <ac:chgData name="Dane Holmes" userId="9738715a2d075a3d" providerId="LiveId" clId="{59C883AF-C932-4F67-BA2F-F5A1EF88F0E5}" dt="2021-11-16T01:35:29.805" v="193" actId="478"/>
          <ac:picMkLst>
            <pc:docMk/>
            <pc:sldMk cId="1585578874" sldId="263"/>
            <ac:picMk id="5" creationId="{7DC55D3F-C0E2-4FE7-9943-F977DCABAD0C}"/>
          </ac:picMkLst>
        </pc:picChg>
        <pc:picChg chg="del">
          <ac:chgData name="Dane Holmes" userId="9738715a2d075a3d" providerId="LiveId" clId="{59C883AF-C932-4F67-BA2F-F5A1EF88F0E5}" dt="2021-11-16T01:34:36.500" v="189" actId="478"/>
          <ac:picMkLst>
            <pc:docMk/>
            <pc:sldMk cId="1585578874" sldId="263"/>
            <ac:picMk id="6" creationId="{D6AC9B44-5281-4C73-B1EF-C3A5D9BF736E}"/>
          </ac:picMkLst>
        </pc:picChg>
        <pc:picChg chg="add del mod">
          <ac:chgData name="Dane Holmes" userId="9738715a2d075a3d" providerId="LiveId" clId="{59C883AF-C932-4F67-BA2F-F5A1EF88F0E5}" dt="2021-11-16T01:35:43.149" v="197" actId="478"/>
          <ac:picMkLst>
            <pc:docMk/>
            <pc:sldMk cId="1585578874" sldId="263"/>
            <ac:picMk id="8" creationId="{3E3BC557-566F-4F15-A218-3FE7CC18C528}"/>
          </ac:picMkLst>
        </pc:picChg>
        <pc:picChg chg="add del mod">
          <ac:chgData name="Dane Holmes" userId="9738715a2d075a3d" providerId="LiveId" clId="{59C883AF-C932-4F67-BA2F-F5A1EF88F0E5}" dt="2021-11-16T01:36:06.885" v="200" actId="478"/>
          <ac:picMkLst>
            <pc:docMk/>
            <pc:sldMk cId="1585578874" sldId="263"/>
            <ac:picMk id="11" creationId="{3D1A4995-AA64-4DC7-9BDF-13D0E436D141}"/>
          </ac:picMkLst>
        </pc:picChg>
        <pc:picChg chg="add del mod">
          <ac:chgData name="Dane Holmes" userId="9738715a2d075a3d" providerId="LiveId" clId="{59C883AF-C932-4F67-BA2F-F5A1EF88F0E5}" dt="2021-11-16T01:45:38.233" v="298" actId="478"/>
          <ac:picMkLst>
            <pc:docMk/>
            <pc:sldMk cId="1585578874" sldId="263"/>
            <ac:picMk id="13" creationId="{1B0BD84A-CEE8-41CE-B664-C8E2371EEF98}"/>
          </ac:picMkLst>
        </pc:picChg>
        <pc:picChg chg="add del">
          <ac:chgData name="Dane Holmes" userId="9738715a2d075a3d" providerId="LiveId" clId="{59C883AF-C932-4F67-BA2F-F5A1EF88F0E5}" dt="2021-11-16T01:37:13.856" v="226" actId="22"/>
          <ac:picMkLst>
            <pc:docMk/>
            <pc:sldMk cId="1585578874" sldId="263"/>
            <ac:picMk id="16" creationId="{E21201BE-BB45-4A12-9DDA-7B956873F081}"/>
          </ac:picMkLst>
        </pc:picChg>
        <pc:picChg chg="add del mod">
          <ac:chgData name="Dane Holmes" userId="9738715a2d075a3d" providerId="LiveId" clId="{59C883AF-C932-4F67-BA2F-F5A1EF88F0E5}" dt="2021-11-16T01:51:18.547" v="378" actId="478"/>
          <ac:picMkLst>
            <pc:docMk/>
            <pc:sldMk cId="1585578874" sldId="263"/>
            <ac:picMk id="21" creationId="{C5E892F4-5809-47A2-838E-094B2E9FC91F}"/>
          </ac:picMkLst>
        </pc:picChg>
        <pc:picChg chg="add del mod">
          <ac:chgData name="Dane Holmes" userId="9738715a2d075a3d" providerId="LiveId" clId="{59C883AF-C932-4F67-BA2F-F5A1EF88F0E5}" dt="2021-11-16T01:53:05.328" v="395" actId="478"/>
          <ac:picMkLst>
            <pc:docMk/>
            <pc:sldMk cId="1585578874" sldId="263"/>
            <ac:picMk id="24" creationId="{D71FA69E-63E9-4066-968D-D0FD6A92DBC8}"/>
          </ac:picMkLst>
        </pc:picChg>
        <pc:picChg chg="add mod ord">
          <ac:chgData name="Dane Holmes" userId="9738715a2d075a3d" providerId="LiveId" clId="{59C883AF-C932-4F67-BA2F-F5A1EF88F0E5}" dt="2021-11-16T01:54:44.182" v="409" actId="170"/>
          <ac:picMkLst>
            <pc:docMk/>
            <pc:sldMk cId="1585578874" sldId="263"/>
            <ac:picMk id="29" creationId="{BD6023CA-FFE0-4F85-958C-333D20B65FD2}"/>
          </ac:picMkLst>
        </pc:picChg>
        <pc:picChg chg="add del mod">
          <ac:chgData name="Dane Holmes" userId="9738715a2d075a3d" providerId="LiveId" clId="{59C883AF-C932-4F67-BA2F-F5A1EF88F0E5}" dt="2021-11-16T01:51:38.980" v="381" actId="478"/>
          <ac:picMkLst>
            <pc:docMk/>
            <pc:sldMk cId="1585578874" sldId="263"/>
            <ac:picMk id="31" creationId="{0DCDFC2D-D8EE-4AF4-9DEC-8E5161B2D5BA}"/>
          </ac:picMkLst>
        </pc:picChg>
        <pc:picChg chg="add mod">
          <ac:chgData name="Dane Holmes" userId="9738715a2d075a3d" providerId="LiveId" clId="{59C883AF-C932-4F67-BA2F-F5A1EF88F0E5}" dt="2021-11-16T01:52:22.619" v="389" actId="1076"/>
          <ac:picMkLst>
            <pc:docMk/>
            <pc:sldMk cId="1585578874" sldId="263"/>
            <ac:picMk id="33" creationId="{55683099-760B-4FAD-98DA-2F7A9373B216}"/>
          </ac:picMkLst>
        </pc:picChg>
        <pc:picChg chg="add mod">
          <ac:chgData name="Dane Holmes" userId="9738715a2d075a3d" providerId="LiveId" clId="{59C883AF-C932-4F67-BA2F-F5A1EF88F0E5}" dt="2021-11-16T01:52:29.889" v="390" actId="1076"/>
          <ac:picMkLst>
            <pc:docMk/>
            <pc:sldMk cId="1585578874" sldId="263"/>
            <ac:picMk id="35" creationId="{DE7786C2-C5ED-487F-A609-558D53295B37}"/>
          </ac:picMkLst>
        </pc:picChg>
        <pc:picChg chg="add mod">
          <ac:chgData name="Dane Holmes" userId="9738715a2d075a3d" providerId="LiveId" clId="{59C883AF-C932-4F67-BA2F-F5A1EF88F0E5}" dt="2021-11-16T01:53:02.706" v="393" actId="1076"/>
          <ac:picMkLst>
            <pc:docMk/>
            <pc:sldMk cId="1585578874" sldId="263"/>
            <ac:picMk id="37" creationId="{F8EDCBDC-EBBE-441D-B217-9290256D9983}"/>
          </ac:picMkLst>
        </pc:picChg>
        <pc:picChg chg="add mod">
          <ac:chgData name="Dane Holmes" userId="9738715a2d075a3d" providerId="LiveId" clId="{59C883AF-C932-4F67-BA2F-F5A1EF88F0E5}" dt="2021-11-16T01:53:41.201" v="399" actId="1076"/>
          <ac:picMkLst>
            <pc:docMk/>
            <pc:sldMk cId="1585578874" sldId="263"/>
            <ac:picMk id="39" creationId="{B5EB2836-2E6D-40CD-B8B9-1A3D1264D842}"/>
          </ac:picMkLst>
        </pc:picChg>
        <pc:picChg chg="add mod">
          <ac:chgData name="Dane Holmes" userId="9738715a2d075a3d" providerId="LiveId" clId="{59C883AF-C932-4F67-BA2F-F5A1EF88F0E5}" dt="2021-11-16T01:54:12.041" v="402" actId="1076"/>
          <ac:picMkLst>
            <pc:docMk/>
            <pc:sldMk cId="1585578874" sldId="263"/>
            <ac:picMk id="41" creationId="{5C8DDF35-1A05-4A7B-881C-416DEB0BC230}"/>
          </ac:picMkLst>
        </pc:picChg>
      </pc:sldChg>
      <pc:sldChg chg="addSp delSp modSp mod">
        <pc:chgData name="Dane Holmes" userId="9738715a2d075a3d" providerId="LiveId" clId="{59C883AF-C932-4F67-BA2F-F5A1EF88F0E5}" dt="2021-11-16T02:08:03.519" v="871" actId="21"/>
        <pc:sldMkLst>
          <pc:docMk/>
          <pc:sldMk cId="1625664683" sldId="264"/>
        </pc:sldMkLst>
        <pc:spChg chg="mod">
          <ac:chgData name="Dane Holmes" userId="9738715a2d075a3d" providerId="LiveId" clId="{59C883AF-C932-4F67-BA2F-F5A1EF88F0E5}" dt="2021-11-16T01:57:37.650" v="442" actId="20577"/>
          <ac:spMkLst>
            <pc:docMk/>
            <pc:sldMk cId="1625664683" sldId="264"/>
            <ac:spMk id="2" creationId="{B39F42D7-0919-43A1-B690-1CC931F1E695}"/>
          </ac:spMkLst>
        </pc:spChg>
        <pc:spChg chg="del">
          <ac:chgData name="Dane Holmes" userId="9738715a2d075a3d" providerId="LiveId" clId="{59C883AF-C932-4F67-BA2F-F5A1EF88F0E5}" dt="2021-11-16T01:56:23.532" v="415" actId="478"/>
          <ac:spMkLst>
            <pc:docMk/>
            <pc:sldMk cId="1625664683" sldId="264"/>
            <ac:spMk id="4" creationId="{8D189F56-F407-4F2D-9E2F-3ACA03C32114}"/>
          </ac:spMkLst>
        </pc:spChg>
        <pc:spChg chg="add mod">
          <ac:chgData name="Dane Holmes" userId="9738715a2d075a3d" providerId="LiveId" clId="{59C883AF-C932-4F67-BA2F-F5A1EF88F0E5}" dt="2021-11-16T02:08:03.519" v="871" actId="21"/>
          <ac:spMkLst>
            <pc:docMk/>
            <pc:sldMk cId="1625664683" sldId="264"/>
            <ac:spMk id="13" creationId="{7B284496-53A2-45A4-86B3-9F0C59BEB1A9}"/>
          </ac:spMkLst>
        </pc:spChg>
        <pc:picChg chg="del">
          <ac:chgData name="Dane Holmes" userId="9738715a2d075a3d" providerId="LiveId" clId="{59C883AF-C932-4F67-BA2F-F5A1EF88F0E5}" dt="2021-11-16T01:57:40.991" v="443" actId="478"/>
          <ac:picMkLst>
            <pc:docMk/>
            <pc:sldMk cId="1625664683" sldId="264"/>
            <ac:picMk id="5" creationId="{85498944-C7F3-4E21-8E25-CCF879E37CC5}"/>
          </ac:picMkLst>
        </pc:picChg>
        <pc:picChg chg="add del mod">
          <ac:chgData name="Dane Holmes" userId="9738715a2d075a3d" providerId="LiveId" clId="{59C883AF-C932-4F67-BA2F-F5A1EF88F0E5}" dt="2021-11-16T01:59:53.812" v="446" actId="478"/>
          <ac:picMkLst>
            <pc:docMk/>
            <pc:sldMk cId="1625664683" sldId="264"/>
            <ac:picMk id="6" creationId="{BF771C83-0D2F-498F-9E88-7C2A594A6727}"/>
          </ac:picMkLst>
        </pc:picChg>
        <pc:picChg chg="add mod">
          <ac:chgData name="Dane Holmes" userId="9738715a2d075a3d" providerId="LiveId" clId="{59C883AF-C932-4F67-BA2F-F5A1EF88F0E5}" dt="2021-11-16T02:00:40.624" v="450" actId="1036"/>
          <ac:picMkLst>
            <pc:docMk/>
            <pc:sldMk cId="1625664683" sldId="264"/>
            <ac:picMk id="8" creationId="{CB40CD08-C59D-488D-BBD1-3A3488AEE517}"/>
          </ac:picMkLst>
        </pc:picChg>
        <pc:picChg chg="add mod">
          <ac:chgData name="Dane Holmes" userId="9738715a2d075a3d" providerId="LiveId" clId="{59C883AF-C932-4F67-BA2F-F5A1EF88F0E5}" dt="2021-11-16T02:04:55.929" v="853" actId="1076"/>
          <ac:picMkLst>
            <pc:docMk/>
            <pc:sldMk cId="1625664683" sldId="264"/>
            <ac:picMk id="10" creationId="{009EA720-9574-491A-AEB9-038F6FC538BF}"/>
          </ac:picMkLst>
        </pc:picChg>
        <pc:picChg chg="add mod">
          <ac:chgData name="Dane Holmes" userId="9738715a2d075a3d" providerId="LiveId" clId="{59C883AF-C932-4F67-BA2F-F5A1EF88F0E5}" dt="2021-11-16T02:04:46.819" v="842" actId="1036"/>
          <ac:picMkLst>
            <pc:docMk/>
            <pc:sldMk cId="1625664683" sldId="264"/>
            <ac:picMk id="12" creationId="{6333B67F-32CA-4DB4-B4FB-6CFACAD74247}"/>
          </ac:picMkLst>
        </pc:picChg>
      </pc:sldChg>
      <pc:sldChg chg="addSp delSp modSp mod">
        <pc:chgData name="Dane Holmes" userId="9738715a2d075a3d" providerId="LiveId" clId="{59C883AF-C932-4F67-BA2F-F5A1EF88F0E5}" dt="2021-11-16T02:11:16.388" v="903" actId="1076"/>
        <pc:sldMkLst>
          <pc:docMk/>
          <pc:sldMk cId="945245826" sldId="265"/>
        </pc:sldMkLst>
        <pc:spChg chg="mod">
          <ac:chgData name="Dane Holmes" userId="9738715a2d075a3d" providerId="LiveId" clId="{59C883AF-C932-4F67-BA2F-F5A1EF88F0E5}" dt="2021-11-16T02:09:05.975" v="898" actId="313"/>
          <ac:spMkLst>
            <pc:docMk/>
            <pc:sldMk cId="945245826" sldId="265"/>
            <ac:spMk id="2" creationId="{B39F42D7-0919-43A1-B690-1CC931F1E695}"/>
          </ac:spMkLst>
        </pc:spChg>
        <pc:spChg chg="del">
          <ac:chgData name="Dane Holmes" userId="9738715a2d075a3d" providerId="LiveId" clId="{59C883AF-C932-4F67-BA2F-F5A1EF88F0E5}" dt="2021-11-16T02:08:59.879" v="894" actId="478"/>
          <ac:spMkLst>
            <pc:docMk/>
            <pc:sldMk cId="945245826" sldId="265"/>
            <ac:spMk id="4" creationId="{8D189F56-F407-4F2D-9E2F-3ACA03C32114}"/>
          </ac:spMkLst>
        </pc:spChg>
        <pc:spChg chg="del mod">
          <ac:chgData name="Dane Holmes" userId="9738715a2d075a3d" providerId="LiveId" clId="{59C883AF-C932-4F67-BA2F-F5A1EF88F0E5}" dt="2021-11-16T02:09:03.404" v="897" actId="478"/>
          <ac:spMkLst>
            <pc:docMk/>
            <pc:sldMk cId="945245826" sldId="265"/>
            <ac:spMk id="7" creationId="{D7B84844-4F61-427F-ACCB-10D3B2EF97CD}"/>
          </ac:spMkLst>
        </pc:spChg>
        <pc:picChg chg="add mod">
          <ac:chgData name="Dane Holmes" userId="9738715a2d075a3d" providerId="LiveId" clId="{59C883AF-C932-4F67-BA2F-F5A1EF88F0E5}" dt="2021-11-16T02:10:31.535" v="900" actId="1076"/>
          <ac:picMkLst>
            <pc:docMk/>
            <pc:sldMk cId="945245826" sldId="265"/>
            <ac:picMk id="5" creationId="{06377888-3F57-4060-BDBF-688322911317}"/>
          </ac:picMkLst>
        </pc:picChg>
        <pc:picChg chg="del">
          <ac:chgData name="Dane Holmes" userId="9738715a2d075a3d" providerId="LiveId" clId="{59C883AF-C932-4F67-BA2F-F5A1EF88F0E5}" dt="2021-11-16T02:09:01.474" v="895" actId="478"/>
          <ac:picMkLst>
            <pc:docMk/>
            <pc:sldMk cId="945245826" sldId="265"/>
            <ac:picMk id="6" creationId="{DD784D2A-2D3C-47B4-926F-8F44A0C8A5D5}"/>
          </ac:picMkLst>
        </pc:picChg>
        <pc:picChg chg="add mod">
          <ac:chgData name="Dane Holmes" userId="9738715a2d075a3d" providerId="LiveId" clId="{59C883AF-C932-4F67-BA2F-F5A1EF88F0E5}" dt="2021-11-16T02:11:16.388" v="903" actId="1076"/>
          <ac:picMkLst>
            <pc:docMk/>
            <pc:sldMk cId="945245826" sldId="265"/>
            <ac:picMk id="9" creationId="{24F9A557-6958-48A3-87DB-B33DAC9C240D}"/>
          </ac:picMkLst>
        </pc:picChg>
      </pc:sldChg>
      <pc:sldChg chg="del">
        <pc:chgData name="Dane Holmes" userId="9738715a2d075a3d" providerId="LiveId" clId="{59C883AF-C932-4F67-BA2F-F5A1EF88F0E5}" dt="2021-11-16T02:12:40.815" v="912" actId="47"/>
        <pc:sldMkLst>
          <pc:docMk/>
          <pc:sldMk cId="3860986418" sldId="266"/>
        </pc:sldMkLst>
      </pc:sldChg>
      <pc:sldChg chg="del">
        <pc:chgData name="Dane Holmes" userId="9738715a2d075a3d" providerId="LiveId" clId="{59C883AF-C932-4F67-BA2F-F5A1EF88F0E5}" dt="2021-11-16T02:12:49.745" v="920" actId="47"/>
        <pc:sldMkLst>
          <pc:docMk/>
          <pc:sldMk cId="857511450" sldId="267"/>
        </pc:sldMkLst>
      </pc:sldChg>
      <pc:sldChg chg="del">
        <pc:chgData name="Dane Holmes" userId="9738715a2d075a3d" providerId="LiveId" clId="{59C883AF-C932-4F67-BA2F-F5A1EF88F0E5}" dt="2021-11-16T02:12:48.066" v="919" actId="47"/>
        <pc:sldMkLst>
          <pc:docMk/>
          <pc:sldMk cId="2041339801" sldId="268"/>
        </pc:sldMkLst>
      </pc:sldChg>
      <pc:sldChg chg="del">
        <pc:chgData name="Dane Holmes" userId="9738715a2d075a3d" providerId="LiveId" clId="{59C883AF-C932-4F67-BA2F-F5A1EF88F0E5}" dt="2021-11-16T02:12:43.297" v="913" actId="47"/>
        <pc:sldMkLst>
          <pc:docMk/>
          <pc:sldMk cId="287824472" sldId="269"/>
        </pc:sldMkLst>
      </pc:sldChg>
      <pc:sldChg chg="del">
        <pc:chgData name="Dane Holmes" userId="9738715a2d075a3d" providerId="LiveId" clId="{59C883AF-C932-4F67-BA2F-F5A1EF88F0E5}" dt="2021-11-16T02:12:44.073" v="914" actId="47"/>
        <pc:sldMkLst>
          <pc:docMk/>
          <pc:sldMk cId="2779687076" sldId="270"/>
        </pc:sldMkLst>
      </pc:sldChg>
      <pc:sldChg chg="del">
        <pc:chgData name="Dane Holmes" userId="9738715a2d075a3d" providerId="LiveId" clId="{59C883AF-C932-4F67-BA2F-F5A1EF88F0E5}" dt="2021-11-16T02:12:44.629" v="915" actId="47"/>
        <pc:sldMkLst>
          <pc:docMk/>
          <pc:sldMk cId="1827915042" sldId="271"/>
        </pc:sldMkLst>
      </pc:sldChg>
      <pc:sldChg chg="del">
        <pc:chgData name="Dane Holmes" userId="9738715a2d075a3d" providerId="LiveId" clId="{59C883AF-C932-4F67-BA2F-F5A1EF88F0E5}" dt="2021-11-16T02:12:45.178" v="916" actId="47"/>
        <pc:sldMkLst>
          <pc:docMk/>
          <pc:sldMk cId="1396434194" sldId="272"/>
        </pc:sldMkLst>
      </pc:sldChg>
      <pc:sldChg chg="del">
        <pc:chgData name="Dane Holmes" userId="9738715a2d075a3d" providerId="LiveId" clId="{59C883AF-C932-4F67-BA2F-F5A1EF88F0E5}" dt="2021-11-16T02:12:45.791" v="917" actId="47"/>
        <pc:sldMkLst>
          <pc:docMk/>
          <pc:sldMk cId="2859734045" sldId="273"/>
        </pc:sldMkLst>
      </pc:sldChg>
      <pc:sldChg chg="del">
        <pc:chgData name="Dane Holmes" userId="9738715a2d075a3d" providerId="LiveId" clId="{59C883AF-C932-4F67-BA2F-F5A1EF88F0E5}" dt="2021-11-16T02:12:46.513" v="918" actId="47"/>
        <pc:sldMkLst>
          <pc:docMk/>
          <pc:sldMk cId="3794392606" sldId="274"/>
        </pc:sldMkLst>
      </pc:sldChg>
      <pc:sldChg chg="addSp delSp modSp add mod">
        <pc:chgData name="Dane Holmes" userId="9738715a2d075a3d" providerId="LiveId" clId="{59C883AF-C932-4F67-BA2F-F5A1EF88F0E5}" dt="2021-11-16T02:08:23.944" v="878" actId="1076"/>
        <pc:sldMkLst>
          <pc:docMk/>
          <pc:sldMk cId="2716221227" sldId="275"/>
        </pc:sldMkLst>
        <pc:spChg chg="add mod">
          <ac:chgData name="Dane Holmes" userId="9738715a2d075a3d" providerId="LiveId" clId="{59C883AF-C932-4F67-BA2F-F5A1EF88F0E5}" dt="2021-11-16T02:05:46.912" v="861"/>
          <ac:spMkLst>
            <pc:docMk/>
            <pc:sldMk cId="2716221227" sldId="275"/>
            <ac:spMk id="7" creationId="{562E806B-CC37-4565-9C20-B748BC6724C6}"/>
          </ac:spMkLst>
        </pc:spChg>
        <pc:spChg chg="del">
          <ac:chgData name="Dane Holmes" userId="9738715a2d075a3d" providerId="LiveId" clId="{59C883AF-C932-4F67-BA2F-F5A1EF88F0E5}" dt="2021-11-16T02:05:44.433" v="859" actId="478"/>
          <ac:spMkLst>
            <pc:docMk/>
            <pc:sldMk cId="2716221227" sldId="275"/>
            <ac:spMk id="13" creationId="{7B284496-53A2-45A4-86B3-9F0C59BEB1A9}"/>
          </ac:spMkLst>
        </pc:spChg>
        <pc:spChg chg="add mod">
          <ac:chgData name="Dane Holmes" userId="9738715a2d075a3d" providerId="LiveId" clId="{59C883AF-C932-4F67-BA2F-F5A1EF88F0E5}" dt="2021-11-16T02:08:23.944" v="878" actId="1076"/>
          <ac:spMkLst>
            <pc:docMk/>
            <pc:sldMk cId="2716221227" sldId="275"/>
            <ac:spMk id="17" creationId="{02B55396-E9BE-4EB0-866E-69275F216704}"/>
          </ac:spMkLst>
        </pc:spChg>
        <pc:picChg chg="add del mod">
          <ac:chgData name="Dane Holmes" userId="9738715a2d075a3d" providerId="LiveId" clId="{59C883AF-C932-4F67-BA2F-F5A1EF88F0E5}" dt="2021-11-16T02:07:45.604" v="864" actId="478"/>
          <ac:picMkLst>
            <pc:docMk/>
            <pc:sldMk cId="2716221227" sldId="275"/>
            <ac:picMk id="4" creationId="{02A0EB17-2A72-4A5B-B445-AD8B2BA713D1}"/>
          </ac:picMkLst>
        </pc:picChg>
        <pc:picChg chg="add del">
          <ac:chgData name="Dane Holmes" userId="9738715a2d075a3d" providerId="LiveId" clId="{59C883AF-C932-4F67-BA2F-F5A1EF88F0E5}" dt="2021-11-16T02:07:47.501" v="866" actId="22"/>
          <ac:picMkLst>
            <pc:docMk/>
            <pc:sldMk cId="2716221227" sldId="275"/>
            <ac:picMk id="6" creationId="{9E9D2B21-A91A-4014-9201-4B80AB7A4D7A}"/>
          </ac:picMkLst>
        </pc:picChg>
        <pc:picChg chg="del">
          <ac:chgData name="Dane Holmes" userId="9738715a2d075a3d" providerId="LiveId" clId="{59C883AF-C932-4F67-BA2F-F5A1EF88F0E5}" dt="2021-11-16T02:05:45.155" v="860" actId="478"/>
          <ac:picMkLst>
            <pc:docMk/>
            <pc:sldMk cId="2716221227" sldId="275"/>
            <ac:picMk id="8" creationId="{CB40CD08-C59D-488D-BBD1-3A3488AEE517}"/>
          </ac:picMkLst>
        </pc:picChg>
        <pc:picChg chg="del">
          <ac:chgData name="Dane Holmes" userId="9738715a2d075a3d" providerId="LiveId" clId="{59C883AF-C932-4F67-BA2F-F5A1EF88F0E5}" dt="2021-11-16T02:05:42.730" v="857" actId="478"/>
          <ac:picMkLst>
            <pc:docMk/>
            <pc:sldMk cId="2716221227" sldId="275"/>
            <ac:picMk id="10" creationId="{009EA720-9574-491A-AEB9-038F6FC538BF}"/>
          </ac:picMkLst>
        </pc:picChg>
        <pc:picChg chg="add del">
          <ac:chgData name="Dane Holmes" userId="9738715a2d075a3d" providerId="LiveId" clId="{59C883AF-C932-4F67-BA2F-F5A1EF88F0E5}" dt="2021-11-16T02:07:48.971" v="868" actId="22"/>
          <ac:picMkLst>
            <pc:docMk/>
            <pc:sldMk cId="2716221227" sldId="275"/>
            <ac:picMk id="11" creationId="{DF59F3B8-4532-421A-877E-ECE37691EB72}"/>
          </ac:picMkLst>
        </pc:picChg>
        <pc:picChg chg="del">
          <ac:chgData name="Dane Holmes" userId="9738715a2d075a3d" providerId="LiveId" clId="{59C883AF-C932-4F67-BA2F-F5A1EF88F0E5}" dt="2021-11-16T02:05:43.211" v="858" actId="478"/>
          <ac:picMkLst>
            <pc:docMk/>
            <pc:sldMk cId="2716221227" sldId="275"/>
            <ac:picMk id="12" creationId="{6333B67F-32CA-4DB4-B4FB-6CFACAD74247}"/>
          </ac:picMkLst>
        </pc:picChg>
        <pc:picChg chg="add mod">
          <ac:chgData name="Dane Holmes" userId="9738715a2d075a3d" providerId="LiveId" clId="{59C883AF-C932-4F67-BA2F-F5A1EF88F0E5}" dt="2021-11-16T02:07:57.936" v="870" actId="1076"/>
          <ac:picMkLst>
            <pc:docMk/>
            <pc:sldMk cId="2716221227" sldId="275"/>
            <ac:picMk id="15" creationId="{FA901AFB-D012-4BB4-A42C-554837A81657}"/>
          </ac:picMkLst>
        </pc:picChg>
        <pc:picChg chg="add mod">
          <ac:chgData name="Dane Holmes" userId="9738715a2d075a3d" providerId="LiveId" clId="{59C883AF-C932-4F67-BA2F-F5A1EF88F0E5}" dt="2021-11-16T02:08:18.582" v="875" actId="1076"/>
          <ac:picMkLst>
            <pc:docMk/>
            <pc:sldMk cId="2716221227" sldId="275"/>
            <ac:picMk id="19" creationId="{E99AC100-25D0-4681-83DD-93946D292069}"/>
          </ac:picMkLst>
        </pc:picChg>
      </pc:sldChg>
      <pc:sldChg chg="addSp delSp modSp add mod">
        <pc:chgData name="Dane Holmes" userId="9738715a2d075a3d" providerId="LiveId" clId="{59C883AF-C932-4F67-BA2F-F5A1EF88F0E5}" dt="2021-11-16T02:11:54.418" v="911" actId="14100"/>
        <pc:sldMkLst>
          <pc:docMk/>
          <pc:sldMk cId="1562646938" sldId="276"/>
        </pc:sldMkLst>
        <pc:spChg chg="add mod">
          <ac:chgData name="Dane Holmes" userId="9738715a2d075a3d" providerId="LiveId" clId="{59C883AF-C932-4F67-BA2F-F5A1EF88F0E5}" dt="2021-11-16T02:11:41.415" v="905"/>
          <ac:spMkLst>
            <pc:docMk/>
            <pc:sldMk cId="1562646938" sldId="276"/>
            <ac:spMk id="6" creationId="{ED977DE8-C6E4-4E67-9256-1B3221C1116B}"/>
          </ac:spMkLst>
        </pc:spChg>
        <pc:picChg chg="add mod">
          <ac:chgData name="Dane Holmes" userId="9738715a2d075a3d" providerId="LiveId" clId="{59C883AF-C932-4F67-BA2F-F5A1EF88F0E5}" dt="2021-11-16T02:11:54.418" v="911" actId="14100"/>
          <ac:picMkLst>
            <pc:docMk/>
            <pc:sldMk cId="1562646938" sldId="276"/>
            <ac:picMk id="4" creationId="{ECC4C518-89A7-433E-B3B0-9325DC87DE85}"/>
          </ac:picMkLst>
        </pc:picChg>
        <pc:picChg chg="del">
          <ac:chgData name="Dane Holmes" userId="9738715a2d075a3d" providerId="LiveId" clId="{59C883AF-C932-4F67-BA2F-F5A1EF88F0E5}" dt="2021-11-16T02:11:42.779" v="906" actId="478"/>
          <ac:picMkLst>
            <pc:docMk/>
            <pc:sldMk cId="1562646938" sldId="276"/>
            <ac:picMk id="5" creationId="{06377888-3F57-4060-BDBF-688322911317}"/>
          </ac:picMkLst>
        </pc:picChg>
        <pc:picChg chg="del">
          <ac:chgData name="Dane Holmes" userId="9738715a2d075a3d" providerId="LiveId" clId="{59C883AF-C932-4F67-BA2F-F5A1EF88F0E5}" dt="2021-11-16T02:11:43.251" v="907" actId="478"/>
          <ac:picMkLst>
            <pc:docMk/>
            <pc:sldMk cId="1562646938" sldId="276"/>
            <ac:picMk id="9" creationId="{24F9A557-6958-48A3-87DB-B33DAC9C240D}"/>
          </ac:picMkLst>
        </pc:picChg>
      </pc:sldChg>
      <pc:sldChg chg="addSp delSp modSp add mod">
        <pc:chgData name="Dane Holmes" userId="9738715a2d075a3d" providerId="LiveId" clId="{59C883AF-C932-4F67-BA2F-F5A1EF88F0E5}" dt="2021-11-16T02:13:57.054" v="1027" actId="1036"/>
        <pc:sldMkLst>
          <pc:docMk/>
          <pc:sldMk cId="3460205099" sldId="277"/>
        </pc:sldMkLst>
        <pc:spChg chg="add mod">
          <ac:chgData name="Dane Holmes" userId="9738715a2d075a3d" providerId="LiveId" clId="{59C883AF-C932-4F67-BA2F-F5A1EF88F0E5}" dt="2021-11-16T02:13:57.054" v="1027" actId="1036"/>
          <ac:spMkLst>
            <pc:docMk/>
            <pc:sldMk cId="3460205099" sldId="277"/>
            <ac:spMk id="3" creationId="{BD8243B0-6272-47B9-A493-B1508BB1D1B6}"/>
          </ac:spMkLst>
        </pc:spChg>
        <pc:picChg chg="del">
          <ac:chgData name="Dane Holmes" userId="9738715a2d075a3d" providerId="LiveId" clId="{59C883AF-C932-4F67-BA2F-F5A1EF88F0E5}" dt="2021-11-16T02:12:55.791" v="922" actId="478"/>
          <ac:picMkLst>
            <pc:docMk/>
            <pc:sldMk cId="3460205099" sldId="277"/>
            <ac:picMk id="4" creationId="{ECC4C518-89A7-433E-B3B0-9325DC87DE85}"/>
          </ac:picMkLst>
        </pc:picChg>
        <pc:picChg chg="add mod">
          <ac:chgData name="Dane Holmes" userId="9738715a2d075a3d" providerId="LiveId" clId="{59C883AF-C932-4F67-BA2F-F5A1EF88F0E5}" dt="2021-11-16T02:13:52.556" v="1011" actId="1076"/>
          <ac:picMkLst>
            <pc:docMk/>
            <pc:sldMk cId="3460205099" sldId="277"/>
            <ac:picMk id="7" creationId="{D3E834EC-F7C6-4745-A8AB-2EFA8BEF01AF}"/>
          </ac:picMkLst>
        </pc:picChg>
      </pc:sldChg>
      <pc:sldChg chg="addSp delSp modSp add mod">
        <pc:chgData name="Dane Holmes" userId="9738715a2d075a3d" providerId="LiveId" clId="{59C883AF-C932-4F67-BA2F-F5A1EF88F0E5}" dt="2021-11-16T02:21:53.986" v="1419" actId="1076"/>
        <pc:sldMkLst>
          <pc:docMk/>
          <pc:sldMk cId="3177489023" sldId="278"/>
        </pc:sldMkLst>
        <pc:spChg chg="add mod">
          <ac:chgData name="Dane Holmes" userId="9738715a2d075a3d" providerId="LiveId" clId="{59C883AF-C932-4F67-BA2F-F5A1EF88F0E5}" dt="2021-11-16T02:15:10.222" v="1160" actId="14100"/>
          <ac:spMkLst>
            <pc:docMk/>
            <pc:sldMk cId="3177489023" sldId="278"/>
            <ac:spMk id="5" creationId="{CF1F21CA-8229-44F4-9B4F-DDEF3A36CF90}"/>
          </ac:spMkLst>
        </pc:spChg>
        <pc:spChg chg="add mod">
          <ac:chgData name="Dane Holmes" userId="9738715a2d075a3d" providerId="LiveId" clId="{59C883AF-C932-4F67-BA2F-F5A1EF88F0E5}" dt="2021-11-16T02:19:19.014" v="1404" actId="1076"/>
          <ac:spMkLst>
            <pc:docMk/>
            <pc:sldMk cId="3177489023" sldId="278"/>
            <ac:spMk id="10" creationId="{869FF897-7662-4B47-8781-1B3A903DA009}"/>
          </ac:spMkLst>
        </pc:spChg>
        <pc:picChg chg="del">
          <ac:chgData name="Dane Holmes" userId="9738715a2d075a3d" providerId="LiveId" clId="{59C883AF-C932-4F67-BA2F-F5A1EF88F0E5}" dt="2021-11-16T02:14:06.045" v="1029" actId="478"/>
          <ac:picMkLst>
            <pc:docMk/>
            <pc:sldMk cId="3177489023" sldId="278"/>
            <ac:picMk id="4" creationId="{ECC4C518-89A7-433E-B3B0-9325DC87DE85}"/>
          </ac:picMkLst>
        </pc:picChg>
        <pc:picChg chg="add del mod">
          <ac:chgData name="Dane Holmes" userId="9738715a2d075a3d" providerId="LiveId" clId="{59C883AF-C932-4F67-BA2F-F5A1EF88F0E5}" dt="2021-11-16T02:16:32.248" v="1172" actId="478"/>
          <ac:picMkLst>
            <pc:docMk/>
            <pc:sldMk cId="3177489023" sldId="278"/>
            <ac:picMk id="7" creationId="{872A6C8A-D1A4-43EB-8A45-9AFB070E888D}"/>
          </ac:picMkLst>
        </pc:picChg>
        <pc:picChg chg="add del mod">
          <ac:chgData name="Dane Holmes" userId="9738715a2d075a3d" providerId="LiveId" clId="{59C883AF-C932-4F67-BA2F-F5A1EF88F0E5}" dt="2021-11-16T02:20:54.844" v="1408" actId="478"/>
          <ac:picMkLst>
            <pc:docMk/>
            <pc:sldMk cId="3177489023" sldId="278"/>
            <ac:picMk id="9" creationId="{CA2B3702-9F88-4070-92D0-F6E2F933FD75}"/>
          </ac:picMkLst>
        </pc:picChg>
        <pc:picChg chg="add mod">
          <ac:chgData name="Dane Holmes" userId="9738715a2d075a3d" providerId="LiveId" clId="{59C883AF-C932-4F67-BA2F-F5A1EF88F0E5}" dt="2021-11-16T02:21:53.986" v="1419" actId="1076"/>
          <ac:picMkLst>
            <pc:docMk/>
            <pc:sldMk cId="3177489023" sldId="278"/>
            <ac:picMk id="12" creationId="{A46D8F5F-375F-4F99-9F1F-9F02EA1FC0EC}"/>
          </ac:picMkLst>
        </pc:picChg>
      </pc:sldChg>
      <pc:sldChg chg="addSp delSp modSp add mod">
        <pc:chgData name="Dane Holmes" userId="9738715a2d075a3d" providerId="LiveId" clId="{59C883AF-C932-4F67-BA2F-F5A1EF88F0E5}" dt="2021-11-16T02:24:34.923" v="1544" actId="1076"/>
        <pc:sldMkLst>
          <pc:docMk/>
          <pc:sldMk cId="2093995940" sldId="279"/>
        </pc:sldMkLst>
        <pc:spChg chg="del">
          <ac:chgData name="Dane Holmes" userId="9738715a2d075a3d" providerId="LiveId" clId="{59C883AF-C932-4F67-BA2F-F5A1EF88F0E5}" dt="2021-11-16T02:24:27.605" v="1543" actId="478"/>
          <ac:spMkLst>
            <pc:docMk/>
            <pc:sldMk cId="2093995940" sldId="279"/>
            <ac:spMk id="5" creationId="{CF1F21CA-8229-44F4-9B4F-DDEF3A36CF90}"/>
          </ac:spMkLst>
        </pc:spChg>
        <pc:spChg chg="add mod">
          <ac:chgData name="Dane Holmes" userId="9738715a2d075a3d" providerId="LiveId" clId="{59C883AF-C932-4F67-BA2F-F5A1EF88F0E5}" dt="2021-11-16T02:24:34.923" v="1544" actId="1076"/>
          <ac:spMkLst>
            <pc:docMk/>
            <pc:sldMk cId="2093995940" sldId="279"/>
            <ac:spMk id="8" creationId="{E97008F1-34C6-4AB5-9399-BBA134F8240E}"/>
          </ac:spMkLst>
        </pc:spChg>
        <pc:picChg chg="add del mod">
          <ac:chgData name="Dane Holmes" userId="9738715a2d075a3d" providerId="LiveId" clId="{59C883AF-C932-4F67-BA2F-F5A1EF88F0E5}" dt="2021-11-16T02:21:12.903" v="1413" actId="478"/>
          <ac:picMkLst>
            <pc:docMk/>
            <pc:sldMk cId="2093995940" sldId="279"/>
            <ac:picMk id="4" creationId="{9DA8BB31-F253-4B9F-99C2-791FE60144B9}"/>
          </ac:picMkLst>
        </pc:picChg>
        <pc:picChg chg="del">
          <ac:chgData name="Dane Holmes" userId="9738715a2d075a3d" providerId="LiveId" clId="{59C883AF-C932-4F67-BA2F-F5A1EF88F0E5}" dt="2021-11-16T02:15:39.140" v="1167" actId="478"/>
          <ac:picMkLst>
            <pc:docMk/>
            <pc:sldMk cId="2093995940" sldId="279"/>
            <ac:picMk id="7" creationId="{872A6C8A-D1A4-43EB-8A45-9AFB070E888D}"/>
          </ac:picMkLst>
        </pc:picChg>
        <pc:picChg chg="add mod">
          <ac:chgData name="Dane Holmes" userId="9738715a2d075a3d" providerId="LiveId" clId="{59C883AF-C932-4F67-BA2F-F5A1EF88F0E5}" dt="2021-11-16T02:21:58.719" v="1423" actId="1036"/>
          <ac:picMkLst>
            <pc:docMk/>
            <pc:sldMk cId="2093995940" sldId="279"/>
            <ac:picMk id="10" creationId="{9032C4FE-CD3D-456D-8C39-EB707F21E1CA}"/>
          </ac:picMkLst>
        </pc:picChg>
      </pc:sldChg>
      <pc:sldChg chg="addSp delSp modSp add mod">
        <pc:chgData name="Dane Holmes" userId="9738715a2d075a3d" providerId="LiveId" clId="{59C883AF-C932-4F67-BA2F-F5A1EF88F0E5}" dt="2021-11-16T02:26:39.225" v="1764" actId="1076"/>
        <pc:sldMkLst>
          <pc:docMk/>
          <pc:sldMk cId="4019257111" sldId="280"/>
        </pc:sldMkLst>
        <pc:spChg chg="mod">
          <ac:chgData name="Dane Holmes" userId="9738715a2d075a3d" providerId="LiveId" clId="{59C883AF-C932-4F67-BA2F-F5A1EF88F0E5}" dt="2021-11-16T02:26:39.225" v="1764" actId="1076"/>
          <ac:spMkLst>
            <pc:docMk/>
            <pc:sldMk cId="4019257111" sldId="280"/>
            <ac:spMk id="8" creationId="{E97008F1-34C6-4AB5-9399-BBA134F8240E}"/>
          </ac:spMkLst>
        </pc:spChg>
        <pc:picChg chg="add mod">
          <ac:chgData name="Dane Holmes" userId="9738715a2d075a3d" providerId="LiveId" clId="{59C883AF-C932-4F67-BA2F-F5A1EF88F0E5}" dt="2021-11-16T02:25:18.157" v="1549" actId="1076"/>
          <ac:picMkLst>
            <pc:docMk/>
            <pc:sldMk cId="4019257111" sldId="280"/>
            <ac:picMk id="4" creationId="{B5E33300-7B02-4C66-8606-C8B7EC5D9E0C}"/>
          </ac:picMkLst>
        </pc:picChg>
        <pc:picChg chg="del">
          <ac:chgData name="Dane Holmes" userId="9738715a2d075a3d" providerId="LiveId" clId="{59C883AF-C932-4F67-BA2F-F5A1EF88F0E5}" dt="2021-11-16T02:25:07.716" v="1546" actId="478"/>
          <ac:picMkLst>
            <pc:docMk/>
            <pc:sldMk cId="4019257111" sldId="280"/>
            <ac:picMk id="10" creationId="{9032C4FE-CD3D-456D-8C39-EB707F21E1CA}"/>
          </ac:picMkLst>
        </pc:picChg>
      </pc:sldChg>
      <pc:sldChg chg="addSp delSp modSp add mod">
        <pc:chgData name="Dane Holmes" userId="9738715a2d075a3d" providerId="LiveId" clId="{59C883AF-C932-4F67-BA2F-F5A1EF88F0E5}" dt="2021-11-16T02:30:19.083" v="1997" actId="20577"/>
        <pc:sldMkLst>
          <pc:docMk/>
          <pc:sldMk cId="2700889960" sldId="281"/>
        </pc:sldMkLst>
        <pc:spChg chg="mod">
          <ac:chgData name="Dane Holmes" userId="9738715a2d075a3d" providerId="LiveId" clId="{59C883AF-C932-4F67-BA2F-F5A1EF88F0E5}" dt="2021-11-16T02:30:19.083" v="1997" actId="20577"/>
          <ac:spMkLst>
            <pc:docMk/>
            <pc:sldMk cId="2700889960" sldId="281"/>
            <ac:spMk id="8" creationId="{E97008F1-34C6-4AB5-9399-BBA134F8240E}"/>
          </ac:spMkLst>
        </pc:spChg>
        <pc:picChg chg="del">
          <ac:chgData name="Dane Holmes" userId="9738715a2d075a3d" providerId="LiveId" clId="{59C883AF-C932-4F67-BA2F-F5A1EF88F0E5}" dt="2021-11-16T02:27:15.923" v="1766" actId="478"/>
          <ac:picMkLst>
            <pc:docMk/>
            <pc:sldMk cId="2700889960" sldId="281"/>
            <ac:picMk id="4" creationId="{B5E33300-7B02-4C66-8606-C8B7EC5D9E0C}"/>
          </ac:picMkLst>
        </pc:picChg>
        <pc:picChg chg="add mod">
          <ac:chgData name="Dane Holmes" userId="9738715a2d075a3d" providerId="LiveId" clId="{59C883AF-C932-4F67-BA2F-F5A1EF88F0E5}" dt="2021-11-16T02:27:31.562" v="1769" actId="1076"/>
          <ac:picMkLst>
            <pc:docMk/>
            <pc:sldMk cId="2700889960" sldId="281"/>
            <ac:picMk id="5" creationId="{98C3028B-9D92-411A-8980-F92903173024}"/>
          </ac:picMkLst>
        </pc:picChg>
      </pc:sldChg>
    </pc:docChg>
  </pc:docChgLst>
  <pc:docChgLst>
    <pc:chgData name="Dane Holmes" userId="9738715a2d075a3d" providerId="LiveId" clId="{CC7EDF11-40B3-4A65-BB99-A7A33A063852}"/>
    <pc:docChg chg="undo custSel addSld delSld modSld">
      <pc:chgData name="Dane Holmes" userId="9738715a2d075a3d" providerId="LiveId" clId="{CC7EDF11-40B3-4A65-BB99-A7A33A063852}" dt="2021-11-23T00:47:32.365" v="4720" actId="33524"/>
      <pc:docMkLst>
        <pc:docMk/>
      </pc:docMkLst>
      <pc:sldChg chg="modSp mod">
        <pc:chgData name="Dane Holmes" userId="9738715a2d075a3d" providerId="LiveId" clId="{CC7EDF11-40B3-4A65-BB99-A7A33A063852}" dt="2021-11-22T23:21:40.348" v="1" actId="20577"/>
        <pc:sldMkLst>
          <pc:docMk/>
          <pc:sldMk cId="506613463" sldId="256"/>
        </pc:sldMkLst>
        <pc:spChg chg="mod">
          <ac:chgData name="Dane Holmes" userId="9738715a2d075a3d" providerId="LiveId" clId="{CC7EDF11-40B3-4A65-BB99-A7A33A063852}" dt="2021-11-22T23:21:40.348" v="1" actId="20577"/>
          <ac:spMkLst>
            <pc:docMk/>
            <pc:sldMk cId="506613463" sldId="256"/>
            <ac:spMk id="3" creationId="{366FBC32-EDCF-4FF0-80E2-838E32A69351}"/>
          </ac:spMkLst>
        </pc:spChg>
      </pc:sldChg>
      <pc:sldChg chg="addSp delSp modSp mod">
        <pc:chgData name="Dane Holmes" userId="9738715a2d075a3d" providerId="LiveId" clId="{CC7EDF11-40B3-4A65-BB99-A7A33A063852}" dt="2021-11-22T23:29:57.758" v="166" actId="22"/>
        <pc:sldMkLst>
          <pc:docMk/>
          <pc:sldMk cId="512989393" sldId="257"/>
        </pc:sldMkLst>
        <pc:spChg chg="mod">
          <ac:chgData name="Dane Holmes" userId="9738715a2d075a3d" providerId="LiveId" clId="{CC7EDF11-40B3-4A65-BB99-A7A33A063852}" dt="2021-11-22T23:23:36.544" v="49" actId="20577"/>
          <ac:spMkLst>
            <pc:docMk/>
            <pc:sldMk cId="512989393" sldId="257"/>
            <ac:spMk id="2" creationId="{91F67CBF-1BEA-4F04-AD9A-284770C2CC46}"/>
          </ac:spMkLst>
        </pc:spChg>
        <pc:spChg chg="add mod">
          <ac:chgData name="Dane Holmes" userId="9738715a2d075a3d" providerId="LiveId" clId="{CC7EDF11-40B3-4A65-BB99-A7A33A063852}" dt="2021-11-22T23:29:14.792" v="164" actId="1076"/>
          <ac:spMkLst>
            <pc:docMk/>
            <pc:sldMk cId="512989393" sldId="257"/>
            <ac:spMk id="5" creationId="{E6BE187E-003D-4DFB-B2B1-F6330AD21971}"/>
          </ac:spMkLst>
        </pc:spChg>
        <pc:picChg chg="add mod">
          <ac:chgData name="Dane Holmes" userId="9738715a2d075a3d" providerId="LiveId" clId="{CC7EDF11-40B3-4A65-BB99-A7A33A063852}" dt="2021-11-22T23:27:53.974" v="51" actId="1076"/>
          <ac:picMkLst>
            <pc:docMk/>
            <pc:sldMk cId="512989393" sldId="257"/>
            <ac:picMk id="4" creationId="{A06222A5-4AC9-4291-BEE6-C6C455792429}"/>
          </ac:picMkLst>
        </pc:picChg>
        <pc:picChg chg="del">
          <ac:chgData name="Dane Holmes" userId="9738715a2d075a3d" providerId="LiveId" clId="{CC7EDF11-40B3-4A65-BB99-A7A33A063852}" dt="2021-11-22T23:22:36.270" v="2" actId="478"/>
          <ac:picMkLst>
            <pc:docMk/>
            <pc:sldMk cId="512989393" sldId="257"/>
            <ac:picMk id="6" creationId="{6D28163A-E641-4773-B7AE-8DBD1D7D774E}"/>
          </ac:picMkLst>
        </pc:picChg>
        <pc:picChg chg="add del">
          <ac:chgData name="Dane Holmes" userId="9738715a2d075a3d" providerId="LiveId" clId="{CC7EDF11-40B3-4A65-BB99-A7A33A063852}" dt="2021-11-22T23:29:57.758" v="166" actId="22"/>
          <ac:picMkLst>
            <pc:docMk/>
            <pc:sldMk cId="512989393" sldId="257"/>
            <ac:picMk id="8" creationId="{47F9C393-C8C1-4490-9666-73AE91B264BB}"/>
          </ac:picMkLst>
        </pc:picChg>
      </pc:sldChg>
      <pc:sldChg chg="del">
        <pc:chgData name="Dane Holmes" userId="9738715a2d075a3d" providerId="LiveId" clId="{CC7EDF11-40B3-4A65-BB99-A7A33A063852}" dt="2021-11-22T23:22:42.018" v="3" actId="47"/>
        <pc:sldMkLst>
          <pc:docMk/>
          <pc:sldMk cId="3452894614" sldId="259"/>
        </pc:sldMkLst>
      </pc:sldChg>
      <pc:sldChg chg="modSp mod">
        <pc:chgData name="Dane Holmes" userId="9738715a2d075a3d" providerId="LiveId" clId="{CC7EDF11-40B3-4A65-BB99-A7A33A063852}" dt="2021-11-23T00:47:32.365" v="4720" actId="33524"/>
        <pc:sldMkLst>
          <pc:docMk/>
          <pc:sldMk cId="1473360199" sldId="262"/>
        </pc:sldMkLst>
        <pc:spChg chg="mod">
          <ac:chgData name="Dane Holmes" userId="9738715a2d075a3d" providerId="LiveId" clId="{CC7EDF11-40B3-4A65-BB99-A7A33A063852}" dt="2021-11-23T00:39:45.285" v="3621" actId="20577"/>
          <ac:spMkLst>
            <pc:docMk/>
            <pc:sldMk cId="1473360199" sldId="262"/>
            <ac:spMk id="2" creationId="{91F67CBF-1BEA-4F04-AD9A-284770C2CC46}"/>
          </ac:spMkLst>
        </pc:spChg>
        <pc:spChg chg="mod">
          <ac:chgData name="Dane Holmes" userId="9738715a2d075a3d" providerId="LiveId" clId="{CC7EDF11-40B3-4A65-BB99-A7A33A063852}" dt="2021-11-23T00:47:32.365" v="4720" actId="33524"/>
          <ac:spMkLst>
            <pc:docMk/>
            <pc:sldMk cId="1473360199" sldId="262"/>
            <ac:spMk id="3" creationId="{0CFADC6F-5C3A-4D15-A0BA-15954151D97D}"/>
          </ac:spMkLst>
        </pc:spChg>
      </pc:sldChg>
      <pc:sldChg chg="del">
        <pc:chgData name="Dane Holmes" userId="9738715a2d075a3d" providerId="LiveId" clId="{CC7EDF11-40B3-4A65-BB99-A7A33A063852}" dt="2021-11-22T23:22:42.018" v="3" actId="47"/>
        <pc:sldMkLst>
          <pc:docMk/>
          <pc:sldMk cId="1585578874" sldId="263"/>
        </pc:sldMkLst>
      </pc:sldChg>
      <pc:sldChg chg="del">
        <pc:chgData name="Dane Holmes" userId="9738715a2d075a3d" providerId="LiveId" clId="{CC7EDF11-40B3-4A65-BB99-A7A33A063852}" dt="2021-11-22T23:22:42.018" v="3" actId="47"/>
        <pc:sldMkLst>
          <pc:docMk/>
          <pc:sldMk cId="1625664683" sldId="264"/>
        </pc:sldMkLst>
      </pc:sldChg>
      <pc:sldChg chg="del">
        <pc:chgData name="Dane Holmes" userId="9738715a2d075a3d" providerId="LiveId" clId="{CC7EDF11-40B3-4A65-BB99-A7A33A063852}" dt="2021-11-22T23:22:47.345" v="4" actId="47"/>
        <pc:sldMkLst>
          <pc:docMk/>
          <pc:sldMk cId="945245826" sldId="265"/>
        </pc:sldMkLst>
      </pc:sldChg>
      <pc:sldChg chg="addSp delSp modSp mod">
        <pc:chgData name="Dane Holmes" userId="9738715a2d075a3d" providerId="LiveId" clId="{CC7EDF11-40B3-4A65-BB99-A7A33A063852}" dt="2021-11-22T23:50:41.020" v="1268" actId="1076"/>
        <pc:sldMkLst>
          <pc:docMk/>
          <pc:sldMk cId="2716221227" sldId="275"/>
        </pc:sldMkLst>
        <pc:spChg chg="mod">
          <ac:chgData name="Dane Holmes" userId="9738715a2d075a3d" providerId="LiveId" clId="{CC7EDF11-40B3-4A65-BB99-A7A33A063852}" dt="2021-11-22T23:32:05.178" v="212" actId="20577"/>
          <ac:spMkLst>
            <pc:docMk/>
            <pc:sldMk cId="2716221227" sldId="275"/>
            <ac:spMk id="2" creationId="{B39F42D7-0919-43A1-B690-1CC931F1E695}"/>
          </ac:spMkLst>
        </pc:spChg>
        <pc:spChg chg="add mod">
          <ac:chgData name="Dane Holmes" userId="9738715a2d075a3d" providerId="LiveId" clId="{CC7EDF11-40B3-4A65-BB99-A7A33A063852}" dt="2021-11-22T23:50:34.363" v="1267" actId="1076"/>
          <ac:spMkLst>
            <pc:docMk/>
            <pc:sldMk cId="2716221227" sldId="275"/>
            <ac:spMk id="3" creationId="{B08E75B2-EE91-4CEF-9344-237746D7A182}"/>
          </ac:spMkLst>
        </pc:spChg>
        <pc:spChg chg="add del">
          <ac:chgData name="Dane Holmes" userId="9738715a2d075a3d" providerId="LiveId" clId="{CC7EDF11-40B3-4A65-BB99-A7A33A063852}" dt="2021-11-22T23:42:31.859" v="838"/>
          <ac:spMkLst>
            <pc:docMk/>
            <pc:sldMk cId="2716221227" sldId="275"/>
            <ac:spMk id="4" creationId="{688396E1-CF98-46C5-8468-F28AE49597E1}"/>
          </ac:spMkLst>
        </pc:spChg>
        <pc:spChg chg="add del">
          <ac:chgData name="Dane Holmes" userId="9738715a2d075a3d" providerId="LiveId" clId="{CC7EDF11-40B3-4A65-BB99-A7A33A063852}" dt="2021-11-22T23:42:31.859" v="838"/>
          <ac:spMkLst>
            <pc:docMk/>
            <pc:sldMk cId="2716221227" sldId="275"/>
            <ac:spMk id="5" creationId="{FF2929F3-2B82-412F-B7AA-DD97CCD059F1}"/>
          </ac:spMkLst>
        </pc:spChg>
        <pc:spChg chg="add del">
          <ac:chgData name="Dane Holmes" userId="9738715a2d075a3d" providerId="LiveId" clId="{CC7EDF11-40B3-4A65-BB99-A7A33A063852}" dt="2021-11-22T23:42:31.859" v="838"/>
          <ac:spMkLst>
            <pc:docMk/>
            <pc:sldMk cId="2716221227" sldId="275"/>
            <ac:spMk id="6" creationId="{FD915F3E-A7FE-4755-88A1-6E1603FF238C}"/>
          </ac:spMkLst>
        </pc:spChg>
        <pc:spChg chg="del">
          <ac:chgData name="Dane Holmes" userId="9738715a2d075a3d" providerId="LiveId" clId="{CC7EDF11-40B3-4A65-BB99-A7A33A063852}" dt="2021-11-22T23:32:09.869" v="213" actId="478"/>
          <ac:spMkLst>
            <pc:docMk/>
            <pc:sldMk cId="2716221227" sldId="275"/>
            <ac:spMk id="7" creationId="{562E806B-CC37-4565-9C20-B748BC6724C6}"/>
          </ac:spMkLst>
        </pc:spChg>
        <pc:spChg chg="add del mod">
          <ac:chgData name="Dane Holmes" userId="9738715a2d075a3d" providerId="LiveId" clId="{CC7EDF11-40B3-4A65-BB99-A7A33A063852}" dt="2021-11-22T23:43:58.465" v="851" actId="478"/>
          <ac:spMkLst>
            <pc:docMk/>
            <pc:sldMk cId="2716221227" sldId="275"/>
            <ac:spMk id="12" creationId="{6C46AAA1-2BA1-4D7D-A397-EB1BF653428F}"/>
          </ac:spMkLst>
        </pc:spChg>
        <pc:spChg chg="del">
          <ac:chgData name="Dane Holmes" userId="9738715a2d075a3d" providerId="LiveId" clId="{CC7EDF11-40B3-4A65-BB99-A7A33A063852}" dt="2021-11-22T23:32:14.081" v="216" actId="478"/>
          <ac:spMkLst>
            <pc:docMk/>
            <pc:sldMk cId="2716221227" sldId="275"/>
            <ac:spMk id="17" creationId="{02B55396-E9BE-4EB0-866E-69275F216704}"/>
          </ac:spMkLst>
        </pc:spChg>
        <pc:picChg chg="add mod">
          <ac:chgData name="Dane Holmes" userId="9738715a2d075a3d" providerId="LiveId" clId="{CC7EDF11-40B3-4A65-BB99-A7A33A063852}" dt="2021-11-22T23:50:41.020" v="1268" actId="1076"/>
          <ac:picMkLst>
            <pc:docMk/>
            <pc:sldMk cId="2716221227" sldId="275"/>
            <ac:picMk id="10" creationId="{47C87E41-DA37-44F6-88CF-D7CA60E00EEB}"/>
          </ac:picMkLst>
        </pc:picChg>
        <pc:picChg chg="add del">
          <ac:chgData name="Dane Holmes" userId="9738715a2d075a3d" providerId="LiveId" clId="{CC7EDF11-40B3-4A65-BB99-A7A33A063852}" dt="2021-11-22T23:46:22.537" v="977" actId="22"/>
          <ac:picMkLst>
            <pc:docMk/>
            <pc:sldMk cId="2716221227" sldId="275"/>
            <ac:picMk id="13" creationId="{BD6ED818-574D-406A-ACA9-4DA3467AAF97}"/>
          </ac:picMkLst>
        </pc:picChg>
        <pc:picChg chg="del">
          <ac:chgData name="Dane Holmes" userId="9738715a2d075a3d" providerId="LiveId" clId="{CC7EDF11-40B3-4A65-BB99-A7A33A063852}" dt="2021-11-22T23:32:12.232" v="214" actId="478"/>
          <ac:picMkLst>
            <pc:docMk/>
            <pc:sldMk cId="2716221227" sldId="275"/>
            <ac:picMk id="15" creationId="{FA901AFB-D012-4BB4-A42C-554837A81657}"/>
          </ac:picMkLst>
        </pc:picChg>
        <pc:picChg chg="del">
          <ac:chgData name="Dane Holmes" userId="9738715a2d075a3d" providerId="LiveId" clId="{CC7EDF11-40B3-4A65-BB99-A7A33A063852}" dt="2021-11-22T23:32:12.968" v="215" actId="478"/>
          <ac:picMkLst>
            <pc:docMk/>
            <pc:sldMk cId="2716221227" sldId="275"/>
            <ac:picMk id="19" creationId="{E99AC100-25D0-4681-83DD-93946D292069}"/>
          </ac:picMkLst>
        </pc:picChg>
      </pc:sldChg>
      <pc:sldChg chg="del">
        <pc:chgData name="Dane Holmes" userId="9738715a2d075a3d" providerId="LiveId" clId="{CC7EDF11-40B3-4A65-BB99-A7A33A063852}" dt="2021-11-22T23:22:47.345" v="4" actId="47"/>
        <pc:sldMkLst>
          <pc:docMk/>
          <pc:sldMk cId="1562646938" sldId="276"/>
        </pc:sldMkLst>
      </pc:sldChg>
      <pc:sldChg chg="addSp delSp modSp add mod">
        <pc:chgData name="Dane Holmes" userId="9738715a2d075a3d" providerId="LiveId" clId="{CC7EDF11-40B3-4A65-BB99-A7A33A063852}" dt="2021-11-22T23:31:23.962" v="176" actId="14100"/>
        <pc:sldMkLst>
          <pc:docMk/>
          <pc:sldMk cId="2366964792" sldId="276"/>
        </pc:sldMkLst>
        <pc:spChg chg="del">
          <ac:chgData name="Dane Holmes" userId="9738715a2d075a3d" providerId="LiveId" clId="{CC7EDF11-40B3-4A65-BB99-A7A33A063852}" dt="2021-11-22T23:30:06.400" v="169" actId="478"/>
          <ac:spMkLst>
            <pc:docMk/>
            <pc:sldMk cId="2366964792" sldId="276"/>
            <ac:spMk id="5" creationId="{E6BE187E-003D-4DFB-B2B1-F6330AD21971}"/>
          </ac:spMkLst>
        </pc:spChg>
        <pc:spChg chg="add mod">
          <ac:chgData name="Dane Holmes" userId="9738715a2d075a3d" providerId="LiveId" clId="{CC7EDF11-40B3-4A65-BB99-A7A33A063852}" dt="2021-11-22T23:30:11.296" v="170"/>
          <ac:spMkLst>
            <pc:docMk/>
            <pc:sldMk cId="2366964792" sldId="276"/>
            <ac:spMk id="6" creationId="{67641140-150E-403A-A0C7-788FAF07DD6F}"/>
          </ac:spMkLst>
        </pc:spChg>
        <pc:picChg chg="del">
          <ac:chgData name="Dane Holmes" userId="9738715a2d075a3d" providerId="LiveId" clId="{CC7EDF11-40B3-4A65-BB99-A7A33A063852}" dt="2021-11-22T23:30:04.785" v="168" actId="478"/>
          <ac:picMkLst>
            <pc:docMk/>
            <pc:sldMk cId="2366964792" sldId="276"/>
            <ac:picMk id="4" creationId="{A06222A5-4AC9-4291-BEE6-C6C455792429}"/>
          </ac:picMkLst>
        </pc:picChg>
        <pc:picChg chg="add mod">
          <ac:chgData name="Dane Holmes" userId="9738715a2d075a3d" providerId="LiveId" clId="{CC7EDF11-40B3-4A65-BB99-A7A33A063852}" dt="2021-11-22T23:31:23.962" v="176" actId="14100"/>
          <ac:picMkLst>
            <pc:docMk/>
            <pc:sldMk cId="2366964792" sldId="276"/>
            <ac:picMk id="7" creationId="{733DECAC-76A8-463F-872F-19883B36B81B}"/>
          </ac:picMkLst>
        </pc:picChg>
      </pc:sldChg>
      <pc:sldChg chg="addSp delSp modSp add mod">
        <pc:chgData name="Dane Holmes" userId="9738715a2d075a3d" providerId="LiveId" clId="{CC7EDF11-40B3-4A65-BB99-A7A33A063852}" dt="2021-11-23T00:43:00.696" v="4135" actId="20577"/>
        <pc:sldMkLst>
          <pc:docMk/>
          <pc:sldMk cId="1680659853" sldId="277"/>
        </pc:sldMkLst>
        <pc:spChg chg="mod">
          <ac:chgData name="Dane Holmes" userId="9738715a2d075a3d" providerId="LiveId" clId="{CC7EDF11-40B3-4A65-BB99-A7A33A063852}" dt="2021-11-23T00:39:51.300" v="3623" actId="20577"/>
          <ac:spMkLst>
            <pc:docMk/>
            <pc:sldMk cId="1680659853" sldId="277"/>
            <ac:spMk id="2" creationId="{91F67CBF-1BEA-4F04-AD9A-284770C2CC46}"/>
          </ac:spMkLst>
        </pc:spChg>
        <pc:spChg chg="add del">
          <ac:chgData name="Dane Holmes" userId="9738715a2d075a3d" providerId="LiveId" clId="{CC7EDF11-40B3-4A65-BB99-A7A33A063852}" dt="2021-11-22T23:46:59.021" v="992" actId="22"/>
          <ac:spMkLst>
            <pc:docMk/>
            <pc:sldMk cId="1680659853" sldId="277"/>
            <ac:spMk id="8" creationId="{963E6055-58CC-49E0-A835-60F5D269D854}"/>
          </ac:spMkLst>
        </pc:spChg>
        <pc:spChg chg="add del mod">
          <ac:chgData name="Dane Holmes" userId="9738715a2d075a3d" providerId="LiveId" clId="{CC7EDF11-40B3-4A65-BB99-A7A33A063852}" dt="2021-11-22T23:47:21.037" v="1021"/>
          <ac:spMkLst>
            <pc:docMk/>
            <pc:sldMk cId="1680659853" sldId="277"/>
            <ac:spMk id="9" creationId="{E6C72AE8-065C-4F6C-A2B8-2FE1AE5EBA1F}"/>
          </ac:spMkLst>
        </pc:spChg>
        <pc:spChg chg="add mod">
          <ac:chgData name="Dane Holmes" userId="9738715a2d075a3d" providerId="LiveId" clId="{CC7EDF11-40B3-4A65-BB99-A7A33A063852}" dt="2021-11-23T00:43:00.696" v="4135" actId="20577"/>
          <ac:spMkLst>
            <pc:docMk/>
            <pc:sldMk cId="1680659853" sldId="277"/>
            <ac:spMk id="10" creationId="{E71FB9B5-175F-4455-B196-139C452AE428}"/>
          </ac:spMkLst>
        </pc:spChg>
        <pc:picChg chg="del">
          <ac:chgData name="Dane Holmes" userId="9738715a2d075a3d" providerId="LiveId" clId="{CC7EDF11-40B3-4A65-BB99-A7A33A063852}" dt="2021-11-22T23:46:51.136" v="990" actId="478"/>
          <ac:picMkLst>
            <pc:docMk/>
            <pc:sldMk cId="1680659853" sldId="277"/>
            <ac:picMk id="7" creationId="{733DECAC-76A8-463F-872F-19883B36B81B}"/>
          </ac:picMkLst>
        </pc:picChg>
      </pc:sldChg>
      <pc:sldChg chg="del">
        <pc:chgData name="Dane Holmes" userId="9738715a2d075a3d" providerId="LiveId" clId="{CC7EDF11-40B3-4A65-BB99-A7A33A063852}" dt="2021-11-22T23:22:47.345" v="4" actId="47"/>
        <pc:sldMkLst>
          <pc:docMk/>
          <pc:sldMk cId="3460205099" sldId="277"/>
        </pc:sldMkLst>
      </pc:sldChg>
      <pc:sldChg chg="add del">
        <pc:chgData name="Dane Holmes" userId="9738715a2d075a3d" providerId="LiveId" clId="{CC7EDF11-40B3-4A65-BB99-A7A33A063852}" dt="2021-11-23T00:13:18.647" v="2426" actId="47"/>
        <pc:sldMkLst>
          <pc:docMk/>
          <pc:sldMk cId="1844771917" sldId="278"/>
        </pc:sldMkLst>
      </pc:sldChg>
      <pc:sldChg chg="del">
        <pc:chgData name="Dane Holmes" userId="9738715a2d075a3d" providerId="LiveId" clId="{CC7EDF11-40B3-4A65-BB99-A7A33A063852}" dt="2021-11-22T23:22:47.345" v="4" actId="47"/>
        <pc:sldMkLst>
          <pc:docMk/>
          <pc:sldMk cId="3177489023" sldId="278"/>
        </pc:sldMkLst>
      </pc:sldChg>
      <pc:sldChg chg="del">
        <pc:chgData name="Dane Holmes" userId="9738715a2d075a3d" providerId="LiveId" clId="{CC7EDF11-40B3-4A65-BB99-A7A33A063852}" dt="2021-11-22T23:22:47.345" v="4" actId="47"/>
        <pc:sldMkLst>
          <pc:docMk/>
          <pc:sldMk cId="2093995940" sldId="279"/>
        </pc:sldMkLst>
      </pc:sldChg>
      <pc:sldChg chg="addSp delSp modSp add del mod">
        <pc:chgData name="Dane Holmes" userId="9738715a2d075a3d" providerId="LiveId" clId="{CC7EDF11-40B3-4A65-BB99-A7A33A063852}" dt="2021-11-23T00:20:20.386" v="2858" actId="47"/>
        <pc:sldMkLst>
          <pc:docMk/>
          <pc:sldMk cId="2665615827" sldId="279"/>
        </pc:sldMkLst>
        <pc:spChg chg="add mod">
          <ac:chgData name="Dane Holmes" userId="9738715a2d075a3d" providerId="LiveId" clId="{CC7EDF11-40B3-4A65-BB99-A7A33A063852}" dt="2021-11-23T00:19:34.961" v="2856" actId="404"/>
          <ac:spMkLst>
            <pc:docMk/>
            <pc:sldMk cId="2665615827" sldId="279"/>
            <ac:spMk id="5" creationId="{E5381AF6-D4EF-41C6-8F07-0569B7E23674}"/>
          </ac:spMkLst>
        </pc:spChg>
        <pc:spChg chg="del">
          <ac:chgData name="Dane Holmes" userId="9738715a2d075a3d" providerId="LiveId" clId="{CC7EDF11-40B3-4A65-BB99-A7A33A063852}" dt="2021-11-23T00:13:24.113" v="2427" actId="478"/>
          <ac:spMkLst>
            <pc:docMk/>
            <pc:sldMk cId="2665615827" sldId="279"/>
            <ac:spMk id="10" creationId="{E71FB9B5-175F-4455-B196-139C452AE428}"/>
          </ac:spMkLst>
        </pc:spChg>
        <pc:picChg chg="add mod">
          <ac:chgData name="Dane Holmes" userId="9738715a2d075a3d" providerId="LiveId" clId="{CC7EDF11-40B3-4A65-BB99-A7A33A063852}" dt="2021-11-23T00:14:51.689" v="2434" actId="14100"/>
          <ac:picMkLst>
            <pc:docMk/>
            <pc:sldMk cId="2665615827" sldId="279"/>
            <ac:picMk id="4" creationId="{C3769F93-B257-4946-BBC5-D019CC3802B7}"/>
          </ac:picMkLst>
        </pc:picChg>
      </pc:sldChg>
      <pc:sldChg chg="addSp delSp modSp add mod">
        <pc:chgData name="Dane Holmes" userId="9738715a2d075a3d" providerId="LiveId" clId="{CC7EDF11-40B3-4A65-BB99-A7A33A063852}" dt="2021-11-23T00:39:54.650" v="3625" actId="20577"/>
        <pc:sldMkLst>
          <pc:docMk/>
          <pc:sldMk cId="1406836376" sldId="280"/>
        </pc:sldMkLst>
        <pc:spChg chg="mod">
          <ac:chgData name="Dane Holmes" userId="9738715a2d075a3d" providerId="LiveId" clId="{CC7EDF11-40B3-4A65-BB99-A7A33A063852}" dt="2021-11-23T00:39:54.650" v="3625" actId="20577"/>
          <ac:spMkLst>
            <pc:docMk/>
            <pc:sldMk cId="1406836376" sldId="280"/>
            <ac:spMk id="2" creationId="{91F67CBF-1BEA-4F04-AD9A-284770C2CC46}"/>
          </ac:spMkLst>
        </pc:spChg>
        <pc:spChg chg="mod ord">
          <ac:chgData name="Dane Holmes" userId="9738715a2d075a3d" providerId="LiveId" clId="{CC7EDF11-40B3-4A65-BB99-A7A33A063852}" dt="2021-11-23T00:24:44.213" v="2879" actId="1076"/>
          <ac:spMkLst>
            <pc:docMk/>
            <pc:sldMk cId="1406836376" sldId="280"/>
            <ac:spMk id="5" creationId="{E5381AF6-D4EF-41C6-8F07-0569B7E23674}"/>
          </ac:spMkLst>
        </pc:spChg>
        <pc:picChg chg="del">
          <ac:chgData name="Dane Holmes" userId="9738715a2d075a3d" providerId="LiveId" clId="{CC7EDF11-40B3-4A65-BB99-A7A33A063852}" dt="2021-11-23T00:15:34.960" v="2507" actId="478"/>
          <ac:picMkLst>
            <pc:docMk/>
            <pc:sldMk cId="1406836376" sldId="280"/>
            <ac:picMk id="4" creationId="{C3769F93-B257-4946-BBC5-D019CC3802B7}"/>
          </ac:picMkLst>
        </pc:picChg>
        <pc:picChg chg="add mod">
          <ac:chgData name="Dane Holmes" userId="9738715a2d075a3d" providerId="LiveId" clId="{CC7EDF11-40B3-4A65-BB99-A7A33A063852}" dt="2021-11-23T00:29:13.573" v="2906" actId="14100"/>
          <ac:picMkLst>
            <pc:docMk/>
            <pc:sldMk cId="1406836376" sldId="280"/>
            <ac:picMk id="7" creationId="{B01C8405-FF5E-46AB-B263-9C49C6E94604}"/>
          </ac:picMkLst>
        </pc:picChg>
        <pc:picChg chg="add del mod">
          <ac:chgData name="Dane Holmes" userId="9738715a2d075a3d" providerId="LiveId" clId="{CC7EDF11-40B3-4A65-BB99-A7A33A063852}" dt="2021-11-23T00:25:16.805" v="2883" actId="478"/>
          <ac:picMkLst>
            <pc:docMk/>
            <pc:sldMk cId="1406836376" sldId="280"/>
            <ac:picMk id="8" creationId="{34A3A8C5-E754-4E34-A967-DEA440B87A2E}"/>
          </ac:picMkLst>
        </pc:picChg>
        <pc:picChg chg="add mod">
          <ac:chgData name="Dane Holmes" userId="9738715a2d075a3d" providerId="LiveId" clId="{CC7EDF11-40B3-4A65-BB99-A7A33A063852}" dt="2021-11-23T00:25:19.934" v="2885" actId="1076"/>
          <ac:picMkLst>
            <pc:docMk/>
            <pc:sldMk cId="1406836376" sldId="280"/>
            <ac:picMk id="10" creationId="{0DF9EA74-E228-445D-A023-82DC65D214B6}"/>
          </ac:picMkLst>
        </pc:picChg>
      </pc:sldChg>
      <pc:sldChg chg="del">
        <pc:chgData name="Dane Holmes" userId="9738715a2d075a3d" providerId="LiveId" clId="{CC7EDF11-40B3-4A65-BB99-A7A33A063852}" dt="2021-11-22T23:22:47.345" v="4" actId="47"/>
        <pc:sldMkLst>
          <pc:docMk/>
          <pc:sldMk cId="4019257111" sldId="280"/>
        </pc:sldMkLst>
      </pc:sldChg>
      <pc:sldChg chg="del">
        <pc:chgData name="Dane Holmes" userId="9738715a2d075a3d" providerId="LiveId" clId="{CC7EDF11-40B3-4A65-BB99-A7A33A063852}" dt="2021-11-22T23:22:47.345" v="4" actId="47"/>
        <pc:sldMkLst>
          <pc:docMk/>
          <pc:sldMk cId="2700889960" sldId="281"/>
        </pc:sldMkLst>
      </pc:sldChg>
      <pc:sldChg chg="addSp delSp modSp add mod">
        <pc:chgData name="Dane Holmes" userId="9738715a2d075a3d" providerId="LiveId" clId="{CC7EDF11-40B3-4A65-BB99-A7A33A063852}" dt="2021-11-23T00:39:57.349" v="3627" actId="20577"/>
        <pc:sldMkLst>
          <pc:docMk/>
          <pc:sldMk cId="3120308005" sldId="281"/>
        </pc:sldMkLst>
        <pc:spChg chg="mod">
          <ac:chgData name="Dane Holmes" userId="9738715a2d075a3d" providerId="LiveId" clId="{CC7EDF11-40B3-4A65-BB99-A7A33A063852}" dt="2021-11-23T00:39:57.349" v="3627" actId="20577"/>
          <ac:spMkLst>
            <pc:docMk/>
            <pc:sldMk cId="3120308005" sldId="281"/>
            <ac:spMk id="2" creationId="{91F67CBF-1BEA-4F04-AD9A-284770C2CC46}"/>
          </ac:spMkLst>
        </pc:spChg>
        <pc:spChg chg="del ord">
          <ac:chgData name="Dane Holmes" userId="9738715a2d075a3d" providerId="LiveId" clId="{CC7EDF11-40B3-4A65-BB99-A7A33A063852}" dt="2021-11-23T00:21:08.733" v="2868" actId="478"/>
          <ac:spMkLst>
            <pc:docMk/>
            <pc:sldMk cId="3120308005" sldId="281"/>
            <ac:spMk id="5" creationId="{E5381AF6-D4EF-41C6-8F07-0569B7E23674}"/>
          </ac:spMkLst>
        </pc:spChg>
        <pc:spChg chg="add mod">
          <ac:chgData name="Dane Holmes" userId="9738715a2d075a3d" providerId="LiveId" clId="{CC7EDF11-40B3-4A65-BB99-A7A33A063852}" dt="2021-11-23T00:37:57.460" v="3617" actId="20577"/>
          <ac:spMkLst>
            <pc:docMk/>
            <pc:sldMk cId="3120308005" sldId="281"/>
            <ac:spMk id="16" creationId="{D92C39D6-7875-42C7-9C0C-4AB7181A7CCC}"/>
          </ac:spMkLst>
        </pc:spChg>
        <pc:picChg chg="add del mod">
          <ac:chgData name="Dane Holmes" userId="9738715a2d075a3d" providerId="LiveId" clId="{CC7EDF11-40B3-4A65-BB99-A7A33A063852}" dt="2021-11-23T00:24:49.781" v="2881" actId="478"/>
          <ac:picMkLst>
            <pc:docMk/>
            <pc:sldMk cId="3120308005" sldId="281"/>
            <ac:picMk id="4" creationId="{D23A751E-2154-46BB-857D-0C3E70A5080F}"/>
          </ac:picMkLst>
        </pc:picChg>
        <pc:picChg chg="del">
          <ac:chgData name="Dane Holmes" userId="9738715a2d075a3d" providerId="LiveId" clId="{CC7EDF11-40B3-4A65-BB99-A7A33A063852}" dt="2021-11-23T00:20:26.125" v="2859" actId="478"/>
          <ac:picMkLst>
            <pc:docMk/>
            <pc:sldMk cId="3120308005" sldId="281"/>
            <ac:picMk id="7" creationId="{B01C8405-FF5E-46AB-B263-9C49C6E94604}"/>
          </ac:picMkLst>
        </pc:picChg>
        <pc:picChg chg="add del mod">
          <ac:chgData name="Dane Holmes" userId="9738715a2d075a3d" providerId="LiveId" clId="{CC7EDF11-40B3-4A65-BB99-A7A33A063852}" dt="2021-11-23T00:22:09.061" v="2871" actId="478"/>
          <ac:picMkLst>
            <pc:docMk/>
            <pc:sldMk cId="3120308005" sldId="281"/>
            <ac:picMk id="9" creationId="{9B7CFCE1-2521-41A7-AE5D-A2B4FDFACEBE}"/>
          </ac:picMkLst>
        </pc:picChg>
        <pc:picChg chg="add del mod">
          <ac:chgData name="Dane Holmes" userId="9738715a2d075a3d" providerId="LiveId" clId="{CC7EDF11-40B3-4A65-BB99-A7A33A063852}" dt="2021-11-23T00:24:51.502" v="2882" actId="478"/>
          <ac:picMkLst>
            <pc:docMk/>
            <pc:sldMk cId="3120308005" sldId="281"/>
            <ac:picMk id="11" creationId="{37EA3AE1-7ED0-4433-AF92-B651AAD744A8}"/>
          </ac:picMkLst>
        </pc:picChg>
        <pc:picChg chg="add mod">
          <ac:chgData name="Dane Holmes" userId="9738715a2d075a3d" providerId="LiveId" clId="{CC7EDF11-40B3-4A65-BB99-A7A33A063852}" dt="2021-11-23T00:29:06.516" v="2904" actId="14100"/>
          <ac:picMkLst>
            <pc:docMk/>
            <pc:sldMk cId="3120308005" sldId="281"/>
            <ac:picMk id="13" creationId="{6D7F5193-95AA-44EE-9954-E671C569028D}"/>
          </ac:picMkLst>
        </pc:picChg>
        <pc:picChg chg="add mod">
          <ac:chgData name="Dane Holmes" userId="9738715a2d075a3d" providerId="LiveId" clId="{CC7EDF11-40B3-4A65-BB99-A7A33A063852}" dt="2021-11-23T00:29:24.817" v="2908" actId="1076"/>
          <ac:picMkLst>
            <pc:docMk/>
            <pc:sldMk cId="3120308005" sldId="281"/>
            <ac:picMk id="15" creationId="{F548EA69-A045-4E78-A87D-DD73EF1FA6BA}"/>
          </ac:picMkLst>
        </pc:picChg>
      </pc:sldChg>
      <pc:sldChg chg="delSp add del mod">
        <pc:chgData name="Dane Holmes" userId="9738715a2d075a3d" providerId="LiveId" clId="{CC7EDF11-40B3-4A65-BB99-A7A33A063852}" dt="2021-11-23T00:38:47.511" v="3618" actId="47"/>
        <pc:sldMkLst>
          <pc:docMk/>
          <pc:sldMk cId="675706937" sldId="282"/>
        </pc:sldMkLst>
        <pc:picChg chg="del">
          <ac:chgData name="Dane Holmes" userId="9738715a2d075a3d" providerId="LiveId" clId="{CC7EDF11-40B3-4A65-BB99-A7A33A063852}" dt="2021-11-23T00:23:33.328" v="2875" actId="478"/>
          <ac:picMkLst>
            <pc:docMk/>
            <pc:sldMk cId="675706937" sldId="282"/>
            <ac:picMk id="4" creationId="{D23A751E-2154-46BB-857D-0C3E70A5080F}"/>
          </ac:picMkLst>
        </pc:picChg>
        <pc:picChg chg="del">
          <ac:chgData name="Dane Holmes" userId="9738715a2d075a3d" providerId="LiveId" clId="{CC7EDF11-40B3-4A65-BB99-A7A33A063852}" dt="2021-11-23T00:23:34.877" v="2876" actId="478"/>
          <ac:picMkLst>
            <pc:docMk/>
            <pc:sldMk cId="675706937" sldId="282"/>
            <ac:picMk id="11" creationId="{37EA3AE1-7ED0-4433-AF92-B651AAD744A8}"/>
          </ac:picMkLst>
        </pc:picChg>
      </pc:sldChg>
      <pc:sldChg chg="add del">
        <pc:chgData name="Dane Holmes" userId="9738715a2d075a3d" providerId="LiveId" clId="{CC7EDF11-40B3-4A65-BB99-A7A33A063852}" dt="2021-11-23T00:20:37.484" v="2861"/>
        <pc:sldMkLst>
          <pc:docMk/>
          <pc:sldMk cId="4069430657" sldId="282"/>
        </pc:sldMkLst>
      </pc:sldChg>
      <pc:sldChg chg="addSp delSp modSp add mod">
        <pc:chgData name="Dane Holmes" userId="9738715a2d075a3d" providerId="LiveId" clId="{CC7EDF11-40B3-4A65-BB99-A7A33A063852}" dt="2021-11-23T00:40:00.692" v="3629" actId="20577"/>
        <pc:sldMkLst>
          <pc:docMk/>
          <pc:sldMk cId="3607649935" sldId="283"/>
        </pc:sldMkLst>
        <pc:spChg chg="mod">
          <ac:chgData name="Dane Holmes" userId="9738715a2d075a3d" providerId="LiveId" clId="{CC7EDF11-40B3-4A65-BB99-A7A33A063852}" dt="2021-11-23T00:40:00.692" v="3629" actId="20577"/>
          <ac:spMkLst>
            <pc:docMk/>
            <pc:sldMk cId="3607649935" sldId="283"/>
            <ac:spMk id="2" creationId="{91F67CBF-1BEA-4F04-AD9A-284770C2CC46}"/>
          </ac:spMkLst>
        </pc:spChg>
        <pc:spChg chg="mod ord">
          <ac:chgData name="Dane Holmes" userId="9738715a2d075a3d" providerId="LiveId" clId="{CC7EDF11-40B3-4A65-BB99-A7A33A063852}" dt="2021-11-23T00:38:51.802" v="3619" actId="1076"/>
          <ac:spMkLst>
            <pc:docMk/>
            <pc:sldMk cId="3607649935" sldId="283"/>
            <ac:spMk id="16" creationId="{D92C39D6-7875-42C7-9C0C-4AB7181A7CCC}"/>
          </ac:spMkLst>
        </pc:spChg>
        <pc:picChg chg="add mod">
          <ac:chgData name="Dane Holmes" userId="9738715a2d075a3d" providerId="LiveId" clId="{CC7EDF11-40B3-4A65-BB99-A7A33A063852}" dt="2021-11-23T00:35:34.908" v="3311" actId="1076"/>
          <ac:picMkLst>
            <pc:docMk/>
            <pc:sldMk cId="3607649935" sldId="283"/>
            <ac:picMk id="4" creationId="{3E7711C8-C21C-41DE-BDDE-FA45CAED344E}"/>
          </ac:picMkLst>
        </pc:picChg>
        <pc:picChg chg="del">
          <ac:chgData name="Dane Holmes" userId="9738715a2d075a3d" providerId="LiveId" clId="{CC7EDF11-40B3-4A65-BB99-A7A33A063852}" dt="2021-11-23T00:35:11.668" v="3305" actId="478"/>
          <ac:picMkLst>
            <pc:docMk/>
            <pc:sldMk cId="3607649935" sldId="283"/>
            <ac:picMk id="13" creationId="{6D7F5193-95AA-44EE-9954-E671C569028D}"/>
          </ac:picMkLst>
        </pc:picChg>
        <pc:picChg chg="del">
          <ac:chgData name="Dane Holmes" userId="9738715a2d075a3d" providerId="LiveId" clId="{CC7EDF11-40B3-4A65-BB99-A7A33A063852}" dt="2021-11-23T00:35:10.029" v="3304" actId="478"/>
          <ac:picMkLst>
            <pc:docMk/>
            <pc:sldMk cId="3607649935" sldId="283"/>
            <ac:picMk id="15" creationId="{F548EA69-A045-4E78-A87D-DD73EF1FA6B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11/22/2021</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506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11/22/2021</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5001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11/22/2021</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561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11/22/2021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375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11/22/2021</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4635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11/22/2021</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281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11/22/2021</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45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11/22/2021</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427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11/22/2021</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773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11/22/2021</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791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11/22/2021</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7243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11/22/2021</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91185219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695" r:id="rId6"/>
    <p:sldLayoutId id="2147483691" r:id="rId7"/>
    <p:sldLayoutId id="2147483692" r:id="rId8"/>
    <p:sldLayoutId id="2147483693" r:id="rId9"/>
    <p:sldLayoutId id="2147483694"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607DF6BB-EADF-4BE6-B8A3-E5E4194BC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a:extLst>
              <a:ext uri="{FF2B5EF4-FFF2-40B4-BE49-F238E27FC236}">
                <a16:creationId xmlns:a16="http://schemas.microsoft.com/office/drawing/2014/main" id="{F4155C20-3F0E-4576-8A0B-C345B6231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18" name="Picture 3" descr="Computer script on a screen">
            <a:extLst>
              <a:ext uri="{FF2B5EF4-FFF2-40B4-BE49-F238E27FC236}">
                <a16:creationId xmlns:a16="http://schemas.microsoft.com/office/drawing/2014/main" id="{695E7FEA-8D24-4C70-B6E3-63A807226DCB}"/>
              </a:ext>
            </a:extLst>
          </p:cNvPr>
          <p:cNvPicPr>
            <a:picLocks noChangeAspect="1"/>
          </p:cNvPicPr>
          <p:nvPr/>
        </p:nvPicPr>
        <p:blipFill rotWithShape="1">
          <a:blip r:embed="rId2">
            <a:duotone>
              <a:schemeClr val="accent1">
                <a:shade val="45000"/>
                <a:satMod val="135000"/>
              </a:schemeClr>
              <a:prstClr val="white"/>
            </a:duotone>
            <a:alphaModFix amt="35000"/>
          </a:blip>
          <a:srcRect t="5981" b="9749"/>
          <a:stretch/>
        </p:blipFill>
        <p:spPr>
          <a:xfrm>
            <a:off x="20" y="0"/>
            <a:ext cx="12191980" cy="6858000"/>
          </a:xfrm>
          <a:prstGeom prst="rect">
            <a:avLst/>
          </a:prstGeom>
        </p:spPr>
      </p:pic>
      <p:sp>
        <p:nvSpPr>
          <p:cNvPr id="2" name="Title 1">
            <a:extLst>
              <a:ext uri="{FF2B5EF4-FFF2-40B4-BE49-F238E27FC236}">
                <a16:creationId xmlns:a16="http://schemas.microsoft.com/office/drawing/2014/main" id="{C970E0D7-F1CD-4C6D-860A-40B9C0536F7E}"/>
              </a:ext>
            </a:extLst>
          </p:cNvPr>
          <p:cNvSpPr>
            <a:spLocks noGrp="1"/>
          </p:cNvSpPr>
          <p:nvPr>
            <p:ph type="ctrTitle"/>
          </p:nvPr>
        </p:nvSpPr>
        <p:spPr>
          <a:xfrm>
            <a:off x="466730" y="1598246"/>
            <a:ext cx="4554659" cy="5034817"/>
          </a:xfrm>
        </p:spPr>
        <p:txBody>
          <a:bodyPr anchor="t">
            <a:normAutofit/>
          </a:bodyPr>
          <a:lstStyle/>
          <a:p>
            <a:r>
              <a:rPr lang="en-US" sz="7500" dirty="0">
                <a:solidFill>
                  <a:srgbClr val="FFFFFF"/>
                </a:solidFill>
              </a:rPr>
              <a:t>Doing Data Science</a:t>
            </a:r>
          </a:p>
        </p:txBody>
      </p:sp>
      <p:sp>
        <p:nvSpPr>
          <p:cNvPr id="3" name="Subtitle 2">
            <a:extLst>
              <a:ext uri="{FF2B5EF4-FFF2-40B4-BE49-F238E27FC236}">
                <a16:creationId xmlns:a16="http://schemas.microsoft.com/office/drawing/2014/main" id="{366FBC32-EDCF-4FF0-80E2-838E32A69351}"/>
              </a:ext>
            </a:extLst>
          </p:cNvPr>
          <p:cNvSpPr>
            <a:spLocks noGrp="1"/>
          </p:cNvSpPr>
          <p:nvPr>
            <p:ph type="subTitle" idx="1"/>
          </p:nvPr>
        </p:nvSpPr>
        <p:spPr>
          <a:xfrm>
            <a:off x="5580791" y="1611888"/>
            <a:ext cx="5665469" cy="5007531"/>
          </a:xfrm>
        </p:spPr>
        <p:txBody>
          <a:bodyPr>
            <a:normAutofit/>
          </a:bodyPr>
          <a:lstStyle/>
          <a:p>
            <a:endParaRPr lang="en-US" sz="4400" dirty="0">
              <a:solidFill>
                <a:srgbClr val="FFFFFF"/>
              </a:solidFill>
            </a:endParaRPr>
          </a:p>
          <a:p>
            <a:r>
              <a:rPr lang="en-US" sz="4400" b="1" dirty="0">
                <a:solidFill>
                  <a:srgbClr val="FFFFFF"/>
                </a:solidFill>
              </a:rPr>
              <a:t>Live Session: Unit 4</a:t>
            </a:r>
          </a:p>
          <a:p>
            <a:r>
              <a:rPr lang="en-US" sz="3600" dirty="0">
                <a:solidFill>
                  <a:srgbClr val="FFFFFF"/>
                </a:solidFill>
              </a:rPr>
              <a:t>Dane Holmes</a:t>
            </a:r>
          </a:p>
        </p:txBody>
      </p:sp>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21" hidden="1">
            <a:extLst>
              <a:ext uri="{FF2B5EF4-FFF2-40B4-BE49-F238E27FC236}">
                <a16:creationId xmlns:a16="http://schemas.microsoft.com/office/drawing/2014/main" id="{0BAEB82B-9A6B-4982-B56B-7529C6EA9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3128" y="1731109"/>
            <a:ext cx="139039" cy="136646"/>
          </a:xfrm>
          <a:custGeom>
            <a:avLst/>
            <a:gdLst>
              <a:gd name="connsiteX0" fmla="*/ 129602 w 139039"/>
              <a:gd name="connsiteY0" fmla="*/ 59048 h 136646"/>
              <a:gd name="connsiteX1" fmla="*/ 78957 w 139039"/>
              <a:gd name="connsiteY1" fmla="*/ 59048 h 136646"/>
              <a:gd name="connsiteX2" fmla="*/ 78957 w 139039"/>
              <a:gd name="connsiteY2" fmla="*/ 9275 h 136646"/>
              <a:gd name="connsiteX3" fmla="*/ 69520 w 139039"/>
              <a:gd name="connsiteY3" fmla="*/ 0 h 136646"/>
              <a:gd name="connsiteX4" fmla="*/ 60082 w 139039"/>
              <a:gd name="connsiteY4" fmla="*/ 9275 h 136646"/>
              <a:gd name="connsiteX5" fmla="*/ 60082 w 139039"/>
              <a:gd name="connsiteY5" fmla="*/ 59048 h 136646"/>
              <a:gd name="connsiteX6" fmla="*/ 9437 w 139039"/>
              <a:gd name="connsiteY6" fmla="*/ 59048 h 136646"/>
              <a:gd name="connsiteX7" fmla="*/ 0 w 139039"/>
              <a:gd name="connsiteY7" fmla="*/ 68323 h 136646"/>
              <a:gd name="connsiteX8" fmla="*/ 9437 w 139039"/>
              <a:gd name="connsiteY8" fmla="*/ 77598 h 136646"/>
              <a:gd name="connsiteX9" fmla="*/ 60082 w 139039"/>
              <a:gd name="connsiteY9" fmla="*/ 77598 h 136646"/>
              <a:gd name="connsiteX10" fmla="*/ 60082 w 139039"/>
              <a:gd name="connsiteY10" fmla="*/ 127371 h 136646"/>
              <a:gd name="connsiteX11" fmla="*/ 69520 w 139039"/>
              <a:gd name="connsiteY11" fmla="*/ 136646 h 136646"/>
              <a:gd name="connsiteX12" fmla="*/ 78957 w 139039"/>
              <a:gd name="connsiteY12" fmla="*/ 127371 h 136646"/>
              <a:gd name="connsiteX13" fmla="*/ 78957 w 139039"/>
              <a:gd name="connsiteY13" fmla="*/ 77598 h 136646"/>
              <a:gd name="connsiteX14" fmla="*/ 129602 w 139039"/>
              <a:gd name="connsiteY14" fmla="*/ 77598 h 136646"/>
              <a:gd name="connsiteX15" fmla="*/ 139039 w 139039"/>
              <a:gd name="connsiteY15" fmla="*/ 68323 h 136646"/>
              <a:gd name="connsiteX16" fmla="*/ 129602 w 139039"/>
              <a:gd name="connsiteY16" fmla="*/ 59048 h 136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6646">
                <a:moveTo>
                  <a:pt x="129602" y="59048"/>
                </a:moveTo>
                <a:lnTo>
                  <a:pt x="78957" y="59048"/>
                </a:lnTo>
                <a:lnTo>
                  <a:pt x="78957" y="9275"/>
                </a:lnTo>
                <a:cubicBezTo>
                  <a:pt x="78957" y="4152"/>
                  <a:pt x="74731" y="0"/>
                  <a:pt x="69520" y="0"/>
                </a:cubicBezTo>
                <a:cubicBezTo>
                  <a:pt x="64308" y="0"/>
                  <a:pt x="60082" y="4152"/>
                  <a:pt x="60082" y="9275"/>
                </a:cubicBezTo>
                <a:lnTo>
                  <a:pt x="60082" y="59048"/>
                </a:lnTo>
                <a:lnTo>
                  <a:pt x="9437" y="59048"/>
                </a:lnTo>
                <a:cubicBezTo>
                  <a:pt x="4225" y="59048"/>
                  <a:pt x="0" y="63201"/>
                  <a:pt x="0" y="68323"/>
                </a:cubicBezTo>
                <a:cubicBezTo>
                  <a:pt x="0" y="73445"/>
                  <a:pt x="4225" y="77598"/>
                  <a:pt x="9437" y="77598"/>
                </a:cubicBezTo>
                <a:lnTo>
                  <a:pt x="60082" y="77598"/>
                </a:lnTo>
                <a:lnTo>
                  <a:pt x="60082" y="127371"/>
                </a:lnTo>
                <a:cubicBezTo>
                  <a:pt x="60082" y="132493"/>
                  <a:pt x="64308" y="136646"/>
                  <a:pt x="69520" y="136646"/>
                </a:cubicBezTo>
                <a:cubicBezTo>
                  <a:pt x="74731" y="136646"/>
                  <a:pt x="78957" y="132493"/>
                  <a:pt x="78957" y="127371"/>
                </a:cubicBezTo>
                <a:lnTo>
                  <a:pt x="78957" y="77598"/>
                </a:lnTo>
                <a:lnTo>
                  <a:pt x="129602" y="77598"/>
                </a:lnTo>
                <a:cubicBezTo>
                  <a:pt x="134814" y="77598"/>
                  <a:pt x="139039" y="73445"/>
                  <a:pt x="139039" y="68323"/>
                </a:cubicBezTo>
                <a:cubicBezTo>
                  <a:pt x="139039" y="63201"/>
                  <a:pt x="134814" y="59048"/>
                  <a:pt x="129602" y="59048"/>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7" hidden="1">
            <a:extLst>
              <a:ext uri="{FF2B5EF4-FFF2-40B4-BE49-F238E27FC236}">
                <a16:creationId xmlns:a16="http://schemas.microsoft.com/office/drawing/2014/main" id="{FC71CE45-EECF-4555-AD4B-1B3D0D5D1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1908" y="1956458"/>
            <a:ext cx="91138" cy="89570"/>
          </a:xfrm>
          <a:custGeom>
            <a:avLst/>
            <a:gdLst>
              <a:gd name="connsiteX0" fmla="*/ 91138 w 91138"/>
              <a:gd name="connsiteY0" fmla="*/ 44785 h 89570"/>
              <a:gd name="connsiteX1" fmla="*/ 45569 w 91138"/>
              <a:gd name="connsiteY1" fmla="*/ 89570 h 89570"/>
              <a:gd name="connsiteX2" fmla="*/ 0 w 91138"/>
              <a:gd name="connsiteY2" fmla="*/ 44785 h 89570"/>
              <a:gd name="connsiteX3" fmla="*/ 45569 w 91138"/>
              <a:gd name="connsiteY3" fmla="*/ 0 h 89570"/>
              <a:gd name="connsiteX4" fmla="*/ 91138 w 91138"/>
              <a:gd name="connsiteY4" fmla="*/ 44785 h 89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89570">
                <a:moveTo>
                  <a:pt x="91138" y="44785"/>
                </a:moveTo>
                <a:cubicBezTo>
                  <a:pt x="91138" y="69519"/>
                  <a:pt x="70736" y="89570"/>
                  <a:pt x="45569" y="89570"/>
                </a:cubicBezTo>
                <a:cubicBezTo>
                  <a:pt x="20402" y="89570"/>
                  <a:pt x="0" y="69519"/>
                  <a:pt x="0" y="44785"/>
                </a:cubicBezTo>
                <a:cubicBezTo>
                  <a:pt x="0" y="20051"/>
                  <a:pt x="20402" y="0"/>
                  <a:pt x="45569" y="0"/>
                </a:cubicBezTo>
                <a:cubicBezTo>
                  <a:pt x="70736" y="0"/>
                  <a:pt x="91138" y="20051"/>
                  <a:pt x="91138" y="44785"/>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22" hidden="1">
            <a:extLst>
              <a:ext uri="{FF2B5EF4-FFF2-40B4-BE49-F238E27FC236}">
                <a16:creationId xmlns:a16="http://schemas.microsoft.com/office/drawing/2014/main" id="{53AA89D1-0C70-46BB-8E35-5722A4B18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7588" y="2177021"/>
            <a:ext cx="127714" cy="125516"/>
          </a:xfrm>
          <a:custGeom>
            <a:avLst/>
            <a:gdLst>
              <a:gd name="connsiteX0" fmla="*/ 63857 w 127714"/>
              <a:gd name="connsiteY0" fmla="*/ 18549 h 125516"/>
              <a:gd name="connsiteX1" fmla="*/ 108840 w 127714"/>
              <a:gd name="connsiteY1" fmla="*/ 62758 h 125516"/>
              <a:gd name="connsiteX2" fmla="*/ 63857 w 127714"/>
              <a:gd name="connsiteY2" fmla="*/ 106967 h 125516"/>
              <a:gd name="connsiteX3" fmla="*/ 18874 w 127714"/>
              <a:gd name="connsiteY3" fmla="*/ 62758 h 125516"/>
              <a:gd name="connsiteX4" fmla="*/ 63857 w 127714"/>
              <a:gd name="connsiteY4" fmla="*/ 18549 h 125516"/>
              <a:gd name="connsiteX5" fmla="*/ 63857 w 127714"/>
              <a:gd name="connsiteY5" fmla="*/ 0 h 125516"/>
              <a:gd name="connsiteX6" fmla="*/ 0 w 127714"/>
              <a:gd name="connsiteY6" fmla="*/ 62758 h 125516"/>
              <a:gd name="connsiteX7" fmla="*/ 63857 w 127714"/>
              <a:gd name="connsiteY7" fmla="*/ 125516 h 125516"/>
              <a:gd name="connsiteX8" fmla="*/ 127714 w 127714"/>
              <a:gd name="connsiteY8" fmla="*/ 62758 h 125516"/>
              <a:gd name="connsiteX9" fmla="*/ 63857 w 127714"/>
              <a:gd name="connsiteY9" fmla="*/ 0 h 12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5516">
                <a:moveTo>
                  <a:pt x="63857" y="18549"/>
                </a:moveTo>
                <a:cubicBezTo>
                  <a:pt x="88700" y="18549"/>
                  <a:pt x="108840" y="38342"/>
                  <a:pt x="108840" y="62758"/>
                </a:cubicBezTo>
                <a:cubicBezTo>
                  <a:pt x="108840" y="87174"/>
                  <a:pt x="88700" y="106967"/>
                  <a:pt x="63857" y="106967"/>
                </a:cubicBezTo>
                <a:cubicBezTo>
                  <a:pt x="39014" y="106967"/>
                  <a:pt x="18874" y="87174"/>
                  <a:pt x="18874" y="62758"/>
                </a:cubicBezTo>
                <a:cubicBezTo>
                  <a:pt x="18898" y="38352"/>
                  <a:pt x="39024" y="18573"/>
                  <a:pt x="63857" y="18549"/>
                </a:cubicBezTo>
                <a:moveTo>
                  <a:pt x="63857" y="0"/>
                </a:moveTo>
                <a:cubicBezTo>
                  <a:pt x="28590" y="0"/>
                  <a:pt x="0" y="28098"/>
                  <a:pt x="0" y="62758"/>
                </a:cubicBezTo>
                <a:cubicBezTo>
                  <a:pt x="0" y="97418"/>
                  <a:pt x="28590" y="125516"/>
                  <a:pt x="63857" y="125516"/>
                </a:cubicBezTo>
                <a:cubicBezTo>
                  <a:pt x="99124" y="125516"/>
                  <a:pt x="127714" y="97418"/>
                  <a:pt x="127714" y="62758"/>
                </a:cubicBezTo>
                <a:cubicBezTo>
                  <a:pt x="127714" y="28098"/>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506613463"/>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7CBF-1BEA-4F04-AD9A-284770C2CC46}"/>
              </a:ext>
            </a:extLst>
          </p:cNvPr>
          <p:cNvSpPr>
            <a:spLocks noGrp="1"/>
          </p:cNvSpPr>
          <p:nvPr>
            <p:ph type="title"/>
          </p:nvPr>
        </p:nvSpPr>
        <p:spPr/>
        <p:txBody>
          <a:bodyPr/>
          <a:lstStyle/>
          <a:p>
            <a:r>
              <a:rPr lang="en-US" dirty="0"/>
              <a:t>1. Restaurant Data from Baltimore</a:t>
            </a:r>
          </a:p>
        </p:txBody>
      </p:sp>
      <p:pic>
        <p:nvPicPr>
          <p:cNvPr id="4" name="Picture 3">
            <a:extLst>
              <a:ext uri="{FF2B5EF4-FFF2-40B4-BE49-F238E27FC236}">
                <a16:creationId xmlns:a16="http://schemas.microsoft.com/office/drawing/2014/main" id="{A06222A5-4AC9-4291-BEE6-C6C455792429}"/>
              </a:ext>
            </a:extLst>
          </p:cNvPr>
          <p:cNvPicPr>
            <a:picLocks noChangeAspect="1"/>
          </p:cNvPicPr>
          <p:nvPr/>
        </p:nvPicPr>
        <p:blipFill>
          <a:blip r:embed="rId2"/>
          <a:stretch>
            <a:fillRect/>
          </a:stretch>
        </p:blipFill>
        <p:spPr>
          <a:xfrm>
            <a:off x="838200" y="1315718"/>
            <a:ext cx="7106642" cy="3086531"/>
          </a:xfrm>
          <a:prstGeom prst="rect">
            <a:avLst/>
          </a:prstGeom>
        </p:spPr>
      </p:pic>
      <p:sp>
        <p:nvSpPr>
          <p:cNvPr id="5" name="TextBox 4">
            <a:extLst>
              <a:ext uri="{FF2B5EF4-FFF2-40B4-BE49-F238E27FC236}">
                <a16:creationId xmlns:a16="http://schemas.microsoft.com/office/drawing/2014/main" id="{E6BE187E-003D-4DFB-B2B1-F6330AD21971}"/>
              </a:ext>
            </a:extLst>
          </p:cNvPr>
          <p:cNvSpPr txBox="1"/>
          <p:nvPr/>
        </p:nvSpPr>
        <p:spPr>
          <a:xfrm>
            <a:off x="838200" y="4560125"/>
            <a:ext cx="4476998" cy="646331"/>
          </a:xfrm>
          <a:prstGeom prst="rect">
            <a:avLst/>
          </a:prstGeom>
          <a:noFill/>
        </p:spPr>
        <p:txBody>
          <a:bodyPr wrap="square" rtlCol="0">
            <a:spAutoFit/>
          </a:bodyPr>
          <a:lstStyle/>
          <a:p>
            <a:r>
              <a:rPr lang="en-US" dirty="0"/>
              <a:t>Est. Sushi Restaurants: 9</a:t>
            </a:r>
          </a:p>
          <a:p>
            <a:r>
              <a:rPr lang="en-US" dirty="0"/>
              <a:t>Est. Sushi Restaurants Downtown: 1</a:t>
            </a:r>
          </a:p>
        </p:txBody>
      </p:sp>
    </p:spTree>
    <p:extLst>
      <p:ext uri="{BB962C8B-B14F-4D97-AF65-F5344CB8AC3E}">
        <p14:creationId xmlns:p14="http://schemas.microsoft.com/office/powerpoint/2010/main" val="512989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7CBF-1BEA-4F04-AD9A-284770C2CC46}"/>
              </a:ext>
            </a:extLst>
          </p:cNvPr>
          <p:cNvSpPr>
            <a:spLocks noGrp="1"/>
          </p:cNvSpPr>
          <p:nvPr>
            <p:ph type="title"/>
          </p:nvPr>
        </p:nvSpPr>
        <p:spPr/>
        <p:txBody>
          <a:bodyPr/>
          <a:lstStyle/>
          <a:p>
            <a:r>
              <a:rPr lang="en-US" dirty="0"/>
              <a:t>1. Restaurant Data from Baltimore</a:t>
            </a:r>
          </a:p>
        </p:txBody>
      </p:sp>
      <p:sp>
        <p:nvSpPr>
          <p:cNvPr id="6" name="Title 1">
            <a:extLst>
              <a:ext uri="{FF2B5EF4-FFF2-40B4-BE49-F238E27FC236}">
                <a16:creationId xmlns:a16="http://schemas.microsoft.com/office/drawing/2014/main" id="{67641140-150E-403A-A0C7-788FAF07DD6F}"/>
              </a:ext>
            </a:extLst>
          </p:cNvPr>
          <p:cNvSpPr txBox="1">
            <a:spLocks/>
          </p:cNvSpPr>
          <p:nvPr/>
        </p:nvSpPr>
        <p:spPr>
          <a:xfrm>
            <a:off x="1462755" y="1251404"/>
            <a:ext cx="10515600" cy="5274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cont.</a:t>
            </a:r>
          </a:p>
        </p:txBody>
      </p:sp>
      <p:pic>
        <p:nvPicPr>
          <p:cNvPr id="7" name="Picture 6">
            <a:extLst>
              <a:ext uri="{FF2B5EF4-FFF2-40B4-BE49-F238E27FC236}">
                <a16:creationId xmlns:a16="http://schemas.microsoft.com/office/drawing/2014/main" id="{733DECAC-76A8-463F-872F-19883B36B81B}"/>
              </a:ext>
            </a:extLst>
          </p:cNvPr>
          <p:cNvPicPr>
            <a:picLocks noChangeAspect="1"/>
          </p:cNvPicPr>
          <p:nvPr/>
        </p:nvPicPr>
        <p:blipFill>
          <a:blip r:embed="rId2"/>
          <a:stretch>
            <a:fillRect/>
          </a:stretch>
        </p:blipFill>
        <p:spPr>
          <a:xfrm>
            <a:off x="838199" y="1778832"/>
            <a:ext cx="10752118" cy="4991597"/>
          </a:xfrm>
          <a:prstGeom prst="rect">
            <a:avLst/>
          </a:prstGeom>
        </p:spPr>
      </p:pic>
    </p:spTree>
    <p:extLst>
      <p:ext uri="{BB962C8B-B14F-4D97-AF65-F5344CB8AC3E}">
        <p14:creationId xmlns:p14="http://schemas.microsoft.com/office/powerpoint/2010/main" val="2366964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F42D7-0919-43A1-B690-1CC931F1E695}"/>
              </a:ext>
            </a:extLst>
          </p:cNvPr>
          <p:cNvSpPr>
            <a:spLocks noGrp="1"/>
          </p:cNvSpPr>
          <p:nvPr>
            <p:ph type="title"/>
          </p:nvPr>
        </p:nvSpPr>
        <p:spPr/>
        <p:txBody>
          <a:bodyPr/>
          <a:lstStyle/>
          <a:p>
            <a:r>
              <a:rPr lang="en-US" dirty="0"/>
              <a:t>2. Freestyle</a:t>
            </a:r>
          </a:p>
        </p:txBody>
      </p:sp>
      <p:sp>
        <p:nvSpPr>
          <p:cNvPr id="3" name="TextBox 2">
            <a:extLst>
              <a:ext uri="{FF2B5EF4-FFF2-40B4-BE49-F238E27FC236}">
                <a16:creationId xmlns:a16="http://schemas.microsoft.com/office/drawing/2014/main" id="{B08E75B2-EE91-4CEF-9344-237746D7A182}"/>
              </a:ext>
            </a:extLst>
          </p:cNvPr>
          <p:cNvSpPr txBox="1"/>
          <p:nvPr/>
        </p:nvSpPr>
        <p:spPr>
          <a:xfrm>
            <a:off x="928151" y="1413689"/>
            <a:ext cx="7683335" cy="4370427"/>
          </a:xfrm>
          <a:prstGeom prst="rect">
            <a:avLst/>
          </a:prstGeom>
          <a:noFill/>
        </p:spPr>
        <p:txBody>
          <a:bodyPr wrap="square" rtlCol="0">
            <a:spAutoFit/>
          </a:bodyPr>
          <a:lstStyle/>
          <a:p>
            <a:r>
              <a:rPr lang="en-US" dirty="0"/>
              <a:t>I chose to use data from The World Bank using their library(WDI). This package contains vast amounts of data on world metrics such as GDP,  CO2 Emissions, Debt, Literacy Rate, and much more.</a:t>
            </a:r>
          </a:p>
          <a:p>
            <a:endParaRPr lang="en-US" sz="1600" dirty="0"/>
          </a:p>
          <a:p>
            <a:r>
              <a:rPr lang="en-US" sz="1600" b="1" dirty="0"/>
              <a:t>Process</a:t>
            </a:r>
          </a:p>
          <a:p>
            <a:pPr marL="742950" lvl="1" indent="-285750">
              <a:buFont typeface="Arial" panose="020B0604020202020204" pitchFamily="34" charset="0"/>
              <a:buChar char="•"/>
            </a:pPr>
            <a:r>
              <a:rPr lang="en-US" sz="1600" dirty="0"/>
              <a:t>Install package</a:t>
            </a:r>
          </a:p>
          <a:p>
            <a:pPr marL="742950" lvl="1" indent="-285750">
              <a:buFont typeface="Arial" panose="020B0604020202020204" pitchFamily="34" charset="0"/>
              <a:buChar char="•"/>
            </a:pPr>
            <a:r>
              <a:rPr lang="en-US" sz="1600" dirty="0"/>
              <a:t>Use the supporting </a:t>
            </a:r>
            <a:r>
              <a:rPr lang="en-US" sz="1600" dirty="0" err="1"/>
              <a:t>xls</a:t>
            </a:r>
            <a:r>
              <a:rPr lang="en-US" sz="1600" dirty="0"/>
              <a:t> file of identifiers from Unit 4 to explore data of interest.</a:t>
            </a:r>
          </a:p>
          <a:p>
            <a:pPr marL="1200150" lvl="2" indent="-285750">
              <a:buFont typeface="Arial" panose="020B0604020202020204" pitchFamily="34" charset="0"/>
              <a:buChar char="•"/>
            </a:pPr>
            <a:r>
              <a:rPr lang="en-US" sz="1600" dirty="0"/>
              <a:t>I chose to focus on indicators containing water information.</a:t>
            </a:r>
          </a:p>
          <a:p>
            <a:pPr marL="1200150" lvl="2" indent="-285750">
              <a:buFont typeface="Arial" panose="020B0604020202020204" pitchFamily="34" charset="0"/>
              <a:buChar char="•"/>
            </a:pPr>
            <a:r>
              <a:rPr lang="en-US" sz="1600" dirty="0"/>
              <a:t>This can also be found by using the </a:t>
            </a:r>
            <a:r>
              <a:rPr lang="en-US" sz="1600" dirty="0" err="1"/>
              <a:t>WDIsearch</a:t>
            </a:r>
            <a:r>
              <a:rPr lang="en-US" sz="1600" dirty="0"/>
              <a:t>(“water”) function to search for indicators about water.</a:t>
            </a:r>
          </a:p>
          <a:p>
            <a:pPr marL="742950" lvl="1" indent="-285750">
              <a:buFont typeface="Arial" panose="020B0604020202020204" pitchFamily="34" charset="0"/>
              <a:buChar char="•"/>
            </a:pPr>
            <a:r>
              <a:rPr lang="en-US" sz="1600" dirty="0"/>
              <a:t>The WDI() function allows you to define the country, indicator, and time period you want to download.</a:t>
            </a:r>
          </a:p>
          <a:p>
            <a:pPr marL="1200150" lvl="2" indent="-285750">
              <a:buFont typeface="Arial" panose="020B0604020202020204" pitchFamily="34" charset="0"/>
              <a:buChar char="•"/>
            </a:pPr>
            <a:r>
              <a:rPr lang="en-US" sz="1600" dirty="0"/>
              <a:t>Either choose countries = “all” or explicitly choose countries.</a:t>
            </a:r>
          </a:p>
          <a:p>
            <a:pPr marL="1200150" lvl="2" indent="-285750">
              <a:buFont typeface="Arial" panose="020B0604020202020204" pitchFamily="34" charset="0"/>
              <a:buChar char="•"/>
            </a:pPr>
            <a:r>
              <a:rPr lang="en-US" sz="1600" dirty="0"/>
              <a:t>It returns </a:t>
            </a:r>
            <a:r>
              <a:rPr lang="en-US" sz="1600" dirty="0" err="1"/>
              <a:t>country_code</a:t>
            </a:r>
            <a:r>
              <a:rPr lang="en-US" sz="1600" dirty="0"/>
              <a:t>, country, value, year</a:t>
            </a:r>
          </a:p>
          <a:p>
            <a:pPr marL="1200150" lvl="2" indent="-285750">
              <a:buFont typeface="Arial" panose="020B0604020202020204" pitchFamily="34" charset="0"/>
              <a:buChar char="•"/>
            </a:pPr>
            <a:r>
              <a:rPr lang="en-US" sz="1600" dirty="0"/>
              <a:t>The value column changes based on the indicators you choose</a:t>
            </a:r>
          </a:p>
          <a:p>
            <a:r>
              <a:rPr lang="en-US" sz="1600" b="1" dirty="0"/>
              <a:t>Example</a:t>
            </a:r>
          </a:p>
        </p:txBody>
      </p:sp>
      <p:pic>
        <p:nvPicPr>
          <p:cNvPr id="10" name="Picture 9">
            <a:extLst>
              <a:ext uri="{FF2B5EF4-FFF2-40B4-BE49-F238E27FC236}">
                <a16:creationId xmlns:a16="http://schemas.microsoft.com/office/drawing/2014/main" id="{47C87E41-DA37-44F6-88CF-D7CA60E00EEB}"/>
              </a:ext>
            </a:extLst>
          </p:cNvPr>
          <p:cNvPicPr>
            <a:picLocks noChangeAspect="1"/>
          </p:cNvPicPr>
          <p:nvPr/>
        </p:nvPicPr>
        <p:blipFill>
          <a:blip r:embed="rId2"/>
          <a:stretch>
            <a:fillRect/>
          </a:stretch>
        </p:blipFill>
        <p:spPr>
          <a:xfrm>
            <a:off x="1140029" y="5759640"/>
            <a:ext cx="7259577" cy="1073040"/>
          </a:xfrm>
          <a:prstGeom prst="rect">
            <a:avLst/>
          </a:prstGeom>
        </p:spPr>
      </p:pic>
    </p:spTree>
    <p:extLst>
      <p:ext uri="{BB962C8B-B14F-4D97-AF65-F5344CB8AC3E}">
        <p14:creationId xmlns:p14="http://schemas.microsoft.com/office/powerpoint/2010/main" val="2716221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7CBF-1BEA-4F04-AD9A-284770C2CC46}"/>
              </a:ext>
            </a:extLst>
          </p:cNvPr>
          <p:cNvSpPr>
            <a:spLocks noGrp="1"/>
          </p:cNvSpPr>
          <p:nvPr>
            <p:ph type="title"/>
          </p:nvPr>
        </p:nvSpPr>
        <p:spPr/>
        <p:txBody>
          <a:bodyPr/>
          <a:lstStyle/>
          <a:p>
            <a:r>
              <a:rPr lang="en-US" dirty="0"/>
              <a:t>2. Freestyle</a:t>
            </a:r>
          </a:p>
        </p:txBody>
      </p:sp>
      <p:sp>
        <p:nvSpPr>
          <p:cNvPr id="6" name="Title 1">
            <a:extLst>
              <a:ext uri="{FF2B5EF4-FFF2-40B4-BE49-F238E27FC236}">
                <a16:creationId xmlns:a16="http://schemas.microsoft.com/office/drawing/2014/main" id="{67641140-150E-403A-A0C7-788FAF07DD6F}"/>
              </a:ext>
            </a:extLst>
          </p:cNvPr>
          <p:cNvSpPr txBox="1">
            <a:spLocks/>
          </p:cNvSpPr>
          <p:nvPr/>
        </p:nvSpPr>
        <p:spPr>
          <a:xfrm>
            <a:off x="1462755" y="1251404"/>
            <a:ext cx="10515600" cy="5274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cont.</a:t>
            </a:r>
          </a:p>
        </p:txBody>
      </p:sp>
      <p:sp>
        <p:nvSpPr>
          <p:cNvPr id="10" name="TextBox 9">
            <a:extLst>
              <a:ext uri="{FF2B5EF4-FFF2-40B4-BE49-F238E27FC236}">
                <a16:creationId xmlns:a16="http://schemas.microsoft.com/office/drawing/2014/main" id="{E71FB9B5-175F-4455-B196-139C452AE428}"/>
              </a:ext>
            </a:extLst>
          </p:cNvPr>
          <p:cNvSpPr txBox="1"/>
          <p:nvPr/>
        </p:nvSpPr>
        <p:spPr>
          <a:xfrm>
            <a:off x="1082530" y="1778832"/>
            <a:ext cx="9249002" cy="6001643"/>
          </a:xfrm>
          <a:prstGeom prst="rect">
            <a:avLst/>
          </a:prstGeom>
          <a:noFill/>
        </p:spPr>
        <p:txBody>
          <a:bodyPr wrap="square" rtlCol="0">
            <a:spAutoFit/>
          </a:bodyPr>
          <a:lstStyle/>
          <a:p>
            <a:r>
              <a:rPr lang="en-US" sz="1600" dirty="0"/>
              <a:t>I chose to focus on GDP as it relates to Fresh Water Withdrawal</a:t>
            </a:r>
          </a:p>
          <a:p>
            <a:pPr marL="742950" lvl="1" indent="-285750">
              <a:buFont typeface="Arial" panose="020B0604020202020204" pitchFamily="34" charset="0"/>
              <a:buChar char="•"/>
            </a:pPr>
            <a:r>
              <a:rPr lang="en-US" sz="1600" dirty="0"/>
              <a:t>There are a couple indicators that shed some light on this relationship.</a:t>
            </a:r>
          </a:p>
          <a:p>
            <a:pPr marL="742950" lvl="1" indent="-285750">
              <a:buFont typeface="Arial" panose="020B0604020202020204" pitchFamily="34" charset="0"/>
              <a:buChar char="•"/>
            </a:pPr>
            <a:r>
              <a:rPr lang="en-US" sz="1600" b="0" dirty="0">
                <a:solidFill>
                  <a:srgbClr val="CE9178"/>
                </a:solidFill>
                <a:effectLst/>
                <a:latin typeface="Consolas" panose="020B0609020204030204" pitchFamily="49" charset="0"/>
              </a:rPr>
              <a:t>NY.GDP.MKTP.CD – GDP</a:t>
            </a:r>
          </a:p>
          <a:p>
            <a:pPr marL="742950" lvl="1" indent="-285750">
              <a:buFont typeface="Arial" panose="020B0604020202020204" pitchFamily="34" charset="0"/>
              <a:buChar char="•"/>
            </a:pPr>
            <a:r>
              <a:rPr lang="en-US" sz="1600" b="0" dirty="0">
                <a:solidFill>
                  <a:srgbClr val="CE9178"/>
                </a:solidFill>
                <a:effectLst/>
                <a:latin typeface="Consolas" panose="020B0609020204030204" pitchFamily="49" charset="0"/>
              </a:rPr>
              <a:t>ER.GDP.FWTL.M3.KD – Water Productivity (GDP/Total Fresh Water Withdrawal)</a:t>
            </a:r>
          </a:p>
          <a:p>
            <a:pPr marL="742950" lvl="1" indent="-285750">
              <a:buFont typeface="Arial" panose="020B0604020202020204" pitchFamily="34" charset="0"/>
              <a:buChar char="•"/>
            </a:pPr>
            <a:r>
              <a:rPr lang="en-US" sz="1600" b="0" dirty="0">
                <a:solidFill>
                  <a:srgbClr val="CE9178"/>
                </a:solidFill>
                <a:effectLst/>
                <a:latin typeface="Consolas" panose="020B0609020204030204" pitchFamily="49" charset="0"/>
              </a:rPr>
              <a:t>ER.H2O.FWTL.K3 – Annual </a:t>
            </a:r>
            <a:r>
              <a:rPr lang="en-US" sz="1600" dirty="0">
                <a:solidFill>
                  <a:srgbClr val="CE9178"/>
                </a:solidFill>
                <a:latin typeface="Consolas" panose="020B0609020204030204" pitchFamily="49" charset="0"/>
              </a:rPr>
              <a:t>f</a:t>
            </a:r>
            <a:r>
              <a:rPr lang="en-US" sz="1600" b="0" dirty="0">
                <a:solidFill>
                  <a:srgbClr val="CE9178"/>
                </a:solidFill>
                <a:effectLst/>
                <a:latin typeface="Consolas" panose="020B0609020204030204" pitchFamily="49" charset="0"/>
              </a:rPr>
              <a:t>resh </a:t>
            </a:r>
            <a:r>
              <a:rPr lang="en-US" sz="1600" dirty="0">
                <a:solidFill>
                  <a:srgbClr val="CE9178"/>
                </a:solidFill>
                <a:latin typeface="Consolas" panose="020B0609020204030204" pitchFamily="49" charset="0"/>
              </a:rPr>
              <a:t>w</a:t>
            </a:r>
            <a:r>
              <a:rPr lang="en-US" sz="1600" b="0" dirty="0">
                <a:solidFill>
                  <a:srgbClr val="CE9178"/>
                </a:solidFill>
                <a:effectLst/>
                <a:latin typeface="Consolas" panose="020B0609020204030204" pitchFamily="49" charset="0"/>
              </a:rPr>
              <a:t>ater withdrawal</a:t>
            </a:r>
          </a:p>
          <a:p>
            <a:pPr marL="742950" lvl="1" indent="-285750">
              <a:buFont typeface="Arial" panose="020B0604020202020204" pitchFamily="34" charset="0"/>
              <a:buChar char="•"/>
            </a:pPr>
            <a:r>
              <a:rPr lang="en-US" sz="1600" b="0" dirty="0">
                <a:solidFill>
                  <a:srgbClr val="CE9178"/>
                </a:solidFill>
                <a:effectLst/>
                <a:latin typeface="Consolas" panose="020B0609020204030204" pitchFamily="49" charset="0"/>
              </a:rPr>
              <a:t>ER.H2O.FWTL.ZS – Annual fresh water (% of total resources)</a:t>
            </a:r>
          </a:p>
          <a:p>
            <a:endParaRPr lang="en-US" sz="1600" dirty="0">
              <a:solidFill>
                <a:srgbClr val="CE9178"/>
              </a:solidFill>
              <a:latin typeface="Consolas" panose="020B0609020204030204" pitchFamily="49" charset="0"/>
            </a:endParaRPr>
          </a:p>
          <a:p>
            <a:r>
              <a:rPr lang="en-US" sz="1600" dirty="0"/>
              <a:t>I used these four identifiers to explore the following,</a:t>
            </a:r>
          </a:p>
          <a:p>
            <a:pPr marL="285750" indent="-285750">
              <a:buFont typeface="Arial" panose="020B0604020202020204" pitchFamily="34" charset="0"/>
              <a:buChar char="•"/>
            </a:pPr>
            <a:r>
              <a:rPr lang="en-US" sz="1600" dirty="0"/>
              <a:t>which countries were producing the most/least water.</a:t>
            </a:r>
          </a:p>
          <a:p>
            <a:pPr marL="285750" indent="-285750">
              <a:buFont typeface="Arial" panose="020B0604020202020204" pitchFamily="34" charset="0"/>
              <a:buChar char="•"/>
            </a:pPr>
            <a:r>
              <a:rPr lang="en-US" sz="1600" dirty="0"/>
              <a:t>which countries were producing the most/least water compared to their available water.</a:t>
            </a:r>
          </a:p>
          <a:p>
            <a:pPr marL="285750" indent="-285750">
              <a:buFont typeface="Arial" panose="020B0604020202020204" pitchFamily="34" charset="0"/>
              <a:buChar char="•"/>
            </a:pPr>
            <a:r>
              <a:rPr lang="en-US" sz="1600" dirty="0"/>
              <a:t>is there a correlation between water production and GDP by region.</a:t>
            </a:r>
          </a:p>
          <a:p>
            <a:pPr marL="285750" indent="-285750">
              <a:buFont typeface="Arial" panose="020B0604020202020204" pitchFamily="34" charset="0"/>
              <a:buChar char="•"/>
            </a:pPr>
            <a:r>
              <a:rPr lang="en-US" sz="1600" dirty="0"/>
              <a:t>Did the highest producers correlate to the highest GDPs</a:t>
            </a:r>
          </a:p>
          <a:p>
            <a:endParaRPr lang="en-US" sz="1600" dirty="0">
              <a:solidFill>
                <a:srgbClr val="CE9178"/>
              </a:solidFill>
              <a:latin typeface="Consolas" panose="020B0609020204030204" pitchFamily="49" charset="0"/>
            </a:endParaRPr>
          </a:p>
          <a:p>
            <a:r>
              <a:rPr lang="en-US" sz="1600" dirty="0"/>
              <a:t>The biggest challenge I faced when working with this data was the blending of countries with WDI created groups/regions. This made it very difficult to evaluate the entire population without filtering out country codes. I used the </a:t>
            </a:r>
            <a:r>
              <a:rPr lang="en-US" sz="1600" dirty="0" err="1"/>
              <a:t>slice_max</a:t>
            </a:r>
            <a:r>
              <a:rPr lang="en-US" sz="1600" dirty="0"/>
              <a:t> function to find the top 100 countries by GDP and manually select the regions instead of finding every group and excluding them.</a:t>
            </a:r>
            <a:endParaRPr lang="en-US" sz="1600" dirty="0">
              <a:solidFill>
                <a:srgbClr val="CE9178"/>
              </a:solidFill>
              <a:latin typeface="Consolas" panose="020B0609020204030204" pitchFamily="49" charset="0"/>
            </a:endParaRPr>
          </a:p>
          <a:p>
            <a:endParaRPr lang="en-US" sz="1600" dirty="0">
              <a:solidFill>
                <a:srgbClr val="CE9178"/>
              </a:solidFill>
              <a:latin typeface="Consolas" panose="020B0609020204030204" pitchFamily="49" charset="0"/>
            </a:endParaRPr>
          </a:p>
          <a:p>
            <a:endParaRPr lang="en-US" sz="1600" b="0" dirty="0">
              <a:solidFill>
                <a:srgbClr val="D4D4D4"/>
              </a:solidFill>
              <a:effectLst/>
              <a:latin typeface="Consolas" panose="020B0609020204030204" pitchFamily="49" charset="0"/>
            </a:endParaRPr>
          </a:p>
          <a:p>
            <a:pPr marL="742950" lvl="1" indent="-285750">
              <a:buFont typeface="Arial" panose="020B0604020202020204" pitchFamily="34" charset="0"/>
              <a:buChar char="•"/>
            </a:pPr>
            <a:endParaRPr lang="en-US" sz="1600" b="0" dirty="0">
              <a:solidFill>
                <a:srgbClr val="D4D4D4"/>
              </a:solidFill>
              <a:effectLst/>
              <a:latin typeface="Consolas" panose="020B0609020204030204" pitchFamily="49" charset="0"/>
            </a:endParaRPr>
          </a:p>
          <a:p>
            <a:pPr marL="742950" lvl="1" indent="-285750">
              <a:buFont typeface="Arial" panose="020B0604020202020204" pitchFamily="34" charset="0"/>
              <a:buChar char="•"/>
            </a:pPr>
            <a:endParaRPr lang="en-US" sz="1600" b="0" dirty="0">
              <a:solidFill>
                <a:srgbClr val="D4D4D4"/>
              </a:solidFill>
              <a:effectLst/>
              <a:latin typeface="Consolas" panose="020B0609020204030204" pitchFamily="49" charset="0"/>
            </a:endParaRPr>
          </a:p>
          <a:p>
            <a:pPr marL="742950" lvl="1" indent="-285750">
              <a:buFont typeface="Arial" panose="020B0604020202020204" pitchFamily="34" charset="0"/>
              <a:buChar char="•"/>
            </a:pPr>
            <a:endParaRPr lang="en-US" sz="1600" b="0" dirty="0">
              <a:solidFill>
                <a:srgbClr val="CE9178"/>
              </a:solidFill>
              <a:effectLst/>
              <a:latin typeface="Consolas" panose="020B0609020204030204" pitchFamily="49" charset="0"/>
            </a:endParaRPr>
          </a:p>
          <a:p>
            <a:pPr marL="742950" lvl="1" indent="-285750">
              <a:buFont typeface="Arial" panose="020B0604020202020204" pitchFamily="34" charset="0"/>
              <a:buChar char="•"/>
            </a:pPr>
            <a:endParaRPr lang="en-US" sz="1600" b="0" dirty="0">
              <a:solidFill>
                <a:srgbClr val="D4D4D4"/>
              </a:solidFill>
              <a:effectLst/>
              <a:latin typeface="Consolas" panose="020B0609020204030204" pitchFamily="49" charset="0"/>
            </a:endParaRPr>
          </a:p>
          <a:p>
            <a:pPr marL="742950" lvl="1"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680659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7CBF-1BEA-4F04-AD9A-284770C2CC46}"/>
              </a:ext>
            </a:extLst>
          </p:cNvPr>
          <p:cNvSpPr>
            <a:spLocks noGrp="1"/>
          </p:cNvSpPr>
          <p:nvPr>
            <p:ph type="title"/>
          </p:nvPr>
        </p:nvSpPr>
        <p:spPr/>
        <p:txBody>
          <a:bodyPr/>
          <a:lstStyle/>
          <a:p>
            <a:r>
              <a:rPr lang="en-US" dirty="0"/>
              <a:t>2. Freestyle</a:t>
            </a:r>
          </a:p>
        </p:txBody>
      </p:sp>
      <p:sp>
        <p:nvSpPr>
          <p:cNvPr id="6" name="Title 1">
            <a:extLst>
              <a:ext uri="{FF2B5EF4-FFF2-40B4-BE49-F238E27FC236}">
                <a16:creationId xmlns:a16="http://schemas.microsoft.com/office/drawing/2014/main" id="{67641140-150E-403A-A0C7-788FAF07DD6F}"/>
              </a:ext>
            </a:extLst>
          </p:cNvPr>
          <p:cNvSpPr txBox="1">
            <a:spLocks/>
          </p:cNvSpPr>
          <p:nvPr/>
        </p:nvSpPr>
        <p:spPr>
          <a:xfrm>
            <a:off x="1462755" y="1251404"/>
            <a:ext cx="10515600" cy="5274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cont.</a:t>
            </a:r>
          </a:p>
        </p:txBody>
      </p:sp>
      <p:pic>
        <p:nvPicPr>
          <p:cNvPr id="7" name="Picture 6">
            <a:extLst>
              <a:ext uri="{FF2B5EF4-FFF2-40B4-BE49-F238E27FC236}">
                <a16:creationId xmlns:a16="http://schemas.microsoft.com/office/drawing/2014/main" id="{B01C8405-FF5E-46AB-B263-9C49C6E94604}"/>
              </a:ext>
            </a:extLst>
          </p:cNvPr>
          <p:cNvPicPr>
            <a:picLocks noChangeAspect="1"/>
          </p:cNvPicPr>
          <p:nvPr/>
        </p:nvPicPr>
        <p:blipFill>
          <a:blip r:embed="rId2"/>
          <a:stretch>
            <a:fillRect/>
          </a:stretch>
        </p:blipFill>
        <p:spPr>
          <a:xfrm>
            <a:off x="838200" y="1897735"/>
            <a:ext cx="10070275" cy="4861332"/>
          </a:xfrm>
          <a:prstGeom prst="rect">
            <a:avLst/>
          </a:prstGeom>
        </p:spPr>
      </p:pic>
      <p:sp>
        <p:nvSpPr>
          <p:cNvPr id="5" name="TextBox 4">
            <a:extLst>
              <a:ext uri="{FF2B5EF4-FFF2-40B4-BE49-F238E27FC236}">
                <a16:creationId xmlns:a16="http://schemas.microsoft.com/office/drawing/2014/main" id="{E5381AF6-D4EF-41C6-8F07-0569B7E23674}"/>
              </a:ext>
            </a:extLst>
          </p:cNvPr>
          <p:cNvSpPr txBox="1"/>
          <p:nvPr/>
        </p:nvSpPr>
        <p:spPr>
          <a:xfrm>
            <a:off x="6515302" y="819237"/>
            <a:ext cx="4393173" cy="1569660"/>
          </a:xfrm>
          <a:prstGeom prst="rect">
            <a:avLst/>
          </a:prstGeom>
          <a:noFill/>
        </p:spPr>
        <p:txBody>
          <a:bodyPr wrap="square" rtlCol="0">
            <a:spAutoFit/>
          </a:bodyPr>
          <a:lstStyle/>
          <a:p>
            <a:r>
              <a:rPr lang="en-US" sz="1600" dirty="0"/>
              <a:t>Water Productivity already takes GDP into consideration. These would be considered some of the most water rich countries.</a:t>
            </a:r>
          </a:p>
          <a:p>
            <a:endParaRPr lang="en-US" sz="1600" dirty="0"/>
          </a:p>
          <a:p>
            <a:r>
              <a:rPr lang="en-US" sz="1600" dirty="0"/>
              <a:t>I was surprised to see Qatar and Israel so high on the list. </a:t>
            </a:r>
          </a:p>
        </p:txBody>
      </p:sp>
      <p:pic>
        <p:nvPicPr>
          <p:cNvPr id="10" name="Picture 9">
            <a:extLst>
              <a:ext uri="{FF2B5EF4-FFF2-40B4-BE49-F238E27FC236}">
                <a16:creationId xmlns:a16="http://schemas.microsoft.com/office/drawing/2014/main" id="{0DF9EA74-E228-445D-A023-82DC65D214B6}"/>
              </a:ext>
            </a:extLst>
          </p:cNvPr>
          <p:cNvPicPr>
            <a:picLocks noChangeAspect="1"/>
          </p:cNvPicPr>
          <p:nvPr/>
        </p:nvPicPr>
        <p:blipFill>
          <a:blip r:embed="rId3"/>
          <a:stretch>
            <a:fillRect/>
          </a:stretch>
        </p:blipFill>
        <p:spPr>
          <a:xfrm>
            <a:off x="6515302" y="2649575"/>
            <a:ext cx="5410955" cy="1819529"/>
          </a:xfrm>
          <a:prstGeom prst="rect">
            <a:avLst/>
          </a:prstGeom>
        </p:spPr>
      </p:pic>
    </p:spTree>
    <p:extLst>
      <p:ext uri="{BB962C8B-B14F-4D97-AF65-F5344CB8AC3E}">
        <p14:creationId xmlns:p14="http://schemas.microsoft.com/office/powerpoint/2010/main" val="1406836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7CBF-1BEA-4F04-AD9A-284770C2CC46}"/>
              </a:ext>
            </a:extLst>
          </p:cNvPr>
          <p:cNvSpPr>
            <a:spLocks noGrp="1"/>
          </p:cNvSpPr>
          <p:nvPr>
            <p:ph type="title"/>
          </p:nvPr>
        </p:nvSpPr>
        <p:spPr/>
        <p:txBody>
          <a:bodyPr/>
          <a:lstStyle/>
          <a:p>
            <a:r>
              <a:rPr lang="en-US" dirty="0"/>
              <a:t>2. Freestyle</a:t>
            </a:r>
          </a:p>
        </p:txBody>
      </p:sp>
      <p:sp>
        <p:nvSpPr>
          <p:cNvPr id="6" name="Title 1">
            <a:extLst>
              <a:ext uri="{FF2B5EF4-FFF2-40B4-BE49-F238E27FC236}">
                <a16:creationId xmlns:a16="http://schemas.microsoft.com/office/drawing/2014/main" id="{67641140-150E-403A-A0C7-788FAF07DD6F}"/>
              </a:ext>
            </a:extLst>
          </p:cNvPr>
          <p:cNvSpPr txBox="1">
            <a:spLocks/>
          </p:cNvSpPr>
          <p:nvPr/>
        </p:nvSpPr>
        <p:spPr>
          <a:xfrm>
            <a:off x="1462755" y="1251404"/>
            <a:ext cx="10515600" cy="5274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cont.</a:t>
            </a:r>
          </a:p>
        </p:txBody>
      </p:sp>
      <p:pic>
        <p:nvPicPr>
          <p:cNvPr id="13" name="Picture 12">
            <a:extLst>
              <a:ext uri="{FF2B5EF4-FFF2-40B4-BE49-F238E27FC236}">
                <a16:creationId xmlns:a16="http://schemas.microsoft.com/office/drawing/2014/main" id="{6D7F5193-95AA-44EE-9954-E671C569028D}"/>
              </a:ext>
            </a:extLst>
          </p:cNvPr>
          <p:cNvPicPr>
            <a:picLocks noChangeAspect="1"/>
          </p:cNvPicPr>
          <p:nvPr/>
        </p:nvPicPr>
        <p:blipFill>
          <a:blip r:embed="rId2"/>
          <a:stretch>
            <a:fillRect/>
          </a:stretch>
        </p:blipFill>
        <p:spPr>
          <a:xfrm>
            <a:off x="838200" y="1690689"/>
            <a:ext cx="6817659" cy="3165052"/>
          </a:xfrm>
          <a:prstGeom prst="rect">
            <a:avLst/>
          </a:prstGeom>
        </p:spPr>
      </p:pic>
      <p:pic>
        <p:nvPicPr>
          <p:cNvPr id="15" name="Picture 14">
            <a:extLst>
              <a:ext uri="{FF2B5EF4-FFF2-40B4-BE49-F238E27FC236}">
                <a16:creationId xmlns:a16="http://schemas.microsoft.com/office/drawing/2014/main" id="{F548EA69-A045-4E78-A87D-DD73EF1FA6BA}"/>
              </a:ext>
            </a:extLst>
          </p:cNvPr>
          <p:cNvPicPr>
            <a:picLocks noChangeAspect="1"/>
          </p:cNvPicPr>
          <p:nvPr/>
        </p:nvPicPr>
        <p:blipFill>
          <a:blip r:embed="rId3"/>
          <a:stretch>
            <a:fillRect/>
          </a:stretch>
        </p:blipFill>
        <p:spPr>
          <a:xfrm>
            <a:off x="838200" y="4855741"/>
            <a:ext cx="4221913" cy="1875669"/>
          </a:xfrm>
          <a:prstGeom prst="rect">
            <a:avLst/>
          </a:prstGeom>
        </p:spPr>
      </p:pic>
      <p:sp>
        <p:nvSpPr>
          <p:cNvPr id="16" name="TextBox 15">
            <a:extLst>
              <a:ext uri="{FF2B5EF4-FFF2-40B4-BE49-F238E27FC236}">
                <a16:creationId xmlns:a16="http://schemas.microsoft.com/office/drawing/2014/main" id="{D92C39D6-7875-42C7-9C0C-4AB7181A7CCC}"/>
              </a:ext>
            </a:extLst>
          </p:cNvPr>
          <p:cNvSpPr txBox="1"/>
          <p:nvPr/>
        </p:nvSpPr>
        <p:spPr>
          <a:xfrm>
            <a:off x="8077954" y="1515118"/>
            <a:ext cx="3478306" cy="3293209"/>
          </a:xfrm>
          <a:prstGeom prst="rect">
            <a:avLst/>
          </a:prstGeom>
          <a:noFill/>
        </p:spPr>
        <p:txBody>
          <a:bodyPr wrap="square" rtlCol="0">
            <a:spAutoFit/>
          </a:bodyPr>
          <a:lstStyle/>
          <a:p>
            <a:r>
              <a:rPr lang="en-US" sz="1600" dirty="0"/>
              <a:t>I pulled the Annual Fresh Water Withdrawals and GDP by region then merged the tables. </a:t>
            </a:r>
          </a:p>
          <a:p>
            <a:endParaRPr lang="en-US" sz="1600" dirty="0"/>
          </a:p>
          <a:p>
            <a:r>
              <a:rPr lang="en-US" sz="1600" dirty="0"/>
              <a:t>There appears to be a linear relationship when grouped by region between GDP and Fresh Water Withdrawals.</a:t>
            </a:r>
          </a:p>
          <a:p>
            <a:endParaRPr lang="en-US" sz="1600" dirty="0"/>
          </a:p>
          <a:p>
            <a:r>
              <a:rPr lang="en-US" sz="1600" dirty="0"/>
              <a:t>North America and Europe do appear to produce less than other regions in comparison to their respective GDPs.</a:t>
            </a:r>
          </a:p>
        </p:txBody>
      </p:sp>
    </p:spTree>
    <p:extLst>
      <p:ext uri="{BB962C8B-B14F-4D97-AF65-F5344CB8AC3E}">
        <p14:creationId xmlns:p14="http://schemas.microsoft.com/office/powerpoint/2010/main" val="3120308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7CBF-1BEA-4F04-AD9A-284770C2CC46}"/>
              </a:ext>
            </a:extLst>
          </p:cNvPr>
          <p:cNvSpPr>
            <a:spLocks noGrp="1"/>
          </p:cNvSpPr>
          <p:nvPr>
            <p:ph type="title"/>
          </p:nvPr>
        </p:nvSpPr>
        <p:spPr/>
        <p:txBody>
          <a:bodyPr/>
          <a:lstStyle/>
          <a:p>
            <a:r>
              <a:rPr lang="en-US" dirty="0"/>
              <a:t>2. Freestyle</a:t>
            </a:r>
          </a:p>
        </p:txBody>
      </p:sp>
      <p:sp>
        <p:nvSpPr>
          <p:cNvPr id="6" name="Title 1">
            <a:extLst>
              <a:ext uri="{FF2B5EF4-FFF2-40B4-BE49-F238E27FC236}">
                <a16:creationId xmlns:a16="http://schemas.microsoft.com/office/drawing/2014/main" id="{67641140-150E-403A-A0C7-788FAF07DD6F}"/>
              </a:ext>
            </a:extLst>
          </p:cNvPr>
          <p:cNvSpPr txBox="1">
            <a:spLocks/>
          </p:cNvSpPr>
          <p:nvPr/>
        </p:nvSpPr>
        <p:spPr>
          <a:xfrm>
            <a:off x="1462755" y="1251404"/>
            <a:ext cx="10515600" cy="5274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cont.</a:t>
            </a:r>
          </a:p>
        </p:txBody>
      </p:sp>
      <p:pic>
        <p:nvPicPr>
          <p:cNvPr id="4" name="Picture 3">
            <a:extLst>
              <a:ext uri="{FF2B5EF4-FFF2-40B4-BE49-F238E27FC236}">
                <a16:creationId xmlns:a16="http://schemas.microsoft.com/office/drawing/2014/main" id="{3E7711C8-C21C-41DE-BDDE-FA45CAED344E}"/>
              </a:ext>
            </a:extLst>
          </p:cNvPr>
          <p:cNvPicPr>
            <a:picLocks noChangeAspect="1"/>
          </p:cNvPicPr>
          <p:nvPr/>
        </p:nvPicPr>
        <p:blipFill>
          <a:blip r:embed="rId2"/>
          <a:stretch>
            <a:fillRect/>
          </a:stretch>
        </p:blipFill>
        <p:spPr>
          <a:xfrm>
            <a:off x="739828" y="2576967"/>
            <a:ext cx="9077279" cy="4214065"/>
          </a:xfrm>
          <a:prstGeom prst="rect">
            <a:avLst/>
          </a:prstGeom>
        </p:spPr>
      </p:pic>
      <p:sp>
        <p:nvSpPr>
          <p:cNvPr id="16" name="TextBox 15">
            <a:extLst>
              <a:ext uri="{FF2B5EF4-FFF2-40B4-BE49-F238E27FC236}">
                <a16:creationId xmlns:a16="http://schemas.microsoft.com/office/drawing/2014/main" id="{D92C39D6-7875-42C7-9C0C-4AB7181A7CCC}"/>
              </a:ext>
            </a:extLst>
          </p:cNvPr>
          <p:cNvSpPr txBox="1"/>
          <p:nvPr/>
        </p:nvSpPr>
        <p:spPr>
          <a:xfrm>
            <a:off x="8077954" y="1073041"/>
            <a:ext cx="3478306" cy="1323439"/>
          </a:xfrm>
          <a:prstGeom prst="rect">
            <a:avLst/>
          </a:prstGeom>
          <a:noFill/>
        </p:spPr>
        <p:txBody>
          <a:bodyPr wrap="square" rtlCol="0">
            <a:spAutoFit/>
          </a:bodyPr>
          <a:lstStyle/>
          <a:p>
            <a:r>
              <a:rPr lang="en-US" sz="1600" dirty="0"/>
              <a:t>When we consider the fresh water production in comparison to available resources, the Middle East &amp; North Africa far outpace the rest of the world.</a:t>
            </a:r>
          </a:p>
        </p:txBody>
      </p:sp>
    </p:spTree>
    <p:extLst>
      <p:ext uri="{BB962C8B-B14F-4D97-AF65-F5344CB8AC3E}">
        <p14:creationId xmlns:p14="http://schemas.microsoft.com/office/powerpoint/2010/main" val="3607649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7CBF-1BEA-4F04-AD9A-284770C2CC46}"/>
              </a:ext>
            </a:extLst>
          </p:cNvPr>
          <p:cNvSpPr>
            <a:spLocks noGrp="1"/>
          </p:cNvSpPr>
          <p:nvPr>
            <p:ph type="title"/>
          </p:nvPr>
        </p:nvSpPr>
        <p:spPr/>
        <p:txBody>
          <a:bodyPr/>
          <a:lstStyle/>
          <a:p>
            <a:r>
              <a:rPr lang="en-US" dirty="0"/>
              <a:t>. Takeaways and/or Questions</a:t>
            </a:r>
          </a:p>
        </p:txBody>
      </p:sp>
      <p:sp>
        <p:nvSpPr>
          <p:cNvPr id="3" name="TextBox 2">
            <a:extLst>
              <a:ext uri="{FF2B5EF4-FFF2-40B4-BE49-F238E27FC236}">
                <a16:creationId xmlns:a16="http://schemas.microsoft.com/office/drawing/2014/main" id="{0CFADC6F-5C3A-4D15-A0BA-15954151D97D}"/>
              </a:ext>
            </a:extLst>
          </p:cNvPr>
          <p:cNvSpPr txBox="1"/>
          <p:nvPr/>
        </p:nvSpPr>
        <p:spPr>
          <a:xfrm>
            <a:off x="1333254" y="1858297"/>
            <a:ext cx="6878648" cy="3139321"/>
          </a:xfrm>
          <a:prstGeom prst="rect">
            <a:avLst/>
          </a:prstGeom>
          <a:noFill/>
        </p:spPr>
        <p:txBody>
          <a:bodyPr wrap="square" rtlCol="0">
            <a:spAutoFit/>
          </a:bodyPr>
          <a:lstStyle/>
          <a:p>
            <a:pPr marL="742950" lvl="1" indent="-285750">
              <a:buFont typeface="Arial" panose="020B0604020202020204" pitchFamily="34" charset="0"/>
              <a:buChar char="•"/>
            </a:pPr>
            <a:r>
              <a:rPr lang="en-US" dirty="0"/>
              <a:t>For the </a:t>
            </a:r>
            <a:r>
              <a:rPr lang="en-US" dirty="0" err="1"/>
              <a:t>Intrinio</a:t>
            </a:r>
            <a:r>
              <a:rPr lang="en-US" dirty="0"/>
              <a:t> API, where do we find our username/password in the format of the </a:t>
            </a:r>
            <a:r>
              <a:rPr lang="en-US" dirty="0" err="1"/>
              <a:t>rmd</a:t>
            </a:r>
            <a:r>
              <a:rPr lang="en-US" dirty="0"/>
              <a:t> file?</a:t>
            </a:r>
          </a:p>
          <a:p>
            <a:pPr marL="1200150" lvl="2" indent="-285750">
              <a:buFont typeface="Arial" panose="020B0604020202020204" pitchFamily="34" charset="0"/>
              <a:buChar char="•"/>
            </a:pPr>
            <a:r>
              <a:rPr lang="en-US" dirty="0"/>
              <a:t>I would love to explore stock prices with this API, but the lessons didn’t cover where they came from and the </a:t>
            </a:r>
            <a:r>
              <a:rPr lang="en-US" dirty="0" err="1"/>
              <a:t>Intrinio</a:t>
            </a:r>
            <a:r>
              <a:rPr lang="en-US" dirty="0"/>
              <a:t> API appears to be using a new method through their SDK, so the documentation doesn’t address this anymore.</a:t>
            </a:r>
          </a:p>
          <a:p>
            <a:pPr marL="742950" lvl="1" indent="-285750">
              <a:buFont typeface="Arial" panose="020B0604020202020204" pitchFamily="34" charset="0"/>
              <a:buChar char="•"/>
            </a:pPr>
            <a:r>
              <a:rPr lang="en-US" dirty="0"/>
              <a:t>APIs are extremely powerful but can be a huge headache because they are all unique in their methods/structure.</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473360199"/>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emplate/>
  <TotalTime>347</TotalTime>
  <Words>616</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Consolas</vt:lpstr>
      <vt:lpstr>Univers</vt:lpstr>
      <vt:lpstr>GradientVTI</vt:lpstr>
      <vt:lpstr>Doing Data Science</vt:lpstr>
      <vt:lpstr>1. Restaurant Data from Baltimore</vt:lpstr>
      <vt:lpstr>1. Restaurant Data from Baltimore</vt:lpstr>
      <vt:lpstr>2. Freestyle</vt:lpstr>
      <vt:lpstr>2. Freestyle</vt:lpstr>
      <vt:lpstr>2. Freestyle</vt:lpstr>
      <vt:lpstr>2. Freestyle</vt:lpstr>
      <vt:lpstr>2. Freestyle</vt:lpstr>
      <vt:lpstr>. Takeaways and/or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Doing Data Science</dc:title>
  <dc:creator>Dane Holmes</dc:creator>
  <cp:lastModifiedBy>Dane Holmes</cp:lastModifiedBy>
  <cp:revision>2</cp:revision>
  <dcterms:created xsi:type="dcterms:W3CDTF">2021-10-30T20:17:53Z</dcterms:created>
  <dcterms:modified xsi:type="dcterms:W3CDTF">2021-11-23T00:47:41Z</dcterms:modified>
</cp:coreProperties>
</file>