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79" r:id="rId3"/>
    <p:sldId id="278" r:id="rId4"/>
    <p:sldId id="257" r:id="rId5"/>
    <p:sldId id="280" r:id="rId6"/>
    <p:sldId id="281" r:id="rId7"/>
    <p:sldId id="276" r:id="rId8"/>
    <p:sldId id="282" r:id="rId9"/>
    <p:sldId id="283" r:id="rId10"/>
    <p:sldId id="284" r:id="rId11"/>
    <p:sldId id="285"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DFE550-9A40-429D-BDD2-7BCF8FC0D09D}" v="22" dt="2021-11-29T23:57:04.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60" d="100"/>
          <a:sy n="160" d="100"/>
        </p:scale>
        <p:origin x="34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 Holmes" userId="9738715a2d075a3d" providerId="LiveId" clId="{59C883AF-C932-4F67-BA2F-F5A1EF88F0E5}"/>
    <pc:docChg chg="undo custSel addSld delSld modSld">
      <pc:chgData name="Dane Holmes" userId="9738715a2d075a3d" providerId="LiveId" clId="{59C883AF-C932-4F67-BA2F-F5A1EF88F0E5}" dt="2021-11-16T02:38:07.915" v="2784" actId="20577"/>
      <pc:docMkLst>
        <pc:docMk/>
      </pc:docMkLst>
      <pc:sldChg chg="addSp delSp modSp mod">
        <pc:chgData name="Dane Holmes" userId="9738715a2d075a3d" providerId="LiveId" clId="{59C883AF-C932-4F67-BA2F-F5A1EF88F0E5}" dt="2021-11-16T01:56:32.404" v="419" actId="20577"/>
        <pc:sldMkLst>
          <pc:docMk/>
          <pc:sldMk cId="512989393" sldId="257"/>
        </pc:sldMkLst>
        <pc:spChg chg="mod">
          <ac:chgData name="Dane Holmes" userId="9738715a2d075a3d" providerId="LiveId" clId="{59C883AF-C932-4F67-BA2F-F5A1EF88F0E5}" dt="2021-11-16T01:56:32.404" v="419" actId="20577"/>
          <ac:spMkLst>
            <pc:docMk/>
            <pc:sldMk cId="512989393" sldId="257"/>
            <ac:spMk id="2" creationId="{91F67CBF-1BEA-4F04-AD9A-284770C2CC46}"/>
          </ac:spMkLst>
        </pc:spChg>
        <pc:picChg chg="add del mod">
          <ac:chgData name="Dane Holmes" userId="9738715a2d075a3d" providerId="LiveId" clId="{59C883AF-C932-4F67-BA2F-F5A1EF88F0E5}" dt="2021-11-16T01:30:04.612" v="108" actId="478"/>
          <ac:picMkLst>
            <pc:docMk/>
            <pc:sldMk cId="512989393" sldId="257"/>
            <ac:picMk id="4" creationId="{7D18A462-AC97-4D83-89B9-2991DFD77D1A}"/>
          </ac:picMkLst>
        </pc:picChg>
        <pc:picChg chg="add mod">
          <ac:chgData name="Dane Holmes" userId="9738715a2d075a3d" providerId="LiveId" clId="{59C883AF-C932-4F67-BA2F-F5A1EF88F0E5}" dt="2021-11-16T01:30:29.737" v="110" actId="1076"/>
          <ac:picMkLst>
            <pc:docMk/>
            <pc:sldMk cId="512989393" sldId="257"/>
            <ac:picMk id="6" creationId="{6D28163A-E641-4773-B7AE-8DBD1D7D774E}"/>
          </ac:picMkLst>
        </pc:picChg>
        <pc:picChg chg="del">
          <ac:chgData name="Dane Holmes" userId="9738715a2d075a3d" providerId="LiveId" clId="{59C883AF-C932-4F67-BA2F-F5A1EF88F0E5}" dt="2021-11-16T01:26:27.717" v="32" actId="478"/>
          <ac:picMkLst>
            <pc:docMk/>
            <pc:sldMk cId="512989393" sldId="257"/>
            <ac:picMk id="16" creationId="{7DFE172A-91C9-426A-8593-C33E47E6C076}"/>
          </ac:picMkLst>
        </pc:picChg>
        <pc:picChg chg="del">
          <ac:chgData name="Dane Holmes" userId="9738715a2d075a3d" providerId="LiveId" clId="{59C883AF-C932-4F67-BA2F-F5A1EF88F0E5}" dt="2021-11-16T01:27:52.964" v="33" actId="478"/>
          <ac:picMkLst>
            <pc:docMk/>
            <pc:sldMk cId="512989393" sldId="257"/>
            <ac:picMk id="18" creationId="{4A9555E1-7642-4750-BAF3-E4357BFFA205}"/>
          </ac:picMkLst>
        </pc:picChg>
      </pc:sldChg>
      <pc:sldChg chg="addSp delSp modSp mod">
        <pc:chgData name="Dane Holmes" userId="9738715a2d075a3d" providerId="LiveId" clId="{59C883AF-C932-4F67-BA2F-F5A1EF88F0E5}" dt="2021-11-16T01:56:30.716" v="418" actId="20577"/>
        <pc:sldMkLst>
          <pc:docMk/>
          <pc:sldMk cId="3452894614" sldId="259"/>
        </pc:sldMkLst>
        <pc:spChg chg="mod">
          <ac:chgData name="Dane Holmes" userId="9738715a2d075a3d" providerId="LiveId" clId="{59C883AF-C932-4F67-BA2F-F5A1EF88F0E5}" dt="2021-11-16T01:56:30.716" v="418" actId="20577"/>
          <ac:spMkLst>
            <pc:docMk/>
            <pc:sldMk cId="3452894614" sldId="259"/>
            <ac:spMk id="2" creationId="{B39F42D7-0919-43A1-B690-1CC931F1E695}"/>
          </ac:spMkLst>
        </pc:spChg>
        <pc:spChg chg="del">
          <ac:chgData name="Dane Holmes" userId="9738715a2d075a3d" providerId="LiveId" clId="{59C883AF-C932-4F67-BA2F-F5A1EF88F0E5}" dt="2021-11-16T01:28:42.213" v="37" actId="478"/>
          <ac:spMkLst>
            <pc:docMk/>
            <pc:sldMk cId="3452894614" sldId="259"/>
            <ac:spMk id="4" creationId="{8D189F56-F407-4F2D-9E2F-3ACA03C32114}"/>
          </ac:spMkLst>
        </pc:spChg>
        <pc:spChg chg="del">
          <ac:chgData name="Dane Holmes" userId="9738715a2d075a3d" providerId="LiveId" clId="{59C883AF-C932-4F67-BA2F-F5A1EF88F0E5}" dt="2021-11-16T01:30:46.181" v="113" actId="478"/>
          <ac:spMkLst>
            <pc:docMk/>
            <pc:sldMk cId="3452894614" sldId="259"/>
            <ac:spMk id="18" creationId="{8E38A31A-4276-4749-B1E9-4F2EE4B7061A}"/>
          </ac:spMkLst>
        </pc:spChg>
        <pc:picChg chg="add mod">
          <ac:chgData name="Dane Holmes" userId="9738715a2d075a3d" providerId="LiveId" clId="{59C883AF-C932-4F67-BA2F-F5A1EF88F0E5}" dt="2021-11-16T01:30:41.618" v="112" actId="1076"/>
          <ac:picMkLst>
            <pc:docMk/>
            <pc:sldMk cId="3452894614" sldId="259"/>
            <ac:picMk id="5" creationId="{88ADA440-4682-4D2E-A908-95DED8332B6A}"/>
          </ac:picMkLst>
        </pc:picChg>
        <pc:picChg chg="add mod">
          <ac:chgData name="Dane Holmes" userId="9738715a2d075a3d" providerId="LiveId" clId="{59C883AF-C932-4F67-BA2F-F5A1EF88F0E5}" dt="2021-11-16T01:31:05.627" v="117" actId="14100"/>
          <ac:picMkLst>
            <pc:docMk/>
            <pc:sldMk cId="3452894614" sldId="259"/>
            <ac:picMk id="7" creationId="{51F81721-A9EE-4214-8142-966ABFDEDD43}"/>
          </ac:picMkLst>
        </pc:picChg>
        <pc:picChg chg="add del mod">
          <ac:chgData name="Dane Holmes" userId="9738715a2d075a3d" providerId="LiveId" clId="{59C883AF-C932-4F67-BA2F-F5A1EF88F0E5}" dt="2021-11-16T01:32:50.973" v="124" actId="478"/>
          <ac:picMkLst>
            <pc:docMk/>
            <pc:sldMk cId="3452894614" sldId="259"/>
            <ac:picMk id="9" creationId="{A8FE092B-8C2B-4F2C-87CB-D262304A815F}"/>
          </ac:picMkLst>
        </pc:picChg>
        <pc:picChg chg="add mod">
          <ac:chgData name="Dane Holmes" userId="9738715a2d075a3d" providerId="LiveId" clId="{59C883AF-C932-4F67-BA2F-F5A1EF88F0E5}" dt="2021-11-16T01:33:55.125" v="147" actId="1038"/>
          <ac:picMkLst>
            <pc:docMk/>
            <pc:sldMk cId="3452894614" sldId="259"/>
            <ac:picMk id="11" creationId="{C149CCFD-3B8F-4424-A751-87B940E00169}"/>
          </ac:picMkLst>
        </pc:picChg>
        <pc:picChg chg="del">
          <ac:chgData name="Dane Holmes" userId="9738715a2d075a3d" providerId="LiveId" clId="{59C883AF-C932-4F67-BA2F-F5A1EF88F0E5}" dt="2021-11-16T01:29:22.649" v="103" actId="478"/>
          <ac:picMkLst>
            <pc:docMk/>
            <pc:sldMk cId="3452894614" sldId="259"/>
            <ac:picMk id="14" creationId="{2E2FAFED-5B4F-49FC-9D9F-418A49A4A787}"/>
          </ac:picMkLst>
        </pc:picChg>
        <pc:picChg chg="del">
          <ac:chgData name="Dane Holmes" userId="9738715a2d075a3d" providerId="LiveId" clId="{59C883AF-C932-4F67-BA2F-F5A1EF88F0E5}" dt="2021-11-16T01:29:23.436" v="104" actId="478"/>
          <ac:picMkLst>
            <pc:docMk/>
            <pc:sldMk cId="3452894614" sldId="259"/>
            <ac:picMk id="16" creationId="{6A192B52-C057-4029-9C7A-CEFACD3DC98D}"/>
          </ac:picMkLst>
        </pc:picChg>
      </pc:sldChg>
      <pc:sldChg chg="modSp mod">
        <pc:chgData name="Dane Holmes" userId="9738715a2d075a3d" providerId="LiveId" clId="{59C883AF-C932-4F67-BA2F-F5A1EF88F0E5}" dt="2021-11-16T02:38:07.915" v="2784" actId="20577"/>
        <pc:sldMkLst>
          <pc:docMk/>
          <pc:sldMk cId="1473360199" sldId="262"/>
        </pc:sldMkLst>
        <pc:spChg chg="mod">
          <ac:chgData name="Dane Holmes" userId="9738715a2d075a3d" providerId="LiveId" clId="{59C883AF-C932-4F67-BA2F-F5A1EF88F0E5}" dt="2021-11-16T02:38:07.915" v="2784" actId="20577"/>
          <ac:spMkLst>
            <pc:docMk/>
            <pc:sldMk cId="1473360199" sldId="262"/>
            <ac:spMk id="3" creationId="{0CFADC6F-5C3A-4D15-A0BA-15954151D97D}"/>
          </ac:spMkLst>
        </pc:spChg>
      </pc:sldChg>
      <pc:sldChg chg="addSp delSp modSp mod">
        <pc:chgData name="Dane Holmes" userId="9738715a2d075a3d" providerId="LiveId" clId="{59C883AF-C932-4F67-BA2F-F5A1EF88F0E5}" dt="2021-11-16T01:56:28.544" v="417" actId="20577"/>
        <pc:sldMkLst>
          <pc:docMk/>
          <pc:sldMk cId="1585578874" sldId="263"/>
        </pc:sldMkLst>
        <pc:spChg chg="mod">
          <ac:chgData name="Dane Holmes" userId="9738715a2d075a3d" providerId="LiveId" clId="{59C883AF-C932-4F67-BA2F-F5A1EF88F0E5}" dt="2021-11-16T01:56:28.544" v="417" actId="20577"/>
          <ac:spMkLst>
            <pc:docMk/>
            <pc:sldMk cId="1585578874" sldId="263"/>
            <ac:spMk id="2" creationId="{B39F42D7-0919-43A1-B690-1CC931F1E695}"/>
          </ac:spMkLst>
        </pc:spChg>
        <pc:spChg chg="del">
          <ac:chgData name="Dane Holmes" userId="9738715a2d075a3d" providerId="LiveId" clId="{59C883AF-C932-4F67-BA2F-F5A1EF88F0E5}" dt="2021-11-16T01:34:08.708" v="150" actId="478"/>
          <ac:spMkLst>
            <pc:docMk/>
            <pc:sldMk cId="1585578874" sldId="263"/>
            <ac:spMk id="4" creationId="{8D189F56-F407-4F2D-9E2F-3ACA03C32114}"/>
          </ac:spMkLst>
        </pc:spChg>
        <pc:spChg chg="del">
          <ac:chgData name="Dane Holmes" userId="9738715a2d075a3d" providerId="LiveId" clId="{59C883AF-C932-4F67-BA2F-F5A1EF88F0E5}" dt="2021-11-16T01:34:38.142" v="190" actId="478"/>
          <ac:spMkLst>
            <pc:docMk/>
            <pc:sldMk cId="1585578874" sldId="263"/>
            <ac:spMk id="9" creationId="{10CDB862-7988-4C0A-84EA-DDA7DE0FA0D9}"/>
          </ac:spMkLst>
        </pc:spChg>
        <pc:spChg chg="add del mod">
          <ac:chgData name="Dane Holmes" userId="9738715a2d075a3d" providerId="LiveId" clId="{59C883AF-C932-4F67-BA2F-F5A1EF88F0E5}" dt="2021-11-16T01:37:12.645" v="224" actId="478"/>
          <ac:spMkLst>
            <pc:docMk/>
            <pc:sldMk cId="1585578874" sldId="263"/>
            <ac:spMk id="14" creationId="{01C5AF27-9ACB-429D-99DC-1BBAED94B56B}"/>
          </ac:spMkLst>
        </pc:spChg>
        <pc:spChg chg="add del mod">
          <ac:chgData name="Dane Holmes" userId="9738715a2d075a3d" providerId="LiveId" clId="{59C883AF-C932-4F67-BA2F-F5A1EF88F0E5}" dt="2021-11-16T01:40:24.925" v="296" actId="478"/>
          <ac:spMkLst>
            <pc:docMk/>
            <pc:sldMk cId="1585578874" sldId="263"/>
            <ac:spMk id="18" creationId="{F5EC59F2-1E9E-474C-AAF4-50680098CE30}"/>
          </ac:spMkLst>
        </pc:spChg>
        <pc:spChg chg="add del mod">
          <ac:chgData name="Dane Holmes" userId="9738715a2d075a3d" providerId="LiveId" clId="{59C883AF-C932-4F67-BA2F-F5A1EF88F0E5}" dt="2021-11-16T01:47:28.296" v="340" actId="478"/>
          <ac:spMkLst>
            <pc:docMk/>
            <pc:sldMk cId="1585578874" sldId="263"/>
            <ac:spMk id="19" creationId="{8504879D-672E-44E2-B149-C421D7155135}"/>
          </ac:spMkLst>
        </pc:spChg>
        <pc:spChg chg="add mod">
          <ac:chgData name="Dane Holmes" userId="9738715a2d075a3d" providerId="LiveId" clId="{59C883AF-C932-4F67-BA2F-F5A1EF88F0E5}" dt="2021-11-16T01:53:12.936" v="396" actId="1076"/>
          <ac:spMkLst>
            <pc:docMk/>
            <pc:sldMk cId="1585578874" sldId="263"/>
            <ac:spMk id="22" creationId="{AECB482E-00DF-49C8-A2DF-1C9BAE6367E2}"/>
          </ac:spMkLst>
        </pc:spChg>
        <pc:spChg chg="add mod">
          <ac:chgData name="Dane Holmes" userId="9738715a2d075a3d" providerId="LiveId" clId="{59C883AF-C932-4F67-BA2F-F5A1EF88F0E5}" dt="2021-11-16T01:52:42.048" v="391" actId="1076"/>
          <ac:spMkLst>
            <pc:docMk/>
            <pc:sldMk cId="1585578874" sldId="263"/>
            <ac:spMk id="26" creationId="{A4839B73-FAE5-47BA-8EE4-D99B7505BA32}"/>
          </ac:spMkLst>
        </pc:spChg>
        <pc:spChg chg="add mod">
          <ac:chgData name="Dane Holmes" userId="9738715a2d075a3d" providerId="LiveId" clId="{59C883AF-C932-4F67-BA2F-F5A1EF88F0E5}" dt="2021-11-16T01:53:46.955" v="400" actId="1076"/>
          <ac:spMkLst>
            <pc:docMk/>
            <pc:sldMk cId="1585578874" sldId="263"/>
            <ac:spMk id="27" creationId="{E213CE99-A148-4718-A1AB-AD6A1F3C69BA}"/>
          </ac:spMkLst>
        </pc:spChg>
        <pc:picChg chg="add del mod">
          <ac:chgData name="Dane Holmes" userId="9738715a2d075a3d" providerId="LiveId" clId="{59C883AF-C932-4F67-BA2F-F5A1EF88F0E5}" dt="2021-11-16T01:35:29.805" v="193" actId="478"/>
          <ac:picMkLst>
            <pc:docMk/>
            <pc:sldMk cId="1585578874" sldId="263"/>
            <ac:picMk id="5" creationId="{7DC55D3F-C0E2-4FE7-9943-F977DCABAD0C}"/>
          </ac:picMkLst>
        </pc:picChg>
        <pc:picChg chg="del">
          <ac:chgData name="Dane Holmes" userId="9738715a2d075a3d" providerId="LiveId" clId="{59C883AF-C932-4F67-BA2F-F5A1EF88F0E5}" dt="2021-11-16T01:34:36.500" v="189" actId="478"/>
          <ac:picMkLst>
            <pc:docMk/>
            <pc:sldMk cId="1585578874" sldId="263"/>
            <ac:picMk id="6" creationId="{D6AC9B44-5281-4C73-B1EF-C3A5D9BF736E}"/>
          </ac:picMkLst>
        </pc:picChg>
        <pc:picChg chg="add del mod">
          <ac:chgData name="Dane Holmes" userId="9738715a2d075a3d" providerId="LiveId" clId="{59C883AF-C932-4F67-BA2F-F5A1EF88F0E5}" dt="2021-11-16T01:35:43.149" v="197" actId="478"/>
          <ac:picMkLst>
            <pc:docMk/>
            <pc:sldMk cId="1585578874" sldId="263"/>
            <ac:picMk id="8" creationId="{3E3BC557-566F-4F15-A218-3FE7CC18C528}"/>
          </ac:picMkLst>
        </pc:picChg>
        <pc:picChg chg="add del mod">
          <ac:chgData name="Dane Holmes" userId="9738715a2d075a3d" providerId="LiveId" clId="{59C883AF-C932-4F67-BA2F-F5A1EF88F0E5}" dt="2021-11-16T01:36:06.885" v="200" actId="478"/>
          <ac:picMkLst>
            <pc:docMk/>
            <pc:sldMk cId="1585578874" sldId="263"/>
            <ac:picMk id="11" creationId="{3D1A4995-AA64-4DC7-9BDF-13D0E436D141}"/>
          </ac:picMkLst>
        </pc:picChg>
        <pc:picChg chg="add del mod">
          <ac:chgData name="Dane Holmes" userId="9738715a2d075a3d" providerId="LiveId" clId="{59C883AF-C932-4F67-BA2F-F5A1EF88F0E5}" dt="2021-11-16T01:45:38.233" v="298" actId="478"/>
          <ac:picMkLst>
            <pc:docMk/>
            <pc:sldMk cId="1585578874" sldId="263"/>
            <ac:picMk id="13" creationId="{1B0BD84A-CEE8-41CE-B664-C8E2371EEF98}"/>
          </ac:picMkLst>
        </pc:picChg>
        <pc:picChg chg="add del">
          <ac:chgData name="Dane Holmes" userId="9738715a2d075a3d" providerId="LiveId" clId="{59C883AF-C932-4F67-BA2F-F5A1EF88F0E5}" dt="2021-11-16T01:37:13.856" v="226" actId="22"/>
          <ac:picMkLst>
            <pc:docMk/>
            <pc:sldMk cId="1585578874" sldId="263"/>
            <ac:picMk id="16" creationId="{E21201BE-BB45-4A12-9DDA-7B956873F081}"/>
          </ac:picMkLst>
        </pc:picChg>
        <pc:picChg chg="add del mod">
          <ac:chgData name="Dane Holmes" userId="9738715a2d075a3d" providerId="LiveId" clId="{59C883AF-C932-4F67-BA2F-F5A1EF88F0E5}" dt="2021-11-16T01:51:18.547" v="378" actId="478"/>
          <ac:picMkLst>
            <pc:docMk/>
            <pc:sldMk cId="1585578874" sldId="263"/>
            <ac:picMk id="21" creationId="{C5E892F4-5809-47A2-838E-094B2E9FC91F}"/>
          </ac:picMkLst>
        </pc:picChg>
        <pc:picChg chg="add del mod">
          <ac:chgData name="Dane Holmes" userId="9738715a2d075a3d" providerId="LiveId" clId="{59C883AF-C932-4F67-BA2F-F5A1EF88F0E5}" dt="2021-11-16T01:53:05.328" v="395" actId="478"/>
          <ac:picMkLst>
            <pc:docMk/>
            <pc:sldMk cId="1585578874" sldId="263"/>
            <ac:picMk id="24" creationId="{D71FA69E-63E9-4066-968D-D0FD6A92DBC8}"/>
          </ac:picMkLst>
        </pc:picChg>
        <pc:picChg chg="add mod ord">
          <ac:chgData name="Dane Holmes" userId="9738715a2d075a3d" providerId="LiveId" clId="{59C883AF-C932-4F67-BA2F-F5A1EF88F0E5}" dt="2021-11-16T01:54:44.182" v="409" actId="170"/>
          <ac:picMkLst>
            <pc:docMk/>
            <pc:sldMk cId="1585578874" sldId="263"/>
            <ac:picMk id="29" creationId="{BD6023CA-FFE0-4F85-958C-333D20B65FD2}"/>
          </ac:picMkLst>
        </pc:picChg>
        <pc:picChg chg="add del mod">
          <ac:chgData name="Dane Holmes" userId="9738715a2d075a3d" providerId="LiveId" clId="{59C883AF-C932-4F67-BA2F-F5A1EF88F0E5}" dt="2021-11-16T01:51:38.980" v="381" actId="478"/>
          <ac:picMkLst>
            <pc:docMk/>
            <pc:sldMk cId="1585578874" sldId="263"/>
            <ac:picMk id="31" creationId="{0DCDFC2D-D8EE-4AF4-9DEC-8E5161B2D5BA}"/>
          </ac:picMkLst>
        </pc:picChg>
        <pc:picChg chg="add mod">
          <ac:chgData name="Dane Holmes" userId="9738715a2d075a3d" providerId="LiveId" clId="{59C883AF-C932-4F67-BA2F-F5A1EF88F0E5}" dt="2021-11-16T01:52:22.619" v="389" actId="1076"/>
          <ac:picMkLst>
            <pc:docMk/>
            <pc:sldMk cId="1585578874" sldId="263"/>
            <ac:picMk id="33" creationId="{55683099-760B-4FAD-98DA-2F7A9373B216}"/>
          </ac:picMkLst>
        </pc:picChg>
        <pc:picChg chg="add mod">
          <ac:chgData name="Dane Holmes" userId="9738715a2d075a3d" providerId="LiveId" clId="{59C883AF-C932-4F67-BA2F-F5A1EF88F0E5}" dt="2021-11-16T01:52:29.889" v="390" actId="1076"/>
          <ac:picMkLst>
            <pc:docMk/>
            <pc:sldMk cId="1585578874" sldId="263"/>
            <ac:picMk id="35" creationId="{DE7786C2-C5ED-487F-A609-558D53295B37}"/>
          </ac:picMkLst>
        </pc:picChg>
        <pc:picChg chg="add mod">
          <ac:chgData name="Dane Holmes" userId="9738715a2d075a3d" providerId="LiveId" clId="{59C883AF-C932-4F67-BA2F-F5A1EF88F0E5}" dt="2021-11-16T01:53:02.706" v="393" actId="1076"/>
          <ac:picMkLst>
            <pc:docMk/>
            <pc:sldMk cId="1585578874" sldId="263"/>
            <ac:picMk id="37" creationId="{F8EDCBDC-EBBE-441D-B217-9290256D9983}"/>
          </ac:picMkLst>
        </pc:picChg>
        <pc:picChg chg="add mod">
          <ac:chgData name="Dane Holmes" userId="9738715a2d075a3d" providerId="LiveId" clId="{59C883AF-C932-4F67-BA2F-F5A1EF88F0E5}" dt="2021-11-16T01:53:41.201" v="399" actId="1076"/>
          <ac:picMkLst>
            <pc:docMk/>
            <pc:sldMk cId="1585578874" sldId="263"/>
            <ac:picMk id="39" creationId="{B5EB2836-2E6D-40CD-B8B9-1A3D1264D842}"/>
          </ac:picMkLst>
        </pc:picChg>
        <pc:picChg chg="add mod">
          <ac:chgData name="Dane Holmes" userId="9738715a2d075a3d" providerId="LiveId" clId="{59C883AF-C932-4F67-BA2F-F5A1EF88F0E5}" dt="2021-11-16T01:54:12.041" v="402" actId="1076"/>
          <ac:picMkLst>
            <pc:docMk/>
            <pc:sldMk cId="1585578874" sldId="263"/>
            <ac:picMk id="41" creationId="{5C8DDF35-1A05-4A7B-881C-416DEB0BC230}"/>
          </ac:picMkLst>
        </pc:picChg>
      </pc:sldChg>
      <pc:sldChg chg="addSp delSp modSp mod">
        <pc:chgData name="Dane Holmes" userId="9738715a2d075a3d" providerId="LiveId" clId="{59C883AF-C932-4F67-BA2F-F5A1EF88F0E5}" dt="2021-11-16T02:08:03.519" v="871" actId="21"/>
        <pc:sldMkLst>
          <pc:docMk/>
          <pc:sldMk cId="1625664683" sldId="264"/>
        </pc:sldMkLst>
        <pc:spChg chg="mod">
          <ac:chgData name="Dane Holmes" userId="9738715a2d075a3d" providerId="LiveId" clId="{59C883AF-C932-4F67-BA2F-F5A1EF88F0E5}" dt="2021-11-16T01:57:37.650" v="442" actId="20577"/>
          <ac:spMkLst>
            <pc:docMk/>
            <pc:sldMk cId="1625664683" sldId="264"/>
            <ac:spMk id="2" creationId="{B39F42D7-0919-43A1-B690-1CC931F1E695}"/>
          </ac:spMkLst>
        </pc:spChg>
        <pc:spChg chg="del">
          <ac:chgData name="Dane Holmes" userId="9738715a2d075a3d" providerId="LiveId" clId="{59C883AF-C932-4F67-BA2F-F5A1EF88F0E5}" dt="2021-11-16T01:56:23.532" v="415" actId="478"/>
          <ac:spMkLst>
            <pc:docMk/>
            <pc:sldMk cId="1625664683" sldId="264"/>
            <ac:spMk id="4" creationId="{8D189F56-F407-4F2D-9E2F-3ACA03C32114}"/>
          </ac:spMkLst>
        </pc:spChg>
        <pc:spChg chg="add mod">
          <ac:chgData name="Dane Holmes" userId="9738715a2d075a3d" providerId="LiveId" clId="{59C883AF-C932-4F67-BA2F-F5A1EF88F0E5}" dt="2021-11-16T02:08:03.519" v="871" actId="21"/>
          <ac:spMkLst>
            <pc:docMk/>
            <pc:sldMk cId="1625664683" sldId="264"/>
            <ac:spMk id="13" creationId="{7B284496-53A2-45A4-86B3-9F0C59BEB1A9}"/>
          </ac:spMkLst>
        </pc:spChg>
        <pc:picChg chg="del">
          <ac:chgData name="Dane Holmes" userId="9738715a2d075a3d" providerId="LiveId" clId="{59C883AF-C932-4F67-BA2F-F5A1EF88F0E5}" dt="2021-11-16T01:57:40.991" v="443" actId="478"/>
          <ac:picMkLst>
            <pc:docMk/>
            <pc:sldMk cId="1625664683" sldId="264"/>
            <ac:picMk id="5" creationId="{85498944-C7F3-4E21-8E25-CCF879E37CC5}"/>
          </ac:picMkLst>
        </pc:picChg>
        <pc:picChg chg="add del mod">
          <ac:chgData name="Dane Holmes" userId="9738715a2d075a3d" providerId="LiveId" clId="{59C883AF-C932-4F67-BA2F-F5A1EF88F0E5}" dt="2021-11-16T01:59:53.812" v="446" actId="478"/>
          <ac:picMkLst>
            <pc:docMk/>
            <pc:sldMk cId="1625664683" sldId="264"/>
            <ac:picMk id="6" creationId="{BF771C83-0D2F-498F-9E88-7C2A594A6727}"/>
          </ac:picMkLst>
        </pc:picChg>
        <pc:picChg chg="add mod">
          <ac:chgData name="Dane Holmes" userId="9738715a2d075a3d" providerId="LiveId" clId="{59C883AF-C932-4F67-BA2F-F5A1EF88F0E5}" dt="2021-11-16T02:00:40.624" v="450" actId="1036"/>
          <ac:picMkLst>
            <pc:docMk/>
            <pc:sldMk cId="1625664683" sldId="264"/>
            <ac:picMk id="8" creationId="{CB40CD08-C59D-488D-BBD1-3A3488AEE517}"/>
          </ac:picMkLst>
        </pc:picChg>
        <pc:picChg chg="add mod">
          <ac:chgData name="Dane Holmes" userId="9738715a2d075a3d" providerId="LiveId" clId="{59C883AF-C932-4F67-BA2F-F5A1EF88F0E5}" dt="2021-11-16T02:04:55.929" v="853" actId="1076"/>
          <ac:picMkLst>
            <pc:docMk/>
            <pc:sldMk cId="1625664683" sldId="264"/>
            <ac:picMk id="10" creationId="{009EA720-9574-491A-AEB9-038F6FC538BF}"/>
          </ac:picMkLst>
        </pc:picChg>
        <pc:picChg chg="add mod">
          <ac:chgData name="Dane Holmes" userId="9738715a2d075a3d" providerId="LiveId" clId="{59C883AF-C932-4F67-BA2F-F5A1EF88F0E5}" dt="2021-11-16T02:04:46.819" v="842" actId="1036"/>
          <ac:picMkLst>
            <pc:docMk/>
            <pc:sldMk cId="1625664683" sldId="264"/>
            <ac:picMk id="12" creationId="{6333B67F-32CA-4DB4-B4FB-6CFACAD74247}"/>
          </ac:picMkLst>
        </pc:picChg>
      </pc:sldChg>
      <pc:sldChg chg="addSp delSp modSp mod">
        <pc:chgData name="Dane Holmes" userId="9738715a2d075a3d" providerId="LiveId" clId="{59C883AF-C932-4F67-BA2F-F5A1EF88F0E5}" dt="2021-11-16T02:11:16.388" v="903" actId="1076"/>
        <pc:sldMkLst>
          <pc:docMk/>
          <pc:sldMk cId="945245826" sldId="265"/>
        </pc:sldMkLst>
        <pc:spChg chg="mod">
          <ac:chgData name="Dane Holmes" userId="9738715a2d075a3d" providerId="LiveId" clId="{59C883AF-C932-4F67-BA2F-F5A1EF88F0E5}" dt="2021-11-16T02:09:05.975" v="898" actId="313"/>
          <ac:spMkLst>
            <pc:docMk/>
            <pc:sldMk cId="945245826" sldId="265"/>
            <ac:spMk id="2" creationId="{B39F42D7-0919-43A1-B690-1CC931F1E695}"/>
          </ac:spMkLst>
        </pc:spChg>
        <pc:spChg chg="del">
          <ac:chgData name="Dane Holmes" userId="9738715a2d075a3d" providerId="LiveId" clId="{59C883AF-C932-4F67-BA2F-F5A1EF88F0E5}" dt="2021-11-16T02:08:59.879" v="894" actId="478"/>
          <ac:spMkLst>
            <pc:docMk/>
            <pc:sldMk cId="945245826" sldId="265"/>
            <ac:spMk id="4" creationId="{8D189F56-F407-4F2D-9E2F-3ACA03C32114}"/>
          </ac:spMkLst>
        </pc:spChg>
        <pc:spChg chg="del mod">
          <ac:chgData name="Dane Holmes" userId="9738715a2d075a3d" providerId="LiveId" clId="{59C883AF-C932-4F67-BA2F-F5A1EF88F0E5}" dt="2021-11-16T02:09:03.404" v="897" actId="478"/>
          <ac:spMkLst>
            <pc:docMk/>
            <pc:sldMk cId="945245826" sldId="265"/>
            <ac:spMk id="7" creationId="{D7B84844-4F61-427F-ACCB-10D3B2EF97CD}"/>
          </ac:spMkLst>
        </pc:spChg>
        <pc:picChg chg="add mod">
          <ac:chgData name="Dane Holmes" userId="9738715a2d075a3d" providerId="LiveId" clId="{59C883AF-C932-4F67-BA2F-F5A1EF88F0E5}" dt="2021-11-16T02:10:31.535" v="900" actId="1076"/>
          <ac:picMkLst>
            <pc:docMk/>
            <pc:sldMk cId="945245826" sldId="265"/>
            <ac:picMk id="5" creationId="{06377888-3F57-4060-BDBF-688322911317}"/>
          </ac:picMkLst>
        </pc:picChg>
        <pc:picChg chg="del">
          <ac:chgData name="Dane Holmes" userId="9738715a2d075a3d" providerId="LiveId" clId="{59C883AF-C932-4F67-BA2F-F5A1EF88F0E5}" dt="2021-11-16T02:09:01.474" v="895" actId="478"/>
          <ac:picMkLst>
            <pc:docMk/>
            <pc:sldMk cId="945245826" sldId="265"/>
            <ac:picMk id="6" creationId="{DD784D2A-2D3C-47B4-926F-8F44A0C8A5D5}"/>
          </ac:picMkLst>
        </pc:picChg>
        <pc:picChg chg="add mod">
          <ac:chgData name="Dane Holmes" userId="9738715a2d075a3d" providerId="LiveId" clId="{59C883AF-C932-4F67-BA2F-F5A1EF88F0E5}" dt="2021-11-16T02:11:16.388" v="903" actId="1076"/>
          <ac:picMkLst>
            <pc:docMk/>
            <pc:sldMk cId="945245826" sldId="265"/>
            <ac:picMk id="9" creationId="{24F9A557-6958-48A3-87DB-B33DAC9C240D}"/>
          </ac:picMkLst>
        </pc:picChg>
      </pc:sldChg>
      <pc:sldChg chg="del">
        <pc:chgData name="Dane Holmes" userId="9738715a2d075a3d" providerId="LiveId" clId="{59C883AF-C932-4F67-BA2F-F5A1EF88F0E5}" dt="2021-11-16T02:12:40.815" v="912" actId="47"/>
        <pc:sldMkLst>
          <pc:docMk/>
          <pc:sldMk cId="3860986418" sldId="266"/>
        </pc:sldMkLst>
      </pc:sldChg>
      <pc:sldChg chg="del">
        <pc:chgData name="Dane Holmes" userId="9738715a2d075a3d" providerId="LiveId" clId="{59C883AF-C932-4F67-BA2F-F5A1EF88F0E5}" dt="2021-11-16T02:12:49.745" v="920" actId="47"/>
        <pc:sldMkLst>
          <pc:docMk/>
          <pc:sldMk cId="857511450" sldId="267"/>
        </pc:sldMkLst>
      </pc:sldChg>
      <pc:sldChg chg="del">
        <pc:chgData name="Dane Holmes" userId="9738715a2d075a3d" providerId="LiveId" clId="{59C883AF-C932-4F67-BA2F-F5A1EF88F0E5}" dt="2021-11-16T02:12:48.066" v="919" actId="47"/>
        <pc:sldMkLst>
          <pc:docMk/>
          <pc:sldMk cId="2041339801" sldId="268"/>
        </pc:sldMkLst>
      </pc:sldChg>
      <pc:sldChg chg="del">
        <pc:chgData name="Dane Holmes" userId="9738715a2d075a3d" providerId="LiveId" clId="{59C883AF-C932-4F67-BA2F-F5A1EF88F0E5}" dt="2021-11-16T02:12:43.297" v="913" actId="47"/>
        <pc:sldMkLst>
          <pc:docMk/>
          <pc:sldMk cId="287824472" sldId="269"/>
        </pc:sldMkLst>
      </pc:sldChg>
      <pc:sldChg chg="del">
        <pc:chgData name="Dane Holmes" userId="9738715a2d075a3d" providerId="LiveId" clId="{59C883AF-C932-4F67-BA2F-F5A1EF88F0E5}" dt="2021-11-16T02:12:44.073" v="914" actId="47"/>
        <pc:sldMkLst>
          <pc:docMk/>
          <pc:sldMk cId="2779687076" sldId="270"/>
        </pc:sldMkLst>
      </pc:sldChg>
      <pc:sldChg chg="del">
        <pc:chgData name="Dane Holmes" userId="9738715a2d075a3d" providerId="LiveId" clId="{59C883AF-C932-4F67-BA2F-F5A1EF88F0E5}" dt="2021-11-16T02:12:44.629" v="915" actId="47"/>
        <pc:sldMkLst>
          <pc:docMk/>
          <pc:sldMk cId="1827915042" sldId="271"/>
        </pc:sldMkLst>
      </pc:sldChg>
      <pc:sldChg chg="del">
        <pc:chgData name="Dane Holmes" userId="9738715a2d075a3d" providerId="LiveId" clId="{59C883AF-C932-4F67-BA2F-F5A1EF88F0E5}" dt="2021-11-16T02:12:45.178" v="916" actId="47"/>
        <pc:sldMkLst>
          <pc:docMk/>
          <pc:sldMk cId="1396434194" sldId="272"/>
        </pc:sldMkLst>
      </pc:sldChg>
      <pc:sldChg chg="del">
        <pc:chgData name="Dane Holmes" userId="9738715a2d075a3d" providerId="LiveId" clId="{59C883AF-C932-4F67-BA2F-F5A1EF88F0E5}" dt="2021-11-16T02:12:45.791" v="917" actId="47"/>
        <pc:sldMkLst>
          <pc:docMk/>
          <pc:sldMk cId="2859734045" sldId="273"/>
        </pc:sldMkLst>
      </pc:sldChg>
      <pc:sldChg chg="del">
        <pc:chgData name="Dane Holmes" userId="9738715a2d075a3d" providerId="LiveId" clId="{59C883AF-C932-4F67-BA2F-F5A1EF88F0E5}" dt="2021-11-16T02:12:46.513" v="918" actId="47"/>
        <pc:sldMkLst>
          <pc:docMk/>
          <pc:sldMk cId="3794392606" sldId="274"/>
        </pc:sldMkLst>
      </pc:sldChg>
      <pc:sldChg chg="addSp delSp modSp add mod">
        <pc:chgData name="Dane Holmes" userId="9738715a2d075a3d" providerId="LiveId" clId="{59C883AF-C932-4F67-BA2F-F5A1EF88F0E5}" dt="2021-11-16T02:08:23.944" v="878" actId="1076"/>
        <pc:sldMkLst>
          <pc:docMk/>
          <pc:sldMk cId="2716221227" sldId="275"/>
        </pc:sldMkLst>
        <pc:spChg chg="add mod">
          <ac:chgData name="Dane Holmes" userId="9738715a2d075a3d" providerId="LiveId" clId="{59C883AF-C932-4F67-BA2F-F5A1EF88F0E5}" dt="2021-11-16T02:05:46.912" v="861"/>
          <ac:spMkLst>
            <pc:docMk/>
            <pc:sldMk cId="2716221227" sldId="275"/>
            <ac:spMk id="7" creationId="{562E806B-CC37-4565-9C20-B748BC6724C6}"/>
          </ac:spMkLst>
        </pc:spChg>
        <pc:spChg chg="del">
          <ac:chgData name="Dane Holmes" userId="9738715a2d075a3d" providerId="LiveId" clId="{59C883AF-C932-4F67-BA2F-F5A1EF88F0E5}" dt="2021-11-16T02:05:44.433" v="859" actId="478"/>
          <ac:spMkLst>
            <pc:docMk/>
            <pc:sldMk cId="2716221227" sldId="275"/>
            <ac:spMk id="13" creationId="{7B284496-53A2-45A4-86B3-9F0C59BEB1A9}"/>
          </ac:spMkLst>
        </pc:spChg>
        <pc:spChg chg="add mod">
          <ac:chgData name="Dane Holmes" userId="9738715a2d075a3d" providerId="LiveId" clId="{59C883AF-C932-4F67-BA2F-F5A1EF88F0E5}" dt="2021-11-16T02:08:23.944" v="878" actId="1076"/>
          <ac:spMkLst>
            <pc:docMk/>
            <pc:sldMk cId="2716221227" sldId="275"/>
            <ac:spMk id="17" creationId="{02B55396-E9BE-4EB0-866E-69275F216704}"/>
          </ac:spMkLst>
        </pc:spChg>
        <pc:picChg chg="add del mod">
          <ac:chgData name="Dane Holmes" userId="9738715a2d075a3d" providerId="LiveId" clId="{59C883AF-C932-4F67-BA2F-F5A1EF88F0E5}" dt="2021-11-16T02:07:45.604" v="864" actId="478"/>
          <ac:picMkLst>
            <pc:docMk/>
            <pc:sldMk cId="2716221227" sldId="275"/>
            <ac:picMk id="4" creationId="{02A0EB17-2A72-4A5B-B445-AD8B2BA713D1}"/>
          </ac:picMkLst>
        </pc:picChg>
        <pc:picChg chg="add del">
          <ac:chgData name="Dane Holmes" userId="9738715a2d075a3d" providerId="LiveId" clId="{59C883AF-C932-4F67-BA2F-F5A1EF88F0E5}" dt="2021-11-16T02:07:47.501" v="866" actId="22"/>
          <ac:picMkLst>
            <pc:docMk/>
            <pc:sldMk cId="2716221227" sldId="275"/>
            <ac:picMk id="6" creationId="{9E9D2B21-A91A-4014-9201-4B80AB7A4D7A}"/>
          </ac:picMkLst>
        </pc:picChg>
        <pc:picChg chg="del">
          <ac:chgData name="Dane Holmes" userId="9738715a2d075a3d" providerId="LiveId" clId="{59C883AF-C932-4F67-BA2F-F5A1EF88F0E5}" dt="2021-11-16T02:05:45.155" v="860" actId="478"/>
          <ac:picMkLst>
            <pc:docMk/>
            <pc:sldMk cId="2716221227" sldId="275"/>
            <ac:picMk id="8" creationId="{CB40CD08-C59D-488D-BBD1-3A3488AEE517}"/>
          </ac:picMkLst>
        </pc:picChg>
        <pc:picChg chg="del">
          <ac:chgData name="Dane Holmes" userId="9738715a2d075a3d" providerId="LiveId" clId="{59C883AF-C932-4F67-BA2F-F5A1EF88F0E5}" dt="2021-11-16T02:05:42.730" v="857" actId="478"/>
          <ac:picMkLst>
            <pc:docMk/>
            <pc:sldMk cId="2716221227" sldId="275"/>
            <ac:picMk id="10" creationId="{009EA720-9574-491A-AEB9-038F6FC538BF}"/>
          </ac:picMkLst>
        </pc:picChg>
        <pc:picChg chg="add del">
          <ac:chgData name="Dane Holmes" userId="9738715a2d075a3d" providerId="LiveId" clId="{59C883AF-C932-4F67-BA2F-F5A1EF88F0E5}" dt="2021-11-16T02:07:48.971" v="868" actId="22"/>
          <ac:picMkLst>
            <pc:docMk/>
            <pc:sldMk cId="2716221227" sldId="275"/>
            <ac:picMk id="11" creationId="{DF59F3B8-4532-421A-877E-ECE37691EB72}"/>
          </ac:picMkLst>
        </pc:picChg>
        <pc:picChg chg="del">
          <ac:chgData name="Dane Holmes" userId="9738715a2d075a3d" providerId="LiveId" clId="{59C883AF-C932-4F67-BA2F-F5A1EF88F0E5}" dt="2021-11-16T02:05:43.211" v="858" actId="478"/>
          <ac:picMkLst>
            <pc:docMk/>
            <pc:sldMk cId="2716221227" sldId="275"/>
            <ac:picMk id="12" creationId="{6333B67F-32CA-4DB4-B4FB-6CFACAD74247}"/>
          </ac:picMkLst>
        </pc:picChg>
        <pc:picChg chg="add mod">
          <ac:chgData name="Dane Holmes" userId="9738715a2d075a3d" providerId="LiveId" clId="{59C883AF-C932-4F67-BA2F-F5A1EF88F0E5}" dt="2021-11-16T02:07:57.936" v="870" actId="1076"/>
          <ac:picMkLst>
            <pc:docMk/>
            <pc:sldMk cId="2716221227" sldId="275"/>
            <ac:picMk id="15" creationId="{FA901AFB-D012-4BB4-A42C-554837A81657}"/>
          </ac:picMkLst>
        </pc:picChg>
        <pc:picChg chg="add mod">
          <ac:chgData name="Dane Holmes" userId="9738715a2d075a3d" providerId="LiveId" clId="{59C883AF-C932-4F67-BA2F-F5A1EF88F0E5}" dt="2021-11-16T02:08:18.582" v="875" actId="1076"/>
          <ac:picMkLst>
            <pc:docMk/>
            <pc:sldMk cId="2716221227" sldId="275"/>
            <ac:picMk id="19" creationId="{E99AC100-25D0-4681-83DD-93946D292069}"/>
          </ac:picMkLst>
        </pc:picChg>
      </pc:sldChg>
      <pc:sldChg chg="addSp delSp modSp add mod">
        <pc:chgData name="Dane Holmes" userId="9738715a2d075a3d" providerId="LiveId" clId="{59C883AF-C932-4F67-BA2F-F5A1EF88F0E5}" dt="2021-11-16T02:11:54.418" v="911" actId="14100"/>
        <pc:sldMkLst>
          <pc:docMk/>
          <pc:sldMk cId="1562646938" sldId="276"/>
        </pc:sldMkLst>
        <pc:spChg chg="add mod">
          <ac:chgData name="Dane Holmes" userId="9738715a2d075a3d" providerId="LiveId" clId="{59C883AF-C932-4F67-BA2F-F5A1EF88F0E5}" dt="2021-11-16T02:11:41.415" v="905"/>
          <ac:spMkLst>
            <pc:docMk/>
            <pc:sldMk cId="1562646938" sldId="276"/>
            <ac:spMk id="6" creationId="{ED977DE8-C6E4-4E67-9256-1B3221C1116B}"/>
          </ac:spMkLst>
        </pc:spChg>
        <pc:picChg chg="add mod">
          <ac:chgData name="Dane Holmes" userId="9738715a2d075a3d" providerId="LiveId" clId="{59C883AF-C932-4F67-BA2F-F5A1EF88F0E5}" dt="2021-11-16T02:11:54.418" v="911" actId="14100"/>
          <ac:picMkLst>
            <pc:docMk/>
            <pc:sldMk cId="1562646938" sldId="276"/>
            <ac:picMk id="4" creationId="{ECC4C518-89A7-433E-B3B0-9325DC87DE85}"/>
          </ac:picMkLst>
        </pc:picChg>
        <pc:picChg chg="del">
          <ac:chgData name="Dane Holmes" userId="9738715a2d075a3d" providerId="LiveId" clId="{59C883AF-C932-4F67-BA2F-F5A1EF88F0E5}" dt="2021-11-16T02:11:42.779" v="906" actId="478"/>
          <ac:picMkLst>
            <pc:docMk/>
            <pc:sldMk cId="1562646938" sldId="276"/>
            <ac:picMk id="5" creationId="{06377888-3F57-4060-BDBF-688322911317}"/>
          </ac:picMkLst>
        </pc:picChg>
        <pc:picChg chg="del">
          <ac:chgData name="Dane Holmes" userId="9738715a2d075a3d" providerId="LiveId" clId="{59C883AF-C932-4F67-BA2F-F5A1EF88F0E5}" dt="2021-11-16T02:11:43.251" v="907" actId="478"/>
          <ac:picMkLst>
            <pc:docMk/>
            <pc:sldMk cId="1562646938" sldId="276"/>
            <ac:picMk id="9" creationId="{24F9A557-6958-48A3-87DB-B33DAC9C240D}"/>
          </ac:picMkLst>
        </pc:picChg>
      </pc:sldChg>
      <pc:sldChg chg="addSp delSp modSp add mod">
        <pc:chgData name="Dane Holmes" userId="9738715a2d075a3d" providerId="LiveId" clId="{59C883AF-C932-4F67-BA2F-F5A1EF88F0E5}" dt="2021-11-16T02:13:57.054" v="1027" actId="1036"/>
        <pc:sldMkLst>
          <pc:docMk/>
          <pc:sldMk cId="3460205099" sldId="277"/>
        </pc:sldMkLst>
        <pc:spChg chg="add mod">
          <ac:chgData name="Dane Holmes" userId="9738715a2d075a3d" providerId="LiveId" clId="{59C883AF-C932-4F67-BA2F-F5A1EF88F0E5}" dt="2021-11-16T02:13:57.054" v="1027" actId="1036"/>
          <ac:spMkLst>
            <pc:docMk/>
            <pc:sldMk cId="3460205099" sldId="277"/>
            <ac:spMk id="3" creationId="{BD8243B0-6272-47B9-A493-B1508BB1D1B6}"/>
          </ac:spMkLst>
        </pc:spChg>
        <pc:picChg chg="del">
          <ac:chgData name="Dane Holmes" userId="9738715a2d075a3d" providerId="LiveId" clId="{59C883AF-C932-4F67-BA2F-F5A1EF88F0E5}" dt="2021-11-16T02:12:55.791" v="922" actId="478"/>
          <ac:picMkLst>
            <pc:docMk/>
            <pc:sldMk cId="3460205099" sldId="277"/>
            <ac:picMk id="4" creationId="{ECC4C518-89A7-433E-B3B0-9325DC87DE85}"/>
          </ac:picMkLst>
        </pc:picChg>
        <pc:picChg chg="add mod">
          <ac:chgData name="Dane Holmes" userId="9738715a2d075a3d" providerId="LiveId" clId="{59C883AF-C932-4F67-BA2F-F5A1EF88F0E5}" dt="2021-11-16T02:13:52.556" v="1011" actId="1076"/>
          <ac:picMkLst>
            <pc:docMk/>
            <pc:sldMk cId="3460205099" sldId="277"/>
            <ac:picMk id="7" creationId="{D3E834EC-F7C6-4745-A8AB-2EFA8BEF01AF}"/>
          </ac:picMkLst>
        </pc:picChg>
      </pc:sldChg>
      <pc:sldChg chg="addSp delSp modSp add mod">
        <pc:chgData name="Dane Holmes" userId="9738715a2d075a3d" providerId="LiveId" clId="{59C883AF-C932-4F67-BA2F-F5A1EF88F0E5}" dt="2021-11-16T02:21:53.986" v="1419" actId="1076"/>
        <pc:sldMkLst>
          <pc:docMk/>
          <pc:sldMk cId="3177489023" sldId="278"/>
        </pc:sldMkLst>
        <pc:spChg chg="add mod">
          <ac:chgData name="Dane Holmes" userId="9738715a2d075a3d" providerId="LiveId" clId="{59C883AF-C932-4F67-BA2F-F5A1EF88F0E5}" dt="2021-11-16T02:15:10.222" v="1160" actId="14100"/>
          <ac:spMkLst>
            <pc:docMk/>
            <pc:sldMk cId="3177489023" sldId="278"/>
            <ac:spMk id="5" creationId="{CF1F21CA-8229-44F4-9B4F-DDEF3A36CF90}"/>
          </ac:spMkLst>
        </pc:spChg>
        <pc:spChg chg="add mod">
          <ac:chgData name="Dane Holmes" userId="9738715a2d075a3d" providerId="LiveId" clId="{59C883AF-C932-4F67-BA2F-F5A1EF88F0E5}" dt="2021-11-16T02:19:19.014" v="1404" actId="1076"/>
          <ac:spMkLst>
            <pc:docMk/>
            <pc:sldMk cId="3177489023" sldId="278"/>
            <ac:spMk id="10" creationId="{869FF897-7662-4B47-8781-1B3A903DA009}"/>
          </ac:spMkLst>
        </pc:spChg>
        <pc:picChg chg="del">
          <ac:chgData name="Dane Holmes" userId="9738715a2d075a3d" providerId="LiveId" clId="{59C883AF-C932-4F67-BA2F-F5A1EF88F0E5}" dt="2021-11-16T02:14:06.045" v="1029" actId="478"/>
          <ac:picMkLst>
            <pc:docMk/>
            <pc:sldMk cId="3177489023" sldId="278"/>
            <ac:picMk id="4" creationId="{ECC4C518-89A7-433E-B3B0-9325DC87DE85}"/>
          </ac:picMkLst>
        </pc:picChg>
        <pc:picChg chg="add del mod">
          <ac:chgData name="Dane Holmes" userId="9738715a2d075a3d" providerId="LiveId" clId="{59C883AF-C932-4F67-BA2F-F5A1EF88F0E5}" dt="2021-11-16T02:16:32.248" v="1172" actId="478"/>
          <ac:picMkLst>
            <pc:docMk/>
            <pc:sldMk cId="3177489023" sldId="278"/>
            <ac:picMk id="7" creationId="{872A6C8A-D1A4-43EB-8A45-9AFB070E888D}"/>
          </ac:picMkLst>
        </pc:picChg>
        <pc:picChg chg="add del mod">
          <ac:chgData name="Dane Holmes" userId="9738715a2d075a3d" providerId="LiveId" clId="{59C883AF-C932-4F67-BA2F-F5A1EF88F0E5}" dt="2021-11-16T02:20:54.844" v="1408" actId="478"/>
          <ac:picMkLst>
            <pc:docMk/>
            <pc:sldMk cId="3177489023" sldId="278"/>
            <ac:picMk id="9" creationId="{CA2B3702-9F88-4070-92D0-F6E2F933FD75}"/>
          </ac:picMkLst>
        </pc:picChg>
        <pc:picChg chg="add mod">
          <ac:chgData name="Dane Holmes" userId="9738715a2d075a3d" providerId="LiveId" clId="{59C883AF-C932-4F67-BA2F-F5A1EF88F0E5}" dt="2021-11-16T02:21:53.986" v="1419" actId="1076"/>
          <ac:picMkLst>
            <pc:docMk/>
            <pc:sldMk cId="3177489023" sldId="278"/>
            <ac:picMk id="12" creationId="{A46D8F5F-375F-4F99-9F1F-9F02EA1FC0EC}"/>
          </ac:picMkLst>
        </pc:picChg>
      </pc:sldChg>
      <pc:sldChg chg="addSp delSp modSp add mod">
        <pc:chgData name="Dane Holmes" userId="9738715a2d075a3d" providerId="LiveId" clId="{59C883AF-C932-4F67-BA2F-F5A1EF88F0E5}" dt="2021-11-16T02:24:34.923" v="1544" actId="1076"/>
        <pc:sldMkLst>
          <pc:docMk/>
          <pc:sldMk cId="2093995940" sldId="279"/>
        </pc:sldMkLst>
        <pc:spChg chg="del">
          <ac:chgData name="Dane Holmes" userId="9738715a2d075a3d" providerId="LiveId" clId="{59C883AF-C932-4F67-BA2F-F5A1EF88F0E5}" dt="2021-11-16T02:24:27.605" v="1543" actId="478"/>
          <ac:spMkLst>
            <pc:docMk/>
            <pc:sldMk cId="2093995940" sldId="279"/>
            <ac:spMk id="5" creationId="{CF1F21CA-8229-44F4-9B4F-DDEF3A36CF90}"/>
          </ac:spMkLst>
        </pc:spChg>
        <pc:spChg chg="add mod">
          <ac:chgData name="Dane Holmes" userId="9738715a2d075a3d" providerId="LiveId" clId="{59C883AF-C932-4F67-BA2F-F5A1EF88F0E5}" dt="2021-11-16T02:24:34.923" v="1544" actId="1076"/>
          <ac:spMkLst>
            <pc:docMk/>
            <pc:sldMk cId="2093995940" sldId="279"/>
            <ac:spMk id="8" creationId="{E97008F1-34C6-4AB5-9399-BBA134F8240E}"/>
          </ac:spMkLst>
        </pc:spChg>
        <pc:picChg chg="add del mod">
          <ac:chgData name="Dane Holmes" userId="9738715a2d075a3d" providerId="LiveId" clId="{59C883AF-C932-4F67-BA2F-F5A1EF88F0E5}" dt="2021-11-16T02:21:12.903" v="1413" actId="478"/>
          <ac:picMkLst>
            <pc:docMk/>
            <pc:sldMk cId="2093995940" sldId="279"/>
            <ac:picMk id="4" creationId="{9DA8BB31-F253-4B9F-99C2-791FE60144B9}"/>
          </ac:picMkLst>
        </pc:picChg>
        <pc:picChg chg="del">
          <ac:chgData name="Dane Holmes" userId="9738715a2d075a3d" providerId="LiveId" clId="{59C883AF-C932-4F67-BA2F-F5A1EF88F0E5}" dt="2021-11-16T02:15:39.140" v="1167" actId="478"/>
          <ac:picMkLst>
            <pc:docMk/>
            <pc:sldMk cId="2093995940" sldId="279"/>
            <ac:picMk id="7" creationId="{872A6C8A-D1A4-43EB-8A45-9AFB070E888D}"/>
          </ac:picMkLst>
        </pc:picChg>
        <pc:picChg chg="add mod">
          <ac:chgData name="Dane Holmes" userId="9738715a2d075a3d" providerId="LiveId" clId="{59C883AF-C932-4F67-BA2F-F5A1EF88F0E5}" dt="2021-11-16T02:21:58.719" v="1423" actId="1036"/>
          <ac:picMkLst>
            <pc:docMk/>
            <pc:sldMk cId="2093995940" sldId="279"/>
            <ac:picMk id="10" creationId="{9032C4FE-CD3D-456D-8C39-EB707F21E1CA}"/>
          </ac:picMkLst>
        </pc:picChg>
      </pc:sldChg>
      <pc:sldChg chg="addSp delSp modSp add mod">
        <pc:chgData name="Dane Holmes" userId="9738715a2d075a3d" providerId="LiveId" clId="{59C883AF-C932-4F67-BA2F-F5A1EF88F0E5}" dt="2021-11-16T02:26:39.225" v="1764" actId="1076"/>
        <pc:sldMkLst>
          <pc:docMk/>
          <pc:sldMk cId="4019257111" sldId="280"/>
        </pc:sldMkLst>
        <pc:spChg chg="mod">
          <ac:chgData name="Dane Holmes" userId="9738715a2d075a3d" providerId="LiveId" clId="{59C883AF-C932-4F67-BA2F-F5A1EF88F0E5}" dt="2021-11-16T02:26:39.225" v="1764" actId="1076"/>
          <ac:spMkLst>
            <pc:docMk/>
            <pc:sldMk cId="4019257111" sldId="280"/>
            <ac:spMk id="8" creationId="{E97008F1-34C6-4AB5-9399-BBA134F8240E}"/>
          </ac:spMkLst>
        </pc:spChg>
        <pc:picChg chg="add mod">
          <ac:chgData name="Dane Holmes" userId="9738715a2d075a3d" providerId="LiveId" clId="{59C883AF-C932-4F67-BA2F-F5A1EF88F0E5}" dt="2021-11-16T02:25:18.157" v="1549" actId="1076"/>
          <ac:picMkLst>
            <pc:docMk/>
            <pc:sldMk cId="4019257111" sldId="280"/>
            <ac:picMk id="4" creationId="{B5E33300-7B02-4C66-8606-C8B7EC5D9E0C}"/>
          </ac:picMkLst>
        </pc:picChg>
        <pc:picChg chg="del">
          <ac:chgData name="Dane Holmes" userId="9738715a2d075a3d" providerId="LiveId" clId="{59C883AF-C932-4F67-BA2F-F5A1EF88F0E5}" dt="2021-11-16T02:25:07.716" v="1546" actId="478"/>
          <ac:picMkLst>
            <pc:docMk/>
            <pc:sldMk cId="4019257111" sldId="280"/>
            <ac:picMk id="10" creationId="{9032C4FE-CD3D-456D-8C39-EB707F21E1CA}"/>
          </ac:picMkLst>
        </pc:picChg>
      </pc:sldChg>
      <pc:sldChg chg="addSp delSp modSp add mod">
        <pc:chgData name="Dane Holmes" userId="9738715a2d075a3d" providerId="LiveId" clId="{59C883AF-C932-4F67-BA2F-F5A1EF88F0E5}" dt="2021-11-16T02:30:19.083" v="1997" actId="20577"/>
        <pc:sldMkLst>
          <pc:docMk/>
          <pc:sldMk cId="2700889960" sldId="281"/>
        </pc:sldMkLst>
        <pc:spChg chg="mod">
          <ac:chgData name="Dane Holmes" userId="9738715a2d075a3d" providerId="LiveId" clId="{59C883AF-C932-4F67-BA2F-F5A1EF88F0E5}" dt="2021-11-16T02:30:19.083" v="1997" actId="20577"/>
          <ac:spMkLst>
            <pc:docMk/>
            <pc:sldMk cId="2700889960" sldId="281"/>
            <ac:spMk id="8" creationId="{E97008F1-34C6-4AB5-9399-BBA134F8240E}"/>
          </ac:spMkLst>
        </pc:spChg>
        <pc:picChg chg="del">
          <ac:chgData name="Dane Holmes" userId="9738715a2d075a3d" providerId="LiveId" clId="{59C883AF-C932-4F67-BA2F-F5A1EF88F0E5}" dt="2021-11-16T02:27:15.923" v="1766" actId="478"/>
          <ac:picMkLst>
            <pc:docMk/>
            <pc:sldMk cId="2700889960" sldId="281"/>
            <ac:picMk id="4" creationId="{B5E33300-7B02-4C66-8606-C8B7EC5D9E0C}"/>
          </ac:picMkLst>
        </pc:picChg>
        <pc:picChg chg="add mod">
          <ac:chgData name="Dane Holmes" userId="9738715a2d075a3d" providerId="LiveId" clId="{59C883AF-C932-4F67-BA2F-F5A1EF88F0E5}" dt="2021-11-16T02:27:31.562" v="1769" actId="1076"/>
          <ac:picMkLst>
            <pc:docMk/>
            <pc:sldMk cId="2700889960" sldId="281"/>
            <ac:picMk id="5" creationId="{98C3028B-9D92-411A-8980-F92903173024}"/>
          </ac:picMkLst>
        </pc:picChg>
      </pc:sldChg>
    </pc:docChg>
  </pc:docChgLst>
  <pc:docChgLst>
    <pc:chgData name="Dane Holmes" userId="9738715a2d075a3d" providerId="LiveId" clId="{B33B9699-0DE4-4366-A5C1-EE56B0EB65DE}"/>
    <pc:docChg chg="custSel delSld modSld">
      <pc:chgData name="Dane Holmes" userId="9738715a2d075a3d" providerId="LiveId" clId="{B33B9699-0DE4-4366-A5C1-EE56B0EB65DE}" dt="2021-11-27T22:16:51.207" v="55" actId="47"/>
      <pc:docMkLst>
        <pc:docMk/>
      </pc:docMkLst>
      <pc:sldChg chg="modSp mod">
        <pc:chgData name="Dane Holmes" userId="9738715a2d075a3d" providerId="LiveId" clId="{B33B9699-0DE4-4366-A5C1-EE56B0EB65DE}" dt="2021-11-27T22:15:49.913" v="1" actId="20577"/>
        <pc:sldMkLst>
          <pc:docMk/>
          <pc:sldMk cId="506613463" sldId="256"/>
        </pc:sldMkLst>
        <pc:spChg chg="mod">
          <ac:chgData name="Dane Holmes" userId="9738715a2d075a3d" providerId="LiveId" clId="{B33B9699-0DE4-4366-A5C1-EE56B0EB65DE}" dt="2021-11-27T22:15:49.913" v="1" actId="20577"/>
          <ac:spMkLst>
            <pc:docMk/>
            <pc:sldMk cId="506613463" sldId="256"/>
            <ac:spMk id="3" creationId="{366FBC32-EDCF-4FF0-80E2-838E32A69351}"/>
          </ac:spMkLst>
        </pc:spChg>
      </pc:sldChg>
      <pc:sldChg chg="addSp delSp modSp mod">
        <pc:chgData name="Dane Holmes" userId="9738715a2d075a3d" providerId="LiveId" clId="{B33B9699-0DE4-4366-A5C1-EE56B0EB65DE}" dt="2021-11-27T22:16:40.490" v="50" actId="20577"/>
        <pc:sldMkLst>
          <pc:docMk/>
          <pc:sldMk cId="512989393" sldId="257"/>
        </pc:sldMkLst>
        <pc:spChg chg="del">
          <ac:chgData name="Dane Holmes" userId="9738715a2d075a3d" providerId="LiveId" clId="{B33B9699-0DE4-4366-A5C1-EE56B0EB65DE}" dt="2021-11-27T22:15:59.553" v="3" actId="478"/>
          <ac:spMkLst>
            <pc:docMk/>
            <pc:sldMk cId="512989393" sldId="257"/>
            <ac:spMk id="5" creationId="{E6BE187E-003D-4DFB-B2B1-F6330AD21971}"/>
          </ac:spMkLst>
        </pc:spChg>
        <pc:spChg chg="add mod">
          <ac:chgData name="Dane Holmes" userId="9738715a2d075a3d" providerId="LiveId" clId="{B33B9699-0DE4-4366-A5C1-EE56B0EB65DE}" dt="2021-11-27T22:16:40.490" v="50" actId="20577"/>
          <ac:spMkLst>
            <pc:docMk/>
            <pc:sldMk cId="512989393" sldId="257"/>
            <ac:spMk id="7" creationId="{3E91D7D1-EF94-46B0-804B-7DADE66C1F01}"/>
          </ac:spMkLst>
        </pc:spChg>
        <pc:graphicFrameChg chg="add del mod">
          <ac:chgData name="Dane Holmes" userId="9738715a2d075a3d" providerId="LiveId" clId="{B33B9699-0DE4-4366-A5C1-EE56B0EB65DE}" dt="2021-11-27T22:16:04.529" v="5" actId="478"/>
          <ac:graphicFrameMkLst>
            <pc:docMk/>
            <pc:sldMk cId="512989393" sldId="257"/>
            <ac:graphicFrameMk id="3" creationId="{A745219C-3A0E-4C83-A904-4085DD7FCEEE}"/>
          </ac:graphicFrameMkLst>
        </pc:graphicFrameChg>
        <pc:picChg chg="del">
          <ac:chgData name="Dane Holmes" userId="9738715a2d075a3d" providerId="LiveId" clId="{B33B9699-0DE4-4366-A5C1-EE56B0EB65DE}" dt="2021-11-27T22:15:55.454" v="2" actId="478"/>
          <ac:picMkLst>
            <pc:docMk/>
            <pc:sldMk cId="512989393" sldId="257"/>
            <ac:picMk id="4" creationId="{A06222A5-4AC9-4291-BEE6-C6C455792429}"/>
          </ac:picMkLst>
        </pc:picChg>
      </pc:sldChg>
      <pc:sldChg chg="del">
        <pc:chgData name="Dane Holmes" userId="9738715a2d075a3d" providerId="LiveId" clId="{B33B9699-0DE4-4366-A5C1-EE56B0EB65DE}" dt="2021-11-27T22:16:48.354" v="51" actId="47"/>
        <pc:sldMkLst>
          <pc:docMk/>
          <pc:sldMk cId="2716221227" sldId="275"/>
        </pc:sldMkLst>
      </pc:sldChg>
      <pc:sldChg chg="del">
        <pc:chgData name="Dane Holmes" userId="9738715a2d075a3d" providerId="LiveId" clId="{B33B9699-0DE4-4366-A5C1-EE56B0EB65DE}" dt="2021-11-27T22:16:50.168" v="52" actId="47"/>
        <pc:sldMkLst>
          <pc:docMk/>
          <pc:sldMk cId="1680659853" sldId="277"/>
        </pc:sldMkLst>
      </pc:sldChg>
      <pc:sldChg chg="del">
        <pc:chgData name="Dane Holmes" userId="9738715a2d075a3d" providerId="LiveId" clId="{B33B9699-0DE4-4366-A5C1-EE56B0EB65DE}" dt="2021-11-27T22:16:50.581" v="53" actId="47"/>
        <pc:sldMkLst>
          <pc:docMk/>
          <pc:sldMk cId="1406836376" sldId="280"/>
        </pc:sldMkLst>
      </pc:sldChg>
      <pc:sldChg chg="del">
        <pc:chgData name="Dane Holmes" userId="9738715a2d075a3d" providerId="LiveId" clId="{B33B9699-0DE4-4366-A5C1-EE56B0EB65DE}" dt="2021-11-27T22:16:50.911" v="54" actId="47"/>
        <pc:sldMkLst>
          <pc:docMk/>
          <pc:sldMk cId="3120308005" sldId="281"/>
        </pc:sldMkLst>
      </pc:sldChg>
      <pc:sldChg chg="del">
        <pc:chgData name="Dane Holmes" userId="9738715a2d075a3d" providerId="LiveId" clId="{B33B9699-0DE4-4366-A5C1-EE56B0EB65DE}" dt="2021-11-27T22:16:51.207" v="55" actId="47"/>
        <pc:sldMkLst>
          <pc:docMk/>
          <pc:sldMk cId="3607649935" sldId="283"/>
        </pc:sldMkLst>
      </pc:sldChg>
    </pc:docChg>
  </pc:docChgLst>
  <pc:docChgLst>
    <pc:chgData name="Dane Holmes" userId="9738715a2d075a3d" providerId="LiveId" clId="{69DFE550-9A40-429D-BDD2-7BCF8FC0D09D}"/>
    <pc:docChg chg="undo custSel addSld delSld modSld sldOrd">
      <pc:chgData name="Dane Holmes" userId="9738715a2d075a3d" providerId="LiveId" clId="{69DFE550-9A40-429D-BDD2-7BCF8FC0D09D}" dt="2021-11-30T00:05:55.841" v="2293" actId="20577"/>
      <pc:docMkLst>
        <pc:docMk/>
      </pc:docMkLst>
      <pc:sldChg chg="addSp delSp modSp mod">
        <pc:chgData name="Dane Holmes" userId="9738715a2d075a3d" providerId="LiveId" clId="{69DFE550-9A40-429D-BDD2-7BCF8FC0D09D}" dt="2021-11-29T20:16:44.116" v="838" actId="20577"/>
        <pc:sldMkLst>
          <pc:docMk/>
          <pc:sldMk cId="512989393" sldId="257"/>
        </pc:sldMkLst>
        <pc:spChg chg="mod">
          <ac:chgData name="Dane Holmes" userId="9738715a2d075a3d" providerId="LiveId" clId="{69DFE550-9A40-429D-BDD2-7BCF8FC0D09D}" dt="2021-11-29T20:16:44.116" v="838" actId="20577"/>
          <ac:spMkLst>
            <pc:docMk/>
            <pc:sldMk cId="512989393" sldId="257"/>
            <ac:spMk id="2" creationId="{91F67CBF-1BEA-4F04-AD9A-284770C2CC46}"/>
          </ac:spMkLst>
        </pc:spChg>
        <pc:spChg chg="add mod">
          <ac:chgData name="Dane Holmes" userId="9738715a2d075a3d" providerId="LiveId" clId="{69DFE550-9A40-429D-BDD2-7BCF8FC0D09D}" dt="2021-11-29T19:48:32.921" v="424" actId="5793"/>
          <ac:spMkLst>
            <pc:docMk/>
            <pc:sldMk cId="512989393" sldId="257"/>
            <ac:spMk id="5" creationId="{CAF91437-6854-44AC-BAA2-41FE4EF82C8C}"/>
          </ac:spMkLst>
        </pc:spChg>
        <pc:spChg chg="del mod">
          <ac:chgData name="Dane Holmes" userId="9738715a2d075a3d" providerId="LiveId" clId="{69DFE550-9A40-429D-BDD2-7BCF8FC0D09D}" dt="2021-11-29T19:26:07.334" v="151" actId="478"/>
          <ac:spMkLst>
            <pc:docMk/>
            <pc:sldMk cId="512989393" sldId="257"/>
            <ac:spMk id="7" creationId="{3E91D7D1-EF94-46B0-804B-7DADE66C1F01}"/>
          </ac:spMkLst>
        </pc:spChg>
        <pc:picChg chg="add mod">
          <ac:chgData name="Dane Holmes" userId="9738715a2d075a3d" providerId="LiveId" clId="{69DFE550-9A40-429D-BDD2-7BCF8FC0D09D}" dt="2021-11-29T19:44:29.855" v="404" actId="14100"/>
          <ac:picMkLst>
            <pc:docMk/>
            <pc:sldMk cId="512989393" sldId="257"/>
            <ac:picMk id="4" creationId="{8F05F673-040D-47AB-9C00-4C55E48B15C0}"/>
          </ac:picMkLst>
        </pc:picChg>
        <pc:picChg chg="add del mod">
          <ac:chgData name="Dane Holmes" userId="9738715a2d075a3d" providerId="LiveId" clId="{69DFE550-9A40-429D-BDD2-7BCF8FC0D09D}" dt="2021-11-29T19:47:49.943" v="411" actId="21"/>
          <ac:picMkLst>
            <pc:docMk/>
            <pc:sldMk cId="512989393" sldId="257"/>
            <ac:picMk id="8" creationId="{5DEBF238-C183-4C16-A490-81A3F7C322EA}"/>
          </ac:picMkLst>
        </pc:picChg>
        <pc:picChg chg="add mod">
          <ac:chgData name="Dane Holmes" userId="9738715a2d075a3d" providerId="LiveId" clId="{69DFE550-9A40-429D-BDD2-7BCF8FC0D09D}" dt="2021-11-29T19:48:05.787" v="417" actId="14100"/>
          <ac:picMkLst>
            <pc:docMk/>
            <pc:sldMk cId="512989393" sldId="257"/>
            <ac:picMk id="10" creationId="{2765C248-664B-462D-BB86-4F98B2F938B5}"/>
          </ac:picMkLst>
        </pc:picChg>
      </pc:sldChg>
      <pc:sldChg chg="addSp delSp modSp mod">
        <pc:chgData name="Dane Holmes" userId="9738715a2d075a3d" providerId="LiveId" clId="{69DFE550-9A40-429D-BDD2-7BCF8FC0D09D}" dt="2021-11-30T00:05:55.841" v="2293" actId="20577"/>
        <pc:sldMkLst>
          <pc:docMk/>
          <pc:sldMk cId="1473360199" sldId="262"/>
        </pc:sldMkLst>
        <pc:spChg chg="del mod">
          <ac:chgData name="Dane Holmes" userId="9738715a2d075a3d" providerId="LiveId" clId="{69DFE550-9A40-429D-BDD2-7BCF8FC0D09D}" dt="2021-11-29T20:33:59.907" v="1053"/>
          <ac:spMkLst>
            <pc:docMk/>
            <pc:sldMk cId="1473360199" sldId="262"/>
            <ac:spMk id="3" creationId="{0CFADC6F-5C3A-4D15-A0BA-15954151D97D}"/>
          </ac:spMkLst>
        </pc:spChg>
        <pc:spChg chg="add mod">
          <ac:chgData name="Dane Holmes" userId="9738715a2d075a3d" providerId="LiveId" clId="{69DFE550-9A40-429D-BDD2-7BCF8FC0D09D}" dt="2021-11-30T00:05:55.841" v="2293" actId="20577"/>
          <ac:spMkLst>
            <pc:docMk/>
            <pc:sldMk cId="1473360199" sldId="262"/>
            <ac:spMk id="4" creationId="{00C15506-8783-4463-B159-8850F877A65E}"/>
          </ac:spMkLst>
        </pc:spChg>
      </pc:sldChg>
      <pc:sldChg chg="addSp delSp modSp mod">
        <pc:chgData name="Dane Holmes" userId="9738715a2d075a3d" providerId="LiveId" clId="{69DFE550-9A40-429D-BDD2-7BCF8FC0D09D}" dt="2021-11-29T20:23:36.190" v="878" actId="1076"/>
        <pc:sldMkLst>
          <pc:docMk/>
          <pc:sldMk cId="2366964792" sldId="276"/>
        </pc:sldMkLst>
        <pc:spChg chg="mod">
          <ac:chgData name="Dane Holmes" userId="9738715a2d075a3d" providerId="LiveId" clId="{69DFE550-9A40-429D-BDD2-7BCF8FC0D09D}" dt="2021-11-29T20:17:04.344" v="851" actId="20577"/>
          <ac:spMkLst>
            <pc:docMk/>
            <pc:sldMk cId="2366964792" sldId="276"/>
            <ac:spMk id="2" creationId="{91F67CBF-1BEA-4F04-AD9A-284770C2CC46}"/>
          </ac:spMkLst>
        </pc:spChg>
        <pc:spChg chg="del">
          <ac:chgData name="Dane Holmes" userId="9738715a2d075a3d" providerId="LiveId" clId="{69DFE550-9A40-429D-BDD2-7BCF8FC0D09D}" dt="2021-11-29T20:16:59.622" v="841" actId="478"/>
          <ac:spMkLst>
            <pc:docMk/>
            <pc:sldMk cId="2366964792" sldId="276"/>
            <ac:spMk id="6" creationId="{67641140-150E-403A-A0C7-788FAF07DD6F}"/>
          </ac:spMkLst>
        </pc:spChg>
        <pc:picChg chg="add del">
          <ac:chgData name="Dane Holmes" userId="9738715a2d075a3d" providerId="LiveId" clId="{69DFE550-9A40-429D-BDD2-7BCF8FC0D09D}" dt="2021-11-29T20:18:41.604" v="853" actId="478"/>
          <ac:picMkLst>
            <pc:docMk/>
            <pc:sldMk cId="2366964792" sldId="276"/>
            <ac:picMk id="4" creationId="{7CB3F30F-EE6D-485D-9646-1AA176CE39D7}"/>
          </ac:picMkLst>
        </pc:picChg>
        <pc:picChg chg="del">
          <ac:chgData name="Dane Holmes" userId="9738715a2d075a3d" providerId="LiveId" clId="{69DFE550-9A40-429D-BDD2-7BCF8FC0D09D}" dt="2021-11-29T20:16:55.764" v="840" actId="478"/>
          <ac:picMkLst>
            <pc:docMk/>
            <pc:sldMk cId="2366964792" sldId="276"/>
            <ac:picMk id="7" creationId="{733DECAC-76A8-463F-872F-19883B36B81B}"/>
          </ac:picMkLst>
        </pc:picChg>
        <pc:picChg chg="add mod">
          <ac:chgData name="Dane Holmes" userId="9738715a2d075a3d" providerId="LiveId" clId="{69DFE550-9A40-429D-BDD2-7BCF8FC0D09D}" dt="2021-11-29T20:18:46.229" v="855" actId="1076"/>
          <ac:picMkLst>
            <pc:docMk/>
            <pc:sldMk cId="2366964792" sldId="276"/>
            <ac:picMk id="8" creationId="{539C6038-3D6C-40FB-9351-97D05C3B98E7}"/>
          </ac:picMkLst>
        </pc:picChg>
        <pc:picChg chg="add mod">
          <ac:chgData name="Dane Holmes" userId="9738715a2d075a3d" providerId="LiveId" clId="{69DFE550-9A40-429D-BDD2-7BCF8FC0D09D}" dt="2021-11-29T20:21:08.901" v="862" actId="1076"/>
          <ac:picMkLst>
            <pc:docMk/>
            <pc:sldMk cId="2366964792" sldId="276"/>
            <ac:picMk id="10" creationId="{4CF3F687-9BC2-401D-B474-4F8A8D781E78}"/>
          </ac:picMkLst>
        </pc:picChg>
        <pc:picChg chg="add mod">
          <ac:chgData name="Dane Holmes" userId="9738715a2d075a3d" providerId="LiveId" clId="{69DFE550-9A40-429D-BDD2-7BCF8FC0D09D}" dt="2021-11-29T20:21:11.592" v="863" actId="1076"/>
          <ac:picMkLst>
            <pc:docMk/>
            <pc:sldMk cId="2366964792" sldId="276"/>
            <ac:picMk id="12" creationId="{B2AC56E9-EF0D-4D64-9532-8E3024E99A25}"/>
          </ac:picMkLst>
        </pc:picChg>
        <pc:picChg chg="add mod">
          <ac:chgData name="Dane Holmes" userId="9738715a2d075a3d" providerId="LiveId" clId="{69DFE550-9A40-429D-BDD2-7BCF8FC0D09D}" dt="2021-11-29T20:22:11.113" v="866" actId="14100"/>
          <ac:picMkLst>
            <pc:docMk/>
            <pc:sldMk cId="2366964792" sldId="276"/>
            <ac:picMk id="14" creationId="{4721B26E-AB64-4097-BF38-AE3E36DAFFEC}"/>
          </ac:picMkLst>
        </pc:picChg>
        <pc:picChg chg="add mod">
          <ac:chgData name="Dane Holmes" userId="9738715a2d075a3d" providerId="LiveId" clId="{69DFE550-9A40-429D-BDD2-7BCF8FC0D09D}" dt="2021-11-29T20:23:36.190" v="878" actId="1076"/>
          <ac:picMkLst>
            <pc:docMk/>
            <pc:sldMk cId="2366964792" sldId="276"/>
            <ac:picMk id="16" creationId="{8F68BE53-1DA6-4728-A46F-44AF0FE3E137}"/>
          </ac:picMkLst>
        </pc:picChg>
      </pc:sldChg>
      <pc:sldChg chg="addSp delSp modSp add del mod setBg addAnim delAnim">
        <pc:chgData name="Dane Holmes" userId="9738715a2d075a3d" providerId="LiveId" clId="{69DFE550-9A40-429D-BDD2-7BCF8FC0D09D}" dt="2021-11-29T20:16:48.441" v="839" actId="47"/>
        <pc:sldMkLst>
          <pc:docMk/>
          <pc:sldMk cId="3777944148" sldId="277"/>
        </pc:sldMkLst>
        <pc:spChg chg="mod ord">
          <ac:chgData name="Dane Holmes" userId="9738715a2d075a3d" providerId="LiveId" clId="{69DFE550-9A40-429D-BDD2-7BCF8FC0D09D}" dt="2021-11-29T18:37:41.772" v="99" actId="26606"/>
          <ac:spMkLst>
            <pc:docMk/>
            <pc:sldMk cId="3777944148" sldId="277"/>
            <ac:spMk id="2" creationId="{91F67CBF-1BEA-4F04-AD9A-284770C2CC46}"/>
          </ac:spMkLst>
        </pc:spChg>
        <pc:spChg chg="del">
          <ac:chgData name="Dane Holmes" userId="9738715a2d075a3d" providerId="LiveId" clId="{69DFE550-9A40-429D-BDD2-7BCF8FC0D09D}" dt="2021-11-29T18:31:46.561" v="22" actId="478"/>
          <ac:spMkLst>
            <pc:docMk/>
            <pc:sldMk cId="3777944148" sldId="277"/>
            <ac:spMk id="7" creationId="{3E91D7D1-EF94-46B0-804B-7DADE66C1F01}"/>
          </ac:spMkLst>
        </pc:spChg>
        <pc:spChg chg="add del">
          <ac:chgData name="Dane Holmes" userId="9738715a2d075a3d" providerId="LiveId" clId="{69DFE550-9A40-429D-BDD2-7BCF8FC0D09D}" dt="2021-11-29T18:34:58.121" v="40" actId="26606"/>
          <ac:spMkLst>
            <pc:docMk/>
            <pc:sldMk cId="3777944148" sldId="277"/>
            <ac:spMk id="13" creationId="{EFA9B6C6-A247-48A8-9A1C-1E36FA9456B5}"/>
          </ac:spMkLst>
        </pc:spChg>
        <pc:spChg chg="add del">
          <ac:chgData name="Dane Holmes" userId="9738715a2d075a3d" providerId="LiveId" clId="{69DFE550-9A40-429D-BDD2-7BCF8FC0D09D}" dt="2021-11-29T18:34:58.121" v="40" actId="26606"/>
          <ac:spMkLst>
            <pc:docMk/>
            <pc:sldMk cId="3777944148" sldId="277"/>
            <ac:spMk id="15" creationId="{C5CB530E-515E-412C-9DF1-5F8FFBD6F383}"/>
          </ac:spMkLst>
        </pc:spChg>
        <pc:spChg chg="add del">
          <ac:chgData name="Dane Holmes" userId="9738715a2d075a3d" providerId="LiveId" clId="{69DFE550-9A40-429D-BDD2-7BCF8FC0D09D}" dt="2021-11-29T18:34:58.121" v="40" actId="26606"/>
          <ac:spMkLst>
            <pc:docMk/>
            <pc:sldMk cId="3777944148" sldId="277"/>
            <ac:spMk id="17" creationId="{712D4376-A578-4FF1-94FC-245E7A6A489F}"/>
          </ac:spMkLst>
        </pc:spChg>
        <pc:spChg chg="add del">
          <ac:chgData name="Dane Holmes" userId="9738715a2d075a3d" providerId="LiveId" clId="{69DFE550-9A40-429D-BDD2-7BCF8FC0D09D}" dt="2021-11-29T18:34:58.121" v="40" actId="26606"/>
          <ac:spMkLst>
            <pc:docMk/>
            <pc:sldMk cId="3777944148" sldId="277"/>
            <ac:spMk id="19" creationId="{AEA7509D-F04F-40CB-A0B3-EEF16499CC9F}"/>
          </ac:spMkLst>
        </pc:spChg>
        <pc:spChg chg="add del">
          <ac:chgData name="Dane Holmes" userId="9738715a2d075a3d" providerId="LiveId" clId="{69DFE550-9A40-429D-BDD2-7BCF8FC0D09D}" dt="2021-11-29T18:35:00.698" v="42" actId="26606"/>
          <ac:spMkLst>
            <pc:docMk/>
            <pc:sldMk cId="3777944148" sldId="277"/>
            <ac:spMk id="24" creationId="{158B3569-73B2-4D05-8E95-886A6EE17F1F}"/>
          </ac:spMkLst>
        </pc:spChg>
        <pc:spChg chg="add del">
          <ac:chgData name="Dane Holmes" userId="9738715a2d075a3d" providerId="LiveId" clId="{69DFE550-9A40-429D-BDD2-7BCF8FC0D09D}" dt="2021-11-29T18:35:00.698" v="42" actId="26606"/>
          <ac:spMkLst>
            <pc:docMk/>
            <pc:sldMk cId="3777944148" sldId="277"/>
            <ac:spMk id="25" creationId="{B71758F4-3F46-45DA-8AC5-4E508DA080BA}"/>
          </ac:spMkLst>
        </pc:spChg>
        <pc:spChg chg="add del">
          <ac:chgData name="Dane Holmes" userId="9738715a2d075a3d" providerId="LiveId" clId="{69DFE550-9A40-429D-BDD2-7BCF8FC0D09D}" dt="2021-11-29T18:35:00.698" v="42" actId="26606"/>
          <ac:spMkLst>
            <pc:docMk/>
            <pc:sldMk cId="3777944148" sldId="277"/>
            <ac:spMk id="27" creationId="{8D61482F-F3C5-4D66-8C5D-C6BBE3E1275C}"/>
          </ac:spMkLst>
        </pc:spChg>
        <pc:spChg chg="add del">
          <ac:chgData name="Dane Holmes" userId="9738715a2d075a3d" providerId="LiveId" clId="{69DFE550-9A40-429D-BDD2-7BCF8FC0D09D}" dt="2021-11-29T18:35:01.575" v="45" actId="26606"/>
          <ac:spMkLst>
            <pc:docMk/>
            <pc:sldMk cId="3777944148" sldId="277"/>
            <ac:spMk id="30" creationId="{EFA9B6C6-A247-48A8-9A1C-1E36FA9456B5}"/>
          </ac:spMkLst>
        </pc:spChg>
        <pc:spChg chg="add del">
          <ac:chgData name="Dane Holmes" userId="9738715a2d075a3d" providerId="LiveId" clId="{69DFE550-9A40-429D-BDD2-7BCF8FC0D09D}" dt="2021-11-29T18:35:01.575" v="45" actId="26606"/>
          <ac:spMkLst>
            <pc:docMk/>
            <pc:sldMk cId="3777944148" sldId="277"/>
            <ac:spMk id="31" creationId="{C5CB530E-515E-412C-9DF1-5F8FFBD6F383}"/>
          </ac:spMkLst>
        </pc:spChg>
        <pc:spChg chg="add del">
          <ac:chgData name="Dane Holmes" userId="9738715a2d075a3d" providerId="LiveId" clId="{69DFE550-9A40-429D-BDD2-7BCF8FC0D09D}" dt="2021-11-29T18:35:01.575" v="45" actId="26606"/>
          <ac:spMkLst>
            <pc:docMk/>
            <pc:sldMk cId="3777944148" sldId="277"/>
            <ac:spMk id="32" creationId="{712D4376-A578-4FF1-94FC-245E7A6A489F}"/>
          </ac:spMkLst>
        </pc:spChg>
        <pc:spChg chg="add del">
          <ac:chgData name="Dane Holmes" userId="9738715a2d075a3d" providerId="LiveId" clId="{69DFE550-9A40-429D-BDD2-7BCF8FC0D09D}" dt="2021-11-29T18:35:01.575" v="45" actId="26606"/>
          <ac:spMkLst>
            <pc:docMk/>
            <pc:sldMk cId="3777944148" sldId="277"/>
            <ac:spMk id="33" creationId="{AEA7509D-F04F-40CB-A0B3-EEF16499CC9F}"/>
          </ac:spMkLst>
        </pc:spChg>
        <pc:spChg chg="add del">
          <ac:chgData name="Dane Holmes" userId="9738715a2d075a3d" providerId="LiveId" clId="{69DFE550-9A40-429D-BDD2-7BCF8FC0D09D}" dt="2021-11-29T18:35:02.607" v="48" actId="26606"/>
          <ac:spMkLst>
            <pc:docMk/>
            <pc:sldMk cId="3777944148" sldId="277"/>
            <ac:spMk id="37" creationId="{158B3569-73B2-4D05-8E95-886A6EE17F1F}"/>
          </ac:spMkLst>
        </pc:spChg>
        <pc:spChg chg="add del">
          <ac:chgData name="Dane Holmes" userId="9738715a2d075a3d" providerId="LiveId" clId="{69DFE550-9A40-429D-BDD2-7BCF8FC0D09D}" dt="2021-11-29T18:35:02.607" v="48" actId="26606"/>
          <ac:spMkLst>
            <pc:docMk/>
            <pc:sldMk cId="3777944148" sldId="277"/>
            <ac:spMk id="38" creationId="{B71758F4-3F46-45DA-8AC5-4E508DA080BA}"/>
          </ac:spMkLst>
        </pc:spChg>
        <pc:spChg chg="add del">
          <ac:chgData name="Dane Holmes" userId="9738715a2d075a3d" providerId="LiveId" clId="{69DFE550-9A40-429D-BDD2-7BCF8FC0D09D}" dt="2021-11-29T18:35:02.607" v="48" actId="26606"/>
          <ac:spMkLst>
            <pc:docMk/>
            <pc:sldMk cId="3777944148" sldId="277"/>
            <ac:spMk id="40" creationId="{8D61482F-F3C5-4D66-8C5D-C6BBE3E1275C}"/>
          </ac:spMkLst>
        </pc:spChg>
        <pc:spChg chg="add del">
          <ac:chgData name="Dane Holmes" userId="9738715a2d075a3d" providerId="LiveId" clId="{69DFE550-9A40-429D-BDD2-7BCF8FC0D09D}" dt="2021-11-29T18:35:04.683" v="50" actId="26606"/>
          <ac:spMkLst>
            <pc:docMk/>
            <pc:sldMk cId="3777944148" sldId="277"/>
            <ac:spMk id="43" creationId="{D9FB580A-BA0E-4D5E-90F4-C42767A78389}"/>
          </ac:spMkLst>
        </pc:spChg>
        <pc:spChg chg="add del">
          <ac:chgData name="Dane Holmes" userId="9738715a2d075a3d" providerId="LiveId" clId="{69DFE550-9A40-429D-BDD2-7BCF8FC0D09D}" dt="2021-11-29T18:35:05.625" v="52" actId="26606"/>
          <ac:spMkLst>
            <pc:docMk/>
            <pc:sldMk cId="3777944148" sldId="277"/>
            <ac:spMk id="46" creationId="{EFA9B6C6-A247-48A8-9A1C-1E36FA9456B5}"/>
          </ac:spMkLst>
        </pc:spChg>
        <pc:spChg chg="add del">
          <ac:chgData name="Dane Holmes" userId="9738715a2d075a3d" providerId="LiveId" clId="{69DFE550-9A40-429D-BDD2-7BCF8FC0D09D}" dt="2021-11-29T18:35:05.625" v="52" actId="26606"/>
          <ac:spMkLst>
            <pc:docMk/>
            <pc:sldMk cId="3777944148" sldId="277"/>
            <ac:spMk id="47" creationId="{C5CB530E-515E-412C-9DF1-5F8FFBD6F383}"/>
          </ac:spMkLst>
        </pc:spChg>
        <pc:spChg chg="add del">
          <ac:chgData name="Dane Holmes" userId="9738715a2d075a3d" providerId="LiveId" clId="{69DFE550-9A40-429D-BDD2-7BCF8FC0D09D}" dt="2021-11-29T18:35:05.625" v="52" actId="26606"/>
          <ac:spMkLst>
            <pc:docMk/>
            <pc:sldMk cId="3777944148" sldId="277"/>
            <ac:spMk id="48" creationId="{712D4376-A578-4FF1-94FC-245E7A6A489F}"/>
          </ac:spMkLst>
        </pc:spChg>
        <pc:spChg chg="add del">
          <ac:chgData name="Dane Holmes" userId="9738715a2d075a3d" providerId="LiveId" clId="{69DFE550-9A40-429D-BDD2-7BCF8FC0D09D}" dt="2021-11-29T18:35:05.625" v="52" actId="26606"/>
          <ac:spMkLst>
            <pc:docMk/>
            <pc:sldMk cId="3777944148" sldId="277"/>
            <ac:spMk id="49" creationId="{AEA7509D-F04F-40CB-A0B3-EEF16499CC9F}"/>
          </ac:spMkLst>
        </pc:spChg>
        <pc:spChg chg="add del">
          <ac:chgData name="Dane Holmes" userId="9738715a2d075a3d" providerId="LiveId" clId="{69DFE550-9A40-429D-BDD2-7BCF8FC0D09D}" dt="2021-11-29T18:35:07.547" v="54" actId="26606"/>
          <ac:spMkLst>
            <pc:docMk/>
            <pc:sldMk cId="3777944148" sldId="277"/>
            <ac:spMk id="53" creationId="{663302B0-7A41-480B-921B-7D395B4E24C8}"/>
          </ac:spMkLst>
        </pc:spChg>
        <pc:spChg chg="add del">
          <ac:chgData name="Dane Holmes" userId="9738715a2d075a3d" providerId="LiveId" clId="{69DFE550-9A40-429D-BDD2-7BCF8FC0D09D}" dt="2021-11-29T18:35:07.547" v="54" actId="26606"/>
          <ac:spMkLst>
            <pc:docMk/>
            <pc:sldMk cId="3777944148" sldId="277"/>
            <ac:spMk id="54" creationId="{4E94261F-1ED3-4E90-88E6-13479144005B}"/>
          </ac:spMkLst>
        </pc:spChg>
        <pc:spChg chg="add del">
          <ac:chgData name="Dane Holmes" userId="9738715a2d075a3d" providerId="LiveId" clId="{69DFE550-9A40-429D-BDD2-7BCF8FC0D09D}" dt="2021-11-29T18:35:07.547" v="54" actId="26606"/>
          <ac:spMkLst>
            <pc:docMk/>
            <pc:sldMk cId="3777944148" sldId="277"/>
            <ac:spMk id="55" creationId="{C5CB530E-515E-412C-9DF1-5F8FFBD6F383}"/>
          </ac:spMkLst>
        </pc:spChg>
        <pc:spChg chg="add del">
          <ac:chgData name="Dane Holmes" userId="9738715a2d075a3d" providerId="LiveId" clId="{69DFE550-9A40-429D-BDD2-7BCF8FC0D09D}" dt="2021-11-29T18:35:07.547" v="54" actId="26606"/>
          <ac:spMkLst>
            <pc:docMk/>
            <pc:sldMk cId="3777944148" sldId="277"/>
            <ac:spMk id="56" creationId="{712D4376-A578-4FF1-94FC-245E7A6A489F}"/>
          </ac:spMkLst>
        </pc:spChg>
        <pc:spChg chg="add del">
          <ac:chgData name="Dane Holmes" userId="9738715a2d075a3d" providerId="LiveId" clId="{69DFE550-9A40-429D-BDD2-7BCF8FC0D09D}" dt="2021-11-29T18:35:07.547" v="54" actId="26606"/>
          <ac:spMkLst>
            <pc:docMk/>
            <pc:sldMk cId="3777944148" sldId="277"/>
            <ac:spMk id="57" creationId="{AEA7509D-F04F-40CB-A0B3-EEF16499CC9F}"/>
          </ac:spMkLst>
        </pc:spChg>
        <pc:spChg chg="add del">
          <ac:chgData name="Dane Holmes" userId="9738715a2d075a3d" providerId="LiveId" clId="{69DFE550-9A40-429D-BDD2-7BCF8FC0D09D}" dt="2021-11-29T18:35:19.579" v="56" actId="26606"/>
          <ac:spMkLst>
            <pc:docMk/>
            <pc:sldMk cId="3777944148" sldId="277"/>
            <ac:spMk id="61" creationId="{3F672E71-4896-412C-9C70-888CBA0C2F28}"/>
          </ac:spMkLst>
        </pc:spChg>
        <pc:spChg chg="add del">
          <ac:chgData name="Dane Holmes" userId="9738715a2d075a3d" providerId="LiveId" clId="{69DFE550-9A40-429D-BDD2-7BCF8FC0D09D}" dt="2021-11-29T18:35:19.579" v="56" actId="26606"/>
          <ac:spMkLst>
            <pc:docMk/>
            <pc:sldMk cId="3777944148" sldId="277"/>
            <ac:spMk id="62" creationId="{508BEF50-7B1E-49A4-BC19-5F4F1D755E64}"/>
          </ac:spMkLst>
        </pc:spChg>
        <pc:spChg chg="add del">
          <ac:chgData name="Dane Holmes" userId="9738715a2d075a3d" providerId="LiveId" clId="{69DFE550-9A40-429D-BDD2-7BCF8FC0D09D}" dt="2021-11-29T18:35:19.579" v="56" actId="26606"/>
          <ac:spMkLst>
            <pc:docMk/>
            <pc:sldMk cId="3777944148" sldId="277"/>
            <ac:spMk id="63" creationId="{3FBAD350-5664-4811-A208-657FB882D350}"/>
          </ac:spMkLst>
        </pc:spChg>
        <pc:spChg chg="add del">
          <ac:chgData name="Dane Holmes" userId="9738715a2d075a3d" providerId="LiveId" clId="{69DFE550-9A40-429D-BDD2-7BCF8FC0D09D}" dt="2021-11-29T18:35:19.579" v="56" actId="26606"/>
          <ac:spMkLst>
            <pc:docMk/>
            <pc:sldMk cId="3777944148" sldId="277"/>
            <ac:spMk id="64" creationId="{C39ADB8F-D187-49D7-BDCF-C1B6DC727068}"/>
          </ac:spMkLst>
        </pc:spChg>
        <pc:spChg chg="add del">
          <ac:chgData name="Dane Holmes" userId="9738715a2d075a3d" providerId="LiveId" clId="{69DFE550-9A40-429D-BDD2-7BCF8FC0D09D}" dt="2021-11-29T18:35:24.306" v="59" actId="26606"/>
          <ac:spMkLst>
            <pc:docMk/>
            <pc:sldMk cId="3777944148" sldId="277"/>
            <ac:spMk id="67" creationId="{CE3C5560-7A9C-489F-9148-18C5E1D0F0B2}"/>
          </ac:spMkLst>
        </pc:spChg>
        <pc:spChg chg="add del">
          <ac:chgData name="Dane Holmes" userId="9738715a2d075a3d" providerId="LiveId" clId="{69DFE550-9A40-429D-BDD2-7BCF8FC0D09D}" dt="2021-11-29T18:35:24.306" v="59" actId="26606"/>
          <ac:spMkLst>
            <pc:docMk/>
            <pc:sldMk cId="3777944148" sldId="277"/>
            <ac:spMk id="71" creationId="{563ABF49-C746-42B9-B003-99EE0C527EFD}"/>
          </ac:spMkLst>
        </pc:spChg>
        <pc:spChg chg="add del">
          <ac:chgData name="Dane Holmes" userId="9738715a2d075a3d" providerId="LiveId" clId="{69DFE550-9A40-429D-BDD2-7BCF8FC0D09D}" dt="2021-11-29T18:35:24.306" v="59" actId="26606"/>
          <ac:spMkLst>
            <pc:docMk/>
            <pc:sldMk cId="3777944148" sldId="277"/>
            <ac:spMk id="72" creationId="{C5CB530E-515E-412C-9DF1-5F8FFBD6F383}"/>
          </ac:spMkLst>
        </pc:spChg>
        <pc:spChg chg="add del">
          <ac:chgData name="Dane Holmes" userId="9738715a2d075a3d" providerId="LiveId" clId="{69DFE550-9A40-429D-BDD2-7BCF8FC0D09D}" dt="2021-11-29T18:35:24.306" v="59" actId="26606"/>
          <ac:spMkLst>
            <pc:docMk/>
            <pc:sldMk cId="3777944148" sldId="277"/>
            <ac:spMk id="73" creationId="{712D4376-A578-4FF1-94FC-245E7A6A489F}"/>
          </ac:spMkLst>
        </pc:spChg>
        <pc:spChg chg="add del">
          <ac:chgData name="Dane Holmes" userId="9738715a2d075a3d" providerId="LiveId" clId="{69DFE550-9A40-429D-BDD2-7BCF8FC0D09D}" dt="2021-11-29T18:35:24.306" v="59" actId="26606"/>
          <ac:spMkLst>
            <pc:docMk/>
            <pc:sldMk cId="3777944148" sldId="277"/>
            <ac:spMk id="74" creationId="{AEA7509D-F04F-40CB-A0B3-EEF16499CC9F}"/>
          </ac:spMkLst>
        </pc:spChg>
        <pc:spChg chg="add del">
          <ac:chgData name="Dane Holmes" userId="9738715a2d075a3d" providerId="LiveId" clId="{69DFE550-9A40-429D-BDD2-7BCF8FC0D09D}" dt="2021-11-29T18:35:25.566" v="62" actId="26606"/>
          <ac:spMkLst>
            <pc:docMk/>
            <pc:sldMk cId="3777944148" sldId="277"/>
            <ac:spMk id="78" creationId="{EFA9B6C6-A247-48A8-9A1C-1E36FA9456B5}"/>
          </ac:spMkLst>
        </pc:spChg>
        <pc:spChg chg="add del">
          <ac:chgData name="Dane Holmes" userId="9738715a2d075a3d" providerId="LiveId" clId="{69DFE550-9A40-429D-BDD2-7BCF8FC0D09D}" dt="2021-11-29T18:35:25.566" v="62" actId="26606"/>
          <ac:spMkLst>
            <pc:docMk/>
            <pc:sldMk cId="3777944148" sldId="277"/>
            <ac:spMk id="79" creationId="{C5CB530E-515E-412C-9DF1-5F8FFBD6F383}"/>
          </ac:spMkLst>
        </pc:spChg>
        <pc:spChg chg="add del">
          <ac:chgData name="Dane Holmes" userId="9738715a2d075a3d" providerId="LiveId" clId="{69DFE550-9A40-429D-BDD2-7BCF8FC0D09D}" dt="2021-11-29T18:35:25.566" v="62" actId="26606"/>
          <ac:spMkLst>
            <pc:docMk/>
            <pc:sldMk cId="3777944148" sldId="277"/>
            <ac:spMk id="80" creationId="{712D4376-A578-4FF1-94FC-245E7A6A489F}"/>
          </ac:spMkLst>
        </pc:spChg>
        <pc:spChg chg="add del">
          <ac:chgData name="Dane Holmes" userId="9738715a2d075a3d" providerId="LiveId" clId="{69DFE550-9A40-429D-BDD2-7BCF8FC0D09D}" dt="2021-11-29T18:35:25.566" v="62" actId="26606"/>
          <ac:spMkLst>
            <pc:docMk/>
            <pc:sldMk cId="3777944148" sldId="277"/>
            <ac:spMk id="81" creationId="{AEA7509D-F04F-40CB-A0B3-EEF16499CC9F}"/>
          </ac:spMkLst>
        </pc:spChg>
        <pc:spChg chg="add del">
          <ac:chgData name="Dane Holmes" userId="9738715a2d075a3d" providerId="LiveId" clId="{69DFE550-9A40-429D-BDD2-7BCF8FC0D09D}" dt="2021-11-29T18:35:26.800" v="65" actId="26606"/>
          <ac:spMkLst>
            <pc:docMk/>
            <pc:sldMk cId="3777944148" sldId="277"/>
            <ac:spMk id="85" creationId="{158B3569-73B2-4D05-8E95-886A6EE17F1F}"/>
          </ac:spMkLst>
        </pc:spChg>
        <pc:spChg chg="add del">
          <ac:chgData name="Dane Holmes" userId="9738715a2d075a3d" providerId="LiveId" clId="{69DFE550-9A40-429D-BDD2-7BCF8FC0D09D}" dt="2021-11-29T18:35:26.800" v="65" actId="26606"/>
          <ac:spMkLst>
            <pc:docMk/>
            <pc:sldMk cId="3777944148" sldId="277"/>
            <ac:spMk id="86" creationId="{B71758F4-3F46-45DA-8AC5-4E508DA080BA}"/>
          </ac:spMkLst>
        </pc:spChg>
        <pc:spChg chg="add del">
          <ac:chgData name="Dane Holmes" userId="9738715a2d075a3d" providerId="LiveId" clId="{69DFE550-9A40-429D-BDD2-7BCF8FC0D09D}" dt="2021-11-29T18:35:26.800" v="65" actId="26606"/>
          <ac:spMkLst>
            <pc:docMk/>
            <pc:sldMk cId="3777944148" sldId="277"/>
            <ac:spMk id="88" creationId="{8D61482F-F3C5-4D66-8C5D-C6BBE3E1275C}"/>
          </ac:spMkLst>
        </pc:spChg>
        <pc:spChg chg="add del">
          <ac:chgData name="Dane Holmes" userId="9738715a2d075a3d" providerId="LiveId" clId="{69DFE550-9A40-429D-BDD2-7BCF8FC0D09D}" dt="2021-11-29T18:37:41.772" v="99" actId="26606"/>
          <ac:spMkLst>
            <pc:docMk/>
            <pc:sldMk cId="3777944148" sldId="277"/>
            <ac:spMk id="91" creationId="{EFA9B6C6-A247-48A8-9A1C-1E36FA9456B5}"/>
          </ac:spMkLst>
        </pc:spChg>
        <pc:spChg chg="add del">
          <ac:chgData name="Dane Holmes" userId="9738715a2d075a3d" providerId="LiveId" clId="{69DFE550-9A40-429D-BDD2-7BCF8FC0D09D}" dt="2021-11-29T18:37:41.772" v="99" actId="26606"/>
          <ac:spMkLst>
            <pc:docMk/>
            <pc:sldMk cId="3777944148" sldId="277"/>
            <ac:spMk id="92" creationId="{C5CB530E-515E-412C-9DF1-5F8FFBD6F383}"/>
          </ac:spMkLst>
        </pc:spChg>
        <pc:spChg chg="add del">
          <ac:chgData name="Dane Holmes" userId="9738715a2d075a3d" providerId="LiveId" clId="{69DFE550-9A40-429D-BDD2-7BCF8FC0D09D}" dt="2021-11-29T18:37:41.772" v="99" actId="26606"/>
          <ac:spMkLst>
            <pc:docMk/>
            <pc:sldMk cId="3777944148" sldId="277"/>
            <ac:spMk id="93" creationId="{712D4376-A578-4FF1-94FC-245E7A6A489F}"/>
          </ac:spMkLst>
        </pc:spChg>
        <pc:spChg chg="add del">
          <ac:chgData name="Dane Holmes" userId="9738715a2d075a3d" providerId="LiveId" clId="{69DFE550-9A40-429D-BDD2-7BCF8FC0D09D}" dt="2021-11-29T18:37:41.772" v="99" actId="26606"/>
          <ac:spMkLst>
            <pc:docMk/>
            <pc:sldMk cId="3777944148" sldId="277"/>
            <ac:spMk id="94" creationId="{AEA7509D-F04F-40CB-A0B3-EEF16499CC9F}"/>
          </ac:spMkLst>
        </pc:spChg>
        <pc:spChg chg="add del">
          <ac:chgData name="Dane Holmes" userId="9738715a2d075a3d" providerId="LiveId" clId="{69DFE550-9A40-429D-BDD2-7BCF8FC0D09D}" dt="2021-11-29T18:37:38.988" v="93" actId="26606"/>
          <ac:spMkLst>
            <pc:docMk/>
            <pc:sldMk cId="3777944148" sldId="277"/>
            <ac:spMk id="102" creationId="{D9FB580A-BA0E-4D5E-90F4-C42767A78389}"/>
          </ac:spMkLst>
        </pc:spChg>
        <pc:spChg chg="add del">
          <ac:chgData name="Dane Holmes" userId="9738715a2d075a3d" providerId="LiveId" clId="{69DFE550-9A40-429D-BDD2-7BCF8FC0D09D}" dt="2021-11-29T18:37:39.523" v="95" actId="26606"/>
          <ac:spMkLst>
            <pc:docMk/>
            <pc:sldMk cId="3777944148" sldId="277"/>
            <ac:spMk id="106" creationId="{158B3569-73B2-4D05-8E95-886A6EE17F1F}"/>
          </ac:spMkLst>
        </pc:spChg>
        <pc:spChg chg="add del">
          <ac:chgData name="Dane Holmes" userId="9738715a2d075a3d" providerId="LiveId" clId="{69DFE550-9A40-429D-BDD2-7BCF8FC0D09D}" dt="2021-11-29T18:37:40.097" v="97" actId="26606"/>
          <ac:spMkLst>
            <pc:docMk/>
            <pc:sldMk cId="3777944148" sldId="277"/>
            <ac:spMk id="108" creationId="{AEA7509D-F04F-40CB-A0B3-EEF16499CC9F}"/>
          </ac:spMkLst>
        </pc:spChg>
        <pc:spChg chg="add del">
          <ac:chgData name="Dane Holmes" userId="9738715a2d075a3d" providerId="LiveId" clId="{69DFE550-9A40-429D-BDD2-7BCF8FC0D09D}" dt="2021-11-29T18:37:40.097" v="97" actId="26606"/>
          <ac:spMkLst>
            <pc:docMk/>
            <pc:sldMk cId="3777944148" sldId="277"/>
            <ac:spMk id="111" creationId="{EFA9B6C6-A247-48A8-9A1C-1E36FA9456B5}"/>
          </ac:spMkLst>
        </pc:spChg>
        <pc:spChg chg="add del">
          <ac:chgData name="Dane Holmes" userId="9738715a2d075a3d" providerId="LiveId" clId="{69DFE550-9A40-429D-BDD2-7BCF8FC0D09D}" dt="2021-11-29T18:37:40.097" v="97" actId="26606"/>
          <ac:spMkLst>
            <pc:docMk/>
            <pc:sldMk cId="3777944148" sldId="277"/>
            <ac:spMk id="112" creationId="{C5CB530E-515E-412C-9DF1-5F8FFBD6F383}"/>
          </ac:spMkLst>
        </pc:spChg>
        <pc:spChg chg="add del">
          <ac:chgData name="Dane Holmes" userId="9738715a2d075a3d" providerId="LiveId" clId="{69DFE550-9A40-429D-BDD2-7BCF8FC0D09D}" dt="2021-11-29T18:37:40.097" v="97" actId="26606"/>
          <ac:spMkLst>
            <pc:docMk/>
            <pc:sldMk cId="3777944148" sldId="277"/>
            <ac:spMk id="113" creationId="{712D4376-A578-4FF1-94FC-245E7A6A489F}"/>
          </ac:spMkLst>
        </pc:spChg>
        <pc:spChg chg="add del">
          <ac:chgData name="Dane Holmes" userId="9738715a2d075a3d" providerId="LiveId" clId="{69DFE550-9A40-429D-BDD2-7BCF8FC0D09D}" dt="2021-11-29T18:37:41.772" v="99" actId="26606"/>
          <ac:spMkLst>
            <pc:docMk/>
            <pc:sldMk cId="3777944148" sldId="277"/>
            <ac:spMk id="116" creationId="{EFA9B6C6-A247-48A8-9A1C-1E36FA9456B5}"/>
          </ac:spMkLst>
        </pc:spChg>
        <pc:spChg chg="add del">
          <ac:chgData name="Dane Holmes" userId="9738715a2d075a3d" providerId="LiveId" clId="{69DFE550-9A40-429D-BDD2-7BCF8FC0D09D}" dt="2021-11-29T18:37:41.772" v="99" actId="26606"/>
          <ac:spMkLst>
            <pc:docMk/>
            <pc:sldMk cId="3777944148" sldId="277"/>
            <ac:spMk id="117" creationId="{C5CB530E-515E-412C-9DF1-5F8FFBD6F383}"/>
          </ac:spMkLst>
        </pc:spChg>
        <pc:spChg chg="add del">
          <ac:chgData name="Dane Holmes" userId="9738715a2d075a3d" providerId="LiveId" clId="{69DFE550-9A40-429D-BDD2-7BCF8FC0D09D}" dt="2021-11-29T18:37:41.772" v="99" actId="26606"/>
          <ac:spMkLst>
            <pc:docMk/>
            <pc:sldMk cId="3777944148" sldId="277"/>
            <ac:spMk id="118" creationId="{712D4376-A578-4FF1-94FC-245E7A6A489F}"/>
          </ac:spMkLst>
        </pc:spChg>
        <pc:spChg chg="add del">
          <ac:chgData name="Dane Holmes" userId="9738715a2d075a3d" providerId="LiveId" clId="{69DFE550-9A40-429D-BDD2-7BCF8FC0D09D}" dt="2021-11-29T18:37:41.772" v="99" actId="26606"/>
          <ac:spMkLst>
            <pc:docMk/>
            <pc:sldMk cId="3777944148" sldId="277"/>
            <ac:spMk id="119" creationId="{AEA7509D-F04F-40CB-A0B3-EEF16499CC9F}"/>
          </ac:spMkLst>
        </pc:spChg>
        <pc:picChg chg="add mod ord modCrop">
          <ac:chgData name="Dane Holmes" userId="9738715a2d075a3d" providerId="LiveId" clId="{69DFE550-9A40-429D-BDD2-7BCF8FC0D09D}" dt="2021-11-29T18:37:48.169" v="118" actId="14100"/>
          <ac:picMkLst>
            <pc:docMk/>
            <pc:sldMk cId="3777944148" sldId="277"/>
            <ac:picMk id="4" creationId="{38B0A1AE-397C-46EB-87DF-989EDFC8344E}"/>
          </ac:picMkLst>
        </pc:picChg>
        <pc:picChg chg="add mod ord modCrop">
          <ac:chgData name="Dane Holmes" userId="9738715a2d075a3d" providerId="LiveId" clId="{69DFE550-9A40-429D-BDD2-7BCF8FC0D09D}" dt="2021-11-29T18:38:07.857" v="120" actId="166"/>
          <ac:picMkLst>
            <pc:docMk/>
            <pc:sldMk cId="3777944148" sldId="277"/>
            <ac:picMk id="6" creationId="{86D9E1D4-97EC-450B-B2C9-449B34E4D240}"/>
          </ac:picMkLst>
        </pc:picChg>
        <pc:picChg chg="add del">
          <ac:chgData name="Dane Holmes" userId="9738715a2d075a3d" providerId="LiveId" clId="{69DFE550-9A40-429D-BDD2-7BCF8FC0D09D}" dt="2021-11-29T18:35:24.306" v="59" actId="26606"/>
          <ac:picMkLst>
            <pc:docMk/>
            <pc:sldMk cId="3777944148" sldId="277"/>
            <ac:picMk id="68" creationId="{508BEF50-7B1E-49A4-BC19-5F4F1D755E64}"/>
          </ac:picMkLst>
        </pc:picChg>
        <pc:picChg chg="add del">
          <ac:chgData name="Dane Holmes" userId="9738715a2d075a3d" providerId="LiveId" clId="{69DFE550-9A40-429D-BDD2-7BCF8FC0D09D}" dt="2021-11-29T18:35:24.306" v="59" actId="26606"/>
          <ac:picMkLst>
            <pc:docMk/>
            <pc:sldMk cId="3777944148" sldId="277"/>
            <ac:picMk id="69" creationId="{3FBAD350-5664-4811-A208-657FB882D350}"/>
          </ac:picMkLst>
        </pc:picChg>
        <pc:picChg chg="add del">
          <ac:chgData name="Dane Holmes" userId="9738715a2d075a3d" providerId="LiveId" clId="{69DFE550-9A40-429D-BDD2-7BCF8FC0D09D}" dt="2021-11-29T18:35:24.306" v="59" actId="26606"/>
          <ac:picMkLst>
            <pc:docMk/>
            <pc:sldMk cId="3777944148" sldId="277"/>
            <ac:picMk id="70" creationId="{C39ADB8F-D187-49D7-BDCF-C1B6DC727068}"/>
          </ac:picMkLst>
        </pc:picChg>
        <pc:cxnChg chg="add del">
          <ac:chgData name="Dane Holmes" userId="9738715a2d075a3d" providerId="LiveId" clId="{69DFE550-9A40-429D-BDD2-7BCF8FC0D09D}" dt="2021-11-29T18:34:58.121" v="40" actId="26606"/>
          <ac:cxnSpMkLst>
            <pc:docMk/>
            <pc:sldMk cId="3777944148" sldId="277"/>
            <ac:cxnSpMk id="11" creationId="{D1B787A8-0D67-4B7E-9B48-86BD906AB6B5}"/>
          </ac:cxnSpMkLst>
        </pc:cxnChg>
        <pc:cxnChg chg="add del">
          <ac:chgData name="Dane Holmes" userId="9738715a2d075a3d" providerId="LiveId" clId="{69DFE550-9A40-429D-BDD2-7BCF8FC0D09D}" dt="2021-11-29T18:34:58.121" v="40" actId="26606"/>
          <ac:cxnSpMkLst>
            <pc:docMk/>
            <pc:sldMk cId="3777944148" sldId="277"/>
            <ac:cxnSpMk id="21" creationId="{56020367-4FD5-4596-8E10-C5F095CD8DBF}"/>
          </ac:cxnSpMkLst>
        </pc:cxnChg>
        <pc:cxnChg chg="add del">
          <ac:chgData name="Dane Holmes" userId="9738715a2d075a3d" providerId="LiveId" clId="{69DFE550-9A40-429D-BDD2-7BCF8FC0D09D}" dt="2021-11-29T18:35:00.698" v="42" actId="26606"/>
          <ac:cxnSpMkLst>
            <pc:docMk/>
            <pc:sldMk cId="3777944148" sldId="277"/>
            <ac:cxnSpMk id="23" creationId="{D1B787A8-0D67-4B7E-9B48-86BD906AB6B5}"/>
          </ac:cxnSpMkLst>
        </pc:cxnChg>
        <pc:cxnChg chg="add del">
          <ac:chgData name="Dane Holmes" userId="9738715a2d075a3d" providerId="LiveId" clId="{69DFE550-9A40-429D-BDD2-7BCF8FC0D09D}" dt="2021-11-29T18:35:00.698" v="42" actId="26606"/>
          <ac:cxnSpMkLst>
            <pc:docMk/>
            <pc:sldMk cId="3777944148" sldId="277"/>
            <ac:cxnSpMk id="26" creationId="{56020367-4FD5-4596-8E10-C5F095CD8DBF}"/>
          </ac:cxnSpMkLst>
        </pc:cxnChg>
        <pc:cxnChg chg="add del">
          <ac:chgData name="Dane Holmes" userId="9738715a2d075a3d" providerId="LiveId" clId="{69DFE550-9A40-429D-BDD2-7BCF8FC0D09D}" dt="2021-11-29T18:35:01.575" v="45" actId="26606"/>
          <ac:cxnSpMkLst>
            <pc:docMk/>
            <pc:sldMk cId="3777944148" sldId="277"/>
            <ac:cxnSpMk id="29" creationId="{D1B787A8-0D67-4B7E-9B48-86BD906AB6B5}"/>
          </ac:cxnSpMkLst>
        </pc:cxnChg>
        <pc:cxnChg chg="add del">
          <ac:chgData name="Dane Holmes" userId="9738715a2d075a3d" providerId="LiveId" clId="{69DFE550-9A40-429D-BDD2-7BCF8FC0D09D}" dt="2021-11-29T18:35:01.575" v="45" actId="26606"/>
          <ac:cxnSpMkLst>
            <pc:docMk/>
            <pc:sldMk cId="3777944148" sldId="277"/>
            <ac:cxnSpMk id="34" creationId="{56020367-4FD5-4596-8E10-C5F095CD8DBF}"/>
          </ac:cxnSpMkLst>
        </pc:cxnChg>
        <pc:cxnChg chg="add del">
          <ac:chgData name="Dane Holmes" userId="9738715a2d075a3d" providerId="LiveId" clId="{69DFE550-9A40-429D-BDD2-7BCF8FC0D09D}" dt="2021-11-29T18:35:02.607" v="48" actId="26606"/>
          <ac:cxnSpMkLst>
            <pc:docMk/>
            <pc:sldMk cId="3777944148" sldId="277"/>
            <ac:cxnSpMk id="36" creationId="{D1B787A8-0D67-4B7E-9B48-86BD906AB6B5}"/>
          </ac:cxnSpMkLst>
        </pc:cxnChg>
        <pc:cxnChg chg="add del">
          <ac:chgData name="Dane Holmes" userId="9738715a2d075a3d" providerId="LiveId" clId="{69DFE550-9A40-429D-BDD2-7BCF8FC0D09D}" dt="2021-11-29T18:35:02.607" v="48" actId="26606"/>
          <ac:cxnSpMkLst>
            <pc:docMk/>
            <pc:sldMk cId="3777944148" sldId="277"/>
            <ac:cxnSpMk id="39" creationId="{56020367-4FD5-4596-8E10-C5F095CD8DBF}"/>
          </ac:cxnSpMkLst>
        </pc:cxnChg>
        <pc:cxnChg chg="add del">
          <ac:chgData name="Dane Holmes" userId="9738715a2d075a3d" providerId="LiveId" clId="{69DFE550-9A40-429D-BDD2-7BCF8FC0D09D}" dt="2021-11-29T18:35:04.683" v="50" actId="26606"/>
          <ac:cxnSpMkLst>
            <pc:docMk/>
            <pc:sldMk cId="3777944148" sldId="277"/>
            <ac:cxnSpMk id="42" creationId="{D1B787A8-0D67-4B7E-9B48-86BD906AB6B5}"/>
          </ac:cxnSpMkLst>
        </pc:cxnChg>
        <pc:cxnChg chg="add del">
          <ac:chgData name="Dane Holmes" userId="9738715a2d075a3d" providerId="LiveId" clId="{69DFE550-9A40-429D-BDD2-7BCF8FC0D09D}" dt="2021-11-29T18:35:05.625" v="52" actId="26606"/>
          <ac:cxnSpMkLst>
            <pc:docMk/>
            <pc:sldMk cId="3777944148" sldId="277"/>
            <ac:cxnSpMk id="45" creationId="{D1B787A8-0D67-4B7E-9B48-86BD906AB6B5}"/>
          </ac:cxnSpMkLst>
        </pc:cxnChg>
        <pc:cxnChg chg="add del">
          <ac:chgData name="Dane Holmes" userId="9738715a2d075a3d" providerId="LiveId" clId="{69DFE550-9A40-429D-BDD2-7BCF8FC0D09D}" dt="2021-11-29T18:35:05.625" v="52" actId="26606"/>
          <ac:cxnSpMkLst>
            <pc:docMk/>
            <pc:sldMk cId="3777944148" sldId="277"/>
            <ac:cxnSpMk id="50" creationId="{56020367-4FD5-4596-8E10-C5F095CD8DBF}"/>
          </ac:cxnSpMkLst>
        </pc:cxnChg>
        <pc:cxnChg chg="add del">
          <ac:chgData name="Dane Holmes" userId="9738715a2d075a3d" providerId="LiveId" clId="{69DFE550-9A40-429D-BDD2-7BCF8FC0D09D}" dt="2021-11-29T18:35:07.547" v="54" actId="26606"/>
          <ac:cxnSpMkLst>
            <pc:docMk/>
            <pc:sldMk cId="3777944148" sldId="277"/>
            <ac:cxnSpMk id="52" creationId="{D1B787A8-0D67-4B7E-9B48-86BD906AB6B5}"/>
          </ac:cxnSpMkLst>
        </pc:cxnChg>
        <pc:cxnChg chg="add del">
          <ac:chgData name="Dane Holmes" userId="9738715a2d075a3d" providerId="LiveId" clId="{69DFE550-9A40-429D-BDD2-7BCF8FC0D09D}" dt="2021-11-29T18:35:07.547" v="54" actId="26606"/>
          <ac:cxnSpMkLst>
            <pc:docMk/>
            <pc:sldMk cId="3777944148" sldId="277"/>
            <ac:cxnSpMk id="58" creationId="{56020367-4FD5-4596-8E10-C5F095CD8DBF}"/>
          </ac:cxnSpMkLst>
        </pc:cxnChg>
        <pc:cxnChg chg="add del">
          <ac:chgData name="Dane Holmes" userId="9738715a2d075a3d" providerId="LiveId" clId="{69DFE550-9A40-429D-BDD2-7BCF8FC0D09D}" dt="2021-11-29T18:35:19.579" v="56" actId="26606"/>
          <ac:cxnSpMkLst>
            <pc:docMk/>
            <pc:sldMk cId="3777944148" sldId="277"/>
            <ac:cxnSpMk id="60" creationId="{D1B787A8-0D67-4B7E-9B48-86BD906AB6B5}"/>
          </ac:cxnSpMkLst>
        </pc:cxnChg>
        <pc:cxnChg chg="add del">
          <ac:chgData name="Dane Holmes" userId="9738715a2d075a3d" providerId="LiveId" clId="{69DFE550-9A40-429D-BDD2-7BCF8FC0D09D}" dt="2021-11-29T18:35:24.306" v="59" actId="26606"/>
          <ac:cxnSpMkLst>
            <pc:docMk/>
            <pc:sldMk cId="3777944148" sldId="277"/>
            <ac:cxnSpMk id="66" creationId="{D1B787A8-0D67-4B7E-9B48-86BD906AB6B5}"/>
          </ac:cxnSpMkLst>
        </pc:cxnChg>
        <pc:cxnChg chg="add del">
          <ac:chgData name="Dane Holmes" userId="9738715a2d075a3d" providerId="LiveId" clId="{69DFE550-9A40-429D-BDD2-7BCF8FC0D09D}" dt="2021-11-29T18:35:24.306" v="59" actId="26606"/>
          <ac:cxnSpMkLst>
            <pc:docMk/>
            <pc:sldMk cId="3777944148" sldId="277"/>
            <ac:cxnSpMk id="75" creationId="{56020367-4FD5-4596-8E10-C5F095CD8DBF}"/>
          </ac:cxnSpMkLst>
        </pc:cxnChg>
        <pc:cxnChg chg="add del">
          <ac:chgData name="Dane Holmes" userId="9738715a2d075a3d" providerId="LiveId" clId="{69DFE550-9A40-429D-BDD2-7BCF8FC0D09D}" dt="2021-11-29T18:35:25.566" v="62" actId="26606"/>
          <ac:cxnSpMkLst>
            <pc:docMk/>
            <pc:sldMk cId="3777944148" sldId="277"/>
            <ac:cxnSpMk id="77" creationId="{D1B787A8-0D67-4B7E-9B48-86BD906AB6B5}"/>
          </ac:cxnSpMkLst>
        </pc:cxnChg>
        <pc:cxnChg chg="add del">
          <ac:chgData name="Dane Holmes" userId="9738715a2d075a3d" providerId="LiveId" clId="{69DFE550-9A40-429D-BDD2-7BCF8FC0D09D}" dt="2021-11-29T18:35:25.566" v="62" actId="26606"/>
          <ac:cxnSpMkLst>
            <pc:docMk/>
            <pc:sldMk cId="3777944148" sldId="277"/>
            <ac:cxnSpMk id="82" creationId="{56020367-4FD5-4596-8E10-C5F095CD8DBF}"/>
          </ac:cxnSpMkLst>
        </pc:cxnChg>
        <pc:cxnChg chg="add del">
          <ac:chgData name="Dane Holmes" userId="9738715a2d075a3d" providerId="LiveId" clId="{69DFE550-9A40-429D-BDD2-7BCF8FC0D09D}" dt="2021-11-29T18:35:26.800" v="65" actId="26606"/>
          <ac:cxnSpMkLst>
            <pc:docMk/>
            <pc:sldMk cId="3777944148" sldId="277"/>
            <ac:cxnSpMk id="84" creationId="{D1B787A8-0D67-4B7E-9B48-86BD906AB6B5}"/>
          </ac:cxnSpMkLst>
        </pc:cxnChg>
        <pc:cxnChg chg="add del">
          <ac:chgData name="Dane Holmes" userId="9738715a2d075a3d" providerId="LiveId" clId="{69DFE550-9A40-429D-BDD2-7BCF8FC0D09D}" dt="2021-11-29T18:35:26.800" v="65" actId="26606"/>
          <ac:cxnSpMkLst>
            <pc:docMk/>
            <pc:sldMk cId="3777944148" sldId="277"/>
            <ac:cxnSpMk id="87" creationId="{56020367-4FD5-4596-8E10-C5F095CD8DBF}"/>
          </ac:cxnSpMkLst>
        </pc:cxnChg>
        <pc:cxnChg chg="add del">
          <ac:chgData name="Dane Holmes" userId="9738715a2d075a3d" providerId="LiveId" clId="{69DFE550-9A40-429D-BDD2-7BCF8FC0D09D}" dt="2021-11-29T18:37:41.772" v="99" actId="26606"/>
          <ac:cxnSpMkLst>
            <pc:docMk/>
            <pc:sldMk cId="3777944148" sldId="277"/>
            <ac:cxnSpMk id="90" creationId="{D1B787A8-0D67-4B7E-9B48-86BD906AB6B5}"/>
          </ac:cxnSpMkLst>
        </pc:cxnChg>
        <pc:cxnChg chg="add del">
          <ac:chgData name="Dane Holmes" userId="9738715a2d075a3d" providerId="LiveId" clId="{69DFE550-9A40-429D-BDD2-7BCF8FC0D09D}" dt="2021-11-29T18:37:41.772" v="99" actId="26606"/>
          <ac:cxnSpMkLst>
            <pc:docMk/>
            <pc:sldMk cId="3777944148" sldId="277"/>
            <ac:cxnSpMk id="95" creationId="{56020367-4FD5-4596-8E10-C5F095CD8DBF}"/>
          </ac:cxnSpMkLst>
        </pc:cxnChg>
        <pc:cxnChg chg="add del">
          <ac:chgData name="Dane Holmes" userId="9738715a2d075a3d" providerId="LiveId" clId="{69DFE550-9A40-429D-BDD2-7BCF8FC0D09D}" dt="2021-11-29T18:37:38.988" v="93" actId="26606"/>
          <ac:cxnSpMkLst>
            <pc:docMk/>
            <pc:sldMk cId="3777944148" sldId="277"/>
            <ac:cxnSpMk id="100" creationId="{D1B787A8-0D67-4B7E-9B48-86BD906AB6B5}"/>
          </ac:cxnSpMkLst>
        </pc:cxnChg>
        <pc:cxnChg chg="add del">
          <ac:chgData name="Dane Holmes" userId="9738715a2d075a3d" providerId="LiveId" clId="{69DFE550-9A40-429D-BDD2-7BCF8FC0D09D}" dt="2021-11-29T18:37:39.523" v="95" actId="26606"/>
          <ac:cxnSpMkLst>
            <pc:docMk/>
            <pc:sldMk cId="3777944148" sldId="277"/>
            <ac:cxnSpMk id="104" creationId="{56020367-4FD5-4596-8E10-C5F095CD8DBF}"/>
          </ac:cxnSpMkLst>
        </pc:cxnChg>
        <pc:cxnChg chg="add del">
          <ac:chgData name="Dane Holmes" userId="9738715a2d075a3d" providerId="LiveId" clId="{69DFE550-9A40-429D-BDD2-7BCF8FC0D09D}" dt="2021-11-29T18:37:39.523" v="95" actId="26606"/>
          <ac:cxnSpMkLst>
            <pc:docMk/>
            <pc:sldMk cId="3777944148" sldId="277"/>
            <ac:cxnSpMk id="105" creationId="{D1B787A8-0D67-4B7E-9B48-86BD906AB6B5}"/>
          </ac:cxnSpMkLst>
        </pc:cxnChg>
        <pc:cxnChg chg="add del">
          <ac:chgData name="Dane Holmes" userId="9738715a2d075a3d" providerId="LiveId" clId="{69DFE550-9A40-429D-BDD2-7BCF8FC0D09D}" dt="2021-11-29T18:37:40.097" v="97" actId="26606"/>
          <ac:cxnSpMkLst>
            <pc:docMk/>
            <pc:sldMk cId="3777944148" sldId="277"/>
            <ac:cxnSpMk id="109" creationId="{D1B787A8-0D67-4B7E-9B48-86BD906AB6B5}"/>
          </ac:cxnSpMkLst>
        </pc:cxnChg>
        <pc:cxnChg chg="add del">
          <ac:chgData name="Dane Holmes" userId="9738715a2d075a3d" providerId="LiveId" clId="{69DFE550-9A40-429D-BDD2-7BCF8FC0D09D}" dt="2021-11-29T18:37:40.097" v="97" actId="26606"/>
          <ac:cxnSpMkLst>
            <pc:docMk/>
            <pc:sldMk cId="3777944148" sldId="277"/>
            <ac:cxnSpMk id="110" creationId="{56020367-4FD5-4596-8E10-C5F095CD8DBF}"/>
          </ac:cxnSpMkLst>
        </pc:cxnChg>
        <pc:cxnChg chg="add del">
          <ac:chgData name="Dane Holmes" userId="9738715a2d075a3d" providerId="LiveId" clId="{69DFE550-9A40-429D-BDD2-7BCF8FC0D09D}" dt="2021-11-29T18:37:41.772" v="99" actId="26606"/>
          <ac:cxnSpMkLst>
            <pc:docMk/>
            <pc:sldMk cId="3777944148" sldId="277"/>
            <ac:cxnSpMk id="115" creationId="{D1B787A8-0D67-4B7E-9B48-86BD906AB6B5}"/>
          </ac:cxnSpMkLst>
        </pc:cxnChg>
        <pc:cxnChg chg="add del">
          <ac:chgData name="Dane Holmes" userId="9738715a2d075a3d" providerId="LiveId" clId="{69DFE550-9A40-429D-BDD2-7BCF8FC0D09D}" dt="2021-11-29T18:37:41.772" v="99" actId="26606"/>
          <ac:cxnSpMkLst>
            <pc:docMk/>
            <pc:sldMk cId="3777944148" sldId="277"/>
            <ac:cxnSpMk id="120" creationId="{56020367-4FD5-4596-8E10-C5F095CD8DBF}"/>
          </ac:cxnSpMkLst>
        </pc:cxnChg>
      </pc:sldChg>
      <pc:sldChg chg="addSp delSp modSp add mod">
        <pc:chgData name="Dane Holmes" userId="9738715a2d075a3d" providerId="LiveId" clId="{69DFE550-9A40-429D-BDD2-7BCF8FC0D09D}" dt="2021-11-29T18:39:53.466" v="140" actId="1076"/>
        <pc:sldMkLst>
          <pc:docMk/>
          <pc:sldMk cId="1374861028" sldId="278"/>
        </pc:sldMkLst>
        <pc:spChg chg="del">
          <ac:chgData name="Dane Holmes" userId="9738715a2d075a3d" providerId="LiveId" clId="{69DFE550-9A40-429D-BDD2-7BCF8FC0D09D}" dt="2021-11-29T18:38:58.655" v="128" actId="478"/>
          <ac:spMkLst>
            <pc:docMk/>
            <pc:sldMk cId="1374861028" sldId="278"/>
            <ac:spMk id="7" creationId="{3E91D7D1-EF94-46B0-804B-7DADE66C1F01}"/>
          </ac:spMkLst>
        </pc:spChg>
        <pc:picChg chg="add mod modCrop">
          <ac:chgData name="Dane Holmes" userId="9738715a2d075a3d" providerId="LiveId" clId="{69DFE550-9A40-429D-BDD2-7BCF8FC0D09D}" dt="2021-11-29T18:39:49.680" v="139" actId="1076"/>
          <ac:picMkLst>
            <pc:docMk/>
            <pc:sldMk cId="1374861028" sldId="278"/>
            <ac:picMk id="4" creationId="{2981624D-628E-4328-999D-584DE7B63380}"/>
          </ac:picMkLst>
        </pc:picChg>
        <pc:picChg chg="add mod modCrop">
          <ac:chgData name="Dane Holmes" userId="9738715a2d075a3d" providerId="LiveId" clId="{69DFE550-9A40-429D-BDD2-7BCF8FC0D09D}" dt="2021-11-29T18:39:53.466" v="140" actId="1076"/>
          <ac:picMkLst>
            <pc:docMk/>
            <pc:sldMk cId="1374861028" sldId="278"/>
            <ac:picMk id="5" creationId="{D3357C61-8CBF-44BB-873C-8D9D22407618}"/>
          </ac:picMkLst>
        </pc:picChg>
      </pc:sldChg>
      <pc:sldChg chg="addSp modSp add mod ord">
        <pc:chgData name="Dane Holmes" userId="9738715a2d075a3d" providerId="LiveId" clId="{69DFE550-9A40-429D-BDD2-7BCF8FC0D09D}" dt="2021-11-29T22:19:21.317" v="1311" actId="1076"/>
        <pc:sldMkLst>
          <pc:docMk/>
          <pc:sldMk cId="2231812740" sldId="279"/>
        </pc:sldMkLst>
        <pc:spChg chg="mod">
          <ac:chgData name="Dane Holmes" userId="9738715a2d075a3d" providerId="LiveId" clId="{69DFE550-9A40-429D-BDD2-7BCF8FC0D09D}" dt="2021-11-29T22:18:30.643" v="1305" actId="14100"/>
          <ac:spMkLst>
            <pc:docMk/>
            <pc:sldMk cId="2231812740" sldId="279"/>
            <ac:spMk id="7" creationId="{3E91D7D1-EF94-46B0-804B-7DADE66C1F01}"/>
          </ac:spMkLst>
        </pc:spChg>
        <pc:picChg chg="add mod">
          <ac:chgData name="Dane Holmes" userId="9738715a2d075a3d" providerId="LiveId" clId="{69DFE550-9A40-429D-BDD2-7BCF8FC0D09D}" dt="2021-11-29T22:18:36.105" v="1306" actId="1076"/>
          <ac:picMkLst>
            <pc:docMk/>
            <pc:sldMk cId="2231812740" sldId="279"/>
            <ac:picMk id="4" creationId="{BED582D1-7A93-4CF5-A471-87F4CDF20A71}"/>
          </ac:picMkLst>
        </pc:picChg>
        <pc:picChg chg="add mod">
          <ac:chgData name="Dane Holmes" userId="9738715a2d075a3d" providerId="LiveId" clId="{69DFE550-9A40-429D-BDD2-7BCF8FC0D09D}" dt="2021-11-29T22:19:21.317" v="1311" actId="1076"/>
          <ac:picMkLst>
            <pc:docMk/>
            <pc:sldMk cId="2231812740" sldId="279"/>
            <ac:picMk id="6" creationId="{20464F2E-85FE-4F66-BEA8-E96612327A43}"/>
          </ac:picMkLst>
        </pc:picChg>
      </pc:sldChg>
      <pc:sldChg chg="addSp delSp modSp add mod">
        <pc:chgData name="Dane Holmes" userId="9738715a2d075a3d" providerId="LiveId" clId="{69DFE550-9A40-429D-BDD2-7BCF8FC0D09D}" dt="2021-11-29T20:16:40.468" v="836" actId="20577"/>
        <pc:sldMkLst>
          <pc:docMk/>
          <pc:sldMk cId="2303638540" sldId="280"/>
        </pc:sldMkLst>
        <pc:spChg chg="mod">
          <ac:chgData name="Dane Holmes" userId="9738715a2d075a3d" providerId="LiveId" clId="{69DFE550-9A40-429D-BDD2-7BCF8FC0D09D}" dt="2021-11-29T20:16:40.468" v="836" actId="20577"/>
          <ac:spMkLst>
            <pc:docMk/>
            <pc:sldMk cId="2303638540" sldId="280"/>
            <ac:spMk id="2" creationId="{91F67CBF-1BEA-4F04-AD9A-284770C2CC46}"/>
          </ac:spMkLst>
        </pc:spChg>
        <pc:spChg chg="mod">
          <ac:chgData name="Dane Holmes" userId="9738715a2d075a3d" providerId="LiveId" clId="{69DFE550-9A40-429D-BDD2-7BCF8FC0D09D}" dt="2021-11-29T20:06:15.125" v="566" actId="20577"/>
          <ac:spMkLst>
            <pc:docMk/>
            <pc:sldMk cId="2303638540" sldId="280"/>
            <ac:spMk id="5" creationId="{CAF91437-6854-44AC-BAA2-41FE4EF82C8C}"/>
          </ac:spMkLst>
        </pc:spChg>
        <pc:spChg chg="add mod">
          <ac:chgData name="Dane Holmes" userId="9738715a2d075a3d" providerId="LiveId" clId="{69DFE550-9A40-429D-BDD2-7BCF8FC0D09D}" dt="2021-11-29T20:08:32.469" v="597" actId="1076"/>
          <ac:spMkLst>
            <pc:docMk/>
            <pc:sldMk cId="2303638540" sldId="280"/>
            <ac:spMk id="6" creationId="{5D2CC7D3-460C-488C-A2CB-ACF327705A84}"/>
          </ac:spMkLst>
        </pc:spChg>
        <pc:picChg chg="del">
          <ac:chgData name="Dane Holmes" userId="9738715a2d075a3d" providerId="LiveId" clId="{69DFE550-9A40-429D-BDD2-7BCF8FC0D09D}" dt="2021-11-29T19:44:59.461" v="408" actId="478"/>
          <ac:picMkLst>
            <pc:docMk/>
            <pc:sldMk cId="2303638540" sldId="280"/>
            <ac:picMk id="4" creationId="{8F05F673-040D-47AB-9C00-4C55E48B15C0}"/>
          </ac:picMkLst>
        </pc:picChg>
        <pc:picChg chg="add del mod">
          <ac:chgData name="Dane Holmes" userId="9738715a2d075a3d" providerId="LiveId" clId="{69DFE550-9A40-429D-BDD2-7BCF8FC0D09D}" dt="2021-11-29T19:50:05.758" v="453" actId="478"/>
          <ac:picMkLst>
            <pc:docMk/>
            <pc:sldMk cId="2303638540" sldId="280"/>
            <ac:picMk id="7" creationId="{33B762C5-9C77-459A-9945-E5FE33442ABF}"/>
          </ac:picMkLst>
        </pc:picChg>
        <pc:picChg chg="del">
          <ac:chgData name="Dane Holmes" userId="9738715a2d075a3d" providerId="LiveId" clId="{69DFE550-9A40-429D-BDD2-7BCF8FC0D09D}" dt="2021-11-29T19:45:01.318" v="409" actId="478"/>
          <ac:picMkLst>
            <pc:docMk/>
            <pc:sldMk cId="2303638540" sldId="280"/>
            <ac:picMk id="8" creationId="{5DEBF238-C183-4C16-A490-81A3F7C322EA}"/>
          </ac:picMkLst>
        </pc:picChg>
        <pc:picChg chg="add del mod">
          <ac:chgData name="Dane Holmes" userId="9738715a2d075a3d" providerId="LiveId" clId="{69DFE550-9A40-429D-BDD2-7BCF8FC0D09D}" dt="2021-11-29T20:02:28.440" v="458" actId="478"/>
          <ac:picMkLst>
            <pc:docMk/>
            <pc:sldMk cId="2303638540" sldId="280"/>
            <ac:picMk id="9" creationId="{33FF8338-7382-4028-8DCE-043F41DBCABB}"/>
          </ac:picMkLst>
        </pc:picChg>
        <pc:picChg chg="add del mod">
          <ac:chgData name="Dane Holmes" userId="9738715a2d075a3d" providerId="LiveId" clId="{69DFE550-9A40-429D-BDD2-7BCF8FC0D09D}" dt="2021-11-29T20:02:48.152" v="462" actId="478"/>
          <ac:picMkLst>
            <pc:docMk/>
            <pc:sldMk cId="2303638540" sldId="280"/>
            <ac:picMk id="11" creationId="{6FFD047F-72E7-47CC-A5F1-F2465E273298}"/>
          </ac:picMkLst>
        </pc:picChg>
        <pc:picChg chg="add del mod">
          <ac:chgData name="Dane Holmes" userId="9738715a2d075a3d" providerId="LiveId" clId="{69DFE550-9A40-429D-BDD2-7BCF8FC0D09D}" dt="2021-11-29T20:04:50.460" v="555" actId="478"/>
          <ac:picMkLst>
            <pc:docMk/>
            <pc:sldMk cId="2303638540" sldId="280"/>
            <ac:picMk id="13" creationId="{F9E964E4-175F-400F-8000-36CE86B3731C}"/>
          </ac:picMkLst>
        </pc:picChg>
        <pc:picChg chg="add mod">
          <ac:chgData name="Dane Holmes" userId="9738715a2d075a3d" providerId="LiveId" clId="{69DFE550-9A40-429D-BDD2-7BCF8FC0D09D}" dt="2021-11-29T20:04:58.359" v="558" actId="1076"/>
          <ac:picMkLst>
            <pc:docMk/>
            <pc:sldMk cId="2303638540" sldId="280"/>
            <ac:picMk id="15" creationId="{92080125-956E-4043-A23C-7AF42AC989A4}"/>
          </ac:picMkLst>
        </pc:picChg>
        <pc:picChg chg="add mod">
          <ac:chgData name="Dane Holmes" userId="9738715a2d075a3d" providerId="LiveId" clId="{69DFE550-9A40-429D-BDD2-7BCF8FC0D09D}" dt="2021-11-29T20:06:01.524" v="565" actId="1076"/>
          <ac:picMkLst>
            <pc:docMk/>
            <pc:sldMk cId="2303638540" sldId="280"/>
            <ac:picMk id="17" creationId="{B193208F-DA50-4B63-84A4-EF5EC5396824}"/>
          </ac:picMkLst>
        </pc:picChg>
        <pc:picChg chg="add mod">
          <ac:chgData name="Dane Holmes" userId="9738715a2d075a3d" providerId="LiveId" clId="{69DFE550-9A40-429D-BDD2-7BCF8FC0D09D}" dt="2021-11-29T20:06:59.679" v="569" actId="14100"/>
          <ac:picMkLst>
            <pc:docMk/>
            <pc:sldMk cId="2303638540" sldId="280"/>
            <ac:picMk id="19" creationId="{174311E2-0EDF-4437-89D6-F63869158EFE}"/>
          </ac:picMkLst>
        </pc:picChg>
      </pc:sldChg>
      <pc:sldChg chg="addSp delSp modSp add mod">
        <pc:chgData name="Dane Holmes" userId="9738715a2d075a3d" providerId="LiveId" clId="{69DFE550-9A40-429D-BDD2-7BCF8FC0D09D}" dt="2021-11-29T20:16:36.933" v="834" actId="20577"/>
        <pc:sldMkLst>
          <pc:docMk/>
          <pc:sldMk cId="1488257127" sldId="281"/>
        </pc:sldMkLst>
        <pc:spChg chg="mod">
          <ac:chgData name="Dane Holmes" userId="9738715a2d075a3d" providerId="LiveId" clId="{69DFE550-9A40-429D-BDD2-7BCF8FC0D09D}" dt="2021-11-29T20:16:36.933" v="834" actId="20577"/>
          <ac:spMkLst>
            <pc:docMk/>
            <pc:sldMk cId="1488257127" sldId="281"/>
            <ac:spMk id="2" creationId="{91F67CBF-1BEA-4F04-AD9A-284770C2CC46}"/>
          </ac:spMkLst>
        </pc:spChg>
        <pc:spChg chg="mod">
          <ac:chgData name="Dane Holmes" userId="9738715a2d075a3d" providerId="LiveId" clId="{69DFE550-9A40-429D-BDD2-7BCF8FC0D09D}" dt="2021-11-29T20:15:14.354" v="830" actId="1076"/>
          <ac:spMkLst>
            <pc:docMk/>
            <pc:sldMk cId="1488257127" sldId="281"/>
            <ac:spMk id="5" creationId="{CAF91437-6854-44AC-BAA2-41FE4EF82C8C}"/>
          </ac:spMkLst>
        </pc:spChg>
        <pc:spChg chg="del mod">
          <ac:chgData name="Dane Holmes" userId="9738715a2d075a3d" providerId="LiveId" clId="{69DFE550-9A40-429D-BDD2-7BCF8FC0D09D}" dt="2021-11-29T20:08:40.715" v="598" actId="478"/>
          <ac:spMkLst>
            <pc:docMk/>
            <pc:sldMk cId="1488257127" sldId="281"/>
            <ac:spMk id="6" creationId="{5D2CC7D3-460C-488C-A2CB-ACF327705A84}"/>
          </ac:spMkLst>
        </pc:spChg>
        <pc:spChg chg="add mod">
          <ac:chgData name="Dane Holmes" userId="9738715a2d075a3d" providerId="LiveId" clId="{69DFE550-9A40-429D-BDD2-7BCF8FC0D09D}" dt="2021-11-29T20:08:47.046" v="608" actId="20577"/>
          <ac:spMkLst>
            <pc:docMk/>
            <pc:sldMk cId="1488257127" sldId="281"/>
            <ac:spMk id="8" creationId="{E8BC6BBF-2D2E-4669-8186-65A660A81894}"/>
          </ac:spMkLst>
        </pc:spChg>
        <pc:picChg chg="add mod">
          <ac:chgData name="Dane Holmes" userId="9738715a2d075a3d" providerId="LiveId" clId="{69DFE550-9A40-429D-BDD2-7BCF8FC0D09D}" dt="2021-11-29T20:13:57.603" v="762" actId="1076"/>
          <ac:picMkLst>
            <pc:docMk/>
            <pc:sldMk cId="1488257127" sldId="281"/>
            <ac:picMk id="4" creationId="{4D134981-A364-4A41-A5D6-BC52ECC91088}"/>
          </ac:picMkLst>
        </pc:picChg>
        <pc:picChg chg="add mod">
          <ac:chgData name="Dane Holmes" userId="9738715a2d075a3d" providerId="LiveId" clId="{69DFE550-9A40-429D-BDD2-7BCF8FC0D09D}" dt="2021-11-29T20:13:46.460" v="759" actId="1076"/>
          <ac:picMkLst>
            <pc:docMk/>
            <pc:sldMk cId="1488257127" sldId="281"/>
            <ac:picMk id="9" creationId="{16055A6A-7960-4131-A64B-0ED0714BD4FD}"/>
          </ac:picMkLst>
        </pc:picChg>
        <pc:picChg chg="add mod">
          <ac:chgData name="Dane Holmes" userId="9738715a2d075a3d" providerId="LiveId" clId="{69DFE550-9A40-429D-BDD2-7BCF8FC0D09D}" dt="2021-11-29T20:13:34.664" v="757" actId="1076"/>
          <ac:picMkLst>
            <pc:docMk/>
            <pc:sldMk cId="1488257127" sldId="281"/>
            <ac:picMk id="11" creationId="{9065FEDD-AA27-43BD-813A-A0A9C040FF72}"/>
          </ac:picMkLst>
        </pc:picChg>
        <pc:picChg chg="del">
          <ac:chgData name="Dane Holmes" userId="9738715a2d075a3d" providerId="LiveId" clId="{69DFE550-9A40-429D-BDD2-7BCF8FC0D09D}" dt="2021-11-29T20:08:51.139" v="609" actId="478"/>
          <ac:picMkLst>
            <pc:docMk/>
            <pc:sldMk cId="1488257127" sldId="281"/>
            <ac:picMk id="15" creationId="{92080125-956E-4043-A23C-7AF42AC989A4}"/>
          </ac:picMkLst>
        </pc:picChg>
        <pc:picChg chg="del">
          <ac:chgData name="Dane Holmes" userId="9738715a2d075a3d" providerId="LiveId" clId="{69DFE550-9A40-429D-BDD2-7BCF8FC0D09D}" dt="2021-11-29T20:08:52.043" v="610" actId="478"/>
          <ac:picMkLst>
            <pc:docMk/>
            <pc:sldMk cId="1488257127" sldId="281"/>
            <ac:picMk id="17" creationId="{B193208F-DA50-4B63-84A4-EF5EC5396824}"/>
          </ac:picMkLst>
        </pc:picChg>
        <pc:picChg chg="del">
          <ac:chgData name="Dane Holmes" userId="9738715a2d075a3d" providerId="LiveId" clId="{69DFE550-9A40-429D-BDD2-7BCF8FC0D09D}" dt="2021-11-29T20:08:52.739" v="611" actId="478"/>
          <ac:picMkLst>
            <pc:docMk/>
            <pc:sldMk cId="1488257127" sldId="281"/>
            <ac:picMk id="19" creationId="{174311E2-0EDF-4437-89D6-F63869158EFE}"/>
          </ac:picMkLst>
        </pc:picChg>
      </pc:sldChg>
      <pc:sldChg chg="addSp delSp modSp add mod">
        <pc:chgData name="Dane Holmes" userId="9738715a2d075a3d" providerId="LiveId" clId="{69DFE550-9A40-429D-BDD2-7BCF8FC0D09D}" dt="2021-11-29T20:30:54.635" v="1020" actId="14100"/>
        <pc:sldMkLst>
          <pc:docMk/>
          <pc:sldMk cId="769035695" sldId="282"/>
        </pc:sldMkLst>
        <pc:spChg chg="add mod">
          <ac:chgData name="Dane Holmes" userId="9738715a2d075a3d" providerId="LiveId" clId="{69DFE550-9A40-429D-BDD2-7BCF8FC0D09D}" dt="2021-11-29T20:28:39.576" v="998" actId="14100"/>
          <ac:spMkLst>
            <pc:docMk/>
            <pc:sldMk cId="769035695" sldId="282"/>
            <ac:spMk id="7" creationId="{49F96630-C1B2-416E-B9BA-9936198DE0FE}"/>
          </ac:spMkLst>
        </pc:spChg>
        <pc:spChg chg="add mod">
          <ac:chgData name="Dane Holmes" userId="9738715a2d075a3d" providerId="LiveId" clId="{69DFE550-9A40-429D-BDD2-7BCF8FC0D09D}" dt="2021-11-29T20:25:10.688" v="885"/>
          <ac:spMkLst>
            <pc:docMk/>
            <pc:sldMk cId="769035695" sldId="282"/>
            <ac:spMk id="9" creationId="{E4CBF086-317B-4405-A7FA-4CA5303CD8AF}"/>
          </ac:spMkLst>
        </pc:spChg>
        <pc:picChg chg="add mod">
          <ac:chgData name="Dane Holmes" userId="9738715a2d075a3d" providerId="LiveId" clId="{69DFE550-9A40-429D-BDD2-7BCF8FC0D09D}" dt="2021-11-29T20:25:21.716" v="887" actId="1076"/>
          <ac:picMkLst>
            <pc:docMk/>
            <pc:sldMk cId="769035695" sldId="282"/>
            <ac:picMk id="4" creationId="{A4163605-BEAD-47B3-B223-29ACB3B7F8F7}"/>
          </ac:picMkLst>
        </pc:picChg>
        <pc:picChg chg="add mod">
          <ac:chgData name="Dane Holmes" userId="9738715a2d075a3d" providerId="LiveId" clId="{69DFE550-9A40-429D-BDD2-7BCF8FC0D09D}" dt="2021-11-29T20:25:39.827" v="889" actId="1076"/>
          <ac:picMkLst>
            <pc:docMk/>
            <pc:sldMk cId="769035695" sldId="282"/>
            <ac:picMk id="6" creationId="{68624B86-3BBC-4598-93B5-9EF824412249}"/>
          </ac:picMkLst>
        </pc:picChg>
        <pc:picChg chg="del">
          <ac:chgData name="Dane Holmes" userId="9738715a2d075a3d" providerId="LiveId" clId="{69DFE550-9A40-429D-BDD2-7BCF8FC0D09D}" dt="2021-11-29T20:25:05.163" v="884" actId="478"/>
          <ac:picMkLst>
            <pc:docMk/>
            <pc:sldMk cId="769035695" sldId="282"/>
            <ac:picMk id="8" creationId="{539C6038-3D6C-40FB-9351-97D05C3B98E7}"/>
          </ac:picMkLst>
        </pc:picChg>
        <pc:picChg chg="del">
          <ac:chgData name="Dane Holmes" userId="9738715a2d075a3d" providerId="LiveId" clId="{69DFE550-9A40-429D-BDD2-7BCF8FC0D09D}" dt="2021-11-29T20:25:02.989" v="880" actId="478"/>
          <ac:picMkLst>
            <pc:docMk/>
            <pc:sldMk cId="769035695" sldId="282"/>
            <ac:picMk id="10" creationId="{4CF3F687-9BC2-401D-B474-4F8A8D781E78}"/>
          </ac:picMkLst>
        </pc:picChg>
        <pc:picChg chg="del">
          <ac:chgData name="Dane Holmes" userId="9738715a2d075a3d" providerId="LiveId" clId="{69DFE550-9A40-429D-BDD2-7BCF8FC0D09D}" dt="2021-11-29T20:25:04.243" v="882" actId="478"/>
          <ac:picMkLst>
            <pc:docMk/>
            <pc:sldMk cId="769035695" sldId="282"/>
            <ac:picMk id="12" creationId="{B2AC56E9-EF0D-4D64-9532-8E3024E99A25}"/>
          </ac:picMkLst>
        </pc:picChg>
        <pc:picChg chg="add mod">
          <ac:chgData name="Dane Holmes" userId="9738715a2d075a3d" providerId="LiveId" clId="{69DFE550-9A40-429D-BDD2-7BCF8FC0D09D}" dt="2021-11-29T20:30:43.715" v="1016" actId="14100"/>
          <ac:picMkLst>
            <pc:docMk/>
            <pc:sldMk cId="769035695" sldId="282"/>
            <ac:picMk id="13" creationId="{C5D3AAEB-E1E2-4BD7-A53E-D371FE0A5082}"/>
          </ac:picMkLst>
        </pc:picChg>
        <pc:picChg chg="del">
          <ac:chgData name="Dane Holmes" userId="9738715a2d075a3d" providerId="LiveId" clId="{69DFE550-9A40-429D-BDD2-7BCF8FC0D09D}" dt="2021-11-29T20:25:03.555" v="881" actId="478"/>
          <ac:picMkLst>
            <pc:docMk/>
            <pc:sldMk cId="769035695" sldId="282"/>
            <ac:picMk id="14" creationId="{4721B26E-AB64-4097-BF38-AE3E36DAFFEC}"/>
          </ac:picMkLst>
        </pc:picChg>
        <pc:picChg chg="del">
          <ac:chgData name="Dane Holmes" userId="9738715a2d075a3d" providerId="LiveId" clId="{69DFE550-9A40-429D-BDD2-7BCF8FC0D09D}" dt="2021-11-29T20:25:04.706" v="883" actId="478"/>
          <ac:picMkLst>
            <pc:docMk/>
            <pc:sldMk cId="769035695" sldId="282"/>
            <ac:picMk id="16" creationId="{8F68BE53-1DA6-4728-A46F-44AF0FE3E137}"/>
          </ac:picMkLst>
        </pc:picChg>
        <pc:picChg chg="add mod">
          <ac:chgData name="Dane Holmes" userId="9738715a2d075a3d" providerId="LiveId" clId="{69DFE550-9A40-429D-BDD2-7BCF8FC0D09D}" dt="2021-11-29T20:30:48.276" v="1018" actId="1076"/>
          <ac:picMkLst>
            <pc:docMk/>
            <pc:sldMk cId="769035695" sldId="282"/>
            <ac:picMk id="17" creationId="{B3E62E6B-5B2C-4431-A936-8713A139C2FA}"/>
          </ac:picMkLst>
        </pc:picChg>
        <pc:picChg chg="add mod">
          <ac:chgData name="Dane Holmes" userId="9738715a2d075a3d" providerId="LiveId" clId="{69DFE550-9A40-429D-BDD2-7BCF8FC0D09D}" dt="2021-11-29T20:30:54.635" v="1020" actId="14100"/>
          <ac:picMkLst>
            <pc:docMk/>
            <pc:sldMk cId="769035695" sldId="282"/>
            <ac:picMk id="19" creationId="{77618356-B08C-4339-85A9-2FEAE62E2DFD}"/>
          </ac:picMkLst>
        </pc:picChg>
      </pc:sldChg>
      <pc:sldChg chg="addSp delSp modSp add mod">
        <pc:chgData name="Dane Holmes" userId="9738715a2d075a3d" providerId="LiveId" clId="{69DFE550-9A40-429D-BDD2-7BCF8FC0D09D}" dt="2021-11-29T20:33:28.992" v="1029" actId="1076"/>
        <pc:sldMkLst>
          <pc:docMk/>
          <pc:sldMk cId="1678976110" sldId="283"/>
        </pc:sldMkLst>
        <pc:spChg chg="del mod">
          <ac:chgData name="Dane Holmes" userId="9738715a2d075a3d" providerId="LiveId" clId="{69DFE550-9A40-429D-BDD2-7BCF8FC0D09D}" dt="2021-11-29T20:29:07.853" v="1005" actId="478"/>
          <ac:spMkLst>
            <pc:docMk/>
            <pc:sldMk cId="1678976110" sldId="283"/>
            <ac:spMk id="7" creationId="{49F96630-C1B2-416E-B9BA-9936198DE0FE}"/>
          </ac:spMkLst>
        </pc:spChg>
        <pc:picChg chg="del">
          <ac:chgData name="Dane Holmes" userId="9738715a2d075a3d" providerId="LiveId" clId="{69DFE550-9A40-429D-BDD2-7BCF8FC0D09D}" dt="2021-11-29T20:29:05.683" v="1002" actId="478"/>
          <ac:picMkLst>
            <pc:docMk/>
            <pc:sldMk cId="1678976110" sldId="283"/>
            <ac:picMk id="4" creationId="{A4163605-BEAD-47B3-B223-29ACB3B7F8F7}"/>
          </ac:picMkLst>
        </pc:picChg>
        <pc:picChg chg="add mod">
          <ac:chgData name="Dane Holmes" userId="9738715a2d075a3d" providerId="LiveId" clId="{69DFE550-9A40-429D-BDD2-7BCF8FC0D09D}" dt="2021-11-29T20:31:33.879" v="1023" actId="1076"/>
          <ac:picMkLst>
            <pc:docMk/>
            <pc:sldMk cId="1678976110" sldId="283"/>
            <ac:picMk id="5" creationId="{C6FEDC2C-1A32-4AF3-AE49-36E0DE1AE1D3}"/>
          </ac:picMkLst>
        </pc:picChg>
        <pc:picChg chg="del">
          <ac:chgData name="Dane Holmes" userId="9738715a2d075a3d" providerId="LiveId" clId="{69DFE550-9A40-429D-BDD2-7BCF8FC0D09D}" dt="2021-11-29T20:29:05.203" v="1001" actId="478"/>
          <ac:picMkLst>
            <pc:docMk/>
            <pc:sldMk cId="1678976110" sldId="283"/>
            <ac:picMk id="6" creationId="{68624B86-3BBC-4598-93B5-9EF824412249}"/>
          </ac:picMkLst>
        </pc:picChg>
        <pc:picChg chg="add mod">
          <ac:chgData name="Dane Holmes" userId="9738715a2d075a3d" providerId="LiveId" clId="{69DFE550-9A40-429D-BDD2-7BCF8FC0D09D}" dt="2021-11-29T20:32:29.563" v="1025" actId="1076"/>
          <ac:picMkLst>
            <pc:docMk/>
            <pc:sldMk cId="1678976110" sldId="283"/>
            <ac:picMk id="10" creationId="{D1750B0E-7E5F-4081-BE40-A3C7F44F0BFB}"/>
          </ac:picMkLst>
        </pc:picChg>
        <pc:picChg chg="add mod">
          <ac:chgData name="Dane Holmes" userId="9738715a2d075a3d" providerId="LiveId" clId="{69DFE550-9A40-429D-BDD2-7BCF8FC0D09D}" dt="2021-11-29T20:33:28.992" v="1029" actId="1076"/>
          <ac:picMkLst>
            <pc:docMk/>
            <pc:sldMk cId="1678976110" sldId="283"/>
            <ac:picMk id="12" creationId="{43EA1767-B0E3-47BB-81DA-6AEC03A37EED}"/>
          </ac:picMkLst>
        </pc:picChg>
        <pc:picChg chg="del">
          <ac:chgData name="Dane Holmes" userId="9738715a2d075a3d" providerId="LiveId" clId="{69DFE550-9A40-429D-BDD2-7BCF8FC0D09D}" dt="2021-11-29T20:29:06.115" v="1003" actId="478"/>
          <ac:picMkLst>
            <pc:docMk/>
            <pc:sldMk cId="1678976110" sldId="283"/>
            <ac:picMk id="13" creationId="{C5D3AAEB-E1E2-4BD7-A53E-D371FE0A5082}"/>
          </ac:picMkLst>
        </pc:picChg>
      </pc:sldChg>
      <pc:sldChg chg="addSp delSp modSp add mod">
        <pc:chgData name="Dane Holmes" userId="9738715a2d075a3d" providerId="LiveId" clId="{69DFE550-9A40-429D-BDD2-7BCF8FC0D09D}" dt="2021-11-29T21:50:59.501" v="1281" actId="1076"/>
        <pc:sldMkLst>
          <pc:docMk/>
          <pc:sldMk cId="4262548304" sldId="284"/>
        </pc:sldMkLst>
        <pc:spChg chg="add mod">
          <ac:chgData name="Dane Holmes" userId="9738715a2d075a3d" providerId="LiveId" clId="{69DFE550-9A40-429D-BDD2-7BCF8FC0D09D}" dt="2021-11-29T21:50:59.501" v="1281" actId="1076"/>
          <ac:spMkLst>
            <pc:docMk/>
            <pc:sldMk cId="4262548304" sldId="284"/>
            <ac:spMk id="13" creationId="{35702077-53A9-4AEE-83A0-BFF06D9276C2}"/>
          </ac:spMkLst>
        </pc:spChg>
        <pc:picChg chg="add mod">
          <ac:chgData name="Dane Holmes" userId="9738715a2d075a3d" providerId="LiveId" clId="{69DFE550-9A40-429D-BDD2-7BCF8FC0D09D}" dt="2021-11-29T20:50:14.040" v="1063" actId="14100"/>
          <ac:picMkLst>
            <pc:docMk/>
            <pc:sldMk cId="4262548304" sldId="284"/>
            <ac:picMk id="4" creationId="{CD727056-9AFE-4659-A252-280C2F5ED02F}"/>
          </ac:picMkLst>
        </pc:picChg>
        <pc:picChg chg="del">
          <ac:chgData name="Dane Holmes" userId="9738715a2d075a3d" providerId="LiveId" clId="{69DFE550-9A40-429D-BDD2-7BCF8FC0D09D}" dt="2021-11-29T20:49:34.139" v="1055" actId="478"/>
          <ac:picMkLst>
            <pc:docMk/>
            <pc:sldMk cId="4262548304" sldId="284"/>
            <ac:picMk id="5" creationId="{C6FEDC2C-1A32-4AF3-AE49-36E0DE1AE1D3}"/>
          </ac:picMkLst>
        </pc:picChg>
        <pc:picChg chg="add mod">
          <ac:chgData name="Dane Holmes" userId="9738715a2d075a3d" providerId="LiveId" clId="{69DFE550-9A40-429D-BDD2-7BCF8FC0D09D}" dt="2021-11-29T20:51:00.971" v="1084" actId="1036"/>
          <ac:picMkLst>
            <pc:docMk/>
            <pc:sldMk cId="4262548304" sldId="284"/>
            <ac:picMk id="7" creationId="{32B347E7-5001-4680-96B0-8EC167221950}"/>
          </ac:picMkLst>
        </pc:picChg>
        <pc:picChg chg="del">
          <ac:chgData name="Dane Holmes" userId="9738715a2d075a3d" providerId="LiveId" clId="{69DFE550-9A40-429D-BDD2-7BCF8FC0D09D}" dt="2021-11-29T20:49:35.413" v="1057" actId="478"/>
          <ac:picMkLst>
            <pc:docMk/>
            <pc:sldMk cId="4262548304" sldId="284"/>
            <ac:picMk id="10" creationId="{D1750B0E-7E5F-4081-BE40-A3C7F44F0BFB}"/>
          </ac:picMkLst>
        </pc:picChg>
        <pc:picChg chg="add mod">
          <ac:chgData name="Dane Holmes" userId="9738715a2d075a3d" providerId="LiveId" clId="{69DFE550-9A40-429D-BDD2-7BCF8FC0D09D}" dt="2021-11-29T21:48:53.220" v="1087" actId="1076"/>
          <ac:picMkLst>
            <pc:docMk/>
            <pc:sldMk cId="4262548304" sldId="284"/>
            <ac:picMk id="11" creationId="{99DC45D9-FB9C-4E11-A054-4AF4E0E79DFF}"/>
          </ac:picMkLst>
        </pc:picChg>
        <pc:picChg chg="del">
          <ac:chgData name="Dane Holmes" userId="9738715a2d075a3d" providerId="LiveId" clId="{69DFE550-9A40-429D-BDD2-7BCF8FC0D09D}" dt="2021-11-29T20:49:35.034" v="1056" actId="478"/>
          <ac:picMkLst>
            <pc:docMk/>
            <pc:sldMk cId="4262548304" sldId="284"/>
            <ac:picMk id="12" creationId="{43EA1767-B0E3-47BB-81DA-6AEC03A37EED}"/>
          </ac:picMkLst>
        </pc:picChg>
      </pc:sldChg>
      <pc:sldChg chg="addSp delSp modSp add mod">
        <pc:chgData name="Dane Holmes" userId="9738715a2d075a3d" providerId="LiveId" clId="{69DFE550-9A40-429D-BDD2-7BCF8FC0D09D}" dt="2021-11-29T21:52:21.013" v="1300" actId="1037"/>
        <pc:sldMkLst>
          <pc:docMk/>
          <pc:sldMk cId="572578412" sldId="285"/>
        </pc:sldMkLst>
        <pc:spChg chg="del">
          <ac:chgData name="Dane Holmes" userId="9738715a2d075a3d" providerId="LiveId" clId="{69DFE550-9A40-429D-BDD2-7BCF8FC0D09D}" dt="2021-11-29T21:51:19.396" v="1286" actId="478"/>
          <ac:spMkLst>
            <pc:docMk/>
            <pc:sldMk cId="572578412" sldId="285"/>
            <ac:spMk id="13" creationId="{35702077-53A9-4AEE-83A0-BFF06D9276C2}"/>
          </ac:spMkLst>
        </pc:spChg>
        <pc:picChg chg="del">
          <ac:chgData name="Dane Holmes" userId="9738715a2d075a3d" providerId="LiveId" clId="{69DFE550-9A40-429D-BDD2-7BCF8FC0D09D}" dt="2021-11-29T21:51:16.577" v="1283" actId="478"/>
          <ac:picMkLst>
            <pc:docMk/>
            <pc:sldMk cId="572578412" sldId="285"/>
            <ac:picMk id="4" creationId="{CD727056-9AFE-4659-A252-280C2F5ED02F}"/>
          </ac:picMkLst>
        </pc:picChg>
        <pc:picChg chg="add mod">
          <ac:chgData name="Dane Holmes" userId="9738715a2d075a3d" providerId="LiveId" clId="{69DFE550-9A40-429D-BDD2-7BCF8FC0D09D}" dt="2021-11-29T21:51:48.111" v="1289" actId="14100"/>
          <ac:picMkLst>
            <pc:docMk/>
            <pc:sldMk cId="572578412" sldId="285"/>
            <ac:picMk id="5" creationId="{48EBF07B-CCB1-4B65-917C-6966F71549AE}"/>
          </ac:picMkLst>
        </pc:picChg>
        <pc:picChg chg="del">
          <ac:chgData name="Dane Holmes" userId="9738715a2d075a3d" providerId="LiveId" clId="{69DFE550-9A40-429D-BDD2-7BCF8FC0D09D}" dt="2021-11-29T21:51:17.448" v="1284" actId="478"/>
          <ac:picMkLst>
            <pc:docMk/>
            <pc:sldMk cId="572578412" sldId="285"/>
            <ac:picMk id="7" creationId="{32B347E7-5001-4680-96B0-8EC167221950}"/>
          </ac:picMkLst>
        </pc:picChg>
        <pc:picChg chg="add mod">
          <ac:chgData name="Dane Holmes" userId="9738715a2d075a3d" providerId="LiveId" clId="{69DFE550-9A40-429D-BDD2-7BCF8FC0D09D}" dt="2021-11-29T21:52:21.013" v="1300" actId="1037"/>
          <ac:picMkLst>
            <pc:docMk/>
            <pc:sldMk cId="572578412" sldId="285"/>
            <ac:picMk id="8" creationId="{F32C3E1E-446F-48E8-8AF6-268F47FCEB5B}"/>
          </ac:picMkLst>
        </pc:picChg>
        <pc:picChg chg="del">
          <ac:chgData name="Dane Holmes" userId="9738715a2d075a3d" providerId="LiveId" clId="{69DFE550-9A40-429D-BDD2-7BCF8FC0D09D}" dt="2021-11-29T21:51:17.984" v="1285" actId="478"/>
          <ac:picMkLst>
            <pc:docMk/>
            <pc:sldMk cId="572578412" sldId="285"/>
            <ac:picMk id="11" creationId="{99DC45D9-FB9C-4E11-A054-4AF4E0E79DFF}"/>
          </ac:picMkLst>
        </pc:picChg>
      </pc:sldChg>
    </pc:docChg>
  </pc:docChgLst>
  <pc:docChgLst>
    <pc:chgData name="Dane Holmes" userId="9738715a2d075a3d" providerId="LiveId" clId="{CC7EDF11-40B3-4A65-BB99-A7A33A063852}"/>
    <pc:docChg chg="undo custSel addSld delSld modSld">
      <pc:chgData name="Dane Holmes" userId="9738715a2d075a3d" providerId="LiveId" clId="{CC7EDF11-40B3-4A65-BB99-A7A33A063852}" dt="2021-11-23T00:47:32.365" v="4720" actId="33524"/>
      <pc:docMkLst>
        <pc:docMk/>
      </pc:docMkLst>
      <pc:sldChg chg="modSp mod">
        <pc:chgData name="Dane Holmes" userId="9738715a2d075a3d" providerId="LiveId" clId="{CC7EDF11-40B3-4A65-BB99-A7A33A063852}" dt="2021-11-22T23:21:40.348" v="1" actId="20577"/>
        <pc:sldMkLst>
          <pc:docMk/>
          <pc:sldMk cId="506613463" sldId="256"/>
        </pc:sldMkLst>
        <pc:spChg chg="mod">
          <ac:chgData name="Dane Holmes" userId="9738715a2d075a3d" providerId="LiveId" clId="{CC7EDF11-40B3-4A65-BB99-A7A33A063852}" dt="2021-11-22T23:21:40.348" v="1" actId="20577"/>
          <ac:spMkLst>
            <pc:docMk/>
            <pc:sldMk cId="506613463" sldId="256"/>
            <ac:spMk id="3" creationId="{366FBC32-EDCF-4FF0-80E2-838E32A69351}"/>
          </ac:spMkLst>
        </pc:spChg>
      </pc:sldChg>
      <pc:sldChg chg="addSp delSp modSp mod">
        <pc:chgData name="Dane Holmes" userId="9738715a2d075a3d" providerId="LiveId" clId="{CC7EDF11-40B3-4A65-BB99-A7A33A063852}" dt="2021-11-22T23:29:57.758" v="166" actId="22"/>
        <pc:sldMkLst>
          <pc:docMk/>
          <pc:sldMk cId="512989393" sldId="257"/>
        </pc:sldMkLst>
        <pc:spChg chg="mod">
          <ac:chgData name="Dane Holmes" userId="9738715a2d075a3d" providerId="LiveId" clId="{CC7EDF11-40B3-4A65-BB99-A7A33A063852}" dt="2021-11-22T23:23:36.544" v="49" actId="20577"/>
          <ac:spMkLst>
            <pc:docMk/>
            <pc:sldMk cId="512989393" sldId="257"/>
            <ac:spMk id="2" creationId="{91F67CBF-1BEA-4F04-AD9A-284770C2CC46}"/>
          </ac:spMkLst>
        </pc:spChg>
        <pc:spChg chg="add mod">
          <ac:chgData name="Dane Holmes" userId="9738715a2d075a3d" providerId="LiveId" clId="{CC7EDF11-40B3-4A65-BB99-A7A33A063852}" dt="2021-11-22T23:29:14.792" v="164" actId="1076"/>
          <ac:spMkLst>
            <pc:docMk/>
            <pc:sldMk cId="512989393" sldId="257"/>
            <ac:spMk id="5" creationId="{E6BE187E-003D-4DFB-B2B1-F6330AD21971}"/>
          </ac:spMkLst>
        </pc:spChg>
        <pc:picChg chg="add mod">
          <ac:chgData name="Dane Holmes" userId="9738715a2d075a3d" providerId="LiveId" clId="{CC7EDF11-40B3-4A65-BB99-A7A33A063852}" dt="2021-11-22T23:27:53.974" v="51" actId="1076"/>
          <ac:picMkLst>
            <pc:docMk/>
            <pc:sldMk cId="512989393" sldId="257"/>
            <ac:picMk id="4" creationId="{A06222A5-4AC9-4291-BEE6-C6C455792429}"/>
          </ac:picMkLst>
        </pc:picChg>
        <pc:picChg chg="del">
          <ac:chgData name="Dane Holmes" userId="9738715a2d075a3d" providerId="LiveId" clId="{CC7EDF11-40B3-4A65-BB99-A7A33A063852}" dt="2021-11-22T23:22:36.270" v="2" actId="478"/>
          <ac:picMkLst>
            <pc:docMk/>
            <pc:sldMk cId="512989393" sldId="257"/>
            <ac:picMk id="6" creationId="{6D28163A-E641-4773-B7AE-8DBD1D7D774E}"/>
          </ac:picMkLst>
        </pc:picChg>
        <pc:picChg chg="add del">
          <ac:chgData name="Dane Holmes" userId="9738715a2d075a3d" providerId="LiveId" clId="{CC7EDF11-40B3-4A65-BB99-A7A33A063852}" dt="2021-11-22T23:29:57.758" v="166" actId="22"/>
          <ac:picMkLst>
            <pc:docMk/>
            <pc:sldMk cId="512989393" sldId="257"/>
            <ac:picMk id="8" creationId="{47F9C393-C8C1-4490-9666-73AE91B264BB}"/>
          </ac:picMkLst>
        </pc:picChg>
      </pc:sldChg>
      <pc:sldChg chg="del">
        <pc:chgData name="Dane Holmes" userId="9738715a2d075a3d" providerId="LiveId" clId="{CC7EDF11-40B3-4A65-BB99-A7A33A063852}" dt="2021-11-22T23:22:42.018" v="3" actId="47"/>
        <pc:sldMkLst>
          <pc:docMk/>
          <pc:sldMk cId="3452894614" sldId="259"/>
        </pc:sldMkLst>
      </pc:sldChg>
      <pc:sldChg chg="modSp mod">
        <pc:chgData name="Dane Holmes" userId="9738715a2d075a3d" providerId="LiveId" clId="{CC7EDF11-40B3-4A65-BB99-A7A33A063852}" dt="2021-11-23T00:47:32.365" v="4720" actId="33524"/>
        <pc:sldMkLst>
          <pc:docMk/>
          <pc:sldMk cId="1473360199" sldId="262"/>
        </pc:sldMkLst>
        <pc:spChg chg="mod">
          <ac:chgData name="Dane Holmes" userId="9738715a2d075a3d" providerId="LiveId" clId="{CC7EDF11-40B3-4A65-BB99-A7A33A063852}" dt="2021-11-23T00:39:45.285" v="3621" actId="20577"/>
          <ac:spMkLst>
            <pc:docMk/>
            <pc:sldMk cId="1473360199" sldId="262"/>
            <ac:spMk id="2" creationId="{91F67CBF-1BEA-4F04-AD9A-284770C2CC46}"/>
          </ac:spMkLst>
        </pc:spChg>
        <pc:spChg chg="mod">
          <ac:chgData name="Dane Holmes" userId="9738715a2d075a3d" providerId="LiveId" clId="{CC7EDF11-40B3-4A65-BB99-A7A33A063852}" dt="2021-11-23T00:47:32.365" v="4720" actId="33524"/>
          <ac:spMkLst>
            <pc:docMk/>
            <pc:sldMk cId="1473360199" sldId="262"/>
            <ac:spMk id="3" creationId="{0CFADC6F-5C3A-4D15-A0BA-15954151D97D}"/>
          </ac:spMkLst>
        </pc:spChg>
      </pc:sldChg>
      <pc:sldChg chg="del">
        <pc:chgData name="Dane Holmes" userId="9738715a2d075a3d" providerId="LiveId" clId="{CC7EDF11-40B3-4A65-BB99-A7A33A063852}" dt="2021-11-22T23:22:42.018" v="3" actId="47"/>
        <pc:sldMkLst>
          <pc:docMk/>
          <pc:sldMk cId="1585578874" sldId="263"/>
        </pc:sldMkLst>
      </pc:sldChg>
      <pc:sldChg chg="del">
        <pc:chgData name="Dane Holmes" userId="9738715a2d075a3d" providerId="LiveId" clId="{CC7EDF11-40B3-4A65-BB99-A7A33A063852}" dt="2021-11-22T23:22:42.018" v="3" actId="47"/>
        <pc:sldMkLst>
          <pc:docMk/>
          <pc:sldMk cId="1625664683" sldId="264"/>
        </pc:sldMkLst>
      </pc:sldChg>
      <pc:sldChg chg="del">
        <pc:chgData name="Dane Holmes" userId="9738715a2d075a3d" providerId="LiveId" clId="{CC7EDF11-40B3-4A65-BB99-A7A33A063852}" dt="2021-11-22T23:22:47.345" v="4" actId="47"/>
        <pc:sldMkLst>
          <pc:docMk/>
          <pc:sldMk cId="945245826" sldId="265"/>
        </pc:sldMkLst>
      </pc:sldChg>
      <pc:sldChg chg="addSp delSp modSp mod">
        <pc:chgData name="Dane Holmes" userId="9738715a2d075a3d" providerId="LiveId" clId="{CC7EDF11-40B3-4A65-BB99-A7A33A063852}" dt="2021-11-22T23:50:41.020" v="1268" actId="1076"/>
        <pc:sldMkLst>
          <pc:docMk/>
          <pc:sldMk cId="2716221227" sldId="275"/>
        </pc:sldMkLst>
        <pc:spChg chg="mod">
          <ac:chgData name="Dane Holmes" userId="9738715a2d075a3d" providerId="LiveId" clId="{CC7EDF11-40B3-4A65-BB99-A7A33A063852}" dt="2021-11-22T23:32:05.178" v="212" actId="20577"/>
          <ac:spMkLst>
            <pc:docMk/>
            <pc:sldMk cId="2716221227" sldId="275"/>
            <ac:spMk id="2" creationId="{B39F42D7-0919-43A1-B690-1CC931F1E695}"/>
          </ac:spMkLst>
        </pc:spChg>
        <pc:spChg chg="add mod">
          <ac:chgData name="Dane Holmes" userId="9738715a2d075a3d" providerId="LiveId" clId="{CC7EDF11-40B3-4A65-BB99-A7A33A063852}" dt="2021-11-22T23:50:34.363" v="1267" actId="1076"/>
          <ac:spMkLst>
            <pc:docMk/>
            <pc:sldMk cId="2716221227" sldId="275"/>
            <ac:spMk id="3" creationId="{B08E75B2-EE91-4CEF-9344-237746D7A182}"/>
          </ac:spMkLst>
        </pc:spChg>
        <pc:spChg chg="add del">
          <ac:chgData name="Dane Holmes" userId="9738715a2d075a3d" providerId="LiveId" clId="{CC7EDF11-40B3-4A65-BB99-A7A33A063852}" dt="2021-11-22T23:42:31.859" v="838"/>
          <ac:spMkLst>
            <pc:docMk/>
            <pc:sldMk cId="2716221227" sldId="275"/>
            <ac:spMk id="4" creationId="{688396E1-CF98-46C5-8468-F28AE49597E1}"/>
          </ac:spMkLst>
        </pc:spChg>
        <pc:spChg chg="add del">
          <ac:chgData name="Dane Holmes" userId="9738715a2d075a3d" providerId="LiveId" clId="{CC7EDF11-40B3-4A65-BB99-A7A33A063852}" dt="2021-11-22T23:42:31.859" v="838"/>
          <ac:spMkLst>
            <pc:docMk/>
            <pc:sldMk cId="2716221227" sldId="275"/>
            <ac:spMk id="5" creationId="{FF2929F3-2B82-412F-B7AA-DD97CCD059F1}"/>
          </ac:spMkLst>
        </pc:spChg>
        <pc:spChg chg="add del">
          <ac:chgData name="Dane Holmes" userId="9738715a2d075a3d" providerId="LiveId" clId="{CC7EDF11-40B3-4A65-BB99-A7A33A063852}" dt="2021-11-22T23:42:31.859" v="838"/>
          <ac:spMkLst>
            <pc:docMk/>
            <pc:sldMk cId="2716221227" sldId="275"/>
            <ac:spMk id="6" creationId="{FD915F3E-A7FE-4755-88A1-6E1603FF238C}"/>
          </ac:spMkLst>
        </pc:spChg>
        <pc:spChg chg="del">
          <ac:chgData name="Dane Holmes" userId="9738715a2d075a3d" providerId="LiveId" clId="{CC7EDF11-40B3-4A65-BB99-A7A33A063852}" dt="2021-11-22T23:32:09.869" v="213" actId="478"/>
          <ac:spMkLst>
            <pc:docMk/>
            <pc:sldMk cId="2716221227" sldId="275"/>
            <ac:spMk id="7" creationId="{562E806B-CC37-4565-9C20-B748BC6724C6}"/>
          </ac:spMkLst>
        </pc:spChg>
        <pc:spChg chg="add del mod">
          <ac:chgData name="Dane Holmes" userId="9738715a2d075a3d" providerId="LiveId" clId="{CC7EDF11-40B3-4A65-BB99-A7A33A063852}" dt="2021-11-22T23:43:58.465" v="851" actId="478"/>
          <ac:spMkLst>
            <pc:docMk/>
            <pc:sldMk cId="2716221227" sldId="275"/>
            <ac:spMk id="12" creationId="{6C46AAA1-2BA1-4D7D-A397-EB1BF653428F}"/>
          </ac:spMkLst>
        </pc:spChg>
        <pc:spChg chg="del">
          <ac:chgData name="Dane Holmes" userId="9738715a2d075a3d" providerId="LiveId" clId="{CC7EDF11-40B3-4A65-BB99-A7A33A063852}" dt="2021-11-22T23:32:14.081" v="216" actId="478"/>
          <ac:spMkLst>
            <pc:docMk/>
            <pc:sldMk cId="2716221227" sldId="275"/>
            <ac:spMk id="17" creationId="{02B55396-E9BE-4EB0-866E-69275F216704}"/>
          </ac:spMkLst>
        </pc:spChg>
        <pc:picChg chg="add mod">
          <ac:chgData name="Dane Holmes" userId="9738715a2d075a3d" providerId="LiveId" clId="{CC7EDF11-40B3-4A65-BB99-A7A33A063852}" dt="2021-11-22T23:50:41.020" v="1268" actId="1076"/>
          <ac:picMkLst>
            <pc:docMk/>
            <pc:sldMk cId="2716221227" sldId="275"/>
            <ac:picMk id="10" creationId="{47C87E41-DA37-44F6-88CF-D7CA60E00EEB}"/>
          </ac:picMkLst>
        </pc:picChg>
        <pc:picChg chg="add del">
          <ac:chgData name="Dane Holmes" userId="9738715a2d075a3d" providerId="LiveId" clId="{CC7EDF11-40B3-4A65-BB99-A7A33A063852}" dt="2021-11-22T23:46:22.537" v="977" actId="22"/>
          <ac:picMkLst>
            <pc:docMk/>
            <pc:sldMk cId="2716221227" sldId="275"/>
            <ac:picMk id="13" creationId="{BD6ED818-574D-406A-ACA9-4DA3467AAF97}"/>
          </ac:picMkLst>
        </pc:picChg>
        <pc:picChg chg="del">
          <ac:chgData name="Dane Holmes" userId="9738715a2d075a3d" providerId="LiveId" clId="{CC7EDF11-40B3-4A65-BB99-A7A33A063852}" dt="2021-11-22T23:32:12.232" v="214" actId="478"/>
          <ac:picMkLst>
            <pc:docMk/>
            <pc:sldMk cId="2716221227" sldId="275"/>
            <ac:picMk id="15" creationId="{FA901AFB-D012-4BB4-A42C-554837A81657}"/>
          </ac:picMkLst>
        </pc:picChg>
        <pc:picChg chg="del">
          <ac:chgData name="Dane Holmes" userId="9738715a2d075a3d" providerId="LiveId" clId="{CC7EDF11-40B3-4A65-BB99-A7A33A063852}" dt="2021-11-22T23:32:12.968" v="215" actId="478"/>
          <ac:picMkLst>
            <pc:docMk/>
            <pc:sldMk cId="2716221227" sldId="275"/>
            <ac:picMk id="19" creationId="{E99AC100-25D0-4681-83DD-93946D292069}"/>
          </ac:picMkLst>
        </pc:picChg>
      </pc:sldChg>
      <pc:sldChg chg="del">
        <pc:chgData name="Dane Holmes" userId="9738715a2d075a3d" providerId="LiveId" clId="{CC7EDF11-40B3-4A65-BB99-A7A33A063852}" dt="2021-11-22T23:22:47.345" v="4" actId="47"/>
        <pc:sldMkLst>
          <pc:docMk/>
          <pc:sldMk cId="1562646938" sldId="276"/>
        </pc:sldMkLst>
      </pc:sldChg>
      <pc:sldChg chg="addSp delSp modSp add mod">
        <pc:chgData name="Dane Holmes" userId="9738715a2d075a3d" providerId="LiveId" clId="{CC7EDF11-40B3-4A65-BB99-A7A33A063852}" dt="2021-11-22T23:31:23.962" v="176" actId="14100"/>
        <pc:sldMkLst>
          <pc:docMk/>
          <pc:sldMk cId="2366964792" sldId="276"/>
        </pc:sldMkLst>
        <pc:spChg chg="del">
          <ac:chgData name="Dane Holmes" userId="9738715a2d075a3d" providerId="LiveId" clId="{CC7EDF11-40B3-4A65-BB99-A7A33A063852}" dt="2021-11-22T23:30:06.400" v="169" actId="478"/>
          <ac:spMkLst>
            <pc:docMk/>
            <pc:sldMk cId="2366964792" sldId="276"/>
            <ac:spMk id="5" creationId="{E6BE187E-003D-4DFB-B2B1-F6330AD21971}"/>
          </ac:spMkLst>
        </pc:spChg>
        <pc:spChg chg="add mod">
          <ac:chgData name="Dane Holmes" userId="9738715a2d075a3d" providerId="LiveId" clId="{CC7EDF11-40B3-4A65-BB99-A7A33A063852}" dt="2021-11-22T23:30:11.296" v="170"/>
          <ac:spMkLst>
            <pc:docMk/>
            <pc:sldMk cId="2366964792" sldId="276"/>
            <ac:spMk id="6" creationId="{67641140-150E-403A-A0C7-788FAF07DD6F}"/>
          </ac:spMkLst>
        </pc:spChg>
        <pc:picChg chg="del">
          <ac:chgData name="Dane Holmes" userId="9738715a2d075a3d" providerId="LiveId" clId="{CC7EDF11-40B3-4A65-BB99-A7A33A063852}" dt="2021-11-22T23:30:04.785" v="168" actId="478"/>
          <ac:picMkLst>
            <pc:docMk/>
            <pc:sldMk cId="2366964792" sldId="276"/>
            <ac:picMk id="4" creationId="{A06222A5-4AC9-4291-BEE6-C6C455792429}"/>
          </ac:picMkLst>
        </pc:picChg>
        <pc:picChg chg="add mod">
          <ac:chgData name="Dane Holmes" userId="9738715a2d075a3d" providerId="LiveId" clId="{CC7EDF11-40B3-4A65-BB99-A7A33A063852}" dt="2021-11-22T23:31:23.962" v="176" actId="14100"/>
          <ac:picMkLst>
            <pc:docMk/>
            <pc:sldMk cId="2366964792" sldId="276"/>
            <ac:picMk id="7" creationId="{733DECAC-76A8-463F-872F-19883B36B81B}"/>
          </ac:picMkLst>
        </pc:picChg>
      </pc:sldChg>
      <pc:sldChg chg="addSp delSp modSp add mod">
        <pc:chgData name="Dane Holmes" userId="9738715a2d075a3d" providerId="LiveId" clId="{CC7EDF11-40B3-4A65-BB99-A7A33A063852}" dt="2021-11-23T00:43:00.696" v="4135" actId="20577"/>
        <pc:sldMkLst>
          <pc:docMk/>
          <pc:sldMk cId="1680659853" sldId="277"/>
        </pc:sldMkLst>
        <pc:spChg chg="mod">
          <ac:chgData name="Dane Holmes" userId="9738715a2d075a3d" providerId="LiveId" clId="{CC7EDF11-40B3-4A65-BB99-A7A33A063852}" dt="2021-11-23T00:39:51.300" v="3623" actId="20577"/>
          <ac:spMkLst>
            <pc:docMk/>
            <pc:sldMk cId="1680659853" sldId="277"/>
            <ac:spMk id="2" creationId="{91F67CBF-1BEA-4F04-AD9A-284770C2CC46}"/>
          </ac:spMkLst>
        </pc:spChg>
        <pc:spChg chg="add del">
          <ac:chgData name="Dane Holmes" userId="9738715a2d075a3d" providerId="LiveId" clId="{CC7EDF11-40B3-4A65-BB99-A7A33A063852}" dt="2021-11-22T23:46:59.021" v="992" actId="22"/>
          <ac:spMkLst>
            <pc:docMk/>
            <pc:sldMk cId="1680659853" sldId="277"/>
            <ac:spMk id="8" creationId="{963E6055-58CC-49E0-A835-60F5D269D854}"/>
          </ac:spMkLst>
        </pc:spChg>
        <pc:spChg chg="add del mod">
          <ac:chgData name="Dane Holmes" userId="9738715a2d075a3d" providerId="LiveId" clId="{CC7EDF11-40B3-4A65-BB99-A7A33A063852}" dt="2021-11-22T23:47:21.037" v="1021"/>
          <ac:spMkLst>
            <pc:docMk/>
            <pc:sldMk cId="1680659853" sldId="277"/>
            <ac:spMk id="9" creationId="{E6C72AE8-065C-4F6C-A2B8-2FE1AE5EBA1F}"/>
          </ac:spMkLst>
        </pc:spChg>
        <pc:spChg chg="add mod">
          <ac:chgData name="Dane Holmes" userId="9738715a2d075a3d" providerId="LiveId" clId="{CC7EDF11-40B3-4A65-BB99-A7A33A063852}" dt="2021-11-23T00:43:00.696" v="4135" actId="20577"/>
          <ac:spMkLst>
            <pc:docMk/>
            <pc:sldMk cId="1680659853" sldId="277"/>
            <ac:spMk id="10" creationId="{E71FB9B5-175F-4455-B196-139C452AE428}"/>
          </ac:spMkLst>
        </pc:spChg>
        <pc:picChg chg="del">
          <ac:chgData name="Dane Holmes" userId="9738715a2d075a3d" providerId="LiveId" clId="{CC7EDF11-40B3-4A65-BB99-A7A33A063852}" dt="2021-11-22T23:46:51.136" v="990" actId="478"/>
          <ac:picMkLst>
            <pc:docMk/>
            <pc:sldMk cId="1680659853" sldId="277"/>
            <ac:picMk id="7" creationId="{733DECAC-76A8-463F-872F-19883B36B81B}"/>
          </ac:picMkLst>
        </pc:picChg>
      </pc:sldChg>
      <pc:sldChg chg="del">
        <pc:chgData name="Dane Holmes" userId="9738715a2d075a3d" providerId="LiveId" clId="{CC7EDF11-40B3-4A65-BB99-A7A33A063852}" dt="2021-11-22T23:22:47.345" v="4" actId="47"/>
        <pc:sldMkLst>
          <pc:docMk/>
          <pc:sldMk cId="3460205099" sldId="277"/>
        </pc:sldMkLst>
      </pc:sldChg>
      <pc:sldChg chg="add del">
        <pc:chgData name="Dane Holmes" userId="9738715a2d075a3d" providerId="LiveId" clId="{CC7EDF11-40B3-4A65-BB99-A7A33A063852}" dt="2021-11-23T00:13:18.647" v="2426" actId="47"/>
        <pc:sldMkLst>
          <pc:docMk/>
          <pc:sldMk cId="1844771917" sldId="278"/>
        </pc:sldMkLst>
      </pc:sldChg>
      <pc:sldChg chg="del">
        <pc:chgData name="Dane Holmes" userId="9738715a2d075a3d" providerId="LiveId" clId="{CC7EDF11-40B3-4A65-BB99-A7A33A063852}" dt="2021-11-22T23:22:47.345" v="4" actId="47"/>
        <pc:sldMkLst>
          <pc:docMk/>
          <pc:sldMk cId="3177489023" sldId="278"/>
        </pc:sldMkLst>
      </pc:sldChg>
      <pc:sldChg chg="del">
        <pc:chgData name="Dane Holmes" userId="9738715a2d075a3d" providerId="LiveId" clId="{CC7EDF11-40B3-4A65-BB99-A7A33A063852}" dt="2021-11-22T23:22:47.345" v="4" actId="47"/>
        <pc:sldMkLst>
          <pc:docMk/>
          <pc:sldMk cId="2093995940" sldId="279"/>
        </pc:sldMkLst>
      </pc:sldChg>
      <pc:sldChg chg="addSp delSp modSp add del mod">
        <pc:chgData name="Dane Holmes" userId="9738715a2d075a3d" providerId="LiveId" clId="{CC7EDF11-40B3-4A65-BB99-A7A33A063852}" dt="2021-11-23T00:20:20.386" v="2858" actId="47"/>
        <pc:sldMkLst>
          <pc:docMk/>
          <pc:sldMk cId="2665615827" sldId="279"/>
        </pc:sldMkLst>
        <pc:spChg chg="add mod">
          <ac:chgData name="Dane Holmes" userId="9738715a2d075a3d" providerId="LiveId" clId="{CC7EDF11-40B3-4A65-BB99-A7A33A063852}" dt="2021-11-23T00:19:34.961" v="2856" actId="404"/>
          <ac:spMkLst>
            <pc:docMk/>
            <pc:sldMk cId="2665615827" sldId="279"/>
            <ac:spMk id="5" creationId="{E5381AF6-D4EF-41C6-8F07-0569B7E23674}"/>
          </ac:spMkLst>
        </pc:spChg>
        <pc:spChg chg="del">
          <ac:chgData name="Dane Holmes" userId="9738715a2d075a3d" providerId="LiveId" clId="{CC7EDF11-40B3-4A65-BB99-A7A33A063852}" dt="2021-11-23T00:13:24.113" v="2427" actId="478"/>
          <ac:spMkLst>
            <pc:docMk/>
            <pc:sldMk cId="2665615827" sldId="279"/>
            <ac:spMk id="10" creationId="{E71FB9B5-175F-4455-B196-139C452AE428}"/>
          </ac:spMkLst>
        </pc:spChg>
        <pc:picChg chg="add mod">
          <ac:chgData name="Dane Holmes" userId="9738715a2d075a3d" providerId="LiveId" clId="{CC7EDF11-40B3-4A65-BB99-A7A33A063852}" dt="2021-11-23T00:14:51.689" v="2434" actId="14100"/>
          <ac:picMkLst>
            <pc:docMk/>
            <pc:sldMk cId="2665615827" sldId="279"/>
            <ac:picMk id="4" creationId="{C3769F93-B257-4946-BBC5-D019CC3802B7}"/>
          </ac:picMkLst>
        </pc:picChg>
      </pc:sldChg>
      <pc:sldChg chg="addSp delSp modSp add mod">
        <pc:chgData name="Dane Holmes" userId="9738715a2d075a3d" providerId="LiveId" clId="{CC7EDF11-40B3-4A65-BB99-A7A33A063852}" dt="2021-11-23T00:39:54.650" v="3625" actId="20577"/>
        <pc:sldMkLst>
          <pc:docMk/>
          <pc:sldMk cId="1406836376" sldId="280"/>
        </pc:sldMkLst>
        <pc:spChg chg="mod">
          <ac:chgData name="Dane Holmes" userId="9738715a2d075a3d" providerId="LiveId" clId="{CC7EDF11-40B3-4A65-BB99-A7A33A063852}" dt="2021-11-23T00:39:54.650" v="3625" actId="20577"/>
          <ac:spMkLst>
            <pc:docMk/>
            <pc:sldMk cId="1406836376" sldId="280"/>
            <ac:spMk id="2" creationId="{91F67CBF-1BEA-4F04-AD9A-284770C2CC46}"/>
          </ac:spMkLst>
        </pc:spChg>
        <pc:spChg chg="mod ord">
          <ac:chgData name="Dane Holmes" userId="9738715a2d075a3d" providerId="LiveId" clId="{CC7EDF11-40B3-4A65-BB99-A7A33A063852}" dt="2021-11-23T00:24:44.213" v="2879" actId="1076"/>
          <ac:spMkLst>
            <pc:docMk/>
            <pc:sldMk cId="1406836376" sldId="280"/>
            <ac:spMk id="5" creationId="{E5381AF6-D4EF-41C6-8F07-0569B7E23674}"/>
          </ac:spMkLst>
        </pc:spChg>
        <pc:picChg chg="del">
          <ac:chgData name="Dane Holmes" userId="9738715a2d075a3d" providerId="LiveId" clId="{CC7EDF11-40B3-4A65-BB99-A7A33A063852}" dt="2021-11-23T00:15:34.960" v="2507" actId="478"/>
          <ac:picMkLst>
            <pc:docMk/>
            <pc:sldMk cId="1406836376" sldId="280"/>
            <ac:picMk id="4" creationId="{C3769F93-B257-4946-BBC5-D019CC3802B7}"/>
          </ac:picMkLst>
        </pc:picChg>
        <pc:picChg chg="add mod">
          <ac:chgData name="Dane Holmes" userId="9738715a2d075a3d" providerId="LiveId" clId="{CC7EDF11-40B3-4A65-BB99-A7A33A063852}" dt="2021-11-23T00:29:13.573" v="2906" actId="14100"/>
          <ac:picMkLst>
            <pc:docMk/>
            <pc:sldMk cId="1406836376" sldId="280"/>
            <ac:picMk id="7" creationId="{B01C8405-FF5E-46AB-B263-9C49C6E94604}"/>
          </ac:picMkLst>
        </pc:picChg>
        <pc:picChg chg="add del mod">
          <ac:chgData name="Dane Holmes" userId="9738715a2d075a3d" providerId="LiveId" clId="{CC7EDF11-40B3-4A65-BB99-A7A33A063852}" dt="2021-11-23T00:25:16.805" v="2883" actId="478"/>
          <ac:picMkLst>
            <pc:docMk/>
            <pc:sldMk cId="1406836376" sldId="280"/>
            <ac:picMk id="8" creationId="{34A3A8C5-E754-4E34-A967-DEA440B87A2E}"/>
          </ac:picMkLst>
        </pc:picChg>
        <pc:picChg chg="add mod">
          <ac:chgData name="Dane Holmes" userId="9738715a2d075a3d" providerId="LiveId" clId="{CC7EDF11-40B3-4A65-BB99-A7A33A063852}" dt="2021-11-23T00:25:19.934" v="2885" actId="1076"/>
          <ac:picMkLst>
            <pc:docMk/>
            <pc:sldMk cId="1406836376" sldId="280"/>
            <ac:picMk id="10" creationId="{0DF9EA74-E228-445D-A023-82DC65D214B6}"/>
          </ac:picMkLst>
        </pc:picChg>
      </pc:sldChg>
      <pc:sldChg chg="del">
        <pc:chgData name="Dane Holmes" userId="9738715a2d075a3d" providerId="LiveId" clId="{CC7EDF11-40B3-4A65-BB99-A7A33A063852}" dt="2021-11-22T23:22:47.345" v="4" actId="47"/>
        <pc:sldMkLst>
          <pc:docMk/>
          <pc:sldMk cId="4019257111" sldId="280"/>
        </pc:sldMkLst>
      </pc:sldChg>
      <pc:sldChg chg="del">
        <pc:chgData name="Dane Holmes" userId="9738715a2d075a3d" providerId="LiveId" clId="{CC7EDF11-40B3-4A65-BB99-A7A33A063852}" dt="2021-11-22T23:22:47.345" v="4" actId="47"/>
        <pc:sldMkLst>
          <pc:docMk/>
          <pc:sldMk cId="2700889960" sldId="281"/>
        </pc:sldMkLst>
      </pc:sldChg>
      <pc:sldChg chg="addSp delSp modSp add mod">
        <pc:chgData name="Dane Holmes" userId="9738715a2d075a3d" providerId="LiveId" clId="{CC7EDF11-40B3-4A65-BB99-A7A33A063852}" dt="2021-11-23T00:39:57.349" v="3627" actId="20577"/>
        <pc:sldMkLst>
          <pc:docMk/>
          <pc:sldMk cId="3120308005" sldId="281"/>
        </pc:sldMkLst>
        <pc:spChg chg="mod">
          <ac:chgData name="Dane Holmes" userId="9738715a2d075a3d" providerId="LiveId" clId="{CC7EDF11-40B3-4A65-BB99-A7A33A063852}" dt="2021-11-23T00:39:57.349" v="3627" actId="20577"/>
          <ac:spMkLst>
            <pc:docMk/>
            <pc:sldMk cId="3120308005" sldId="281"/>
            <ac:spMk id="2" creationId="{91F67CBF-1BEA-4F04-AD9A-284770C2CC46}"/>
          </ac:spMkLst>
        </pc:spChg>
        <pc:spChg chg="del ord">
          <ac:chgData name="Dane Holmes" userId="9738715a2d075a3d" providerId="LiveId" clId="{CC7EDF11-40B3-4A65-BB99-A7A33A063852}" dt="2021-11-23T00:21:08.733" v="2868" actId="478"/>
          <ac:spMkLst>
            <pc:docMk/>
            <pc:sldMk cId="3120308005" sldId="281"/>
            <ac:spMk id="5" creationId="{E5381AF6-D4EF-41C6-8F07-0569B7E23674}"/>
          </ac:spMkLst>
        </pc:spChg>
        <pc:spChg chg="add mod">
          <ac:chgData name="Dane Holmes" userId="9738715a2d075a3d" providerId="LiveId" clId="{CC7EDF11-40B3-4A65-BB99-A7A33A063852}" dt="2021-11-23T00:37:57.460" v="3617" actId="20577"/>
          <ac:spMkLst>
            <pc:docMk/>
            <pc:sldMk cId="3120308005" sldId="281"/>
            <ac:spMk id="16" creationId="{D92C39D6-7875-42C7-9C0C-4AB7181A7CCC}"/>
          </ac:spMkLst>
        </pc:spChg>
        <pc:picChg chg="add del mod">
          <ac:chgData name="Dane Holmes" userId="9738715a2d075a3d" providerId="LiveId" clId="{CC7EDF11-40B3-4A65-BB99-A7A33A063852}" dt="2021-11-23T00:24:49.781" v="2881" actId="478"/>
          <ac:picMkLst>
            <pc:docMk/>
            <pc:sldMk cId="3120308005" sldId="281"/>
            <ac:picMk id="4" creationId="{D23A751E-2154-46BB-857D-0C3E70A5080F}"/>
          </ac:picMkLst>
        </pc:picChg>
        <pc:picChg chg="del">
          <ac:chgData name="Dane Holmes" userId="9738715a2d075a3d" providerId="LiveId" clId="{CC7EDF11-40B3-4A65-BB99-A7A33A063852}" dt="2021-11-23T00:20:26.125" v="2859" actId="478"/>
          <ac:picMkLst>
            <pc:docMk/>
            <pc:sldMk cId="3120308005" sldId="281"/>
            <ac:picMk id="7" creationId="{B01C8405-FF5E-46AB-B263-9C49C6E94604}"/>
          </ac:picMkLst>
        </pc:picChg>
        <pc:picChg chg="add del mod">
          <ac:chgData name="Dane Holmes" userId="9738715a2d075a3d" providerId="LiveId" clId="{CC7EDF11-40B3-4A65-BB99-A7A33A063852}" dt="2021-11-23T00:22:09.061" v="2871" actId="478"/>
          <ac:picMkLst>
            <pc:docMk/>
            <pc:sldMk cId="3120308005" sldId="281"/>
            <ac:picMk id="9" creationId="{9B7CFCE1-2521-41A7-AE5D-A2B4FDFACEBE}"/>
          </ac:picMkLst>
        </pc:picChg>
        <pc:picChg chg="add del mod">
          <ac:chgData name="Dane Holmes" userId="9738715a2d075a3d" providerId="LiveId" clId="{CC7EDF11-40B3-4A65-BB99-A7A33A063852}" dt="2021-11-23T00:24:51.502" v="2882" actId="478"/>
          <ac:picMkLst>
            <pc:docMk/>
            <pc:sldMk cId="3120308005" sldId="281"/>
            <ac:picMk id="11" creationId="{37EA3AE1-7ED0-4433-AF92-B651AAD744A8}"/>
          </ac:picMkLst>
        </pc:picChg>
        <pc:picChg chg="add mod">
          <ac:chgData name="Dane Holmes" userId="9738715a2d075a3d" providerId="LiveId" clId="{CC7EDF11-40B3-4A65-BB99-A7A33A063852}" dt="2021-11-23T00:29:06.516" v="2904" actId="14100"/>
          <ac:picMkLst>
            <pc:docMk/>
            <pc:sldMk cId="3120308005" sldId="281"/>
            <ac:picMk id="13" creationId="{6D7F5193-95AA-44EE-9954-E671C569028D}"/>
          </ac:picMkLst>
        </pc:picChg>
        <pc:picChg chg="add mod">
          <ac:chgData name="Dane Holmes" userId="9738715a2d075a3d" providerId="LiveId" clId="{CC7EDF11-40B3-4A65-BB99-A7A33A063852}" dt="2021-11-23T00:29:24.817" v="2908" actId="1076"/>
          <ac:picMkLst>
            <pc:docMk/>
            <pc:sldMk cId="3120308005" sldId="281"/>
            <ac:picMk id="15" creationId="{F548EA69-A045-4E78-A87D-DD73EF1FA6BA}"/>
          </ac:picMkLst>
        </pc:picChg>
      </pc:sldChg>
      <pc:sldChg chg="delSp add del mod">
        <pc:chgData name="Dane Holmes" userId="9738715a2d075a3d" providerId="LiveId" clId="{CC7EDF11-40B3-4A65-BB99-A7A33A063852}" dt="2021-11-23T00:38:47.511" v="3618" actId="47"/>
        <pc:sldMkLst>
          <pc:docMk/>
          <pc:sldMk cId="675706937" sldId="282"/>
        </pc:sldMkLst>
        <pc:picChg chg="del">
          <ac:chgData name="Dane Holmes" userId="9738715a2d075a3d" providerId="LiveId" clId="{CC7EDF11-40B3-4A65-BB99-A7A33A063852}" dt="2021-11-23T00:23:33.328" v="2875" actId="478"/>
          <ac:picMkLst>
            <pc:docMk/>
            <pc:sldMk cId="675706937" sldId="282"/>
            <ac:picMk id="4" creationId="{D23A751E-2154-46BB-857D-0C3E70A5080F}"/>
          </ac:picMkLst>
        </pc:picChg>
        <pc:picChg chg="del">
          <ac:chgData name="Dane Holmes" userId="9738715a2d075a3d" providerId="LiveId" clId="{CC7EDF11-40B3-4A65-BB99-A7A33A063852}" dt="2021-11-23T00:23:34.877" v="2876" actId="478"/>
          <ac:picMkLst>
            <pc:docMk/>
            <pc:sldMk cId="675706937" sldId="282"/>
            <ac:picMk id="11" creationId="{37EA3AE1-7ED0-4433-AF92-B651AAD744A8}"/>
          </ac:picMkLst>
        </pc:picChg>
      </pc:sldChg>
      <pc:sldChg chg="add del">
        <pc:chgData name="Dane Holmes" userId="9738715a2d075a3d" providerId="LiveId" clId="{CC7EDF11-40B3-4A65-BB99-A7A33A063852}" dt="2021-11-23T00:20:37.484" v="2861"/>
        <pc:sldMkLst>
          <pc:docMk/>
          <pc:sldMk cId="4069430657" sldId="282"/>
        </pc:sldMkLst>
      </pc:sldChg>
      <pc:sldChg chg="addSp delSp modSp add mod">
        <pc:chgData name="Dane Holmes" userId="9738715a2d075a3d" providerId="LiveId" clId="{CC7EDF11-40B3-4A65-BB99-A7A33A063852}" dt="2021-11-23T00:40:00.692" v="3629" actId="20577"/>
        <pc:sldMkLst>
          <pc:docMk/>
          <pc:sldMk cId="3607649935" sldId="283"/>
        </pc:sldMkLst>
        <pc:spChg chg="mod">
          <ac:chgData name="Dane Holmes" userId="9738715a2d075a3d" providerId="LiveId" clId="{CC7EDF11-40B3-4A65-BB99-A7A33A063852}" dt="2021-11-23T00:40:00.692" v="3629" actId="20577"/>
          <ac:spMkLst>
            <pc:docMk/>
            <pc:sldMk cId="3607649935" sldId="283"/>
            <ac:spMk id="2" creationId="{91F67CBF-1BEA-4F04-AD9A-284770C2CC46}"/>
          </ac:spMkLst>
        </pc:spChg>
        <pc:spChg chg="mod ord">
          <ac:chgData name="Dane Holmes" userId="9738715a2d075a3d" providerId="LiveId" clId="{CC7EDF11-40B3-4A65-BB99-A7A33A063852}" dt="2021-11-23T00:38:51.802" v="3619" actId="1076"/>
          <ac:spMkLst>
            <pc:docMk/>
            <pc:sldMk cId="3607649935" sldId="283"/>
            <ac:spMk id="16" creationId="{D92C39D6-7875-42C7-9C0C-4AB7181A7CCC}"/>
          </ac:spMkLst>
        </pc:spChg>
        <pc:picChg chg="add mod">
          <ac:chgData name="Dane Holmes" userId="9738715a2d075a3d" providerId="LiveId" clId="{CC7EDF11-40B3-4A65-BB99-A7A33A063852}" dt="2021-11-23T00:35:34.908" v="3311" actId="1076"/>
          <ac:picMkLst>
            <pc:docMk/>
            <pc:sldMk cId="3607649935" sldId="283"/>
            <ac:picMk id="4" creationId="{3E7711C8-C21C-41DE-BDDE-FA45CAED344E}"/>
          </ac:picMkLst>
        </pc:picChg>
        <pc:picChg chg="del">
          <ac:chgData name="Dane Holmes" userId="9738715a2d075a3d" providerId="LiveId" clId="{CC7EDF11-40B3-4A65-BB99-A7A33A063852}" dt="2021-11-23T00:35:11.668" v="3305" actId="478"/>
          <ac:picMkLst>
            <pc:docMk/>
            <pc:sldMk cId="3607649935" sldId="283"/>
            <ac:picMk id="13" creationId="{6D7F5193-95AA-44EE-9954-E671C569028D}"/>
          </ac:picMkLst>
        </pc:picChg>
        <pc:picChg chg="del">
          <ac:chgData name="Dane Holmes" userId="9738715a2d075a3d" providerId="LiveId" clId="{CC7EDF11-40B3-4A65-BB99-A7A33A063852}" dt="2021-11-23T00:35:10.029" v="3304" actId="478"/>
          <ac:picMkLst>
            <pc:docMk/>
            <pc:sldMk cId="3607649935" sldId="283"/>
            <ac:picMk id="15" creationId="{F548EA69-A045-4E78-A87D-DD73EF1FA6B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11/29/2021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50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11/29/2021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00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11/29/2021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61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11/29/2021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37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11/29/2021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63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11/29/2021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28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11/29/2021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4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11/29/2021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42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11/29/2021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77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11/29/2021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9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11/29/2021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24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11/29/2021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9118521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695" r:id="rId6"/>
    <p:sldLayoutId id="2147483691" r:id="rId7"/>
    <p:sldLayoutId id="2147483692" r:id="rId8"/>
    <p:sldLayoutId id="2147483693" r:id="rId9"/>
    <p:sldLayoutId id="2147483694"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07DF6BB-EADF-4BE6-B8A3-E5E4194BC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18" name="Picture 3" descr="Computer script on a screen">
            <a:extLst>
              <a:ext uri="{FF2B5EF4-FFF2-40B4-BE49-F238E27FC236}">
                <a16:creationId xmlns:a16="http://schemas.microsoft.com/office/drawing/2014/main" id="{695E7FEA-8D24-4C70-B6E3-63A807226DCB}"/>
              </a:ext>
            </a:extLst>
          </p:cNvPr>
          <p:cNvPicPr>
            <a:picLocks noChangeAspect="1"/>
          </p:cNvPicPr>
          <p:nvPr/>
        </p:nvPicPr>
        <p:blipFill rotWithShape="1">
          <a:blip r:embed="rId2">
            <a:duotone>
              <a:schemeClr val="accent1">
                <a:shade val="45000"/>
                <a:satMod val="135000"/>
              </a:schemeClr>
              <a:prstClr val="white"/>
            </a:duotone>
            <a:alphaModFix amt="35000"/>
          </a:blip>
          <a:srcRect t="5981" b="9749"/>
          <a:stretch/>
        </p:blipFill>
        <p:spPr>
          <a:xfrm>
            <a:off x="20" y="0"/>
            <a:ext cx="12191980" cy="6858000"/>
          </a:xfrm>
          <a:prstGeom prst="rect">
            <a:avLst/>
          </a:prstGeom>
        </p:spPr>
      </p:pic>
      <p:sp>
        <p:nvSpPr>
          <p:cNvPr id="2" name="Title 1">
            <a:extLst>
              <a:ext uri="{FF2B5EF4-FFF2-40B4-BE49-F238E27FC236}">
                <a16:creationId xmlns:a16="http://schemas.microsoft.com/office/drawing/2014/main" id="{C970E0D7-F1CD-4C6D-860A-40B9C0536F7E}"/>
              </a:ext>
            </a:extLst>
          </p:cNvPr>
          <p:cNvSpPr>
            <a:spLocks noGrp="1"/>
          </p:cNvSpPr>
          <p:nvPr>
            <p:ph type="ctrTitle"/>
          </p:nvPr>
        </p:nvSpPr>
        <p:spPr>
          <a:xfrm>
            <a:off x="466730" y="1598246"/>
            <a:ext cx="4554659" cy="5034817"/>
          </a:xfrm>
        </p:spPr>
        <p:txBody>
          <a:bodyPr anchor="t">
            <a:normAutofit/>
          </a:bodyPr>
          <a:lstStyle/>
          <a:p>
            <a:r>
              <a:rPr lang="en-US" sz="7500" dirty="0">
                <a:solidFill>
                  <a:srgbClr val="FFFFFF"/>
                </a:solidFill>
              </a:rPr>
              <a:t>Doing Data Science</a:t>
            </a:r>
          </a:p>
        </p:txBody>
      </p:sp>
      <p:sp>
        <p:nvSpPr>
          <p:cNvPr id="3" name="Subtitle 2">
            <a:extLst>
              <a:ext uri="{FF2B5EF4-FFF2-40B4-BE49-F238E27FC236}">
                <a16:creationId xmlns:a16="http://schemas.microsoft.com/office/drawing/2014/main" id="{366FBC32-EDCF-4FF0-80E2-838E32A69351}"/>
              </a:ext>
            </a:extLst>
          </p:cNvPr>
          <p:cNvSpPr>
            <a:spLocks noGrp="1"/>
          </p:cNvSpPr>
          <p:nvPr>
            <p:ph type="subTitle" idx="1"/>
          </p:nvPr>
        </p:nvSpPr>
        <p:spPr>
          <a:xfrm>
            <a:off x="5580791" y="1611888"/>
            <a:ext cx="5665469" cy="5007531"/>
          </a:xfrm>
        </p:spPr>
        <p:txBody>
          <a:bodyPr>
            <a:normAutofit/>
          </a:bodyPr>
          <a:lstStyle/>
          <a:p>
            <a:endParaRPr lang="en-US" sz="4400" dirty="0">
              <a:solidFill>
                <a:srgbClr val="FFFFFF"/>
              </a:solidFill>
            </a:endParaRPr>
          </a:p>
          <a:p>
            <a:r>
              <a:rPr lang="en-US" sz="4400" b="1" dirty="0">
                <a:solidFill>
                  <a:srgbClr val="FFFFFF"/>
                </a:solidFill>
              </a:rPr>
              <a:t>Live Session: Unit 5</a:t>
            </a:r>
          </a:p>
          <a:p>
            <a:r>
              <a:rPr lang="en-US" sz="3600" dirty="0">
                <a:solidFill>
                  <a:srgbClr val="FFFFFF"/>
                </a:solidFill>
              </a:rPr>
              <a:t>Dane Holmes</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1" hidden="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7" hidden="1">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2" hidden="1">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50661346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3. Baby Names</a:t>
            </a:r>
          </a:p>
        </p:txBody>
      </p:sp>
      <p:sp>
        <p:nvSpPr>
          <p:cNvPr id="9" name="Title 1">
            <a:extLst>
              <a:ext uri="{FF2B5EF4-FFF2-40B4-BE49-F238E27FC236}">
                <a16:creationId xmlns:a16="http://schemas.microsoft.com/office/drawing/2014/main" id="{E4CBF086-317B-4405-A7FA-4CA5303CD8AF}"/>
              </a:ext>
            </a:extLst>
          </p:cNvPr>
          <p:cNvSpPr txBox="1">
            <a:spLocks/>
          </p:cNvSpPr>
          <p:nvPr/>
        </p:nvSpPr>
        <p:spPr>
          <a:xfrm>
            <a:off x="1630096" y="1299216"/>
            <a:ext cx="10515600" cy="30247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cont.</a:t>
            </a:r>
          </a:p>
        </p:txBody>
      </p:sp>
      <p:pic>
        <p:nvPicPr>
          <p:cNvPr id="4" name="Picture 3">
            <a:extLst>
              <a:ext uri="{FF2B5EF4-FFF2-40B4-BE49-F238E27FC236}">
                <a16:creationId xmlns:a16="http://schemas.microsoft.com/office/drawing/2014/main" id="{CD727056-9AFE-4659-A252-280C2F5ED02F}"/>
              </a:ext>
            </a:extLst>
          </p:cNvPr>
          <p:cNvPicPr>
            <a:picLocks noChangeAspect="1"/>
          </p:cNvPicPr>
          <p:nvPr/>
        </p:nvPicPr>
        <p:blipFill>
          <a:blip r:embed="rId2"/>
          <a:stretch>
            <a:fillRect/>
          </a:stretch>
        </p:blipFill>
        <p:spPr>
          <a:xfrm>
            <a:off x="1178859" y="1601694"/>
            <a:ext cx="3715870" cy="3192614"/>
          </a:xfrm>
          <a:prstGeom prst="rect">
            <a:avLst/>
          </a:prstGeom>
        </p:spPr>
      </p:pic>
      <p:pic>
        <p:nvPicPr>
          <p:cNvPr id="7" name="Picture 6">
            <a:extLst>
              <a:ext uri="{FF2B5EF4-FFF2-40B4-BE49-F238E27FC236}">
                <a16:creationId xmlns:a16="http://schemas.microsoft.com/office/drawing/2014/main" id="{32B347E7-5001-4680-96B0-8EC167221950}"/>
              </a:ext>
            </a:extLst>
          </p:cNvPr>
          <p:cNvPicPr>
            <a:picLocks noChangeAspect="1"/>
          </p:cNvPicPr>
          <p:nvPr/>
        </p:nvPicPr>
        <p:blipFill>
          <a:blip r:embed="rId3"/>
          <a:stretch>
            <a:fillRect/>
          </a:stretch>
        </p:blipFill>
        <p:spPr>
          <a:xfrm>
            <a:off x="838200" y="4927457"/>
            <a:ext cx="4056529" cy="1499840"/>
          </a:xfrm>
          <a:prstGeom prst="rect">
            <a:avLst/>
          </a:prstGeom>
        </p:spPr>
      </p:pic>
      <p:pic>
        <p:nvPicPr>
          <p:cNvPr id="11" name="Picture 10">
            <a:extLst>
              <a:ext uri="{FF2B5EF4-FFF2-40B4-BE49-F238E27FC236}">
                <a16:creationId xmlns:a16="http://schemas.microsoft.com/office/drawing/2014/main" id="{99DC45D9-FB9C-4E11-A054-4AF4E0E79DFF}"/>
              </a:ext>
            </a:extLst>
          </p:cNvPr>
          <p:cNvPicPr>
            <a:picLocks noChangeAspect="1"/>
          </p:cNvPicPr>
          <p:nvPr/>
        </p:nvPicPr>
        <p:blipFill>
          <a:blip r:embed="rId4"/>
          <a:stretch>
            <a:fillRect/>
          </a:stretch>
        </p:blipFill>
        <p:spPr>
          <a:xfrm>
            <a:off x="5235388" y="1601694"/>
            <a:ext cx="6666925" cy="3807823"/>
          </a:xfrm>
          <a:prstGeom prst="rect">
            <a:avLst/>
          </a:prstGeom>
        </p:spPr>
      </p:pic>
      <p:sp>
        <p:nvSpPr>
          <p:cNvPr id="13" name="TextBox 12">
            <a:extLst>
              <a:ext uri="{FF2B5EF4-FFF2-40B4-BE49-F238E27FC236}">
                <a16:creationId xmlns:a16="http://schemas.microsoft.com/office/drawing/2014/main" id="{35702077-53A9-4AEE-83A0-BFF06D9276C2}"/>
              </a:ext>
            </a:extLst>
          </p:cNvPr>
          <p:cNvSpPr txBox="1"/>
          <p:nvPr/>
        </p:nvSpPr>
        <p:spPr>
          <a:xfrm>
            <a:off x="5349240" y="5558784"/>
            <a:ext cx="6263640" cy="1200329"/>
          </a:xfrm>
          <a:prstGeom prst="rect">
            <a:avLst/>
          </a:prstGeom>
          <a:noFill/>
        </p:spPr>
        <p:txBody>
          <a:bodyPr wrap="square" rtlCol="0">
            <a:spAutoFit/>
          </a:bodyPr>
          <a:lstStyle/>
          <a:p>
            <a:r>
              <a:rPr lang="en-US" dirty="0"/>
              <a:t>These are the top gender-neutral names defined by being in the 95% percentile for Male and Female and ranked by the absolute value total difference between occurrences.</a:t>
            </a:r>
          </a:p>
        </p:txBody>
      </p:sp>
    </p:spTree>
    <p:extLst>
      <p:ext uri="{BB962C8B-B14F-4D97-AF65-F5344CB8AC3E}">
        <p14:creationId xmlns:p14="http://schemas.microsoft.com/office/powerpoint/2010/main" val="426254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3. Baby Names</a:t>
            </a:r>
          </a:p>
        </p:txBody>
      </p:sp>
      <p:sp>
        <p:nvSpPr>
          <p:cNvPr id="9" name="Title 1">
            <a:extLst>
              <a:ext uri="{FF2B5EF4-FFF2-40B4-BE49-F238E27FC236}">
                <a16:creationId xmlns:a16="http://schemas.microsoft.com/office/drawing/2014/main" id="{E4CBF086-317B-4405-A7FA-4CA5303CD8AF}"/>
              </a:ext>
            </a:extLst>
          </p:cNvPr>
          <p:cNvSpPr txBox="1">
            <a:spLocks/>
          </p:cNvSpPr>
          <p:nvPr/>
        </p:nvSpPr>
        <p:spPr>
          <a:xfrm>
            <a:off x="1630096" y="1299216"/>
            <a:ext cx="10515600" cy="30247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cont.</a:t>
            </a:r>
          </a:p>
        </p:txBody>
      </p:sp>
      <p:pic>
        <p:nvPicPr>
          <p:cNvPr id="5" name="Picture 4">
            <a:extLst>
              <a:ext uri="{FF2B5EF4-FFF2-40B4-BE49-F238E27FC236}">
                <a16:creationId xmlns:a16="http://schemas.microsoft.com/office/drawing/2014/main" id="{48EBF07B-CCB1-4B65-917C-6966F71549AE}"/>
              </a:ext>
            </a:extLst>
          </p:cNvPr>
          <p:cNvPicPr>
            <a:picLocks noChangeAspect="1"/>
          </p:cNvPicPr>
          <p:nvPr/>
        </p:nvPicPr>
        <p:blipFill>
          <a:blip r:embed="rId2"/>
          <a:stretch>
            <a:fillRect/>
          </a:stretch>
        </p:blipFill>
        <p:spPr>
          <a:xfrm>
            <a:off x="838200" y="1690688"/>
            <a:ext cx="5339369" cy="3312386"/>
          </a:xfrm>
          <a:prstGeom prst="rect">
            <a:avLst/>
          </a:prstGeom>
        </p:spPr>
      </p:pic>
      <p:pic>
        <p:nvPicPr>
          <p:cNvPr id="8" name="Picture 7">
            <a:extLst>
              <a:ext uri="{FF2B5EF4-FFF2-40B4-BE49-F238E27FC236}">
                <a16:creationId xmlns:a16="http://schemas.microsoft.com/office/drawing/2014/main" id="{F32C3E1E-446F-48E8-8AF6-268F47FCEB5B}"/>
              </a:ext>
            </a:extLst>
          </p:cNvPr>
          <p:cNvPicPr>
            <a:picLocks noChangeAspect="1"/>
          </p:cNvPicPr>
          <p:nvPr/>
        </p:nvPicPr>
        <p:blipFill>
          <a:blip r:embed="rId3"/>
          <a:stretch>
            <a:fillRect/>
          </a:stretch>
        </p:blipFill>
        <p:spPr>
          <a:xfrm>
            <a:off x="6261938" y="1690688"/>
            <a:ext cx="5857634" cy="1868941"/>
          </a:xfrm>
          <a:prstGeom prst="rect">
            <a:avLst/>
          </a:prstGeom>
        </p:spPr>
      </p:pic>
    </p:spTree>
    <p:extLst>
      <p:ext uri="{BB962C8B-B14F-4D97-AF65-F5344CB8AC3E}">
        <p14:creationId xmlns:p14="http://schemas.microsoft.com/office/powerpoint/2010/main" val="57257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 Takeaways and/or Questions</a:t>
            </a:r>
          </a:p>
        </p:txBody>
      </p:sp>
      <p:sp>
        <p:nvSpPr>
          <p:cNvPr id="4" name="TextBox 3">
            <a:extLst>
              <a:ext uri="{FF2B5EF4-FFF2-40B4-BE49-F238E27FC236}">
                <a16:creationId xmlns:a16="http://schemas.microsoft.com/office/drawing/2014/main" id="{00C15506-8783-4463-B159-8850F877A65E}"/>
              </a:ext>
            </a:extLst>
          </p:cNvPr>
          <p:cNvSpPr txBox="1"/>
          <p:nvPr/>
        </p:nvSpPr>
        <p:spPr>
          <a:xfrm>
            <a:off x="1195294" y="1613647"/>
            <a:ext cx="820569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 know how to do most of these transformations inside of excel, but that limits my ability to create truly automated processes and my ability to work with much larger data sets.</a:t>
            </a:r>
          </a:p>
          <a:p>
            <a:pPr marL="742950" lvl="1" indent="-285750">
              <a:buFont typeface="Arial" panose="020B0604020202020204" pitchFamily="34" charset="0"/>
              <a:buChar char="•"/>
            </a:pPr>
            <a:r>
              <a:rPr lang="en-US" dirty="0"/>
              <a:t>The items from this week and last week have felt like huge steps forward for me.</a:t>
            </a:r>
          </a:p>
          <a:p>
            <a:pPr marL="285750" indent="-285750">
              <a:buFont typeface="Arial" panose="020B0604020202020204" pitchFamily="34" charset="0"/>
              <a:buChar char="•"/>
            </a:pPr>
            <a:r>
              <a:rPr lang="en-US" dirty="0"/>
              <a:t>A lot of the examples were using lists of strings. I found that when I tried to use them for data frames, they didn’t always work the same.</a:t>
            </a:r>
          </a:p>
          <a:p>
            <a:pPr marL="742950" lvl="1" indent="-285750">
              <a:buFont typeface="Arial" panose="020B0604020202020204" pitchFamily="34" charset="0"/>
              <a:buChar char="•"/>
            </a:pPr>
            <a:r>
              <a:rPr lang="en-US" dirty="0"/>
              <a:t>This is more of a comment than a question. </a:t>
            </a:r>
          </a:p>
          <a:p>
            <a:pPr marL="742950" lvl="1" indent="-285750">
              <a:buFont typeface="Arial" panose="020B0604020202020204" pitchFamily="34" charset="0"/>
              <a:buChar char="•"/>
            </a:pPr>
            <a:r>
              <a:rPr lang="en-US" dirty="0"/>
              <a:t>For instance, separate() and mutate() were usually easier to use than trying to work in regex.</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47336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1. BBall Study</a:t>
            </a:r>
          </a:p>
        </p:txBody>
      </p:sp>
      <p:sp>
        <p:nvSpPr>
          <p:cNvPr id="7" name="TextBox 6">
            <a:extLst>
              <a:ext uri="{FF2B5EF4-FFF2-40B4-BE49-F238E27FC236}">
                <a16:creationId xmlns:a16="http://schemas.microsoft.com/office/drawing/2014/main" id="{3E91D7D1-EF94-46B0-804B-7DADE66C1F01}"/>
              </a:ext>
            </a:extLst>
          </p:cNvPr>
          <p:cNvSpPr txBox="1"/>
          <p:nvPr/>
        </p:nvSpPr>
        <p:spPr>
          <a:xfrm>
            <a:off x="974164" y="1379088"/>
            <a:ext cx="6209553" cy="1200329"/>
          </a:xfrm>
          <a:prstGeom prst="rect">
            <a:avLst/>
          </a:prstGeom>
          <a:noFill/>
        </p:spPr>
        <p:txBody>
          <a:bodyPr wrap="square">
            <a:spAutoFit/>
          </a:bodyPr>
          <a:lstStyle/>
          <a:p>
            <a:pPr algn="l"/>
            <a:r>
              <a:rPr lang="en-US" b="0" i="0" dirty="0">
                <a:solidFill>
                  <a:srgbClr val="282828"/>
                </a:solidFill>
                <a:effectLst/>
                <a:latin typeface="Proxima Nova"/>
              </a:rPr>
              <a:t>5.5 Strings | Regular Expressions, Part 2</a:t>
            </a:r>
          </a:p>
          <a:p>
            <a:pPr algn="l"/>
            <a:r>
              <a:rPr lang="en-US" b="0" i="0" dirty="0">
                <a:solidFill>
                  <a:srgbClr val="282828"/>
                </a:solidFill>
                <a:effectLst/>
                <a:latin typeface="Proxima Nova"/>
              </a:rPr>
              <a:t>For live session, fix the problem, and reproduce the plot.</a:t>
            </a:r>
          </a:p>
          <a:p>
            <a:br>
              <a:rPr lang="en-US" b="0" i="0" dirty="0">
                <a:solidFill>
                  <a:srgbClr val="282828"/>
                </a:solidFill>
                <a:effectLst/>
                <a:latin typeface="Proxima Nova"/>
              </a:rPr>
            </a:br>
            <a:endParaRPr lang="en-US" dirty="0"/>
          </a:p>
        </p:txBody>
      </p:sp>
      <p:pic>
        <p:nvPicPr>
          <p:cNvPr id="4" name="Picture 3">
            <a:extLst>
              <a:ext uri="{FF2B5EF4-FFF2-40B4-BE49-F238E27FC236}">
                <a16:creationId xmlns:a16="http://schemas.microsoft.com/office/drawing/2014/main" id="{BED582D1-7A93-4CF5-A471-87F4CDF20A71}"/>
              </a:ext>
            </a:extLst>
          </p:cNvPr>
          <p:cNvPicPr>
            <a:picLocks noChangeAspect="1"/>
          </p:cNvPicPr>
          <p:nvPr/>
        </p:nvPicPr>
        <p:blipFill>
          <a:blip r:embed="rId2"/>
          <a:stretch>
            <a:fillRect/>
          </a:stretch>
        </p:blipFill>
        <p:spPr>
          <a:xfrm>
            <a:off x="974164" y="2250758"/>
            <a:ext cx="5249008" cy="657317"/>
          </a:xfrm>
          <a:prstGeom prst="rect">
            <a:avLst/>
          </a:prstGeom>
        </p:spPr>
      </p:pic>
      <p:pic>
        <p:nvPicPr>
          <p:cNvPr id="6" name="Picture 5">
            <a:extLst>
              <a:ext uri="{FF2B5EF4-FFF2-40B4-BE49-F238E27FC236}">
                <a16:creationId xmlns:a16="http://schemas.microsoft.com/office/drawing/2014/main" id="{20464F2E-85FE-4F66-BEA8-E96612327A43}"/>
              </a:ext>
            </a:extLst>
          </p:cNvPr>
          <p:cNvPicPr>
            <a:picLocks noChangeAspect="1"/>
          </p:cNvPicPr>
          <p:nvPr/>
        </p:nvPicPr>
        <p:blipFill>
          <a:blip r:embed="rId3"/>
          <a:stretch>
            <a:fillRect/>
          </a:stretch>
        </p:blipFill>
        <p:spPr>
          <a:xfrm>
            <a:off x="974164" y="3017875"/>
            <a:ext cx="6345517" cy="3771917"/>
          </a:xfrm>
          <a:prstGeom prst="rect">
            <a:avLst/>
          </a:prstGeom>
        </p:spPr>
      </p:pic>
    </p:spTree>
    <p:extLst>
      <p:ext uri="{BB962C8B-B14F-4D97-AF65-F5344CB8AC3E}">
        <p14:creationId xmlns:p14="http://schemas.microsoft.com/office/powerpoint/2010/main" val="223181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1. BBall Study</a:t>
            </a:r>
          </a:p>
        </p:txBody>
      </p:sp>
      <p:pic>
        <p:nvPicPr>
          <p:cNvPr id="4" name="Picture 3">
            <a:extLst>
              <a:ext uri="{FF2B5EF4-FFF2-40B4-BE49-F238E27FC236}">
                <a16:creationId xmlns:a16="http://schemas.microsoft.com/office/drawing/2014/main" id="{2981624D-628E-4328-999D-584DE7B63380}"/>
              </a:ext>
            </a:extLst>
          </p:cNvPr>
          <p:cNvPicPr>
            <a:picLocks noChangeAspect="1"/>
          </p:cNvPicPr>
          <p:nvPr/>
        </p:nvPicPr>
        <p:blipFill rotWithShape="1">
          <a:blip r:embed="rId2"/>
          <a:srcRect l="98" t="-380" r="78" b="435"/>
          <a:stretch/>
        </p:blipFill>
        <p:spPr>
          <a:xfrm>
            <a:off x="799372" y="2219194"/>
            <a:ext cx="5296628" cy="2227300"/>
          </a:xfrm>
          <a:prstGeom prst="rect">
            <a:avLst/>
          </a:prstGeom>
        </p:spPr>
      </p:pic>
      <p:pic>
        <p:nvPicPr>
          <p:cNvPr id="5" name="Picture 4">
            <a:extLst>
              <a:ext uri="{FF2B5EF4-FFF2-40B4-BE49-F238E27FC236}">
                <a16:creationId xmlns:a16="http://schemas.microsoft.com/office/drawing/2014/main" id="{D3357C61-8CBF-44BB-873C-8D9D22407618}"/>
              </a:ext>
            </a:extLst>
          </p:cNvPr>
          <p:cNvPicPr>
            <a:picLocks noChangeAspect="1"/>
          </p:cNvPicPr>
          <p:nvPr/>
        </p:nvPicPr>
        <p:blipFill rotWithShape="1">
          <a:blip r:embed="rId3"/>
          <a:srcRect t="-286" b="563"/>
          <a:stretch/>
        </p:blipFill>
        <p:spPr>
          <a:xfrm>
            <a:off x="6179671" y="2219194"/>
            <a:ext cx="5892030" cy="3269129"/>
          </a:xfrm>
          <a:prstGeom prst="rect">
            <a:avLst/>
          </a:prstGeom>
        </p:spPr>
      </p:pic>
    </p:spTree>
    <p:extLst>
      <p:ext uri="{BB962C8B-B14F-4D97-AF65-F5344CB8AC3E}">
        <p14:creationId xmlns:p14="http://schemas.microsoft.com/office/powerpoint/2010/main" val="137486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2. FIFA Study</a:t>
            </a:r>
          </a:p>
        </p:txBody>
      </p:sp>
      <p:pic>
        <p:nvPicPr>
          <p:cNvPr id="4" name="Picture 3">
            <a:extLst>
              <a:ext uri="{FF2B5EF4-FFF2-40B4-BE49-F238E27FC236}">
                <a16:creationId xmlns:a16="http://schemas.microsoft.com/office/drawing/2014/main" id="{8F05F673-040D-47AB-9C00-4C55E48B15C0}"/>
              </a:ext>
            </a:extLst>
          </p:cNvPr>
          <p:cNvPicPr>
            <a:picLocks noChangeAspect="1"/>
          </p:cNvPicPr>
          <p:nvPr/>
        </p:nvPicPr>
        <p:blipFill>
          <a:blip r:embed="rId2"/>
          <a:stretch>
            <a:fillRect/>
          </a:stretch>
        </p:blipFill>
        <p:spPr>
          <a:xfrm>
            <a:off x="838200" y="1439676"/>
            <a:ext cx="6281490" cy="3604465"/>
          </a:xfrm>
          <a:prstGeom prst="rect">
            <a:avLst/>
          </a:prstGeom>
        </p:spPr>
      </p:pic>
      <p:sp>
        <p:nvSpPr>
          <p:cNvPr id="5" name="TextBox 4">
            <a:extLst>
              <a:ext uri="{FF2B5EF4-FFF2-40B4-BE49-F238E27FC236}">
                <a16:creationId xmlns:a16="http://schemas.microsoft.com/office/drawing/2014/main" id="{CAF91437-6854-44AC-BAA2-41FE4EF82C8C}"/>
              </a:ext>
            </a:extLst>
          </p:cNvPr>
          <p:cNvSpPr txBox="1"/>
          <p:nvPr/>
        </p:nvSpPr>
        <p:spPr>
          <a:xfrm>
            <a:off x="8384988" y="1362635"/>
            <a:ext cx="3627718" cy="1200329"/>
          </a:xfrm>
          <a:prstGeom prst="rect">
            <a:avLst/>
          </a:prstGeom>
          <a:noFill/>
        </p:spPr>
        <p:txBody>
          <a:bodyPr wrap="square" rtlCol="0">
            <a:spAutoFit/>
          </a:bodyPr>
          <a:lstStyle/>
          <a:p>
            <a:r>
              <a:rPr lang="en-US" dirty="0"/>
              <a:t>It appears that every position has a positive linear relationship between Weight and Height.</a:t>
            </a:r>
          </a:p>
        </p:txBody>
      </p:sp>
      <p:pic>
        <p:nvPicPr>
          <p:cNvPr id="10" name="Picture 9">
            <a:extLst>
              <a:ext uri="{FF2B5EF4-FFF2-40B4-BE49-F238E27FC236}">
                <a16:creationId xmlns:a16="http://schemas.microsoft.com/office/drawing/2014/main" id="{2765C248-664B-462D-BB86-4F98B2F938B5}"/>
              </a:ext>
            </a:extLst>
          </p:cNvPr>
          <p:cNvPicPr>
            <a:picLocks noChangeAspect="1"/>
          </p:cNvPicPr>
          <p:nvPr/>
        </p:nvPicPr>
        <p:blipFill>
          <a:blip r:embed="rId3"/>
          <a:stretch>
            <a:fillRect/>
          </a:stretch>
        </p:blipFill>
        <p:spPr>
          <a:xfrm>
            <a:off x="6096000" y="5117069"/>
            <a:ext cx="5864285" cy="1515389"/>
          </a:xfrm>
          <a:prstGeom prst="rect">
            <a:avLst/>
          </a:prstGeom>
        </p:spPr>
      </p:pic>
    </p:spTree>
    <p:extLst>
      <p:ext uri="{BB962C8B-B14F-4D97-AF65-F5344CB8AC3E}">
        <p14:creationId xmlns:p14="http://schemas.microsoft.com/office/powerpoint/2010/main" val="512989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2. FIFA Study</a:t>
            </a:r>
          </a:p>
        </p:txBody>
      </p:sp>
      <p:sp>
        <p:nvSpPr>
          <p:cNvPr id="5" name="TextBox 4">
            <a:extLst>
              <a:ext uri="{FF2B5EF4-FFF2-40B4-BE49-F238E27FC236}">
                <a16:creationId xmlns:a16="http://schemas.microsoft.com/office/drawing/2014/main" id="{CAF91437-6854-44AC-BAA2-41FE4EF82C8C}"/>
              </a:ext>
            </a:extLst>
          </p:cNvPr>
          <p:cNvSpPr txBox="1"/>
          <p:nvPr/>
        </p:nvSpPr>
        <p:spPr>
          <a:xfrm>
            <a:off x="7440707" y="1112538"/>
            <a:ext cx="3627718" cy="2585323"/>
          </a:xfrm>
          <a:prstGeom prst="rect">
            <a:avLst/>
          </a:prstGeom>
          <a:noFill/>
        </p:spPr>
        <p:txBody>
          <a:bodyPr wrap="square" rtlCol="0">
            <a:spAutoFit/>
          </a:bodyPr>
          <a:lstStyle/>
          <a:p>
            <a:r>
              <a:rPr lang="en-US" dirty="0"/>
              <a:t>It also appears that on average the tallest and heaviest positions are Strikers and Goal Keepers.</a:t>
            </a:r>
          </a:p>
          <a:p>
            <a:endParaRPr lang="en-US" dirty="0"/>
          </a:p>
          <a:p>
            <a:r>
              <a:rPr lang="en-US" dirty="0"/>
              <a:t>This is shown by grouping all other positions and comparing Height and Weight.</a:t>
            </a:r>
          </a:p>
          <a:p>
            <a:endParaRPr lang="en-US" dirty="0"/>
          </a:p>
        </p:txBody>
      </p:sp>
      <p:sp>
        <p:nvSpPr>
          <p:cNvPr id="6" name="Title 1">
            <a:extLst>
              <a:ext uri="{FF2B5EF4-FFF2-40B4-BE49-F238E27FC236}">
                <a16:creationId xmlns:a16="http://schemas.microsoft.com/office/drawing/2014/main" id="{5D2CC7D3-460C-488C-A2CB-ACF327705A84}"/>
              </a:ext>
            </a:extLst>
          </p:cNvPr>
          <p:cNvSpPr txBox="1">
            <a:spLocks/>
          </p:cNvSpPr>
          <p:nvPr/>
        </p:nvSpPr>
        <p:spPr>
          <a:xfrm>
            <a:off x="1630096" y="1299216"/>
            <a:ext cx="10515600" cy="30247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cont.</a:t>
            </a:r>
          </a:p>
        </p:txBody>
      </p:sp>
      <p:pic>
        <p:nvPicPr>
          <p:cNvPr id="15" name="Picture 14">
            <a:extLst>
              <a:ext uri="{FF2B5EF4-FFF2-40B4-BE49-F238E27FC236}">
                <a16:creationId xmlns:a16="http://schemas.microsoft.com/office/drawing/2014/main" id="{92080125-956E-4043-A23C-7AF42AC989A4}"/>
              </a:ext>
            </a:extLst>
          </p:cNvPr>
          <p:cNvPicPr>
            <a:picLocks noChangeAspect="1"/>
          </p:cNvPicPr>
          <p:nvPr/>
        </p:nvPicPr>
        <p:blipFill>
          <a:blip r:embed="rId2"/>
          <a:stretch>
            <a:fillRect/>
          </a:stretch>
        </p:blipFill>
        <p:spPr>
          <a:xfrm>
            <a:off x="838200" y="1690688"/>
            <a:ext cx="5585017" cy="3202799"/>
          </a:xfrm>
          <a:prstGeom prst="rect">
            <a:avLst/>
          </a:prstGeom>
        </p:spPr>
      </p:pic>
      <p:pic>
        <p:nvPicPr>
          <p:cNvPr id="17" name="Picture 16">
            <a:extLst>
              <a:ext uri="{FF2B5EF4-FFF2-40B4-BE49-F238E27FC236}">
                <a16:creationId xmlns:a16="http://schemas.microsoft.com/office/drawing/2014/main" id="{B193208F-DA50-4B63-84A4-EF5EC5396824}"/>
              </a:ext>
            </a:extLst>
          </p:cNvPr>
          <p:cNvPicPr>
            <a:picLocks noChangeAspect="1"/>
          </p:cNvPicPr>
          <p:nvPr/>
        </p:nvPicPr>
        <p:blipFill>
          <a:blip r:embed="rId3"/>
          <a:stretch>
            <a:fillRect/>
          </a:stretch>
        </p:blipFill>
        <p:spPr>
          <a:xfrm>
            <a:off x="6720555" y="3654989"/>
            <a:ext cx="4947819" cy="3200400"/>
          </a:xfrm>
          <a:prstGeom prst="rect">
            <a:avLst/>
          </a:prstGeom>
        </p:spPr>
      </p:pic>
      <p:pic>
        <p:nvPicPr>
          <p:cNvPr id="19" name="Picture 18">
            <a:extLst>
              <a:ext uri="{FF2B5EF4-FFF2-40B4-BE49-F238E27FC236}">
                <a16:creationId xmlns:a16="http://schemas.microsoft.com/office/drawing/2014/main" id="{174311E2-0EDF-4437-89D6-F63869158EFE}"/>
              </a:ext>
            </a:extLst>
          </p:cNvPr>
          <p:cNvPicPr>
            <a:picLocks noChangeAspect="1"/>
          </p:cNvPicPr>
          <p:nvPr/>
        </p:nvPicPr>
        <p:blipFill>
          <a:blip r:embed="rId4"/>
          <a:stretch>
            <a:fillRect/>
          </a:stretch>
        </p:blipFill>
        <p:spPr>
          <a:xfrm>
            <a:off x="838200" y="5606596"/>
            <a:ext cx="5403883" cy="854530"/>
          </a:xfrm>
          <a:prstGeom prst="rect">
            <a:avLst/>
          </a:prstGeom>
        </p:spPr>
      </p:pic>
    </p:spTree>
    <p:extLst>
      <p:ext uri="{BB962C8B-B14F-4D97-AF65-F5344CB8AC3E}">
        <p14:creationId xmlns:p14="http://schemas.microsoft.com/office/powerpoint/2010/main" val="230363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2. FIFA Study</a:t>
            </a:r>
          </a:p>
        </p:txBody>
      </p:sp>
      <p:sp>
        <p:nvSpPr>
          <p:cNvPr id="5" name="TextBox 4">
            <a:extLst>
              <a:ext uri="{FF2B5EF4-FFF2-40B4-BE49-F238E27FC236}">
                <a16:creationId xmlns:a16="http://schemas.microsoft.com/office/drawing/2014/main" id="{CAF91437-6854-44AC-BAA2-41FE4EF82C8C}"/>
              </a:ext>
            </a:extLst>
          </p:cNvPr>
          <p:cNvSpPr txBox="1"/>
          <p:nvPr/>
        </p:nvSpPr>
        <p:spPr>
          <a:xfrm>
            <a:off x="1834779" y="4650347"/>
            <a:ext cx="3723338" cy="2031325"/>
          </a:xfrm>
          <a:prstGeom prst="rect">
            <a:avLst/>
          </a:prstGeom>
          <a:noFill/>
        </p:spPr>
        <p:txBody>
          <a:bodyPr wrap="square" rtlCol="0">
            <a:spAutoFit/>
          </a:bodyPr>
          <a:lstStyle/>
          <a:p>
            <a:r>
              <a:rPr lang="en-US" dirty="0"/>
              <a:t>There appears to be a very similar distribution and relationship between Height and Weight between the positions with LB edging slightly higher in both categories.</a:t>
            </a:r>
          </a:p>
          <a:p>
            <a:endParaRPr lang="en-US" dirty="0"/>
          </a:p>
        </p:txBody>
      </p:sp>
      <p:sp>
        <p:nvSpPr>
          <p:cNvPr id="8" name="Title 1">
            <a:extLst>
              <a:ext uri="{FF2B5EF4-FFF2-40B4-BE49-F238E27FC236}">
                <a16:creationId xmlns:a16="http://schemas.microsoft.com/office/drawing/2014/main" id="{E8BC6BBF-2D2E-4669-8186-65A660A81894}"/>
              </a:ext>
            </a:extLst>
          </p:cNvPr>
          <p:cNvSpPr txBox="1">
            <a:spLocks/>
          </p:cNvSpPr>
          <p:nvPr/>
        </p:nvSpPr>
        <p:spPr>
          <a:xfrm>
            <a:off x="1630096" y="1299216"/>
            <a:ext cx="10515600" cy="30247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LB vs. LM</a:t>
            </a:r>
          </a:p>
        </p:txBody>
      </p:sp>
      <p:pic>
        <p:nvPicPr>
          <p:cNvPr id="4" name="Picture 3">
            <a:extLst>
              <a:ext uri="{FF2B5EF4-FFF2-40B4-BE49-F238E27FC236}">
                <a16:creationId xmlns:a16="http://schemas.microsoft.com/office/drawing/2014/main" id="{4D134981-A364-4A41-A5D6-BC52ECC91088}"/>
              </a:ext>
            </a:extLst>
          </p:cNvPr>
          <p:cNvPicPr>
            <a:picLocks noChangeAspect="1"/>
          </p:cNvPicPr>
          <p:nvPr/>
        </p:nvPicPr>
        <p:blipFill>
          <a:blip r:embed="rId2"/>
          <a:stretch>
            <a:fillRect/>
          </a:stretch>
        </p:blipFill>
        <p:spPr>
          <a:xfrm>
            <a:off x="1110708" y="1769035"/>
            <a:ext cx="4782776" cy="2743200"/>
          </a:xfrm>
          <a:prstGeom prst="rect">
            <a:avLst/>
          </a:prstGeom>
        </p:spPr>
      </p:pic>
      <p:pic>
        <p:nvPicPr>
          <p:cNvPr id="9" name="Picture 8">
            <a:extLst>
              <a:ext uri="{FF2B5EF4-FFF2-40B4-BE49-F238E27FC236}">
                <a16:creationId xmlns:a16="http://schemas.microsoft.com/office/drawing/2014/main" id="{16055A6A-7960-4131-A64B-0ED0714BD4FD}"/>
              </a:ext>
            </a:extLst>
          </p:cNvPr>
          <p:cNvPicPr>
            <a:picLocks noChangeAspect="1"/>
          </p:cNvPicPr>
          <p:nvPr/>
        </p:nvPicPr>
        <p:blipFill>
          <a:blip r:embed="rId3"/>
          <a:stretch>
            <a:fillRect/>
          </a:stretch>
        </p:blipFill>
        <p:spPr>
          <a:xfrm>
            <a:off x="6581993" y="1048332"/>
            <a:ext cx="4771807" cy="2744872"/>
          </a:xfrm>
          <a:prstGeom prst="rect">
            <a:avLst/>
          </a:prstGeom>
        </p:spPr>
      </p:pic>
      <p:pic>
        <p:nvPicPr>
          <p:cNvPr id="11" name="Picture 10">
            <a:extLst>
              <a:ext uri="{FF2B5EF4-FFF2-40B4-BE49-F238E27FC236}">
                <a16:creationId xmlns:a16="http://schemas.microsoft.com/office/drawing/2014/main" id="{9065FEDD-AA27-43BD-813A-A0A9C040FF72}"/>
              </a:ext>
            </a:extLst>
          </p:cNvPr>
          <p:cNvPicPr>
            <a:picLocks noChangeAspect="1"/>
          </p:cNvPicPr>
          <p:nvPr/>
        </p:nvPicPr>
        <p:blipFill>
          <a:blip r:embed="rId4"/>
          <a:stretch>
            <a:fillRect/>
          </a:stretch>
        </p:blipFill>
        <p:spPr>
          <a:xfrm>
            <a:off x="6403872" y="3793204"/>
            <a:ext cx="4772798" cy="2743200"/>
          </a:xfrm>
          <a:prstGeom prst="rect">
            <a:avLst/>
          </a:prstGeom>
        </p:spPr>
      </p:pic>
    </p:spTree>
    <p:extLst>
      <p:ext uri="{BB962C8B-B14F-4D97-AF65-F5344CB8AC3E}">
        <p14:creationId xmlns:p14="http://schemas.microsoft.com/office/powerpoint/2010/main" val="148825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3. Baby Names</a:t>
            </a:r>
          </a:p>
        </p:txBody>
      </p:sp>
      <p:pic>
        <p:nvPicPr>
          <p:cNvPr id="8" name="Picture 7">
            <a:extLst>
              <a:ext uri="{FF2B5EF4-FFF2-40B4-BE49-F238E27FC236}">
                <a16:creationId xmlns:a16="http://schemas.microsoft.com/office/drawing/2014/main" id="{539C6038-3D6C-40FB-9351-97D05C3B98E7}"/>
              </a:ext>
            </a:extLst>
          </p:cNvPr>
          <p:cNvPicPr>
            <a:picLocks noChangeAspect="1"/>
          </p:cNvPicPr>
          <p:nvPr/>
        </p:nvPicPr>
        <p:blipFill>
          <a:blip r:embed="rId2"/>
          <a:stretch>
            <a:fillRect/>
          </a:stretch>
        </p:blipFill>
        <p:spPr>
          <a:xfrm>
            <a:off x="930638" y="1640196"/>
            <a:ext cx="4163006" cy="924054"/>
          </a:xfrm>
          <a:prstGeom prst="rect">
            <a:avLst/>
          </a:prstGeom>
        </p:spPr>
      </p:pic>
      <p:pic>
        <p:nvPicPr>
          <p:cNvPr id="10" name="Picture 9">
            <a:extLst>
              <a:ext uri="{FF2B5EF4-FFF2-40B4-BE49-F238E27FC236}">
                <a16:creationId xmlns:a16="http://schemas.microsoft.com/office/drawing/2014/main" id="{4CF3F687-9BC2-401D-B474-4F8A8D781E78}"/>
              </a:ext>
            </a:extLst>
          </p:cNvPr>
          <p:cNvPicPr>
            <a:picLocks noChangeAspect="1"/>
          </p:cNvPicPr>
          <p:nvPr/>
        </p:nvPicPr>
        <p:blipFill>
          <a:blip r:embed="rId3"/>
          <a:stretch>
            <a:fillRect/>
          </a:stretch>
        </p:blipFill>
        <p:spPr>
          <a:xfrm>
            <a:off x="930638" y="2715214"/>
            <a:ext cx="4657362" cy="1071284"/>
          </a:xfrm>
          <a:prstGeom prst="rect">
            <a:avLst/>
          </a:prstGeom>
        </p:spPr>
      </p:pic>
      <p:pic>
        <p:nvPicPr>
          <p:cNvPr id="12" name="Picture 11">
            <a:extLst>
              <a:ext uri="{FF2B5EF4-FFF2-40B4-BE49-F238E27FC236}">
                <a16:creationId xmlns:a16="http://schemas.microsoft.com/office/drawing/2014/main" id="{B2AC56E9-EF0D-4D64-9532-8E3024E99A25}"/>
              </a:ext>
            </a:extLst>
          </p:cNvPr>
          <p:cNvPicPr>
            <a:picLocks noChangeAspect="1"/>
          </p:cNvPicPr>
          <p:nvPr/>
        </p:nvPicPr>
        <p:blipFill>
          <a:blip r:embed="rId4"/>
          <a:stretch>
            <a:fillRect/>
          </a:stretch>
        </p:blipFill>
        <p:spPr>
          <a:xfrm>
            <a:off x="5862918" y="2715214"/>
            <a:ext cx="6197600" cy="906514"/>
          </a:xfrm>
          <a:prstGeom prst="rect">
            <a:avLst/>
          </a:prstGeom>
        </p:spPr>
      </p:pic>
      <p:pic>
        <p:nvPicPr>
          <p:cNvPr id="14" name="Picture 13">
            <a:extLst>
              <a:ext uri="{FF2B5EF4-FFF2-40B4-BE49-F238E27FC236}">
                <a16:creationId xmlns:a16="http://schemas.microsoft.com/office/drawing/2014/main" id="{4721B26E-AB64-4097-BF38-AE3E36DAFFEC}"/>
              </a:ext>
            </a:extLst>
          </p:cNvPr>
          <p:cNvPicPr>
            <a:picLocks noChangeAspect="1"/>
          </p:cNvPicPr>
          <p:nvPr/>
        </p:nvPicPr>
        <p:blipFill>
          <a:blip r:embed="rId5"/>
          <a:stretch>
            <a:fillRect/>
          </a:stretch>
        </p:blipFill>
        <p:spPr>
          <a:xfrm>
            <a:off x="912709" y="4048917"/>
            <a:ext cx="4675291" cy="1461029"/>
          </a:xfrm>
          <a:prstGeom prst="rect">
            <a:avLst/>
          </a:prstGeom>
        </p:spPr>
      </p:pic>
      <p:pic>
        <p:nvPicPr>
          <p:cNvPr id="16" name="Picture 15">
            <a:extLst>
              <a:ext uri="{FF2B5EF4-FFF2-40B4-BE49-F238E27FC236}">
                <a16:creationId xmlns:a16="http://schemas.microsoft.com/office/drawing/2014/main" id="{8F68BE53-1DA6-4728-A46F-44AF0FE3E137}"/>
              </a:ext>
            </a:extLst>
          </p:cNvPr>
          <p:cNvPicPr>
            <a:picLocks noChangeAspect="1"/>
          </p:cNvPicPr>
          <p:nvPr/>
        </p:nvPicPr>
        <p:blipFill>
          <a:blip r:embed="rId6"/>
          <a:stretch>
            <a:fillRect/>
          </a:stretch>
        </p:blipFill>
        <p:spPr>
          <a:xfrm>
            <a:off x="5837933" y="4048917"/>
            <a:ext cx="6222584" cy="868680"/>
          </a:xfrm>
          <a:prstGeom prst="rect">
            <a:avLst/>
          </a:prstGeom>
        </p:spPr>
      </p:pic>
    </p:spTree>
    <p:extLst>
      <p:ext uri="{BB962C8B-B14F-4D97-AF65-F5344CB8AC3E}">
        <p14:creationId xmlns:p14="http://schemas.microsoft.com/office/powerpoint/2010/main" val="236696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3. Baby Names</a:t>
            </a:r>
          </a:p>
        </p:txBody>
      </p:sp>
      <p:sp>
        <p:nvSpPr>
          <p:cNvPr id="9" name="Title 1">
            <a:extLst>
              <a:ext uri="{FF2B5EF4-FFF2-40B4-BE49-F238E27FC236}">
                <a16:creationId xmlns:a16="http://schemas.microsoft.com/office/drawing/2014/main" id="{E4CBF086-317B-4405-A7FA-4CA5303CD8AF}"/>
              </a:ext>
            </a:extLst>
          </p:cNvPr>
          <p:cNvSpPr txBox="1">
            <a:spLocks/>
          </p:cNvSpPr>
          <p:nvPr/>
        </p:nvSpPr>
        <p:spPr>
          <a:xfrm>
            <a:off x="1630096" y="1299216"/>
            <a:ext cx="10515600" cy="30247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cont.</a:t>
            </a:r>
          </a:p>
        </p:txBody>
      </p:sp>
      <p:pic>
        <p:nvPicPr>
          <p:cNvPr id="4" name="Picture 3">
            <a:extLst>
              <a:ext uri="{FF2B5EF4-FFF2-40B4-BE49-F238E27FC236}">
                <a16:creationId xmlns:a16="http://schemas.microsoft.com/office/drawing/2014/main" id="{A4163605-BEAD-47B3-B223-29ACB3B7F8F7}"/>
              </a:ext>
            </a:extLst>
          </p:cNvPr>
          <p:cNvPicPr>
            <a:picLocks noChangeAspect="1"/>
          </p:cNvPicPr>
          <p:nvPr/>
        </p:nvPicPr>
        <p:blipFill>
          <a:blip r:embed="rId2"/>
          <a:stretch>
            <a:fillRect/>
          </a:stretch>
        </p:blipFill>
        <p:spPr>
          <a:xfrm>
            <a:off x="838200" y="1690688"/>
            <a:ext cx="2162477" cy="552527"/>
          </a:xfrm>
          <a:prstGeom prst="rect">
            <a:avLst/>
          </a:prstGeom>
        </p:spPr>
      </p:pic>
      <p:pic>
        <p:nvPicPr>
          <p:cNvPr id="6" name="Picture 5">
            <a:extLst>
              <a:ext uri="{FF2B5EF4-FFF2-40B4-BE49-F238E27FC236}">
                <a16:creationId xmlns:a16="http://schemas.microsoft.com/office/drawing/2014/main" id="{68624B86-3BBC-4598-93B5-9EF824412249}"/>
              </a:ext>
            </a:extLst>
          </p:cNvPr>
          <p:cNvPicPr>
            <a:picLocks noChangeAspect="1"/>
          </p:cNvPicPr>
          <p:nvPr/>
        </p:nvPicPr>
        <p:blipFill>
          <a:blip r:embed="rId3"/>
          <a:stretch>
            <a:fillRect/>
          </a:stretch>
        </p:blipFill>
        <p:spPr>
          <a:xfrm>
            <a:off x="838200" y="2438442"/>
            <a:ext cx="2314898" cy="2076740"/>
          </a:xfrm>
          <a:prstGeom prst="rect">
            <a:avLst/>
          </a:prstGeom>
        </p:spPr>
      </p:pic>
      <p:sp>
        <p:nvSpPr>
          <p:cNvPr id="7" name="TextBox 6">
            <a:extLst>
              <a:ext uri="{FF2B5EF4-FFF2-40B4-BE49-F238E27FC236}">
                <a16:creationId xmlns:a16="http://schemas.microsoft.com/office/drawing/2014/main" id="{49F96630-C1B2-416E-B9BA-9936198DE0FE}"/>
              </a:ext>
            </a:extLst>
          </p:cNvPr>
          <p:cNvSpPr txBox="1"/>
          <p:nvPr/>
        </p:nvSpPr>
        <p:spPr>
          <a:xfrm>
            <a:off x="838201" y="4705647"/>
            <a:ext cx="2885140" cy="923330"/>
          </a:xfrm>
          <a:prstGeom prst="rect">
            <a:avLst/>
          </a:prstGeom>
          <a:noFill/>
        </p:spPr>
        <p:txBody>
          <a:bodyPr wrap="square" rtlCol="0">
            <a:spAutoFit/>
          </a:bodyPr>
          <a:lstStyle/>
          <a:p>
            <a:r>
              <a:rPr lang="en-US" dirty="0"/>
              <a:t>The bottom 10 names are all males, and they all have a count of 5.</a:t>
            </a:r>
          </a:p>
        </p:txBody>
      </p:sp>
      <p:pic>
        <p:nvPicPr>
          <p:cNvPr id="13" name="Picture 12">
            <a:extLst>
              <a:ext uri="{FF2B5EF4-FFF2-40B4-BE49-F238E27FC236}">
                <a16:creationId xmlns:a16="http://schemas.microsoft.com/office/drawing/2014/main" id="{C5D3AAEB-E1E2-4BD7-A53E-D371FE0A5082}"/>
              </a:ext>
            </a:extLst>
          </p:cNvPr>
          <p:cNvPicPr>
            <a:picLocks noChangeAspect="1"/>
          </p:cNvPicPr>
          <p:nvPr/>
        </p:nvPicPr>
        <p:blipFill>
          <a:blip r:embed="rId4"/>
          <a:stretch>
            <a:fillRect/>
          </a:stretch>
        </p:blipFill>
        <p:spPr>
          <a:xfrm>
            <a:off x="4019625" y="1620747"/>
            <a:ext cx="4694069" cy="2052004"/>
          </a:xfrm>
          <a:prstGeom prst="rect">
            <a:avLst/>
          </a:prstGeom>
        </p:spPr>
      </p:pic>
      <p:pic>
        <p:nvPicPr>
          <p:cNvPr id="17" name="Picture 16">
            <a:extLst>
              <a:ext uri="{FF2B5EF4-FFF2-40B4-BE49-F238E27FC236}">
                <a16:creationId xmlns:a16="http://schemas.microsoft.com/office/drawing/2014/main" id="{B3E62E6B-5B2C-4431-A936-8713A139C2FA}"/>
              </a:ext>
            </a:extLst>
          </p:cNvPr>
          <p:cNvPicPr>
            <a:picLocks noChangeAspect="1"/>
          </p:cNvPicPr>
          <p:nvPr/>
        </p:nvPicPr>
        <p:blipFill>
          <a:blip r:embed="rId5"/>
          <a:stretch>
            <a:fillRect/>
          </a:stretch>
        </p:blipFill>
        <p:spPr>
          <a:xfrm>
            <a:off x="4019625" y="3864036"/>
            <a:ext cx="3182022" cy="467944"/>
          </a:xfrm>
          <a:prstGeom prst="rect">
            <a:avLst/>
          </a:prstGeom>
        </p:spPr>
      </p:pic>
      <p:pic>
        <p:nvPicPr>
          <p:cNvPr id="19" name="Picture 18">
            <a:extLst>
              <a:ext uri="{FF2B5EF4-FFF2-40B4-BE49-F238E27FC236}">
                <a16:creationId xmlns:a16="http://schemas.microsoft.com/office/drawing/2014/main" id="{77618356-B08C-4339-85A9-2FEAE62E2DFD}"/>
              </a:ext>
            </a:extLst>
          </p:cNvPr>
          <p:cNvPicPr>
            <a:picLocks noChangeAspect="1"/>
          </p:cNvPicPr>
          <p:nvPr/>
        </p:nvPicPr>
        <p:blipFill>
          <a:blip r:embed="rId6"/>
          <a:stretch>
            <a:fillRect/>
          </a:stretch>
        </p:blipFill>
        <p:spPr>
          <a:xfrm>
            <a:off x="4019625" y="4429914"/>
            <a:ext cx="4000799" cy="2205091"/>
          </a:xfrm>
          <a:prstGeom prst="rect">
            <a:avLst/>
          </a:prstGeom>
        </p:spPr>
      </p:pic>
    </p:spTree>
    <p:extLst>
      <p:ext uri="{BB962C8B-B14F-4D97-AF65-F5344CB8AC3E}">
        <p14:creationId xmlns:p14="http://schemas.microsoft.com/office/powerpoint/2010/main" val="76903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CBF-1BEA-4F04-AD9A-284770C2CC46}"/>
              </a:ext>
            </a:extLst>
          </p:cNvPr>
          <p:cNvSpPr>
            <a:spLocks noGrp="1"/>
          </p:cNvSpPr>
          <p:nvPr>
            <p:ph type="title"/>
          </p:nvPr>
        </p:nvSpPr>
        <p:spPr/>
        <p:txBody>
          <a:bodyPr/>
          <a:lstStyle/>
          <a:p>
            <a:r>
              <a:rPr lang="en-US" dirty="0"/>
              <a:t>3. Baby Names</a:t>
            </a:r>
          </a:p>
        </p:txBody>
      </p:sp>
      <p:sp>
        <p:nvSpPr>
          <p:cNvPr id="9" name="Title 1">
            <a:extLst>
              <a:ext uri="{FF2B5EF4-FFF2-40B4-BE49-F238E27FC236}">
                <a16:creationId xmlns:a16="http://schemas.microsoft.com/office/drawing/2014/main" id="{E4CBF086-317B-4405-A7FA-4CA5303CD8AF}"/>
              </a:ext>
            </a:extLst>
          </p:cNvPr>
          <p:cNvSpPr txBox="1">
            <a:spLocks/>
          </p:cNvSpPr>
          <p:nvPr/>
        </p:nvSpPr>
        <p:spPr>
          <a:xfrm>
            <a:off x="1630096" y="1299216"/>
            <a:ext cx="10515600" cy="30247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cont.</a:t>
            </a:r>
          </a:p>
        </p:txBody>
      </p:sp>
      <p:pic>
        <p:nvPicPr>
          <p:cNvPr id="5" name="Picture 4">
            <a:extLst>
              <a:ext uri="{FF2B5EF4-FFF2-40B4-BE49-F238E27FC236}">
                <a16:creationId xmlns:a16="http://schemas.microsoft.com/office/drawing/2014/main" id="{C6FEDC2C-1A32-4AF3-AE49-36E0DE1AE1D3}"/>
              </a:ext>
            </a:extLst>
          </p:cNvPr>
          <p:cNvPicPr>
            <a:picLocks noChangeAspect="1"/>
          </p:cNvPicPr>
          <p:nvPr/>
        </p:nvPicPr>
        <p:blipFill>
          <a:blip r:embed="rId2"/>
          <a:stretch>
            <a:fillRect/>
          </a:stretch>
        </p:blipFill>
        <p:spPr>
          <a:xfrm>
            <a:off x="838200" y="1601694"/>
            <a:ext cx="4667901" cy="1390844"/>
          </a:xfrm>
          <a:prstGeom prst="rect">
            <a:avLst/>
          </a:prstGeom>
        </p:spPr>
      </p:pic>
      <p:pic>
        <p:nvPicPr>
          <p:cNvPr id="10" name="Picture 9">
            <a:extLst>
              <a:ext uri="{FF2B5EF4-FFF2-40B4-BE49-F238E27FC236}">
                <a16:creationId xmlns:a16="http://schemas.microsoft.com/office/drawing/2014/main" id="{D1750B0E-7E5F-4081-BE40-A3C7F44F0BFB}"/>
              </a:ext>
            </a:extLst>
          </p:cNvPr>
          <p:cNvPicPr>
            <a:picLocks noChangeAspect="1"/>
          </p:cNvPicPr>
          <p:nvPr/>
        </p:nvPicPr>
        <p:blipFill>
          <a:blip r:embed="rId3"/>
          <a:stretch>
            <a:fillRect/>
          </a:stretch>
        </p:blipFill>
        <p:spPr>
          <a:xfrm>
            <a:off x="838200" y="3955962"/>
            <a:ext cx="4124901" cy="2600688"/>
          </a:xfrm>
          <a:prstGeom prst="rect">
            <a:avLst/>
          </a:prstGeom>
        </p:spPr>
      </p:pic>
      <p:pic>
        <p:nvPicPr>
          <p:cNvPr id="12" name="Picture 11">
            <a:extLst>
              <a:ext uri="{FF2B5EF4-FFF2-40B4-BE49-F238E27FC236}">
                <a16:creationId xmlns:a16="http://schemas.microsoft.com/office/drawing/2014/main" id="{43EA1767-B0E3-47BB-81DA-6AEC03A37EED}"/>
              </a:ext>
            </a:extLst>
          </p:cNvPr>
          <p:cNvPicPr>
            <a:picLocks noChangeAspect="1"/>
          </p:cNvPicPr>
          <p:nvPr/>
        </p:nvPicPr>
        <p:blipFill>
          <a:blip r:embed="rId4"/>
          <a:stretch>
            <a:fillRect/>
          </a:stretch>
        </p:blipFill>
        <p:spPr>
          <a:xfrm>
            <a:off x="838200" y="3312693"/>
            <a:ext cx="11284131" cy="323114"/>
          </a:xfrm>
          <a:prstGeom prst="rect">
            <a:avLst/>
          </a:prstGeom>
        </p:spPr>
      </p:pic>
    </p:spTree>
    <p:extLst>
      <p:ext uri="{BB962C8B-B14F-4D97-AF65-F5344CB8AC3E}">
        <p14:creationId xmlns:p14="http://schemas.microsoft.com/office/powerpoint/2010/main" val="167897611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
  <TotalTime>683</TotalTime>
  <Words>322</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Proxima Nova</vt:lpstr>
      <vt:lpstr>Univers</vt:lpstr>
      <vt:lpstr>GradientVTI</vt:lpstr>
      <vt:lpstr>Doing Data Science</vt:lpstr>
      <vt:lpstr>1. BBall Study</vt:lpstr>
      <vt:lpstr>1. BBall Study</vt:lpstr>
      <vt:lpstr>2. FIFA Study</vt:lpstr>
      <vt:lpstr>2. FIFA Study</vt:lpstr>
      <vt:lpstr>2. FIFA Study</vt:lpstr>
      <vt:lpstr>3. Baby Names</vt:lpstr>
      <vt:lpstr>3. Baby Names</vt:lpstr>
      <vt:lpstr>3. Baby Names</vt:lpstr>
      <vt:lpstr>3. Baby Names</vt:lpstr>
      <vt:lpstr>3. Baby Names</vt:lpstr>
      <vt:lpstr>. Takeaways and/or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dc:title>
  <dc:creator>Dane Holmes</dc:creator>
  <cp:lastModifiedBy>Dane Holmes</cp:lastModifiedBy>
  <cp:revision>2</cp:revision>
  <dcterms:created xsi:type="dcterms:W3CDTF">2021-10-30T20:17:53Z</dcterms:created>
  <dcterms:modified xsi:type="dcterms:W3CDTF">2021-11-30T00:06:08Z</dcterms:modified>
</cp:coreProperties>
</file>