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E8049F4F-6304-4C61-A0E3-E024BBE759C9}"/>
    <pc:docChg chg="undo redo custSel addSld delSld modSld">
      <pc:chgData name="Dane Holmes" userId="9738715a2d075a3d" providerId="LiveId" clId="{E8049F4F-6304-4C61-A0E3-E024BBE759C9}" dt="2021-11-08T21:21:35.662" v="1923" actId="20577"/>
      <pc:docMkLst>
        <pc:docMk/>
      </pc:docMkLst>
      <pc:sldChg chg="modSp mod">
        <pc:chgData name="Dane Holmes" userId="9738715a2d075a3d" providerId="LiveId" clId="{E8049F4F-6304-4C61-A0E3-E024BBE759C9}" dt="2021-11-08T21:21:35.662" v="1923" actId="20577"/>
        <pc:sldMkLst>
          <pc:docMk/>
          <pc:sldMk cId="506613463" sldId="256"/>
        </pc:sldMkLst>
        <pc:spChg chg="mod">
          <ac:chgData name="Dane Holmes" userId="9738715a2d075a3d" providerId="LiveId" clId="{E8049F4F-6304-4C61-A0E3-E024BBE759C9}" dt="2021-11-08T21:21:35.662" v="1923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E8049F4F-6304-4C61-A0E3-E024BBE759C9}" dt="2021-11-08T20:53:55.685" v="213" actId="14100"/>
        <pc:sldMkLst>
          <pc:docMk/>
          <pc:sldMk cId="512989393" sldId="257"/>
        </pc:sldMkLst>
        <pc:spChg chg="mod">
          <ac:chgData name="Dane Holmes" userId="9738715a2d075a3d" providerId="LiveId" clId="{E8049F4F-6304-4C61-A0E3-E024BBE759C9}" dt="2021-11-08T20:39:47.659" v="77" actId="20577"/>
          <ac:spMkLst>
            <pc:docMk/>
            <pc:sldMk cId="512989393" sldId="257"/>
            <ac:spMk id="2" creationId="{91F67CBF-1BEA-4F04-AD9A-284770C2CC46}"/>
          </ac:spMkLst>
        </pc:spChg>
        <pc:spChg chg="add del">
          <ac:chgData name="Dane Holmes" userId="9738715a2d075a3d" providerId="LiveId" clId="{E8049F4F-6304-4C61-A0E3-E024BBE759C9}" dt="2021-11-08T20:41:44.279" v="88" actId="22"/>
          <ac:spMkLst>
            <pc:docMk/>
            <pc:sldMk cId="512989393" sldId="257"/>
            <ac:spMk id="8" creationId="{A43A1EBD-ACE5-417E-9C0E-D4C61AC91239}"/>
          </ac:spMkLst>
        </pc:spChg>
        <pc:graphicFrameChg chg="add del mod">
          <ac:chgData name="Dane Holmes" userId="9738715a2d075a3d" providerId="LiveId" clId="{E8049F4F-6304-4C61-A0E3-E024BBE759C9}" dt="2021-11-08T20:40:37.498" v="80"/>
          <ac:graphicFrameMkLst>
            <pc:docMk/>
            <pc:sldMk cId="512989393" sldId="257"/>
            <ac:graphicFrameMk id="3" creationId="{D044D7E2-2992-43A8-A142-9200A5E067B4}"/>
          </ac:graphicFrameMkLst>
        </pc:graphicFrameChg>
        <pc:picChg chg="del">
          <ac:chgData name="Dane Holmes" userId="9738715a2d075a3d" providerId="LiveId" clId="{E8049F4F-6304-4C61-A0E3-E024BBE759C9}" dt="2021-11-08T20:39:50.358" v="78" actId="478"/>
          <ac:picMkLst>
            <pc:docMk/>
            <pc:sldMk cId="512989393" sldId="257"/>
            <ac:picMk id="5" creationId="{86C80E9D-C894-4F9A-A2CF-C68BDFDA8119}"/>
          </ac:picMkLst>
        </pc:picChg>
        <pc:picChg chg="add del mod">
          <ac:chgData name="Dane Holmes" userId="9738715a2d075a3d" providerId="LiveId" clId="{E8049F4F-6304-4C61-A0E3-E024BBE759C9}" dt="2021-11-08T20:46:49.635" v="149" actId="478"/>
          <ac:picMkLst>
            <pc:docMk/>
            <pc:sldMk cId="512989393" sldId="257"/>
            <ac:picMk id="6" creationId="{7310C069-A746-4297-97D4-0F836FC38E09}"/>
          </ac:picMkLst>
        </pc:picChg>
        <pc:picChg chg="add del mod">
          <ac:chgData name="Dane Holmes" userId="9738715a2d075a3d" providerId="LiveId" clId="{E8049F4F-6304-4C61-A0E3-E024BBE759C9}" dt="2021-11-08T20:42:32.731" v="94" actId="478"/>
          <ac:picMkLst>
            <pc:docMk/>
            <pc:sldMk cId="512989393" sldId="257"/>
            <ac:picMk id="10" creationId="{86204280-7773-42A7-B5EA-5EDBC10AAD67}"/>
          </ac:picMkLst>
        </pc:picChg>
        <pc:picChg chg="add del mod">
          <ac:chgData name="Dane Holmes" userId="9738715a2d075a3d" providerId="LiveId" clId="{E8049F4F-6304-4C61-A0E3-E024BBE759C9}" dt="2021-11-08T20:43:12.011" v="97" actId="478"/>
          <ac:picMkLst>
            <pc:docMk/>
            <pc:sldMk cId="512989393" sldId="257"/>
            <ac:picMk id="12" creationId="{F2F52749-A058-46C0-90EC-F3977847CF7C}"/>
          </ac:picMkLst>
        </pc:picChg>
        <pc:picChg chg="add del mod">
          <ac:chgData name="Dane Holmes" userId="9738715a2d075a3d" providerId="LiveId" clId="{E8049F4F-6304-4C61-A0E3-E024BBE759C9}" dt="2021-11-08T20:46:50.172" v="150" actId="478"/>
          <ac:picMkLst>
            <pc:docMk/>
            <pc:sldMk cId="512989393" sldId="257"/>
            <ac:picMk id="14" creationId="{70417708-37C1-4D26-9A2B-C200FCC0B0E0}"/>
          </ac:picMkLst>
        </pc:picChg>
        <pc:picChg chg="add mod">
          <ac:chgData name="Dane Holmes" userId="9738715a2d075a3d" providerId="LiveId" clId="{E8049F4F-6304-4C61-A0E3-E024BBE759C9}" dt="2021-11-08T20:47:23.712" v="152" actId="1076"/>
          <ac:picMkLst>
            <pc:docMk/>
            <pc:sldMk cId="512989393" sldId="257"/>
            <ac:picMk id="16" creationId="{7DFE172A-91C9-426A-8593-C33E47E6C076}"/>
          </ac:picMkLst>
        </pc:picChg>
        <pc:picChg chg="add mod">
          <ac:chgData name="Dane Holmes" userId="9738715a2d075a3d" providerId="LiveId" clId="{E8049F4F-6304-4C61-A0E3-E024BBE759C9}" dt="2021-11-08T20:53:55.685" v="213" actId="14100"/>
          <ac:picMkLst>
            <pc:docMk/>
            <pc:sldMk cId="512989393" sldId="257"/>
            <ac:picMk id="18" creationId="{4A9555E1-7642-4750-BAF3-E4357BFFA205}"/>
          </ac:picMkLst>
        </pc:picChg>
      </pc:sldChg>
      <pc:sldChg chg="del">
        <pc:chgData name="Dane Holmes" userId="9738715a2d075a3d" providerId="LiveId" clId="{E8049F4F-6304-4C61-A0E3-E024BBE759C9}" dt="2021-11-08T20:43:43.175" v="130" actId="47"/>
        <pc:sldMkLst>
          <pc:docMk/>
          <pc:sldMk cId="3918973768" sldId="258"/>
        </pc:sldMkLst>
      </pc:sldChg>
      <pc:sldChg chg="addSp delSp modSp mod">
        <pc:chgData name="Dane Holmes" userId="9738715a2d075a3d" providerId="LiveId" clId="{E8049F4F-6304-4C61-A0E3-E024BBE759C9}" dt="2021-11-08T21:09:33.820" v="702" actId="20577"/>
        <pc:sldMkLst>
          <pc:docMk/>
          <pc:sldMk cId="3452894614" sldId="259"/>
        </pc:sldMkLst>
        <pc:spChg chg="mod">
          <ac:chgData name="Dane Holmes" userId="9738715a2d075a3d" providerId="LiveId" clId="{E8049F4F-6304-4C61-A0E3-E024BBE759C9}" dt="2021-11-08T20:43:37.932" v="129" actId="20577"/>
          <ac:spMkLst>
            <pc:docMk/>
            <pc:sldMk cId="3452894614" sldId="259"/>
            <ac:spMk id="2" creationId="{B39F42D7-0919-43A1-B690-1CC931F1E695}"/>
          </ac:spMkLst>
        </pc:spChg>
        <pc:spChg chg="del mod">
          <ac:chgData name="Dane Holmes" userId="9738715a2d075a3d" providerId="LiveId" clId="{E8049F4F-6304-4C61-A0E3-E024BBE759C9}" dt="2021-11-08T20:43:48.844" v="132" actId="478"/>
          <ac:spMkLst>
            <pc:docMk/>
            <pc:sldMk cId="3452894614" sldId="259"/>
            <ac:spMk id="6" creationId="{15BF734D-5EE7-436A-B3D2-64ADABC7C0E3}"/>
          </ac:spMkLst>
        </pc:spChg>
        <pc:spChg chg="add del mod">
          <ac:chgData name="Dane Holmes" userId="9738715a2d075a3d" providerId="LiveId" clId="{E8049F4F-6304-4C61-A0E3-E024BBE759C9}" dt="2021-11-08T21:06:55.508" v="438" actId="478"/>
          <ac:spMkLst>
            <pc:docMk/>
            <pc:sldMk cId="3452894614" sldId="259"/>
            <ac:spMk id="17" creationId="{C667C4C5-38B9-4452-A638-474CA986A63B}"/>
          </ac:spMkLst>
        </pc:spChg>
        <pc:spChg chg="add mod">
          <ac:chgData name="Dane Holmes" userId="9738715a2d075a3d" providerId="LiveId" clId="{E8049F4F-6304-4C61-A0E3-E024BBE759C9}" dt="2021-11-08T21:09:33.820" v="702" actId="20577"/>
          <ac:spMkLst>
            <pc:docMk/>
            <pc:sldMk cId="3452894614" sldId="259"/>
            <ac:spMk id="18" creationId="{8E38A31A-4276-4749-B1E9-4F2EE4B7061A}"/>
          </ac:spMkLst>
        </pc:spChg>
        <pc:picChg chg="add del mod ord">
          <ac:chgData name="Dane Holmes" userId="9738715a2d075a3d" providerId="LiveId" clId="{E8049F4F-6304-4C61-A0E3-E024BBE759C9}" dt="2021-11-08T20:48:26.812" v="162" actId="478"/>
          <ac:picMkLst>
            <pc:docMk/>
            <pc:sldMk cId="3452894614" sldId="259"/>
            <ac:picMk id="5" creationId="{31555F13-55A9-4335-AAA1-0B1752675D3C}"/>
          </ac:picMkLst>
        </pc:picChg>
        <pc:picChg chg="add del mod">
          <ac:chgData name="Dane Holmes" userId="9738715a2d075a3d" providerId="LiveId" clId="{E8049F4F-6304-4C61-A0E3-E024BBE759C9}" dt="2021-11-08T20:48:17.053" v="158" actId="478"/>
          <ac:picMkLst>
            <pc:docMk/>
            <pc:sldMk cId="3452894614" sldId="259"/>
            <ac:picMk id="8" creationId="{8516729E-3DD6-46F7-970A-E5527CED3579}"/>
          </ac:picMkLst>
        </pc:picChg>
        <pc:picChg chg="add del mod">
          <ac:chgData name="Dane Holmes" userId="9738715a2d075a3d" providerId="LiveId" clId="{E8049F4F-6304-4C61-A0E3-E024BBE759C9}" dt="2021-11-08T20:48:29.740" v="163" actId="478"/>
          <ac:picMkLst>
            <pc:docMk/>
            <pc:sldMk cId="3452894614" sldId="259"/>
            <ac:picMk id="10" creationId="{4673CFB3-E4EC-413A-9D95-90A77B2CB65D}"/>
          </ac:picMkLst>
        </pc:picChg>
        <pc:picChg chg="add del mod">
          <ac:chgData name="Dane Holmes" userId="9738715a2d075a3d" providerId="LiveId" clId="{E8049F4F-6304-4C61-A0E3-E024BBE759C9}" dt="2021-11-08T20:48:45.675" v="167" actId="478"/>
          <ac:picMkLst>
            <pc:docMk/>
            <pc:sldMk cId="3452894614" sldId="259"/>
            <ac:picMk id="12" creationId="{83505E1A-3250-475F-BA13-79F167ABD796}"/>
          </ac:picMkLst>
        </pc:picChg>
        <pc:picChg chg="add mod">
          <ac:chgData name="Dane Holmes" userId="9738715a2d075a3d" providerId="LiveId" clId="{E8049F4F-6304-4C61-A0E3-E024BBE759C9}" dt="2021-11-08T20:49:06.761" v="170" actId="1076"/>
          <ac:picMkLst>
            <pc:docMk/>
            <pc:sldMk cId="3452894614" sldId="259"/>
            <ac:picMk id="14" creationId="{2E2FAFED-5B4F-49FC-9D9F-418A49A4A787}"/>
          </ac:picMkLst>
        </pc:picChg>
        <pc:picChg chg="add mod">
          <ac:chgData name="Dane Holmes" userId="9738715a2d075a3d" providerId="LiveId" clId="{E8049F4F-6304-4C61-A0E3-E024BBE759C9}" dt="2021-11-08T20:53:48.178" v="212" actId="14100"/>
          <ac:picMkLst>
            <pc:docMk/>
            <pc:sldMk cId="3452894614" sldId="259"/>
            <ac:picMk id="16" creationId="{6A192B52-C057-4029-9C7A-CEFACD3DC98D}"/>
          </ac:picMkLst>
        </pc:picChg>
      </pc:sldChg>
      <pc:sldChg chg="del">
        <pc:chgData name="Dane Holmes" userId="9738715a2d075a3d" providerId="LiveId" clId="{E8049F4F-6304-4C61-A0E3-E024BBE759C9}" dt="2021-11-08T20:45:52.956" v="148" actId="47"/>
        <pc:sldMkLst>
          <pc:docMk/>
          <pc:sldMk cId="2465324064" sldId="260"/>
        </pc:sldMkLst>
      </pc:sldChg>
      <pc:sldChg chg="del">
        <pc:chgData name="Dane Holmes" userId="9738715a2d075a3d" providerId="LiveId" clId="{E8049F4F-6304-4C61-A0E3-E024BBE759C9}" dt="2021-11-08T20:50:45.891" v="182" actId="47"/>
        <pc:sldMkLst>
          <pc:docMk/>
          <pc:sldMk cId="539592061" sldId="261"/>
        </pc:sldMkLst>
      </pc:sldChg>
      <pc:sldChg chg="modSp mod">
        <pc:chgData name="Dane Holmes" userId="9738715a2d075a3d" providerId="LiveId" clId="{E8049F4F-6304-4C61-A0E3-E024BBE759C9}" dt="2021-11-08T21:21:09.348" v="1921" actId="20577"/>
        <pc:sldMkLst>
          <pc:docMk/>
          <pc:sldMk cId="1473360199" sldId="262"/>
        </pc:sldMkLst>
        <pc:spChg chg="mod">
          <ac:chgData name="Dane Holmes" userId="9738715a2d075a3d" providerId="LiveId" clId="{E8049F4F-6304-4C61-A0E3-E024BBE759C9}" dt="2021-11-08T21:21:09.348" v="1921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add mod">
        <pc:chgData name="Dane Holmes" userId="9738715a2d075a3d" providerId="LiveId" clId="{E8049F4F-6304-4C61-A0E3-E024BBE759C9}" dt="2021-11-08T21:09:35.387" v="703" actId="20577"/>
        <pc:sldMkLst>
          <pc:docMk/>
          <pc:sldMk cId="1585578874" sldId="263"/>
        </pc:sldMkLst>
        <pc:spChg chg="add mod">
          <ac:chgData name="Dane Holmes" userId="9738715a2d075a3d" providerId="LiveId" clId="{E8049F4F-6304-4C61-A0E3-E024BBE759C9}" dt="2021-11-08T21:09:35.387" v="703" actId="20577"/>
          <ac:spMkLst>
            <pc:docMk/>
            <pc:sldMk cId="1585578874" sldId="263"/>
            <ac:spMk id="9" creationId="{10CDB862-7988-4C0A-84EA-DDA7DE0FA0D9}"/>
          </ac:spMkLst>
        </pc:spChg>
        <pc:picChg chg="del">
          <ac:chgData name="Dane Holmes" userId="9738715a2d075a3d" providerId="LiveId" clId="{E8049F4F-6304-4C61-A0E3-E024BBE759C9}" dt="2021-11-08T20:49:43.589" v="178" actId="478"/>
          <ac:picMkLst>
            <pc:docMk/>
            <pc:sldMk cId="1585578874" sldId="263"/>
            <ac:picMk id="5" creationId="{31555F13-55A9-4335-AAA1-0B1752675D3C}"/>
          </ac:picMkLst>
        </pc:picChg>
        <pc:picChg chg="add mod">
          <ac:chgData name="Dane Holmes" userId="9738715a2d075a3d" providerId="LiveId" clId="{E8049F4F-6304-4C61-A0E3-E024BBE759C9}" dt="2021-11-08T20:52:04.434" v="194" actId="1076"/>
          <ac:picMkLst>
            <pc:docMk/>
            <pc:sldMk cId="1585578874" sldId="263"/>
            <ac:picMk id="6" creationId="{D6AC9B44-5281-4C73-B1EF-C3A5D9BF736E}"/>
          </ac:picMkLst>
        </pc:picChg>
        <pc:picChg chg="del">
          <ac:chgData name="Dane Holmes" userId="9738715a2d075a3d" providerId="LiveId" clId="{E8049F4F-6304-4C61-A0E3-E024BBE759C9}" dt="2021-11-08T20:49:43.107" v="177" actId="478"/>
          <ac:picMkLst>
            <pc:docMk/>
            <pc:sldMk cId="1585578874" sldId="263"/>
            <ac:picMk id="8" creationId="{8516729E-3DD6-46F7-970A-E5527CED3579}"/>
          </ac:picMkLst>
        </pc:picChg>
      </pc:sldChg>
      <pc:sldChg chg="addSp delSp modSp add mod">
        <pc:chgData name="Dane Holmes" userId="9738715a2d075a3d" providerId="LiveId" clId="{E8049F4F-6304-4C61-A0E3-E024BBE759C9}" dt="2021-11-08T20:53:39.343" v="208" actId="14100"/>
        <pc:sldMkLst>
          <pc:docMk/>
          <pc:sldMk cId="1625664683" sldId="264"/>
        </pc:sldMkLst>
        <pc:picChg chg="add mod">
          <ac:chgData name="Dane Holmes" userId="9738715a2d075a3d" providerId="LiveId" clId="{E8049F4F-6304-4C61-A0E3-E024BBE759C9}" dt="2021-11-08T20:53:39.343" v="208" actId="14100"/>
          <ac:picMkLst>
            <pc:docMk/>
            <pc:sldMk cId="1625664683" sldId="264"/>
            <ac:picMk id="5" creationId="{85498944-C7F3-4E21-8E25-CCF879E37CC5}"/>
          </ac:picMkLst>
        </pc:picChg>
        <pc:picChg chg="del">
          <ac:chgData name="Dane Holmes" userId="9738715a2d075a3d" providerId="LiveId" clId="{E8049F4F-6304-4C61-A0E3-E024BBE759C9}" dt="2021-11-08T20:50:52.653" v="183" actId="478"/>
          <ac:picMkLst>
            <pc:docMk/>
            <pc:sldMk cId="1625664683" sldId="264"/>
            <ac:picMk id="6" creationId="{D6AC9B44-5281-4C73-B1EF-C3A5D9BF736E}"/>
          </ac:picMkLst>
        </pc:picChg>
      </pc:sldChg>
      <pc:sldChg chg="addSp delSp modSp add del mod">
        <pc:chgData name="Dane Holmes" userId="9738715a2d075a3d" providerId="LiveId" clId="{E8049F4F-6304-4C61-A0E3-E024BBE759C9}" dt="2021-11-08T21:08:45.588" v="567" actId="20577"/>
        <pc:sldMkLst>
          <pc:docMk/>
          <pc:sldMk cId="945245826" sldId="265"/>
        </pc:sldMkLst>
        <pc:spChg chg="add mod">
          <ac:chgData name="Dane Holmes" userId="9738715a2d075a3d" providerId="LiveId" clId="{E8049F4F-6304-4C61-A0E3-E024BBE759C9}" dt="2021-11-08T21:08:45.588" v="567" actId="20577"/>
          <ac:spMkLst>
            <pc:docMk/>
            <pc:sldMk cId="945245826" sldId="265"/>
            <ac:spMk id="7" creationId="{D7B84844-4F61-427F-ACCB-10D3B2EF97CD}"/>
          </ac:spMkLst>
        </pc:spChg>
        <pc:picChg chg="del">
          <ac:chgData name="Dane Holmes" userId="9738715a2d075a3d" providerId="LiveId" clId="{E8049F4F-6304-4C61-A0E3-E024BBE759C9}" dt="2021-11-08T20:51:52.700" v="190" actId="478"/>
          <ac:picMkLst>
            <pc:docMk/>
            <pc:sldMk cId="945245826" sldId="265"/>
            <ac:picMk id="5" creationId="{85498944-C7F3-4E21-8E25-CCF879E37CC5}"/>
          </ac:picMkLst>
        </pc:picChg>
        <pc:picChg chg="add mod">
          <ac:chgData name="Dane Holmes" userId="9738715a2d075a3d" providerId="LiveId" clId="{E8049F4F-6304-4C61-A0E3-E024BBE759C9}" dt="2021-11-08T20:52:01.689" v="193" actId="1076"/>
          <ac:picMkLst>
            <pc:docMk/>
            <pc:sldMk cId="945245826" sldId="265"/>
            <ac:picMk id="6" creationId="{DD784D2A-2D3C-47B4-926F-8F44A0C8A5D5}"/>
          </ac:picMkLst>
        </pc:picChg>
      </pc:sldChg>
      <pc:sldChg chg="addSp delSp modSp add mod">
        <pc:chgData name="Dane Holmes" userId="9738715a2d075a3d" providerId="LiveId" clId="{E8049F4F-6304-4C61-A0E3-E024BBE759C9}" dt="2021-11-08T20:52:25.391" v="199" actId="1076"/>
        <pc:sldMkLst>
          <pc:docMk/>
          <pc:sldMk cId="3860986418" sldId="266"/>
        </pc:sldMkLst>
        <pc:picChg chg="add mod">
          <ac:chgData name="Dane Holmes" userId="9738715a2d075a3d" providerId="LiveId" clId="{E8049F4F-6304-4C61-A0E3-E024BBE759C9}" dt="2021-11-08T20:52:25.391" v="199" actId="1076"/>
          <ac:picMkLst>
            <pc:docMk/>
            <pc:sldMk cId="3860986418" sldId="266"/>
            <ac:picMk id="5" creationId="{CE7F0D2C-FEF8-4687-BA32-E368F66EB83B}"/>
          </ac:picMkLst>
        </pc:picChg>
        <pc:picChg chg="del">
          <ac:chgData name="Dane Holmes" userId="9738715a2d075a3d" providerId="LiveId" clId="{E8049F4F-6304-4C61-A0E3-E024BBE759C9}" dt="2021-11-08T20:52:12.675" v="196" actId="478"/>
          <ac:picMkLst>
            <pc:docMk/>
            <pc:sldMk cId="3860986418" sldId="266"/>
            <ac:picMk id="6" creationId="{DD784D2A-2D3C-47B4-926F-8F44A0C8A5D5}"/>
          </ac:picMkLst>
        </pc:picChg>
      </pc:sldChg>
      <pc:sldChg chg="addSp delSp modSp add mod">
        <pc:chgData name="Dane Holmes" userId="9738715a2d075a3d" providerId="LiveId" clId="{E8049F4F-6304-4C61-A0E3-E024BBE759C9}" dt="2021-11-08T21:09:31.788" v="701" actId="20577"/>
        <pc:sldMkLst>
          <pc:docMk/>
          <pc:sldMk cId="857511450" sldId="267"/>
        </pc:sldMkLst>
        <pc:spChg chg="add mod">
          <ac:chgData name="Dane Holmes" userId="9738715a2d075a3d" providerId="LiveId" clId="{E8049F4F-6304-4C61-A0E3-E024BBE759C9}" dt="2021-11-08T21:09:31.788" v="701" actId="20577"/>
          <ac:spMkLst>
            <pc:docMk/>
            <pc:sldMk cId="857511450" sldId="267"/>
            <ac:spMk id="9" creationId="{4F608B35-3B5A-4804-B695-8A2C6F205F07}"/>
          </ac:spMkLst>
        </pc:spChg>
        <pc:picChg chg="add mod">
          <ac:chgData name="Dane Holmes" userId="9738715a2d075a3d" providerId="LiveId" clId="{E8049F4F-6304-4C61-A0E3-E024BBE759C9}" dt="2021-11-08T20:53:10.700" v="203" actId="1076"/>
          <ac:picMkLst>
            <pc:docMk/>
            <pc:sldMk cId="857511450" sldId="267"/>
            <ac:picMk id="5" creationId="{1C465213-2B30-491E-8DC5-022B79B7BB1A}"/>
          </ac:picMkLst>
        </pc:picChg>
        <pc:picChg chg="del">
          <ac:chgData name="Dane Holmes" userId="9738715a2d075a3d" providerId="LiveId" clId="{E8049F4F-6304-4C61-A0E3-E024BBE759C9}" dt="2021-11-08T20:52:52.116" v="201" actId="478"/>
          <ac:picMkLst>
            <pc:docMk/>
            <pc:sldMk cId="857511450" sldId="267"/>
            <ac:picMk id="6" creationId="{DD784D2A-2D3C-47B4-926F-8F44A0C8A5D5}"/>
          </ac:picMkLst>
        </pc:picChg>
        <pc:picChg chg="add mod">
          <ac:chgData name="Dane Holmes" userId="9738715a2d075a3d" providerId="LiveId" clId="{E8049F4F-6304-4C61-A0E3-E024BBE759C9}" dt="2021-11-08T20:53:35.271" v="207" actId="14100"/>
          <ac:picMkLst>
            <pc:docMk/>
            <pc:sldMk cId="857511450" sldId="267"/>
            <ac:picMk id="8" creationId="{A646FCBB-F575-4D25-A9AD-90B4164E1A4F}"/>
          </ac:picMkLst>
        </pc:picChg>
      </pc:sldChg>
      <pc:sldChg chg="addSp delSp modSp add mod">
        <pc:chgData name="Dane Holmes" userId="9738715a2d075a3d" providerId="LiveId" clId="{E8049F4F-6304-4C61-A0E3-E024BBE759C9}" dt="2021-11-08T21:11:23.958" v="801" actId="5793"/>
        <pc:sldMkLst>
          <pc:docMk/>
          <pc:sldMk cId="2041339801" sldId="268"/>
        </pc:sldMkLst>
        <pc:spChg chg="add mod">
          <ac:chgData name="Dane Holmes" userId="9738715a2d075a3d" providerId="LiveId" clId="{E8049F4F-6304-4C61-A0E3-E024BBE759C9}" dt="2021-11-08T21:11:23.958" v="801" actId="5793"/>
          <ac:spMkLst>
            <pc:docMk/>
            <pc:sldMk cId="2041339801" sldId="268"/>
            <ac:spMk id="9" creationId="{25AD3272-A2AF-4905-A772-C10B49FB5667}"/>
          </ac:spMkLst>
        </pc:spChg>
        <pc:picChg chg="del">
          <ac:chgData name="Dane Holmes" userId="9738715a2d075a3d" providerId="LiveId" clId="{E8049F4F-6304-4C61-A0E3-E024BBE759C9}" dt="2021-11-08T20:55:27.088" v="216" actId="478"/>
          <ac:picMkLst>
            <pc:docMk/>
            <pc:sldMk cId="2041339801" sldId="268"/>
            <ac:picMk id="5" creationId="{1C465213-2B30-491E-8DC5-022B79B7BB1A}"/>
          </ac:picMkLst>
        </pc:picChg>
        <pc:picChg chg="add mod modCrop">
          <ac:chgData name="Dane Holmes" userId="9738715a2d075a3d" providerId="LiveId" clId="{E8049F4F-6304-4C61-A0E3-E024BBE759C9}" dt="2021-11-08T21:10:30.035" v="710" actId="1076"/>
          <ac:picMkLst>
            <pc:docMk/>
            <pc:sldMk cId="2041339801" sldId="268"/>
            <ac:picMk id="6" creationId="{64874892-1168-4A9E-934C-4E2A3C6DBDEA}"/>
          </ac:picMkLst>
        </pc:picChg>
        <pc:picChg chg="del">
          <ac:chgData name="Dane Holmes" userId="9738715a2d075a3d" providerId="LiveId" clId="{E8049F4F-6304-4C61-A0E3-E024BBE759C9}" dt="2021-11-08T20:55:23.159" v="215" actId="478"/>
          <ac:picMkLst>
            <pc:docMk/>
            <pc:sldMk cId="2041339801" sldId="268"/>
            <ac:picMk id="8" creationId="{A646FCBB-F575-4D25-A9AD-90B4164E1A4F}"/>
          </ac:picMkLst>
        </pc:picChg>
      </pc:sldChg>
      <pc:sldChg chg="addSp delSp modSp add mod">
        <pc:chgData name="Dane Holmes" userId="9738715a2d075a3d" providerId="LiveId" clId="{E8049F4F-6304-4C61-A0E3-E024BBE759C9}" dt="2021-11-08T20:55:57.094" v="224" actId="14100"/>
        <pc:sldMkLst>
          <pc:docMk/>
          <pc:sldMk cId="287824472" sldId="269"/>
        </pc:sldMkLst>
        <pc:picChg chg="add mod">
          <ac:chgData name="Dane Holmes" userId="9738715a2d075a3d" providerId="LiveId" clId="{E8049F4F-6304-4C61-A0E3-E024BBE759C9}" dt="2021-11-08T20:55:57.094" v="224" actId="14100"/>
          <ac:picMkLst>
            <pc:docMk/>
            <pc:sldMk cId="287824472" sldId="269"/>
            <ac:picMk id="5" creationId="{AF529C4C-75E3-4B14-9C25-A91EF0744EBE}"/>
          </ac:picMkLst>
        </pc:picChg>
        <pc:picChg chg="del">
          <ac:chgData name="Dane Holmes" userId="9738715a2d075a3d" providerId="LiveId" clId="{E8049F4F-6304-4C61-A0E3-E024BBE759C9}" dt="2021-11-08T20:55:43.607" v="220" actId="478"/>
          <ac:picMkLst>
            <pc:docMk/>
            <pc:sldMk cId="287824472" sldId="269"/>
            <ac:picMk id="6" creationId="{64874892-1168-4A9E-934C-4E2A3C6DBDEA}"/>
          </ac:picMkLst>
        </pc:picChg>
      </pc:sldChg>
      <pc:sldChg chg="addSp delSp modSp add mod">
        <pc:chgData name="Dane Holmes" userId="9738715a2d075a3d" providerId="LiveId" clId="{E8049F4F-6304-4C61-A0E3-E024BBE759C9}" dt="2021-11-08T20:56:24.997" v="232" actId="14100"/>
        <pc:sldMkLst>
          <pc:docMk/>
          <pc:sldMk cId="2779687076" sldId="270"/>
        </pc:sldMkLst>
        <pc:picChg chg="del">
          <ac:chgData name="Dane Holmes" userId="9738715a2d075a3d" providerId="LiveId" clId="{E8049F4F-6304-4C61-A0E3-E024BBE759C9}" dt="2021-11-08T20:56:02.384" v="226" actId="478"/>
          <ac:picMkLst>
            <pc:docMk/>
            <pc:sldMk cId="2779687076" sldId="270"/>
            <ac:picMk id="5" creationId="{AF529C4C-75E3-4B14-9C25-A91EF0744EBE}"/>
          </ac:picMkLst>
        </pc:picChg>
        <pc:picChg chg="add mod">
          <ac:chgData name="Dane Holmes" userId="9738715a2d075a3d" providerId="LiveId" clId="{E8049F4F-6304-4C61-A0E3-E024BBE759C9}" dt="2021-11-08T20:56:24.997" v="232" actId="14100"/>
          <ac:picMkLst>
            <pc:docMk/>
            <pc:sldMk cId="2779687076" sldId="270"/>
            <ac:picMk id="6" creationId="{1C6C1F8D-15D0-4B12-92FC-2E2CFDED0FAC}"/>
          </ac:picMkLst>
        </pc:picChg>
      </pc:sldChg>
      <pc:sldChg chg="addSp delSp modSp add mod">
        <pc:chgData name="Dane Holmes" userId="9738715a2d075a3d" providerId="LiveId" clId="{E8049F4F-6304-4C61-A0E3-E024BBE759C9}" dt="2021-11-08T21:12:10.696" v="901" actId="20577"/>
        <pc:sldMkLst>
          <pc:docMk/>
          <pc:sldMk cId="1827915042" sldId="271"/>
        </pc:sldMkLst>
        <pc:spChg chg="add mod">
          <ac:chgData name="Dane Holmes" userId="9738715a2d075a3d" providerId="LiveId" clId="{E8049F4F-6304-4C61-A0E3-E024BBE759C9}" dt="2021-11-08T21:12:10.696" v="901" actId="20577"/>
          <ac:spMkLst>
            <pc:docMk/>
            <pc:sldMk cId="1827915042" sldId="271"/>
            <ac:spMk id="9" creationId="{9A7B9C6D-FE5E-4DA4-851B-8F04DFF45914}"/>
          </ac:spMkLst>
        </pc:spChg>
        <pc:picChg chg="add mod">
          <ac:chgData name="Dane Holmes" userId="9738715a2d075a3d" providerId="LiveId" clId="{E8049F4F-6304-4C61-A0E3-E024BBE759C9}" dt="2021-11-08T20:58:12.083" v="236" actId="1076"/>
          <ac:picMkLst>
            <pc:docMk/>
            <pc:sldMk cId="1827915042" sldId="271"/>
            <ac:picMk id="5" creationId="{0371021D-15B4-47AE-922A-6A53EBA2D779}"/>
          </ac:picMkLst>
        </pc:picChg>
        <pc:picChg chg="del">
          <ac:chgData name="Dane Holmes" userId="9738715a2d075a3d" providerId="LiveId" clId="{E8049F4F-6304-4C61-A0E3-E024BBE759C9}" dt="2021-11-08T20:58:03.653" v="234" actId="478"/>
          <ac:picMkLst>
            <pc:docMk/>
            <pc:sldMk cId="1827915042" sldId="271"/>
            <ac:picMk id="6" creationId="{64874892-1168-4A9E-934C-4E2A3C6DBDEA}"/>
          </ac:picMkLst>
        </pc:picChg>
        <pc:picChg chg="add mod">
          <ac:chgData name="Dane Holmes" userId="9738715a2d075a3d" providerId="LiveId" clId="{E8049F4F-6304-4C61-A0E3-E024BBE759C9}" dt="2021-11-08T20:58:26.963" v="240" actId="14100"/>
          <ac:picMkLst>
            <pc:docMk/>
            <pc:sldMk cId="1827915042" sldId="271"/>
            <ac:picMk id="8" creationId="{2CA5D99A-8745-4C57-BB45-C7D024D9F7FD}"/>
          </ac:picMkLst>
        </pc:picChg>
      </pc:sldChg>
      <pc:sldChg chg="addSp delSp modSp add mod">
        <pc:chgData name="Dane Holmes" userId="9738715a2d075a3d" providerId="LiveId" clId="{E8049F4F-6304-4C61-A0E3-E024BBE759C9}" dt="2021-11-08T21:14:43.063" v="911" actId="14100"/>
        <pc:sldMkLst>
          <pc:docMk/>
          <pc:sldMk cId="1396434194" sldId="272"/>
        </pc:sldMkLst>
        <pc:picChg chg="del">
          <ac:chgData name="Dane Holmes" userId="9738715a2d075a3d" providerId="LiveId" clId="{E8049F4F-6304-4C61-A0E3-E024BBE759C9}" dt="2021-11-08T20:59:10.195" v="242" actId="478"/>
          <ac:picMkLst>
            <pc:docMk/>
            <pc:sldMk cId="1396434194" sldId="272"/>
            <ac:picMk id="5" creationId="{0371021D-15B4-47AE-922A-6A53EBA2D779}"/>
          </ac:picMkLst>
        </pc:picChg>
        <pc:picChg chg="add del mod">
          <ac:chgData name="Dane Holmes" userId="9738715a2d075a3d" providerId="LiveId" clId="{E8049F4F-6304-4C61-A0E3-E024BBE759C9}" dt="2021-11-08T21:14:11.888" v="902" actId="478"/>
          <ac:picMkLst>
            <pc:docMk/>
            <pc:sldMk cId="1396434194" sldId="272"/>
            <ac:picMk id="6" creationId="{C9314FF9-5C68-4738-8A75-8A71556AE6D1}"/>
          </ac:picMkLst>
        </pc:picChg>
        <pc:picChg chg="del">
          <ac:chgData name="Dane Holmes" userId="9738715a2d075a3d" providerId="LiveId" clId="{E8049F4F-6304-4C61-A0E3-E024BBE759C9}" dt="2021-11-08T20:59:10.652" v="243" actId="478"/>
          <ac:picMkLst>
            <pc:docMk/>
            <pc:sldMk cId="1396434194" sldId="272"/>
            <ac:picMk id="8" creationId="{2CA5D99A-8745-4C57-BB45-C7D024D9F7FD}"/>
          </ac:picMkLst>
        </pc:picChg>
        <pc:picChg chg="add del mod">
          <ac:chgData name="Dane Holmes" userId="9738715a2d075a3d" providerId="LiveId" clId="{E8049F4F-6304-4C61-A0E3-E024BBE759C9}" dt="2021-11-08T21:14:18.252" v="906" actId="478"/>
          <ac:picMkLst>
            <pc:docMk/>
            <pc:sldMk cId="1396434194" sldId="272"/>
            <ac:picMk id="9" creationId="{C409D71E-9F31-4529-BA85-6FD198F458FB}"/>
          </ac:picMkLst>
        </pc:picChg>
        <pc:picChg chg="add mod">
          <ac:chgData name="Dane Holmes" userId="9738715a2d075a3d" providerId="LiveId" clId="{E8049F4F-6304-4C61-A0E3-E024BBE759C9}" dt="2021-11-08T21:14:16.645" v="905" actId="1076"/>
          <ac:picMkLst>
            <pc:docMk/>
            <pc:sldMk cId="1396434194" sldId="272"/>
            <ac:picMk id="11" creationId="{5645F981-B05B-41A4-A2CE-9CFFDE81523E}"/>
          </ac:picMkLst>
        </pc:picChg>
        <pc:picChg chg="add mod">
          <ac:chgData name="Dane Holmes" userId="9738715a2d075a3d" providerId="LiveId" clId="{E8049F4F-6304-4C61-A0E3-E024BBE759C9}" dt="2021-11-08T21:14:43.063" v="911" actId="14100"/>
          <ac:picMkLst>
            <pc:docMk/>
            <pc:sldMk cId="1396434194" sldId="272"/>
            <ac:picMk id="13" creationId="{92ABCBE8-F9C6-43C3-BB32-8E5D5AEB7A3E}"/>
          </ac:picMkLst>
        </pc:picChg>
      </pc:sldChg>
      <pc:sldChg chg="addSp delSp modSp add mod">
        <pc:chgData name="Dane Holmes" userId="9738715a2d075a3d" providerId="LiveId" clId="{E8049F4F-6304-4C61-A0E3-E024BBE759C9}" dt="2021-11-08T21:16:41.077" v="1223" actId="1076"/>
        <pc:sldMkLst>
          <pc:docMk/>
          <pc:sldMk cId="2859734045" sldId="273"/>
        </pc:sldMkLst>
        <pc:spChg chg="add mod">
          <ac:chgData name="Dane Holmes" userId="9738715a2d075a3d" providerId="LiveId" clId="{E8049F4F-6304-4C61-A0E3-E024BBE759C9}" dt="2021-11-08T21:16:41.077" v="1223" actId="1076"/>
          <ac:spMkLst>
            <pc:docMk/>
            <pc:sldMk cId="2859734045" sldId="273"/>
            <ac:spMk id="10" creationId="{7AF4CAE4-973D-44CD-8300-17FE767D250E}"/>
          </ac:spMkLst>
        </pc:spChg>
        <pc:picChg chg="add mod">
          <ac:chgData name="Dane Holmes" userId="9738715a2d075a3d" providerId="LiveId" clId="{E8049F4F-6304-4C61-A0E3-E024BBE759C9}" dt="2021-11-08T21:00:52.400" v="254" actId="1076"/>
          <ac:picMkLst>
            <pc:docMk/>
            <pc:sldMk cId="2859734045" sldId="273"/>
            <ac:picMk id="5" creationId="{31AA28D2-16E7-4668-8CCB-BC5832E9B465}"/>
          </ac:picMkLst>
        </pc:picChg>
        <pc:picChg chg="del">
          <ac:chgData name="Dane Holmes" userId="9738715a2d075a3d" providerId="LiveId" clId="{E8049F4F-6304-4C61-A0E3-E024BBE759C9}" dt="2021-11-08T21:00:44.181" v="251" actId="478"/>
          <ac:picMkLst>
            <pc:docMk/>
            <pc:sldMk cId="2859734045" sldId="273"/>
            <ac:picMk id="6" creationId="{C9314FF9-5C68-4738-8A75-8A71556AE6D1}"/>
          </ac:picMkLst>
        </pc:picChg>
        <pc:picChg chg="add mod">
          <ac:chgData name="Dane Holmes" userId="9738715a2d075a3d" providerId="LiveId" clId="{E8049F4F-6304-4C61-A0E3-E024BBE759C9}" dt="2021-11-08T21:01:06.492" v="258" actId="14100"/>
          <ac:picMkLst>
            <pc:docMk/>
            <pc:sldMk cId="2859734045" sldId="273"/>
            <ac:picMk id="8" creationId="{EC88F34A-A1E8-4C3F-8C5A-ECB582755651}"/>
          </ac:picMkLst>
        </pc:picChg>
        <pc:picChg chg="del">
          <ac:chgData name="Dane Holmes" userId="9738715a2d075a3d" providerId="LiveId" clId="{E8049F4F-6304-4C61-A0E3-E024BBE759C9}" dt="2021-11-08T21:00:44.619" v="252" actId="478"/>
          <ac:picMkLst>
            <pc:docMk/>
            <pc:sldMk cId="2859734045" sldId="273"/>
            <ac:picMk id="9" creationId="{C409D71E-9F31-4529-BA85-6FD198F458FB}"/>
          </ac:picMkLst>
        </pc:picChg>
      </pc:sldChg>
      <pc:sldChg chg="addSp delSp modSp add mod">
        <pc:chgData name="Dane Holmes" userId="9738715a2d075a3d" providerId="LiveId" clId="{E8049F4F-6304-4C61-A0E3-E024BBE759C9}" dt="2021-11-08T21:17:17.470" v="1328" actId="20577"/>
        <pc:sldMkLst>
          <pc:docMk/>
          <pc:sldMk cId="3794392606" sldId="274"/>
        </pc:sldMkLst>
        <pc:spChg chg="mod">
          <ac:chgData name="Dane Holmes" userId="9738715a2d075a3d" providerId="LiveId" clId="{E8049F4F-6304-4C61-A0E3-E024BBE759C9}" dt="2021-11-08T21:02:25.890" v="297" actId="20577"/>
          <ac:spMkLst>
            <pc:docMk/>
            <pc:sldMk cId="3794392606" sldId="274"/>
            <ac:spMk id="2" creationId="{B39F42D7-0919-43A1-B690-1CC931F1E695}"/>
          </ac:spMkLst>
        </pc:spChg>
        <pc:spChg chg="del">
          <ac:chgData name="Dane Holmes" userId="9738715a2d075a3d" providerId="LiveId" clId="{E8049F4F-6304-4C61-A0E3-E024BBE759C9}" dt="2021-11-08T21:02:33.872" v="298" actId="478"/>
          <ac:spMkLst>
            <pc:docMk/>
            <pc:sldMk cId="3794392606" sldId="274"/>
            <ac:spMk id="4" creationId="{8D189F56-F407-4F2D-9E2F-3ACA03C32114}"/>
          </ac:spMkLst>
        </pc:spChg>
        <pc:spChg chg="add mod">
          <ac:chgData name="Dane Holmes" userId="9738715a2d075a3d" providerId="LiveId" clId="{E8049F4F-6304-4C61-A0E3-E024BBE759C9}" dt="2021-11-08T21:17:17.470" v="1328" actId="20577"/>
          <ac:spMkLst>
            <pc:docMk/>
            <pc:sldMk cId="3794392606" sldId="274"/>
            <ac:spMk id="16" creationId="{28641906-D298-41CB-B444-8D0980C01681}"/>
          </ac:spMkLst>
        </pc:spChg>
        <pc:picChg chg="del">
          <ac:chgData name="Dane Holmes" userId="9738715a2d075a3d" providerId="LiveId" clId="{E8049F4F-6304-4C61-A0E3-E024BBE759C9}" dt="2021-11-08T21:02:35.552" v="299" actId="478"/>
          <ac:picMkLst>
            <pc:docMk/>
            <pc:sldMk cId="3794392606" sldId="274"/>
            <ac:picMk id="5" creationId="{31AA28D2-16E7-4668-8CCB-BC5832E9B465}"/>
          </ac:picMkLst>
        </pc:picChg>
        <pc:picChg chg="add del mod">
          <ac:chgData name="Dane Holmes" userId="9738715a2d075a3d" providerId="LiveId" clId="{E8049F4F-6304-4C61-A0E3-E024BBE759C9}" dt="2021-11-08T21:02:44.972" v="303" actId="478"/>
          <ac:picMkLst>
            <pc:docMk/>
            <pc:sldMk cId="3794392606" sldId="274"/>
            <ac:picMk id="6" creationId="{8D2D629C-B0C4-4B18-A48E-EB974737C408}"/>
          </ac:picMkLst>
        </pc:picChg>
        <pc:picChg chg="del">
          <ac:chgData name="Dane Holmes" userId="9738715a2d075a3d" providerId="LiveId" clId="{E8049F4F-6304-4C61-A0E3-E024BBE759C9}" dt="2021-11-08T21:02:37.067" v="300" actId="478"/>
          <ac:picMkLst>
            <pc:docMk/>
            <pc:sldMk cId="3794392606" sldId="274"/>
            <ac:picMk id="8" creationId="{EC88F34A-A1E8-4C3F-8C5A-ECB582755651}"/>
          </ac:picMkLst>
        </pc:picChg>
        <pc:picChg chg="add del">
          <ac:chgData name="Dane Holmes" userId="9738715a2d075a3d" providerId="LiveId" clId="{E8049F4F-6304-4C61-A0E3-E024BBE759C9}" dt="2021-11-08T21:02:55.493" v="305" actId="22"/>
          <ac:picMkLst>
            <pc:docMk/>
            <pc:sldMk cId="3794392606" sldId="274"/>
            <ac:picMk id="9" creationId="{362F197B-9C6F-40DC-8F21-F973F8AFDEB3}"/>
          </ac:picMkLst>
        </pc:picChg>
        <pc:picChg chg="add del mod">
          <ac:chgData name="Dane Holmes" userId="9738715a2d075a3d" providerId="LiveId" clId="{E8049F4F-6304-4C61-A0E3-E024BBE759C9}" dt="2021-11-08T21:03:03.533" v="309" actId="22"/>
          <ac:picMkLst>
            <pc:docMk/>
            <pc:sldMk cId="3794392606" sldId="274"/>
            <ac:picMk id="11" creationId="{1714C99B-6D26-4496-9899-10F1DC3C0357}"/>
          </ac:picMkLst>
        </pc:picChg>
        <pc:picChg chg="add mod">
          <ac:chgData name="Dane Holmes" userId="9738715a2d075a3d" providerId="LiveId" clId="{E8049F4F-6304-4C61-A0E3-E024BBE759C9}" dt="2021-11-08T21:03:27.648" v="311" actId="1076"/>
          <ac:picMkLst>
            <pc:docMk/>
            <pc:sldMk cId="3794392606" sldId="274"/>
            <ac:picMk id="13" creationId="{759E9673-D078-443E-B3C1-A8CE321C06DF}"/>
          </ac:picMkLst>
        </pc:picChg>
        <pc:picChg chg="add mod">
          <ac:chgData name="Dane Holmes" userId="9738715a2d075a3d" providerId="LiveId" clId="{E8049F4F-6304-4C61-A0E3-E024BBE759C9}" dt="2021-11-08T21:03:42.434" v="315" actId="14100"/>
          <ac:picMkLst>
            <pc:docMk/>
            <pc:sldMk cId="3794392606" sldId="274"/>
            <ac:picMk id="15" creationId="{BDB64B11-916F-4DA9-99CA-8A82805A9349}"/>
          </ac:picMkLst>
        </pc:picChg>
      </pc:sldChg>
    </pc:docChg>
  </pc:docChgLst>
  <pc:docChgLst>
    <pc:chgData name="Dane" userId="9738715a2d075a3d" providerId="LiveId" clId="{30440AA7-A901-4ABF-AAE5-64F97A2C3A50}"/>
    <pc:docChg chg="modSld">
      <pc:chgData name="Dane" userId="9738715a2d075a3d" providerId="LiveId" clId="{30440AA7-A901-4ABF-AAE5-64F97A2C3A50}" dt="2021-11-15T17:50:04.343" v="1" actId="20577"/>
      <pc:docMkLst>
        <pc:docMk/>
      </pc:docMkLst>
      <pc:sldChg chg="modSp mod">
        <pc:chgData name="Dane" userId="9738715a2d075a3d" providerId="LiveId" clId="{30440AA7-A901-4ABF-AAE5-64F97A2C3A50}" dt="2021-11-15T17:50:04.343" v="1" actId="20577"/>
        <pc:sldMkLst>
          <pc:docMk/>
          <pc:sldMk cId="506613463" sldId="256"/>
        </pc:sldMkLst>
        <pc:spChg chg="mod">
          <ac:chgData name="Dane" userId="9738715a2d075a3d" providerId="LiveId" clId="{30440AA7-A901-4ABF-AAE5-64F97A2C3A50}" dt="2021-11-15T17:50:04.343" v="1" actId="20577"/>
          <ac:spMkLst>
            <pc:docMk/>
            <pc:sldMk cId="506613463" sldId="256"/>
            <ac:spMk id="3" creationId="{366FBC32-EDCF-4FF0-80E2-838E32A69351}"/>
          </ac:spMkLst>
        </pc:spChg>
      </pc:sldChg>
    </pc:docChg>
  </pc:docChgLst>
  <pc:docChgLst>
    <pc:chgData name="Dane Holmes" userId="9738715a2d075a3d" providerId="LiveId" clId="{E0162E66-2CD3-4081-889E-440200F78354}"/>
    <pc:docChg chg="undo custSel addSld modSld">
      <pc:chgData name="Dane Holmes" userId="9738715a2d075a3d" providerId="LiveId" clId="{E0162E66-2CD3-4081-889E-440200F78354}" dt="2021-10-30T22:47:26.831" v="542" actId="20577"/>
      <pc:docMkLst>
        <pc:docMk/>
      </pc:docMkLst>
      <pc:sldChg chg="modSp mod">
        <pc:chgData name="Dane Holmes" userId="9738715a2d075a3d" providerId="LiveId" clId="{E0162E66-2CD3-4081-889E-440200F78354}" dt="2021-10-30T22:31:33.885" v="78" actId="14100"/>
        <pc:sldMkLst>
          <pc:docMk/>
          <pc:sldMk cId="506613463" sldId="256"/>
        </pc:sldMkLst>
        <pc:spChg chg="mod">
          <ac:chgData name="Dane Holmes" userId="9738715a2d075a3d" providerId="LiveId" clId="{E0162E66-2CD3-4081-889E-440200F78354}" dt="2021-10-30T22:31:33.885" v="78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E0162E66-2CD3-4081-889E-440200F78354}" dt="2021-10-30T22:25:14.033" v="2" actId="20577"/>
        <pc:sldMkLst>
          <pc:docMk/>
          <pc:sldMk cId="512989393" sldId="257"/>
        </pc:sldMkLst>
        <pc:spChg chg="mod">
          <ac:chgData name="Dane Holmes" userId="9738715a2d075a3d" providerId="LiveId" clId="{E0162E66-2CD3-4081-889E-440200F78354}" dt="2021-10-30T22:25:14.033" v="2" actId="20577"/>
          <ac:spMkLst>
            <pc:docMk/>
            <pc:sldMk cId="512989393" sldId="257"/>
            <ac:spMk id="2" creationId="{91F67CBF-1BEA-4F04-AD9A-284770C2CC46}"/>
          </ac:spMkLst>
        </pc:spChg>
      </pc:sldChg>
      <pc:sldChg chg="addSp delSp modSp mod">
        <pc:chgData name="Dane Holmes" userId="9738715a2d075a3d" providerId="LiveId" clId="{E0162E66-2CD3-4081-889E-440200F78354}" dt="2021-10-30T22:38:50.317" v="99" actId="1076"/>
        <pc:sldMkLst>
          <pc:docMk/>
          <pc:sldMk cId="3918973768" sldId="258"/>
        </pc:sldMkLst>
        <pc:spChg chg="mod">
          <ac:chgData name="Dane Holmes" userId="9738715a2d075a3d" providerId="LiveId" clId="{E0162E66-2CD3-4081-889E-440200F78354}" dt="2021-10-30T22:25:17.839" v="4" actId="20577"/>
          <ac:spMkLst>
            <pc:docMk/>
            <pc:sldMk cId="3918973768" sldId="258"/>
            <ac:spMk id="2" creationId="{B39F42D7-0919-43A1-B690-1CC931F1E695}"/>
          </ac:spMkLst>
        </pc:spChg>
        <pc:spChg chg="add del mod">
          <ac:chgData name="Dane Holmes" userId="9738715a2d075a3d" providerId="LiveId" clId="{E0162E66-2CD3-4081-889E-440200F78354}" dt="2021-10-30T22:35:04.476" v="83"/>
          <ac:spMkLst>
            <pc:docMk/>
            <pc:sldMk cId="3918973768" sldId="258"/>
            <ac:spMk id="3" creationId="{35AA10AC-65C3-47F5-9572-CD165588A285}"/>
          </ac:spMkLst>
        </pc:spChg>
        <pc:spChg chg="mod ord">
          <ac:chgData name="Dane Holmes" userId="9738715a2d075a3d" providerId="LiveId" clId="{E0162E66-2CD3-4081-889E-440200F78354}" dt="2021-10-30T22:27:16.875" v="26" actId="1076"/>
          <ac:spMkLst>
            <pc:docMk/>
            <pc:sldMk cId="3918973768" sldId="258"/>
            <ac:spMk id="4" creationId="{8D189F56-F407-4F2D-9E2F-3ACA03C32114}"/>
          </ac:spMkLst>
        </pc:spChg>
        <pc:spChg chg="add del">
          <ac:chgData name="Dane Holmes" userId="9738715a2d075a3d" providerId="LiveId" clId="{E0162E66-2CD3-4081-889E-440200F78354}" dt="2021-10-30T22:35:10.032" v="85"/>
          <ac:spMkLst>
            <pc:docMk/>
            <pc:sldMk cId="3918973768" sldId="258"/>
            <ac:spMk id="5" creationId="{C9D995A3-2B20-4B61-994A-3FBA140A7E7E}"/>
          </ac:spMkLst>
        </pc:spChg>
        <pc:spChg chg="mod">
          <ac:chgData name="Dane Holmes" userId="9738715a2d075a3d" providerId="LiveId" clId="{E0162E66-2CD3-4081-889E-440200F78354}" dt="2021-10-30T22:27:12.483" v="25" actId="1076"/>
          <ac:spMkLst>
            <pc:docMk/>
            <pc:sldMk cId="3918973768" sldId="258"/>
            <ac:spMk id="11" creationId="{456B25F4-0BDD-49EC-A1DE-5D5783F3C843}"/>
          </ac:spMkLst>
        </pc:spChg>
        <pc:picChg chg="del mod">
          <ac:chgData name="Dane Holmes" userId="9738715a2d075a3d" providerId="LiveId" clId="{E0162E66-2CD3-4081-889E-440200F78354}" dt="2021-10-30T22:34:59.655" v="79" actId="478"/>
          <ac:picMkLst>
            <pc:docMk/>
            <pc:sldMk cId="3918973768" sldId="258"/>
            <ac:picMk id="7" creationId="{9FF59BAC-E635-4D07-A03A-DD48B1280F15}"/>
          </ac:picMkLst>
        </pc:picChg>
        <pc:picChg chg="add mod ord">
          <ac:chgData name="Dane Holmes" userId="9738715a2d075a3d" providerId="LiveId" clId="{E0162E66-2CD3-4081-889E-440200F78354}" dt="2021-10-30T22:38:50.317" v="99" actId="1076"/>
          <ac:picMkLst>
            <pc:docMk/>
            <pc:sldMk cId="3918973768" sldId="258"/>
            <ac:picMk id="9" creationId="{4AFFE20F-3D75-4A46-8EEF-B364E27CD3CC}"/>
          </ac:picMkLst>
        </pc:picChg>
      </pc:sldChg>
      <pc:sldChg chg="modSp mod">
        <pc:chgData name="Dane Holmes" userId="9738715a2d075a3d" providerId="LiveId" clId="{E0162E66-2CD3-4081-889E-440200F78354}" dt="2021-10-30T22:25:38.685" v="9" actId="1076"/>
        <pc:sldMkLst>
          <pc:docMk/>
          <pc:sldMk cId="3452894614" sldId="259"/>
        </pc:sldMkLst>
        <pc:spChg chg="mod">
          <ac:chgData name="Dane Holmes" userId="9738715a2d075a3d" providerId="LiveId" clId="{E0162E66-2CD3-4081-889E-440200F78354}" dt="2021-10-30T22:25:27.536" v="7" actId="20577"/>
          <ac:spMkLst>
            <pc:docMk/>
            <pc:sldMk cId="3452894614" sldId="259"/>
            <ac:spMk id="2" creationId="{B39F42D7-0919-43A1-B690-1CC931F1E695}"/>
          </ac:spMkLst>
        </pc:spChg>
        <pc:spChg chg="mod">
          <ac:chgData name="Dane Holmes" userId="9738715a2d075a3d" providerId="LiveId" clId="{E0162E66-2CD3-4081-889E-440200F78354}" dt="2021-10-30T22:25:38.685" v="9" actId="1076"/>
          <ac:spMkLst>
            <pc:docMk/>
            <pc:sldMk cId="3452894614" sldId="259"/>
            <ac:spMk id="4" creationId="{8D189F56-F407-4F2D-9E2F-3ACA03C32114}"/>
          </ac:spMkLst>
        </pc:spChg>
      </pc:sldChg>
      <pc:sldChg chg="addSp delSp modSp mod">
        <pc:chgData name="Dane Holmes" userId="9738715a2d075a3d" providerId="LiveId" clId="{E0162E66-2CD3-4081-889E-440200F78354}" dt="2021-10-30T22:38:31.946" v="97" actId="1076"/>
        <pc:sldMkLst>
          <pc:docMk/>
          <pc:sldMk cId="2465324064" sldId="260"/>
        </pc:sldMkLst>
        <pc:spChg chg="mod">
          <ac:chgData name="Dane Holmes" userId="9738715a2d075a3d" providerId="LiveId" clId="{E0162E66-2CD3-4081-889E-440200F78354}" dt="2021-10-30T22:27:29.809" v="28" actId="20577"/>
          <ac:spMkLst>
            <pc:docMk/>
            <pc:sldMk cId="2465324064" sldId="260"/>
            <ac:spMk id="2" creationId="{B39F42D7-0919-43A1-B690-1CC931F1E695}"/>
          </ac:spMkLst>
        </pc:spChg>
        <pc:spChg chg="del">
          <ac:chgData name="Dane Holmes" userId="9738715a2d075a3d" providerId="LiveId" clId="{E0162E66-2CD3-4081-889E-440200F78354}" dt="2021-10-30T22:27:33.676" v="29" actId="478"/>
          <ac:spMkLst>
            <pc:docMk/>
            <pc:sldMk cId="2465324064" sldId="260"/>
            <ac:spMk id="4" creationId="{8D189F56-F407-4F2D-9E2F-3ACA03C32114}"/>
          </ac:spMkLst>
        </pc:spChg>
        <pc:spChg chg="add mod">
          <ac:chgData name="Dane Holmes" userId="9738715a2d075a3d" providerId="LiveId" clId="{E0162E66-2CD3-4081-889E-440200F78354}" dt="2021-10-30T22:27:40.006" v="30"/>
          <ac:spMkLst>
            <pc:docMk/>
            <pc:sldMk cId="2465324064" sldId="260"/>
            <ac:spMk id="12" creationId="{0EEFA332-A7A0-47EA-A220-0303A4019738}"/>
          </ac:spMkLst>
        </pc:spChg>
        <pc:picChg chg="mod">
          <ac:chgData name="Dane Holmes" userId="9738715a2d075a3d" providerId="LiveId" clId="{E0162E66-2CD3-4081-889E-440200F78354}" dt="2021-10-30T22:38:31.946" v="97" actId="1076"/>
          <ac:picMkLst>
            <pc:docMk/>
            <pc:sldMk cId="2465324064" sldId="260"/>
            <ac:picMk id="11" creationId="{523D6B91-AEFA-4567-B4CF-D7B4378DAA36}"/>
          </ac:picMkLst>
        </pc:picChg>
      </pc:sldChg>
      <pc:sldChg chg="delSp modSp add mod">
        <pc:chgData name="Dane Holmes" userId="9738715a2d075a3d" providerId="LiveId" clId="{E0162E66-2CD3-4081-889E-440200F78354}" dt="2021-10-30T22:28:28.911" v="42" actId="478"/>
        <pc:sldMkLst>
          <pc:docMk/>
          <pc:sldMk cId="539592061" sldId="261"/>
        </pc:sldMkLst>
        <pc:spChg chg="mod">
          <ac:chgData name="Dane Holmes" userId="9738715a2d075a3d" providerId="LiveId" clId="{E0162E66-2CD3-4081-889E-440200F78354}" dt="2021-10-30T22:28:09.959" v="39" actId="20577"/>
          <ac:spMkLst>
            <pc:docMk/>
            <pc:sldMk cId="539592061" sldId="261"/>
            <ac:spMk id="2" creationId="{91F67CBF-1BEA-4F04-AD9A-284770C2CC46}"/>
          </ac:spMkLst>
        </pc:spChg>
        <pc:picChg chg="del mod">
          <ac:chgData name="Dane Holmes" userId="9738715a2d075a3d" providerId="LiveId" clId="{E0162E66-2CD3-4081-889E-440200F78354}" dt="2021-10-30T22:28:28.911" v="42" actId="478"/>
          <ac:picMkLst>
            <pc:docMk/>
            <pc:sldMk cId="539592061" sldId="261"/>
            <ac:picMk id="5" creationId="{86C80E9D-C894-4F9A-A2CF-C68BDFDA8119}"/>
          </ac:picMkLst>
        </pc:picChg>
      </pc:sldChg>
      <pc:sldChg chg="addSp modSp add mod">
        <pc:chgData name="Dane Holmes" userId="9738715a2d075a3d" providerId="LiveId" clId="{E0162E66-2CD3-4081-889E-440200F78354}" dt="2021-10-30T22:47:26.831" v="542" actId="20577"/>
        <pc:sldMkLst>
          <pc:docMk/>
          <pc:sldMk cId="1473360199" sldId="262"/>
        </pc:sldMkLst>
        <pc:spChg chg="mod">
          <ac:chgData name="Dane Holmes" userId="9738715a2d075a3d" providerId="LiveId" clId="{E0162E66-2CD3-4081-889E-440200F78354}" dt="2021-10-30T22:28:44.359" v="71" actId="20577"/>
          <ac:spMkLst>
            <pc:docMk/>
            <pc:sldMk cId="1473360199" sldId="262"/>
            <ac:spMk id="2" creationId="{91F67CBF-1BEA-4F04-AD9A-284770C2CC46}"/>
          </ac:spMkLst>
        </pc:spChg>
        <pc:spChg chg="add mod">
          <ac:chgData name="Dane Holmes" userId="9738715a2d075a3d" providerId="LiveId" clId="{E0162E66-2CD3-4081-889E-440200F78354}" dt="2021-10-30T22:47:26.831" v="542" actId="20577"/>
          <ac:spMkLst>
            <pc:docMk/>
            <pc:sldMk cId="1473360199" sldId="262"/>
            <ac:spMk id="3" creationId="{0CFADC6F-5C3A-4D15-A0BA-15954151D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3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29C4C-75E3-4B14-9C25-A91EF074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778832"/>
            <a:ext cx="9892467" cy="48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C1F8D-15D0-4B12-92FC-2E2CFDED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2" y="1778832"/>
            <a:ext cx="9753896" cy="47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1021D-15B4-47AE-922A-6A53EBA2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9" y="1778832"/>
            <a:ext cx="6134956" cy="18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5D99A-8745-4C57-BB45-C7D024D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9" y="3617414"/>
            <a:ext cx="6428812" cy="3143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B9C6D-FE5E-4DA4-851B-8F04DFF45914}"/>
              </a:ext>
            </a:extLst>
          </p:cNvPr>
          <p:cNvSpPr txBox="1"/>
          <p:nvPr/>
        </p:nvSpPr>
        <p:spPr>
          <a:xfrm>
            <a:off x="8312534" y="1677665"/>
            <a:ext cx="352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the heights of players has slightly increased over the data sets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182791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5F981-B05B-41A4-A2CE-9CFFDE8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4" y="1628265"/>
            <a:ext cx="6878010" cy="136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ABCBE8-F9C6-43C3-BB32-8E5D5AEB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0530"/>
            <a:ext cx="4557824" cy="37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3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28D2-16E7-4668-8CCB-BC5832E9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7798" cy="1981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8F34A-A1E8-4C3F-8C5A-ECB58275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72165"/>
            <a:ext cx="9280021" cy="315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4CAE4-973D-44CD-8300-17FE767D250E}"/>
              </a:ext>
            </a:extLst>
          </p:cNvPr>
          <p:cNvSpPr txBox="1"/>
          <p:nvPr/>
        </p:nvSpPr>
        <p:spPr>
          <a:xfrm>
            <a:off x="7833258" y="1451235"/>
            <a:ext cx="3520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wanted to see if the quartile data for Height in the league has significantly changed in the last 40 years. </a:t>
            </a:r>
          </a:p>
          <a:p>
            <a:endParaRPr lang="en-US" dirty="0"/>
          </a:p>
          <a:p>
            <a:r>
              <a:rPr lang="en-US" dirty="0"/>
              <a:t>It appears that there is not significant evidence to suggest a trend either up or down with respect to height.</a:t>
            </a:r>
          </a:p>
        </p:txBody>
      </p:sp>
    </p:spTree>
    <p:extLst>
      <p:ext uri="{BB962C8B-B14F-4D97-AF65-F5344CB8AC3E}">
        <p14:creationId xmlns:p14="http://schemas.microsoft.com/office/powerpoint/2010/main" val="285973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2.Education Income Questions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E9673-D078-443E-B3C1-A8CE321C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4" y="1461403"/>
            <a:ext cx="6535062" cy="1533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B64B11-916F-4DA9-99CA-8A82805A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4" y="2969930"/>
            <a:ext cx="7654803" cy="3748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641906-D298-41CB-B444-8D0980C01681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income does increase with higher education.</a:t>
            </a:r>
          </a:p>
        </p:txBody>
      </p:sp>
    </p:spTree>
    <p:extLst>
      <p:ext uri="{BB962C8B-B14F-4D97-AF65-F5344CB8AC3E}">
        <p14:creationId xmlns:p14="http://schemas.microsoft.com/office/powerpoint/2010/main" val="379439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4" y="1858297"/>
            <a:ext cx="6565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ggplot2 is an exceptionally strong tool and very enjoyable to use.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Coming from Tableau/Excel, I found the customization to be very enjoyable.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had to do some data transformation to accomplish the visualizations for height. I used a combination of google searches to discover the best way to do this. How/when do we need to site sources in this instance?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E172A-91C9-426A-8593-C33E47E6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1" y="1470618"/>
            <a:ext cx="6096851" cy="857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555E1-7642-4750-BAF3-E4357BFF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21" y="2394110"/>
            <a:ext cx="8762714" cy="42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FAFED-5B4F-49FC-9D9F-418A49A4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79" y="1690688"/>
            <a:ext cx="6144482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92B52-C057-4029-9C7A-CEFACD3D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78" y="3112168"/>
            <a:ext cx="7374309" cy="360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38A31A-4276-4749-B1E9-4F2EE4B7061A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weights of Centers appears to be greater than that of Forwards.</a:t>
            </a:r>
          </a:p>
        </p:txBody>
      </p:sp>
    </p:spTree>
    <p:extLst>
      <p:ext uri="{BB962C8B-B14F-4D97-AF65-F5344CB8AC3E}">
        <p14:creationId xmlns:p14="http://schemas.microsoft.com/office/powerpoint/2010/main" val="34528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9B44-5281-4C73-B1EF-C3A5D9BF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2" y="1917378"/>
            <a:ext cx="6096851" cy="2762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CDB862-7988-4C0A-84EA-DDA7DE0FA0D9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heights of Centers appears to be greater than that of Forwards.</a:t>
            </a:r>
          </a:p>
        </p:txBody>
      </p:sp>
    </p:spTree>
    <p:extLst>
      <p:ext uri="{BB962C8B-B14F-4D97-AF65-F5344CB8AC3E}">
        <p14:creationId xmlns:p14="http://schemas.microsoft.com/office/powerpoint/2010/main" val="15855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98944-C7F3-4E21-8E25-CCF879E3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3" y="1778831"/>
            <a:ext cx="9640429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84D2A-2D3C-47B4-926F-8F44A0C8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95" y="1917294"/>
            <a:ext cx="5973009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84844-4F61-427F-ACCB-10D3B2EF97CD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heights appears to differ between positions.</a:t>
            </a:r>
          </a:p>
        </p:txBody>
      </p:sp>
    </p:spTree>
    <p:extLst>
      <p:ext uri="{BB962C8B-B14F-4D97-AF65-F5344CB8AC3E}">
        <p14:creationId xmlns:p14="http://schemas.microsoft.com/office/powerpoint/2010/main" val="9452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0D2C-FEF8-4687-BA32-E368F66E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23" y="1690688"/>
            <a:ext cx="9747903" cy="47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5213-2B30-491E-8DC5-022B79B7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72" y="1778832"/>
            <a:ext cx="6144482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6FCBB-F575-4D25-A9AD-90B4164E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1" y="2760044"/>
            <a:ext cx="7994257" cy="391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608B35-3B5A-4804-B695-8A2C6F205F07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appears to be a linear relationship between player height and weight.</a:t>
            </a:r>
          </a:p>
        </p:txBody>
      </p:sp>
    </p:spTree>
    <p:extLst>
      <p:ext uri="{BB962C8B-B14F-4D97-AF65-F5344CB8AC3E}">
        <p14:creationId xmlns:p14="http://schemas.microsoft.com/office/powerpoint/2010/main" val="85751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74892-1168-4A9E-934C-4E2A3C6D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17"/>
          <a:stretch/>
        </p:blipFill>
        <p:spPr>
          <a:xfrm>
            <a:off x="925244" y="1778832"/>
            <a:ext cx="6173061" cy="2124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3272-A2AF-4905-A772-C10B49FB5667}"/>
              </a:ext>
            </a:extLst>
          </p:cNvPr>
          <p:cNvSpPr txBox="1"/>
          <p:nvPr/>
        </p:nvSpPr>
        <p:spPr>
          <a:xfrm>
            <a:off x="8312534" y="1677665"/>
            <a:ext cx="352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appears to be a linear relationship between player height and weight across all positions.</a:t>
            </a:r>
          </a:p>
          <a:p>
            <a:endParaRPr lang="en-US" dirty="0"/>
          </a:p>
          <a:p>
            <a:r>
              <a:rPr lang="en-US" dirty="0"/>
              <a:t>The degree of linear relationship differs by position though.</a:t>
            </a:r>
          </a:p>
        </p:txBody>
      </p:sp>
    </p:spTree>
    <p:extLst>
      <p:ext uri="{BB962C8B-B14F-4D97-AF65-F5344CB8AC3E}">
        <p14:creationId xmlns:p14="http://schemas.microsoft.com/office/powerpoint/2010/main" val="204133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329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Univers</vt:lpstr>
      <vt:lpstr>GradientVTI</vt:lpstr>
      <vt:lpstr>Doing Data Science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2.Education Income Questions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</cp:lastModifiedBy>
  <cp:revision>1</cp:revision>
  <dcterms:created xsi:type="dcterms:W3CDTF">2021-10-30T20:17:53Z</dcterms:created>
  <dcterms:modified xsi:type="dcterms:W3CDTF">2021-11-15T17:50:15Z</dcterms:modified>
</cp:coreProperties>
</file>