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3" r:id="rId5"/>
    <p:sldId id="264" r:id="rId6"/>
    <p:sldId id="275" r:id="rId7"/>
    <p:sldId id="265" r:id="rId8"/>
    <p:sldId id="276" r:id="rId9"/>
    <p:sldId id="277" r:id="rId10"/>
    <p:sldId id="278" r:id="rId11"/>
    <p:sldId id="279" r:id="rId12"/>
    <p:sldId id="280" r:id="rId13"/>
    <p:sldId id="28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883AF-C932-4F67-BA2F-F5A1EF88F0E5}" v="122" dt="2021-11-17T02:30:56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665469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3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FIFA EDA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977DE8-C6E4-4E67-9256-1B3221C1116B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F21CA-8229-44F4-9B4F-DDEF3A36CF90}"/>
              </a:ext>
            </a:extLst>
          </p:cNvPr>
          <p:cNvSpPr txBox="1"/>
          <p:nvPr/>
        </p:nvSpPr>
        <p:spPr>
          <a:xfrm>
            <a:off x="1162172" y="1845399"/>
            <a:ext cx="483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further into the relationships between Wage, Position, and Player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FF897-7662-4B47-8781-1B3A903DA009}"/>
              </a:ext>
            </a:extLst>
          </p:cNvPr>
          <p:cNvSpPr txBox="1"/>
          <p:nvPr/>
        </p:nvSpPr>
        <p:spPr>
          <a:xfrm>
            <a:off x="6624199" y="1687915"/>
            <a:ext cx="4837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appears that players with grades of A (90-95) make significantly more than those in the grades below them and the jump between grades is vastly different from B to A than any other grade.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D8F5F-375F-4F99-9F1F-9F02EA1F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72" y="3165243"/>
            <a:ext cx="78880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8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FIFA EDA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977DE8-C6E4-4E67-9256-1B3221C1116B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008F1-34C6-4AB5-9399-BBA134F8240E}"/>
              </a:ext>
            </a:extLst>
          </p:cNvPr>
          <p:cNvSpPr txBox="1"/>
          <p:nvPr/>
        </p:nvSpPr>
        <p:spPr>
          <a:xfrm>
            <a:off x="1258528" y="1930636"/>
            <a:ext cx="483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appears that the older players get, the better player score they tend to have.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2C4FE-CD3D-456D-8C39-EB707F21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72" y="3050799"/>
            <a:ext cx="788801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FIFA EDA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977DE8-C6E4-4E67-9256-1B3221C1116B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008F1-34C6-4AB5-9399-BBA134F8240E}"/>
              </a:ext>
            </a:extLst>
          </p:cNvPr>
          <p:cNvSpPr txBox="1"/>
          <p:nvPr/>
        </p:nvSpPr>
        <p:spPr>
          <a:xfrm>
            <a:off x="1258528" y="1850591"/>
            <a:ext cx="483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appears that Offensive and Mid positions tend to be slightly younger than Defense and Goalies appear to be able to perform at older 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33300-7B02-4C66-8606-C8B7EC5D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3139064"/>
            <a:ext cx="78880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FIFA EDA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977DE8-C6E4-4E67-9256-1B3221C1116B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008F1-34C6-4AB5-9399-BBA134F8240E}"/>
              </a:ext>
            </a:extLst>
          </p:cNvPr>
          <p:cNvSpPr txBox="1"/>
          <p:nvPr/>
        </p:nvSpPr>
        <p:spPr>
          <a:xfrm>
            <a:off x="1258528" y="1850591"/>
            <a:ext cx="483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appears that the players with the highest score make more than others their age, but the highest earners range from 26-33.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3028B-9D92-411A-8980-F9290317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8" y="3122679"/>
            <a:ext cx="78880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Takeaways and/or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ADC6F-5C3A-4D15-A0BA-15954151D97D}"/>
              </a:ext>
            </a:extLst>
          </p:cNvPr>
          <p:cNvSpPr txBox="1"/>
          <p:nvPr/>
        </p:nvSpPr>
        <p:spPr>
          <a:xfrm>
            <a:off x="1333254" y="1858297"/>
            <a:ext cx="6878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Performing an EDA was very helpful. It challenged me to learn how to transform data to answer the questions I had and </a:t>
            </a:r>
            <a:r>
              <a:rPr lang="en-US" dirty="0" err="1"/>
              <a:t>ggpairs</a:t>
            </a:r>
            <a:r>
              <a:rPr lang="en-US" dirty="0"/>
              <a:t> was again a great tool to reveal where I might want to focus my attention.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the process of removing Euros from wages, I noticed the output was very different from what was in the csv. Why might this be?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 ended up having to replace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[â‚¬]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instead of 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long does a typical EDA go and how do you know when to pull back or leave a question for a later date?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From a business standpoint, it’s not always obvious what is relevant.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Filter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8163A-E641-4773-B7AE-8DBD1D7D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081"/>
            <a:ext cx="601111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2-3. Ggpairs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DA440-4682-4D2E-A908-95DED833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572"/>
            <a:ext cx="6068272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81721-A9EE-4214-8142-966ABFDE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4520"/>
            <a:ext cx="7763691" cy="3992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49CCFD-3B8F-4424-A751-87B940E00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472" y="1456572"/>
            <a:ext cx="481079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LM vs. LF Agility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CB482E-00DF-49C8-A2DF-1C9BAE6367E2}"/>
                  </a:ext>
                </a:extLst>
              </p:cNvPr>
              <p:cNvSpPr txBox="1"/>
              <p:nvPr/>
            </p:nvSpPr>
            <p:spPr>
              <a:xfrm>
                <a:off x="1262462" y="3652830"/>
                <a:ext cx="230763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.05,1108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2.012613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CB482E-00DF-49C8-A2DF-1C9BAE63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62" y="3652830"/>
                <a:ext cx="230763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839B73-FAE5-47BA-8EE4-D99B7505BA32}"/>
                  </a:ext>
                </a:extLst>
              </p:cNvPr>
              <p:cNvSpPr txBox="1"/>
              <p:nvPr/>
            </p:nvSpPr>
            <p:spPr>
              <a:xfrm>
                <a:off x="1262462" y="2540444"/>
                <a:ext cx="2938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𝑟𝑖𝑡𝑖𝑐𝑎𝑙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1.962107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839B73-FAE5-47BA-8EE4-D99B7505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62" y="2540444"/>
                <a:ext cx="29383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3CE99-A148-4718-A1AB-AD6A1F3C69BA}"/>
                  </a:ext>
                </a:extLst>
              </p:cNvPr>
              <p:cNvSpPr txBox="1"/>
              <p:nvPr/>
            </p:nvSpPr>
            <p:spPr>
              <a:xfrm>
                <a:off x="1262462" y="4586641"/>
                <a:ext cx="230763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0.0631375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3CE99-A148-4718-A1AB-AD6A1F3C6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62" y="4586641"/>
                <a:ext cx="2307630" cy="381515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55683099-760B-4FAD-98DA-2F7A9373B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24181"/>
            <a:ext cx="2038635" cy="4572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E7786C2-C5ED-487F-A609-558D53295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924668"/>
            <a:ext cx="5363323" cy="6096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EDCBDC-EBBE-441D-B217-9290256D9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909776"/>
            <a:ext cx="4201111" cy="743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5EB2836-2E6D-40CD-B8B9-1A3D1264D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022162"/>
            <a:ext cx="1991003" cy="5811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C8DDF35-1A05-4A7B-881C-416DEB0BC2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945035"/>
            <a:ext cx="5944430" cy="12098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6023CA-FFE0-4F85-958C-333D20B65F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6473" y="3652830"/>
            <a:ext cx="754485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7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Assumptions of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0CD08-C59D-488D-BBD1-3A3488AE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860"/>
            <a:ext cx="5915851" cy="2210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9EA720-9574-491A-AEB9-038F6FC5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7" y="3605976"/>
            <a:ext cx="5454531" cy="3070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33B67F-32CA-4DB4-B4FB-6CFACAD74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28" y="3605976"/>
            <a:ext cx="5552185" cy="3125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284496-53A2-45A4-86B3-9F0C59BEB1A9}"/>
              </a:ext>
            </a:extLst>
          </p:cNvPr>
          <p:cNvSpPr txBox="1"/>
          <p:nvPr/>
        </p:nvSpPr>
        <p:spPr>
          <a:xfrm>
            <a:off x="6754051" y="1421865"/>
            <a:ext cx="5073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assumptions of the 6-Step t-test does not appear to be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LF Histogram does not appear to have enough data to produce a reasonable normal sample mean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62566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Assumptions of Test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2E806B-CC37-4565-9C20-B748BC6724C6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901AFB-D012-4BB4-A42C-554837A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832"/>
            <a:ext cx="5525271" cy="1057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B55396-E9BE-4EB0-866E-69275F216704}"/>
              </a:ext>
            </a:extLst>
          </p:cNvPr>
          <p:cNvSpPr txBox="1"/>
          <p:nvPr/>
        </p:nvSpPr>
        <p:spPr>
          <a:xfrm>
            <a:off x="7136745" y="3313787"/>
            <a:ext cx="4644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appears to be enough visible evidence to suggest that the standard deviations are different.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9AC100-25D0-4681-83DD-93946D29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9935"/>
            <a:ext cx="5792808" cy="32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FIFA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77888-3F57-4060-BDBF-68832291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183"/>
            <a:ext cx="4477375" cy="1066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9A557-6958-48A3-87DB-B33DAC9C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98" y="1351782"/>
            <a:ext cx="536332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4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FIFA EDA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977DE8-C6E4-4E67-9256-1B3221C1116B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4C518-89A7-433E-B3B0-9325DC87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65542" cy="49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FIFA EDA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977DE8-C6E4-4E67-9256-1B3221C1116B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243B0-6272-47B9-A493-B1508BB1D1B6}"/>
              </a:ext>
            </a:extLst>
          </p:cNvPr>
          <p:cNvSpPr txBox="1"/>
          <p:nvPr/>
        </p:nvSpPr>
        <p:spPr>
          <a:xfrm>
            <a:off x="1162172" y="1845399"/>
            <a:ext cx="63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unmatched player count doesn’t seem significant.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834EC-F7C6-4745-A8AB-2EFA8BEF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1894"/>
            <a:ext cx="8882462" cy="41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050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388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Consolas</vt:lpstr>
      <vt:lpstr>Univers</vt:lpstr>
      <vt:lpstr>GradientVTI</vt:lpstr>
      <vt:lpstr>Doing Data Science</vt:lpstr>
      <vt:lpstr>1. Filter Data Set</vt:lpstr>
      <vt:lpstr>2-3. Ggpairs Dataset</vt:lpstr>
      <vt:lpstr>4. LM vs. LF Agility Comparison</vt:lpstr>
      <vt:lpstr>5. Assumptions of Test</vt:lpstr>
      <vt:lpstr>5. Assumptions of Test</vt:lpstr>
      <vt:lpstr>6. FIFA EDA</vt:lpstr>
      <vt:lpstr>6. FIFA EDA</vt:lpstr>
      <vt:lpstr>6. FIFA EDA</vt:lpstr>
      <vt:lpstr>6. FIFA EDA</vt:lpstr>
      <vt:lpstr>6. FIFA EDA</vt:lpstr>
      <vt:lpstr>6. FIFA EDA</vt:lpstr>
      <vt:lpstr>6. FIFA EDA</vt:lpstr>
      <vt:lpstr>4.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2021-11-17T02:31:11Z</dcterms:modified>
</cp:coreProperties>
</file>