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84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4EFD59-D3ED-48C6-9BB9-C695FEE0950A}" v="3" dt="2022-01-18T05:29:26.2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2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e Holmes" userId="9738715a2d075a3d" providerId="LiveId" clId="{59C883AF-C932-4F67-BA2F-F5A1EF88F0E5}"/>
    <pc:docChg chg="undo custSel addSld delSld modSld">
      <pc:chgData name="Dane Holmes" userId="9738715a2d075a3d" providerId="LiveId" clId="{59C883AF-C932-4F67-BA2F-F5A1EF88F0E5}" dt="2021-11-16T02:38:07.915" v="2784" actId="20577"/>
      <pc:docMkLst>
        <pc:docMk/>
      </pc:docMkLst>
      <pc:sldChg chg="addSp delSp modSp mod">
        <pc:chgData name="Dane Holmes" userId="9738715a2d075a3d" providerId="LiveId" clId="{59C883AF-C932-4F67-BA2F-F5A1EF88F0E5}" dt="2021-11-16T01:56:32.404" v="419" actId="20577"/>
        <pc:sldMkLst>
          <pc:docMk/>
          <pc:sldMk cId="512989393" sldId="257"/>
        </pc:sldMkLst>
        <pc:spChg chg="mod">
          <ac:chgData name="Dane Holmes" userId="9738715a2d075a3d" providerId="LiveId" clId="{59C883AF-C932-4F67-BA2F-F5A1EF88F0E5}" dt="2021-11-16T01:56:32.404" v="419" actId="20577"/>
          <ac:spMkLst>
            <pc:docMk/>
            <pc:sldMk cId="512989393" sldId="257"/>
            <ac:spMk id="2" creationId="{91F67CBF-1BEA-4F04-AD9A-284770C2CC46}"/>
          </ac:spMkLst>
        </pc:spChg>
        <pc:picChg chg="add del mod">
          <ac:chgData name="Dane Holmes" userId="9738715a2d075a3d" providerId="LiveId" clId="{59C883AF-C932-4F67-BA2F-F5A1EF88F0E5}" dt="2021-11-16T01:30:04.612" v="108" actId="478"/>
          <ac:picMkLst>
            <pc:docMk/>
            <pc:sldMk cId="512989393" sldId="257"/>
            <ac:picMk id="4" creationId="{7D18A462-AC97-4D83-89B9-2991DFD77D1A}"/>
          </ac:picMkLst>
        </pc:picChg>
        <pc:picChg chg="add mod">
          <ac:chgData name="Dane Holmes" userId="9738715a2d075a3d" providerId="LiveId" clId="{59C883AF-C932-4F67-BA2F-F5A1EF88F0E5}" dt="2021-11-16T01:30:29.737" v="110" actId="1076"/>
          <ac:picMkLst>
            <pc:docMk/>
            <pc:sldMk cId="512989393" sldId="257"/>
            <ac:picMk id="6" creationId="{6D28163A-E641-4773-B7AE-8DBD1D7D774E}"/>
          </ac:picMkLst>
        </pc:picChg>
        <pc:picChg chg="del">
          <ac:chgData name="Dane Holmes" userId="9738715a2d075a3d" providerId="LiveId" clId="{59C883AF-C932-4F67-BA2F-F5A1EF88F0E5}" dt="2021-11-16T01:26:27.717" v="32" actId="478"/>
          <ac:picMkLst>
            <pc:docMk/>
            <pc:sldMk cId="512989393" sldId="257"/>
            <ac:picMk id="16" creationId="{7DFE172A-91C9-426A-8593-C33E47E6C076}"/>
          </ac:picMkLst>
        </pc:picChg>
        <pc:picChg chg="del">
          <ac:chgData name="Dane Holmes" userId="9738715a2d075a3d" providerId="LiveId" clId="{59C883AF-C932-4F67-BA2F-F5A1EF88F0E5}" dt="2021-11-16T01:27:52.964" v="33" actId="478"/>
          <ac:picMkLst>
            <pc:docMk/>
            <pc:sldMk cId="512989393" sldId="257"/>
            <ac:picMk id="18" creationId="{4A9555E1-7642-4750-BAF3-E4357BFFA205}"/>
          </ac:picMkLst>
        </pc:picChg>
      </pc:sldChg>
      <pc:sldChg chg="addSp delSp modSp mod">
        <pc:chgData name="Dane Holmes" userId="9738715a2d075a3d" providerId="LiveId" clId="{59C883AF-C932-4F67-BA2F-F5A1EF88F0E5}" dt="2021-11-16T01:56:30.716" v="418" actId="20577"/>
        <pc:sldMkLst>
          <pc:docMk/>
          <pc:sldMk cId="3452894614" sldId="259"/>
        </pc:sldMkLst>
        <pc:spChg chg="mod">
          <ac:chgData name="Dane Holmes" userId="9738715a2d075a3d" providerId="LiveId" clId="{59C883AF-C932-4F67-BA2F-F5A1EF88F0E5}" dt="2021-11-16T01:56:30.716" v="418" actId="20577"/>
          <ac:spMkLst>
            <pc:docMk/>
            <pc:sldMk cId="3452894614" sldId="259"/>
            <ac:spMk id="2" creationId="{B39F42D7-0919-43A1-B690-1CC931F1E695}"/>
          </ac:spMkLst>
        </pc:spChg>
        <pc:spChg chg="del">
          <ac:chgData name="Dane Holmes" userId="9738715a2d075a3d" providerId="LiveId" clId="{59C883AF-C932-4F67-BA2F-F5A1EF88F0E5}" dt="2021-11-16T01:28:42.213" v="37" actId="478"/>
          <ac:spMkLst>
            <pc:docMk/>
            <pc:sldMk cId="3452894614" sldId="259"/>
            <ac:spMk id="4" creationId="{8D189F56-F407-4F2D-9E2F-3ACA03C32114}"/>
          </ac:spMkLst>
        </pc:spChg>
        <pc:spChg chg="del">
          <ac:chgData name="Dane Holmes" userId="9738715a2d075a3d" providerId="LiveId" clId="{59C883AF-C932-4F67-BA2F-F5A1EF88F0E5}" dt="2021-11-16T01:30:46.181" v="113" actId="478"/>
          <ac:spMkLst>
            <pc:docMk/>
            <pc:sldMk cId="3452894614" sldId="259"/>
            <ac:spMk id="18" creationId="{8E38A31A-4276-4749-B1E9-4F2EE4B7061A}"/>
          </ac:spMkLst>
        </pc:spChg>
        <pc:picChg chg="add mod">
          <ac:chgData name="Dane Holmes" userId="9738715a2d075a3d" providerId="LiveId" clId="{59C883AF-C932-4F67-BA2F-F5A1EF88F0E5}" dt="2021-11-16T01:30:41.618" v="112" actId="1076"/>
          <ac:picMkLst>
            <pc:docMk/>
            <pc:sldMk cId="3452894614" sldId="259"/>
            <ac:picMk id="5" creationId="{88ADA440-4682-4D2E-A908-95DED8332B6A}"/>
          </ac:picMkLst>
        </pc:picChg>
        <pc:picChg chg="add mod">
          <ac:chgData name="Dane Holmes" userId="9738715a2d075a3d" providerId="LiveId" clId="{59C883AF-C932-4F67-BA2F-F5A1EF88F0E5}" dt="2021-11-16T01:31:05.627" v="117" actId="14100"/>
          <ac:picMkLst>
            <pc:docMk/>
            <pc:sldMk cId="3452894614" sldId="259"/>
            <ac:picMk id="7" creationId="{51F81721-A9EE-4214-8142-966ABFDEDD43}"/>
          </ac:picMkLst>
        </pc:picChg>
        <pc:picChg chg="add del mod">
          <ac:chgData name="Dane Holmes" userId="9738715a2d075a3d" providerId="LiveId" clId="{59C883AF-C932-4F67-BA2F-F5A1EF88F0E5}" dt="2021-11-16T01:32:50.973" v="124" actId="478"/>
          <ac:picMkLst>
            <pc:docMk/>
            <pc:sldMk cId="3452894614" sldId="259"/>
            <ac:picMk id="9" creationId="{A8FE092B-8C2B-4F2C-87CB-D262304A815F}"/>
          </ac:picMkLst>
        </pc:picChg>
        <pc:picChg chg="add mod">
          <ac:chgData name="Dane Holmes" userId="9738715a2d075a3d" providerId="LiveId" clId="{59C883AF-C932-4F67-BA2F-F5A1EF88F0E5}" dt="2021-11-16T01:33:55.125" v="147" actId="1038"/>
          <ac:picMkLst>
            <pc:docMk/>
            <pc:sldMk cId="3452894614" sldId="259"/>
            <ac:picMk id="11" creationId="{C149CCFD-3B8F-4424-A751-87B940E00169}"/>
          </ac:picMkLst>
        </pc:picChg>
        <pc:picChg chg="del">
          <ac:chgData name="Dane Holmes" userId="9738715a2d075a3d" providerId="LiveId" clId="{59C883AF-C932-4F67-BA2F-F5A1EF88F0E5}" dt="2021-11-16T01:29:22.649" v="103" actId="478"/>
          <ac:picMkLst>
            <pc:docMk/>
            <pc:sldMk cId="3452894614" sldId="259"/>
            <ac:picMk id="14" creationId="{2E2FAFED-5B4F-49FC-9D9F-418A49A4A787}"/>
          </ac:picMkLst>
        </pc:picChg>
        <pc:picChg chg="del">
          <ac:chgData name="Dane Holmes" userId="9738715a2d075a3d" providerId="LiveId" clId="{59C883AF-C932-4F67-BA2F-F5A1EF88F0E5}" dt="2021-11-16T01:29:23.436" v="104" actId="478"/>
          <ac:picMkLst>
            <pc:docMk/>
            <pc:sldMk cId="3452894614" sldId="259"/>
            <ac:picMk id="16" creationId="{6A192B52-C057-4029-9C7A-CEFACD3DC98D}"/>
          </ac:picMkLst>
        </pc:picChg>
      </pc:sldChg>
      <pc:sldChg chg="modSp mod">
        <pc:chgData name="Dane Holmes" userId="9738715a2d075a3d" providerId="LiveId" clId="{59C883AF-C932-4F67-BA2F-F5A1EF88F0E5}" dt="2021-11-16T02:38:07.915" v="2784" actId="20577"/>
        <pc:sldMkLst>
          <pc:docMk/>
          <pc:sldMk cId="1473360199" sldId="262"/>
        </pc:sldMkLst>
        <pc:spChg chg="mod">
          <ac:chgData name="Dane Holmes" userId="9738715a2d075a3d" providerId="LiveId" clId="{59C883AF-C932-4F67-BA2F-F5A1EF88F0E5}" dt="2021-11-16T02:38:07.915" v="2784" actId="20577"/>
          <ac:spMkLst>
            <pc:docMk/>
            <pc:sldMk cId="1473360199" sldId="262"/>
            <ac:spMk id="3" creationId="{0CFADC6F-5C3A-4D15-A0BA-15954151D97D}"/>
          </ac:spMkLst>
        </pc:spChg>
      </pc:sldChg>
      <pc:sldChg chg="addSp delSp modSp mod">
        <pc:chgData name="Dane Holmes" userId="9738715a2d075a3d" providerId="LiveId" clId="{59C883AF-C932-4F67-BA2F-F5A1EF88F0E5}" dt="2021-11-16T01:56:28.544" v="417" actId="20577"/>
        <pc:sldMkLst>
          <pc:docMk/>
          <pc:sldMk cId="1585578874" sldId="263"/>
        </pc:sldMkLst>
        <pc:spChg chg="mod">
          <ac:chgData name="Dane Holmes" userId="9738715a2d075a3d" providerId="LiveId" clId="{59C883AF-C932-4F67-BA2F-F5A1EF88F0E5}" dt="2021-11-16T01:56:28.544" v="417" actId="20577"/>
          <ac:spMkLst>
            <pc:docMk/>
            <pc:sldMk cId="1585578874" sldId="263"/>
            <ac:spMk id="2" creationId="{B39F42D7-0919-43A1-B690-1CC931F1E695}"/>
          </ac:spMkLst>
        </pc:spChg>
        <pc:spChg chg="del">
          <ac:chgData name="Dane Holmes" userId="9738715a2d075a3d" providerId="LiveId" clId="{59C883AF-C932-4F67-BA2F-F5A1EF88F0E5}" dt="2021-11-16T01:34:08.708" v="150" actId="478"/>
          <ac:spMkLst>
            <pc:docMk/>
            <pc:sldMk cId="1585578874" sldId="263"/>
            <ac:spMk id="4" creationId="{8D189F56-F407-4F2D-9E2F-3ACA03C32114}"/>
          </ac:spMkLst>
        </pc:spChg>
        <pc:spChg chg="del">
          <ac:chgData name="Dane Holmes" userId="9738715a2d075a3d" providerId="LiveId" clId="{59C883AF-C932-4F67-BA2F-F5A1EF88F0E5}" dt="2021-11-16T01:34:38.142" v="190" actId="478"/>
          <ac:spMkLst>
            <pc:docMk/>
            <pc:sldMk cId="1585578874" sldId="263"/>
            <ac:spMk id="9" creationId="{10CDB862-7988-4C0A-84EA-DDA7DE0FA0D9}"/>
          </ac:spMkLst>
        </pc:spChg>
        <pc:spChg chg="add del mod">
          <ac:chgData name="Dane Holmes" userId="9738715a2d075a3d" providerId="LiveId" clId="{59C883AF-C932-4F67-BA2F-F5A1EF88F0E5}" dt="2021-11-16T01:37:12.645" v="224" actId="478"/>
          <ac:spMkLst>
            <pc:docMk/>
            <pc:sldMk cId="1585578874" sldId="263"/>
            <ac:spMk id="14" creationId="{01C5AF27-9ACB-429D-99DC-1BBAED94B56B}"/>
          </ac:spMkLst>
        </pc:spChg>
        <pc:spChg chg="add del mod">
          <ac:chgData name="Dane Holmes" userId="9738715a2d075a3d" providerId="LiveId" clId="{59C883AF-C932-4F67-BA2F-F5A1EF88F0E5}" dt="2021-11-16T01:40:24.925" v="296" actId="478"/>
          <ac:spMkLst>
            <pc:docMk/>
            <pc:sldMk cId="1585578874" sldId="263"/>
            <ac:spMk id="18" creationId="{F5EC59F2-1E9E-474C-AAF4-50680098CE30}"/>
          </ac:spMkLst>
        </pc:spChg>
        <pc:spChg chg="add del mod">
          <ac:chgData name="Dane Holmes" userId="9738715a2d075a3d" providerId="LiveId" clId="{59C883AF-C932-4F67-BA2F-F5A1EF88F0E5}" dt="2021-11-16T01:47:28.296" v="340" actId="478"/>
          <ac:spMkLst>
            <pc:docMk/>
            <pc:sldMk cId="1585578874" sldId="263"/>
            <ac:spMk id="19" creationId="{8504879D-672E-44E2-B149-C421D7155135}"/>
          </ac:spMkLst>
        </pc:spChg>
        <pc:spChg chg="add mod">
          <ac:chgData name="Dane Holmes" userId="9738715a2d075a3d" providerId="LiveId" clId="{59C883AF-C932-4F67-BA2F-F5A1EF88F0E5}" dt="2021-11-16T01:53:12.936" v="396" actId="1076"/>
          <ac:spMkLst>
            <pc:docMk/>
            <pc:sldMk cId="1585578874" sldId="263"/>
            <ac:spMk id="22" creationId="{AECB482E-00DF-49C8-A2DF-1C9BAE6367E2}"/>
          </ac:spMkLst>
        </pc:spChg>
        <pc:spChg chg="add mod">
          <ac:chgData name="Dane Holmes" userId="9738715a2d075a3d" providerId="LiveId" clId="{59C883AF-C932-4F67-BA2F-F5A1EF88F0E5}" dt="2021-11-16T01:52:42.048" v="391" actId="1076"/>
          <ac:spMkLst>
            <pc:docMk/>
            <pc:sldMk cId="1585578874" sldId="263"/>
            <ac:spMk id="26" creationId="{A4839B73-FAE5-47BA-8EE4-D99B7505BA32}"/>
          </ac:spMkLst>
        </pc:spChg>
        <pc:spChg chg="add mod">
          <ac:chgData name="Dane Holmes" userId="9738715a2d075a3d" providerId="LiveId" clId="{59C883AF-C932-4F67-BA2F-F5A1EF88F0E5}" dt="2021-11-16T01:53:46.955" v="400" actId="1076"/>
          <ac:spMkLst>
            <pc:docMk/>
            <pc:sldMk cId="1585578874" sldId="263"/>
            <ac:spMk id="27" creationId="{E213CE99-A148-4718-A1AB-AD6A1F3C69BA}"/>
          </ac:spMkLst>
        </pc:spChg>
        <pc:picChg chg="add del mod">
          <ac:chgData name="Dane Holmes" userId="9738715a2d075a3d" providerId="LiveId" clId="{59C883AF-C932-4F67-BA2F-F5A1EF88F0E5}" dt="2021-11-16T01:35:29.805" v="193" actId="478"/>
          <ac:picMkLst>
            <pc:docMk/>
            <pc:sldMk cId="1585578874" sldId="263"/>
            <ac:picMk id="5" creationId="{7DC55D3F-C0E2-4FE7-9943-F977DCABAD0C}"/>
          </ac:picMkLst>
        </pc:picChg>
        <pc:picChg chg="del">
          <ac:chgData name="Dane Holmes" userId="9738715a2d075a3d" providerId="LiveId" clId="{59C883AF-C932-4F67-BA2F-F5A1EF88F0E5}" dt="2021-11-16T01:34:36.500" v="189" actId="478"/>
          <ac:picMkLst>
            <pc:docMk/>
            <pc:sldMk cId="1585578874" sldId="263"/>
            <ac:picMk id="6" creationId="{D6AC9B44-5281-4C73-B1EF-C3A5D9BF736E}"/>
          </ac:picMkLst>
        </pc:picChg>
        <pc:picChg chg="add del mod">
          <ac:chgData name="Dane Holmes" userId="9738715a2d075a3d" providerId="LiveId" clId="{59C883AF-C932-4F67-BA2F-F5A1EF88F0E5}" dt="2021-11-16T01:35:43.149" v="197" actId="478"/>
          <ac:picMkLst>
            <pc:docMk/>
            <pc:sldMk cId="1585578874" sldId="263"/>
            <ac:picMk id="8" creationId="{3E3BC557-566F-4F15-A218-3FE7CC18C528}"/>
          </ac:picMkLst>
        </pc:picChg>
        <pc:picChg chg="add del mod">
          <ac:chgData name="Dane Holmes" userId="9738715a2d075a3d" providerId="LiveId" clId="{59C883AF-C932-4F67-BA2F-F5A1EF88F0E5}" dt="2021-11-16T01:36:06.885" v="200" actId="478"/>
          <ac:picMkLst>
            <pc:docMk/>
            <pc:sldMk cId="1585578874" sldId="263"/>
            <ac:picMk id="11" creationId="{3D1A4995-AA64-4DC7-9BDF-13D0E436D141}"/>
          </ac:picMkLst>
        </pc:picChg>
        <pc:picChg chg="add del mod">
          <ac:chgData name="Dane Holmes" userId="9738715a2d075a3d" providerId="LiveId" clId="{59C883AF-C932-4F67-BA2F-F5A1EF88F0E5}" dt="2021-11-16T01:45:38.233" v="298" actId="478"/>
          <ac:picMkLst>
            <pc:docMk/>
            <pc:sldMk cId="1585578874" sldId="263"/>
            <ac:picMk id="13" creationId="{1B0BD84A-CEE8-41CE-B664-C8E2371EEF98}"/>
          </ac:picMkLst>
        </pc:picChg>
        <pc:picChg chg="add del">
          <ac:chgData name="Dane Holmes" userId="9738715a2d075a3d" providerId="LiveId" clId="{59C883AF-C932-4F67-BA2F-F5A1EF88F0E5}" dt="2021-11-16T01:37:13.856" v="226" actId="22"/>
          <ac:picMkLst>
            <pc:docMk/>
            <pc:sldMk cId="1585578874" sldId="263"/>
            <ac:picMk id="16" creationId="{E21201BE-BB45-4A12-9DDA-7B956873F081}"/>
          </ac:picMkLst>
        </pc:picChg>
        <pc:picChg chg="add del mod">
          <ac:chgData name="Dane Holmes" userId="9738715a2d075a3d" providerId="LiveId" clId="{59C883AF-C932-4F67-BA2F-F5A1EF88F0E5}" dt="2021-11-16T01:51:18.547" v="378" actId="478"/>
          <ac:picMkLst>
            <pc:docMk/>
            <pc:sldMk cId="1585578874" sldId="263"/>
            <ac:picMk id="21" creationId="{C5E892F4-5809-47A2-838E-094B2E9FC91F}"/>
          </ac:picMkLst>
        </pc:picChg>
        <pc:picChg chg="add del mod">
          <ac:chgData name="Dane Holmes" userId="9738715a2d075a3d" providerId="LiveId" clId="{59C883AF-C932-4F67-BA2F-F5A1EF88F0E5}" dt="2021-11-16T01:53:05.328" v="395" actId="478"/>
          <ac:picMkLst>
            <pc:docMk/>
            <pc:sldMk cId="1585578874" sldId="263"/>
            <ac:picMk id="24" creationId="{D71FA69E-63E9-4066-968D-D0FD6A92DBC8}"/>
          </ac:picMkLst>
        </pc:picChg>
        <pc:picChg chg="add mod ord">
          <ac:chgData name="Dane Holmes" userId="9738715a2d075a3d" providerId="LiveId" clId="{59C883AF-C932-4F67-BA2F-F5A1EF88F0E5}" dt="2021-11-16T01:54:44.182" v="409" actId="170"/>
          <ac:picMkLst>
            <pc:docMk/>
            <pc:sldMk cId="1585578874" sldId="263"/>
            <ac:picMk id="29" creationId="{BD6023CA-FFE0-4F85-958C-333D20B65FD2}"/>
          </ac:picMkLst>
        </pc:picChg>
        <pc:picChg chg="add del mod">
          <ac:chgData name="Dane Holmes" userId="9738715a2d075a3d" providerId="LiveId" clId="{59C883AF-C932-4F67-BA2F-F5A1EF88F0E5}" dt="2021-11-16T01:51:38.980" v="381" actId="478"/>
          <ac:picMkLst>
            <pc:docMk/>
            <pc:sldMk cId="1585578874" sldId="263"/>
            <ac:picMk id="31" creationId="{0DCDFC2D-D8EE-4AF4-9DEC-8E5161B2D5BA}"/>
          </ac:picMkLst>
        </pc:picChg>
        <pc:picChg chg="add mod">
          <ac:chgData name="Dane Holmes" userId="9738715a2d075a3d" providerId="LiveId" clId="{59C883AF-C932-4F67-BA2F-F5A1EF88F0E5}" dt="2021-11-16T01:52:22.619" v="389" actId="1076"/>
          <ac:picMkLst>
            <pc:docMk/>
            <pc:sldMk cId="1585578874" sldId="263"/>
            <ac:picMk id="33" creationId="{55683099-760B-4FAD-98DA-2F7A9373B216}"/>
          </ac:picMkLst>
        </pc:picChg>
        <pc:picChg chg="add mod">
          <ac:chgData name="Dane Holmes" userId="9738715a2d075a3d" providerId="LiveId" clId="{59C883AF-C932-4F67-BA2F-F5A1EF88F0E5}" dt="2021-11-16T01:52:29.889" v="390" actId="1076"/>
          <ac:picMkLst>
            <pc:docMk/>
            <pc:sldMk cId="1585578874" sldId="263"/>
            <ac:picMk id="35" creationId="{DE7786C2-C5ED-487F-A609-558D53295B37}"/>
          </ac:picMkLst>
        </pc:picChg>
        <pc:picChg chg="add mod">
          <ac:chgData name="Dane Holmes" userId="9738715a2d075a3d" providerId="LiveId" clId="{59C883AF-C932-4F67-BA2F-F5A1EF88F0E5}" dt="2021-11-16T01:53:02.706" v="393" actId="1076"/>
          <ac:picMkLst>
            <pc:docMk/>
            <pc:sldMk cId="1585578874" sldId="263"/>
            <ac:picMk id="37" creationId="{F8EDCBDC-EBBE-441D-B217-9290256D9983}"/>
          </ac:picMkLst>
        </pc:picChg>
        <pc:picChg chg="add mod">
          <ac:chgData name="Dane Holmes" userId="9738715a2d075a3d" providerId="LiveId" clId="{59C883AF-C932-4F67-BA2F-F5A1EF88F0E5}" dt="2021-11-16T01:53:41.201" v="399" actId="1076"/>
          <ac:picMkLst>
            <pc:docMk/>
            <pc:sldMk cId="1585578874" sldId="263"/>
            <ac:picMk id="39" creationId="{B5EB2836-2E6D-40CD-B8B9-1A3D1264D842}"/>
          </ac:picMkLst>
        </pc:picChg>
        <pc:picChg chg="add mod">
          <ac:chgData name="Dane Holmes" userId="9738715a2d075a3d" providerId="LiveId" clId="{59C883AF-C932-4F67-BA2F-F5A1EF88F0E5}" dt="2021-11-16T01:54:12.041" v="402" actId="1076"/>
          <ac:picMkLst>
            <pc:docMk/>
            <pc:sldMk cId="1585578874" sldId="263"/>
            <ac:picMk id="41" creationId="{5C8DDF35-1A05-4A7B-881C-416DEB0BC230}"/>
          </ac:picMkLst>
        </pc:picChg>
      </pc:sldChg>
      <pc:sldChg chg="addSp delSp modSp mod">
        <pc:chgData name="Dane Holmes" userId="9738715a2d075a3d" providerId="LiveId" clId="{59C883AF-C932-4F67-BA2F-F5A1EF88F0E5}" dt="2021-11-16T02:08:03.519" v="871" actId="21"/>
        <pc:sldMkLst>
          <pc:docMk/>
          <pc:sldMk cId="1625664683" sldId="264"/>
        </pc:sldMkLst>
        <pc:spChg chg="mod">
          <ac:chgData name="Dane Holmes" userId="9738715a2d075a3d" providerId="LiveId" clId="{59C883AF-C932-4F67-BA2F-F5A1EF88F0E5}" dt="2021-11-16T01:57:37.650" v="442" actId="20577"/>
          <ac:spMkLst>
            <pc:docMk/>
            <pc:sldMk cId="1625664683" sldId="264"/>
            <ac:spMk id="2" creationId="{B39F42D7-0919-43A1-B690-1CC931F1E695}"/>
          </ac:spMkLst>
        </pc:spChg>
        <pc:spChg chg="del">
          <ac:chgData name="Dane Holmes" userId="9738715a2d075a3d" providerId="LiveId" clId="{59C883AF-C932-4F67-BA2F-F5A1EF88F0E5}" dt="2021-11-16T01:56:23.532" v="415" actId="478"/>
          <ac:spMkLst>
            <pc:docMk/>
            <pc:sldMk cId="1625664683" sldId="264"/>
            <ac:spMk id="4" creationId="{8D189F56-F407-4F2D-9E2F-3ACA03C32114}"/>
          </ac:spMkLst>
        </pc:spChg>
        <pc:spChg chg="add mod">
          <ac:chgData name="Dane Holmes" userId="9738715a2d075a3d" providerId="LiveId" clId="{59C883AF-C932-4F67-BA2F-F5A1EF88F0E5}" dt="2021-11-16T02:08:03.519" v="871" actId="21"/>
          <ac:spMkLst>
            <pc:docMk/>
            <pc:sldMk cId="1625664683" sldId="264"/>
            <ac:spMk id="13" creationId="{7B284496-53A2-45A4-86B3-9F0C59BEB1A9}"/>
          </ac:spMkLst>
        </pc:spChg>
        <pc:picChg chg="del">
          <ac:chgData name="Dane Holmes" userId="9738715a2d075a3d" providerId="LiveId" clId="{59C883AF-C932-4F67-BA2F-F5A1EF88F0E5}" dt="2021-11-16T01:57:40.991" v="443" actId="478"/>
          <ac:picMkLst>
            <pc:docMk/>
            <pc:sldMk cId="1625664683" sldId="264"/>
            <ac:picMk id="5" creationId="{85498944-C7F3-4E21-8E25-CCF879E37CC5}"/>
          </ac:picMkLst>
        </pc:picChg>
        <pc:picChg chg="add del mod">
          <ac:chgData name="Dane Holmes" userId="9738715a2d075a3d" providerId="LiveId" clId="{59C883AF-C932-4F67-BA2F-F5A1EF88F0E5}" dt="2021-11-16T01:59:53.812" v="446" actId="478"/>
          <ac:picMkLst>
            <pc:docMk/>
            <pc:sldMk cId="1625664683" sldId="264"/>
            <ac:picMk id="6" creationId="{BF771C83-0D2F-498F-9E88-7C2A594A6727}"/>
          </ac:picMkLst>
        </pc:picChg>
        <pc:picChg chg="add mod">
          <ac:chgData name="Dane Holmes" userId="9738715a2d075a3d" providerId="LiveId" clId="{59C883AF-C932-4F67-BA2F-F5A1EF88F0E5}" dt="2021-11-16T02:00:40.624" v="450" actId="1036"/>
          <ac:picMkLst>
            <pc:docMk/>
            <pc:sldMk cId="1625664683" sldId="264"/>
            <ac:picMk id="8" creationId="{CB40CD08-C59D-488D-BBD1-3A3488AEE517}"/>
          </ac:picMkLst>
        </pc:picChg>
        <pc:picChg chg="add mod">
          <ac:chgData name="Dane Holmes" userId="9738715a2d075a3d" providerId="LiveId" clId="{59C883AF-C932-4F67-BA2F-F5A1EF88F0E5}" dt="2021-11-16T02:04:55.929" v="853" actId="1076"/>
          <ac:picMkLst>
            <pc:docMk/>
            <pc:sldMk cId="1625664683" sldId="264"/>
            <ac:picMk id="10" creationId="{009EA720-9574-491A-AEB9-038F6FC538BF}"/>
          </ac:picMkLst>
        </pc:picChg>
        <pc:picChg chg="add mod">
          <ac:chgData name="Dane Holmes" userId="9738715a2d075a3d" providerId="LiveId" clId="{59C883AF-C932-4F67-BA2F-F5A1EF88F0E5}" dt="2021-11-16T02:04:46.819" v="842" actId="1036"/>
          <ac:picMkLst>
            <pc:docMk/>
            <pc:sldMk cId="1625664683" sldId="264"/>
            <ac:picMk id="12" creationId="{6333B67F-32CA-4DB4-B4FB-6CFACAD74247}"/>
          </ac:picMkLst>
        </pc:picChg>
      </pc:sldChg>
      <pc:sldChg chg="addSp delSp modSp mod">
        <pc:chgData name="Dane Holmes" userId="9738715a2d075a3d" providerId="LiveId" clId="{59C883AF-C932-4F67-BA2F-F5A1EF88F0E5}" dt="2021-11-16T02:11:16.388" v="903" actId="1076"/>
        <pc:sldMkLst>
          <pc:docMk/>
          <pc:sldMk cId="945245826" sldId="265"/>
        </pc:sldMkLst>
        <pc:spChg chg="mod">
          <ac:chgData name="Dane Holmes" userId="9738715a2d075a3d" providerId="LiveId" clId="{59C883AF-C932-4F67-BA2F-F5A1EF88F0E5}" dt="2021-11-16T02:09:05.975" v="898" actId="313"/>
          <ac:spMkLst>
            <pc:docMk/>
            <pc:sldMk cId="945245826" sldId="265"/>
            <ac:spMk id="2" creationId="{B39F42D7-0919-43A1-B690-1CC931F1E695}"/>
          </ac:spMkLst>
        </pc:spChg>
        <pc:spChg chg="del">
          <ac:chgData name="Dane Holmes" userId="9738715a2d075a3d" providerId="LiveId" clId="{59C883AF-C932-4F67-BA2F-F5A1EF88F0E5}" dt="2021-11-16T02:08:59.879" v="894" actId="478"/>
          <ac:spMkLst>
            <pc:docMk/>
            <pc:sldMk cId="945245826" sldId="265"/>
            <ac:spMk id="4" creationId="{8D189F56-F407-4F2D-9E2F-3ACA03C32114}"/>
          </ac:spMkLst>
        </pc:spChg>
        <pc:spChg chg="del mod">
          <ac:chgData name="Dane Holmes" userId="9738715a2d075a3d" providerId="LiveId" clId="{59C883AF-C932-4F67-BA2F-F5A1EF88F0E5}" dt="2021-11-16T02:09:03.404" v="897" actId="478"/>
          <ac:spMkLst>
            <pc:docMk/>
            <pc:sldMk cId="945245826" sldId="265"/>
            <ac:spMk id="7" creationId="{D7B84844-4F61-427F-ACCB-10D3B2EF97CD}"/>
          </ac:spMkLst>
        </pc:spChg>
        <pc:picChg chg="add mod">
          <ac:chgData name="Dane Holmes" userId="9738715a2d075a3d" providerId="LiveId" clId="{59C883AF-C932-4F67-BA2F-F5A1EF88F0E5}" dt="2021-11-16T02:10:31.535" v="900" actId="1076"/>
          <ac:picMkLst>
            <pc:docMk/>
            <pc:sldMk cId="945245826" sldId="265"/>
            <ac:picMk id="5" creationId="{06377888-3F57-4060-BDBF-688322911317}"/>
          </ac:picMkLst>
        </pc:picChg>
        <pc:picChg chg="del">
          <ac:chgData name="Dane Holmes" userId="9738715a2d075a3d" providerId="LiveId" clId="{59C883AF-C932-4F67-BA2F-F5A1EF88F0E5}" dt="2021-11-16T02:09:01.474" v="895" actId="478"/>
          <ac:picMkLst>
            <pc:docMk/>
            <pc:sldMk cId="945245826" sldId="265"/>
            <ac:picMk id="6" creationId="{DD784D2A-2D3C-47B4-926F-8F44A0C8A5D5}"/>
          </ac:picMkLst>
        </pc:picChg>
        <pc:picChg chg="add mod">
          <ac:chgData name="Dane Holmes" userId="9738715a2d075a3d" providerId="LiveId" clId="{59C883AF-C932-4F67-BA2F-F5A1EF88F0E5}" dt="2021-11-16T02:11:16.388" v="903" actId="1076"/>
          <ac:picMkLst>
            <pc:docMk/>
            <pc:sldMk cId="945245826" sldId="265"/>
            <ac:picMk id="9" creationId="{24F9A557-6958-48A3-87DB-B33DAC9C240D}"/>
          </ac:picMkLst>
        </pc:picChg>
      </pc:sldChg>
      <pc:sldChg chg="del">
        <pc:chgData name="Dane Holmes" userId="9738715a2d075a3d" providerId="LiveId" clId="{59C883AF-C932-4F67-BA2F-F5A1EF88F0E5}" dt="2021-11-16T02:12:40.815" v="912" actId="47"/>
        <pc:sldMkLst>
          <pc:docMk/>
          <pc:sldMk cId="3860986418" sldId="266"/>
        </pc:sldMkLst>
      </pc:sldChg>
      <pc:sldChg chg="del">
        <pc:chgData name="Dane Holmes" userId="9738715a2d075a3d" providerId="LiveId" clId="{59C883AF-C932-4F67-BA2F-F5A1EF88F0E5}" dt="2021-11-16T02:12:49.745" v="920" actId="47"/>
        <pc:sldMkLst>
          <pc:docMk/>
          <pc:sldMk cId="857511450" sldId="267"/>
        </pc:sldMkLst>
      </pc:sldChg>
      <pc:sldChg chg="del">
        <pc:chgData name="Dane Holmes" userId="9738715a2d075a3d" providerId="LiveId" clId="{59C883AF-C932-4F67-BA2F-F5A1EF88F0E5}" dt="2021-11-16T02:12:48.066" v="919" actId="47"/>
        <pc:sldMkLst>
          <pc:docMk/>
          <pc:sldMk cId="2041339801" sldId="268"/>
        </pc:sldMkLst>
      </pc:sldChg>
      <pc:sldChg chg="del">
        <pc:chgData name="Dane Holmes" userId="9738715a2d075a3d" providerId="LiveId" clId="{59C883AF-C932-4F67-BA2F-F5A1EF88F0E5}" dt="2021-11-16T02:12:43.297" v="913" actId="47"/>
        <pc:sldMkLst>
          <pc:docMk/>
          <pc:sldMk cId="287824472" sldId="269"/>
        </pc:sldMkLst>
      </pc:sldChg>
      <pc:sldChg chg="del">
        <pc:chgData name="Dane Holmes" userId="9738715a2d075a3d" providerId="LiveId" clId="{59C883AF-C932-4F67-BA2F-F5A1EF88F0E5}" dt="2021-11-16T02:12:44.073" v="914" actId="47"/>
        <pc:sldMkLst>
          <pc:docMk/>
          <pc:sldMk cId="2779687076" sldId="270"/>
        </pc:sldMkLst>
      </pc:sldChg>
      <pc:sldChg chg="del">
        <pc:chgData name="Dane Holmes" userId="9738715a2d075a3d" providerId="LiveId" clId="{59C883AF-C932-4F67-BA2F-F5A1EF88F0E5}" dt="2021-11-16T02:12:44.629" v="915" actId="47"/>
        <pc:sldMkLst>
          <pc:docMk/>
          <pc:sldMk cId="1827915042" sldId="271"/>
        </pc:sldMkLst>
      </pc:sldChg>
      <pc:sldChg chg="del">
        <pc:chgData name="Dane Holmes" userId="9738715a2d075a3d" providerId="LiveId" clId="{59C883AF-C932-4F67-BA2F-F5A1EF88F0E5}" dt="2021-11-16T02:12:45.178" v="916" actId="47"/>
        <pc:sldMkLst>
          <pc:docMk/>
          <pc:sldMk cId="1396434194" sldId="272"/>
        </pc:sldMkLst>
      </pc:sldChg>
      <pc:sldChg chg="del">
        <pc:chgData name="Dane Holmes" userId="9738715a2d075a3d" providerId="LiveId" clId="{59C883AF-C932-4F67-BA2F-F5A1EF88F0E5}" dt="2021-11-16T02:12:45.791" v="917" actId="47"/>
        <pc:sldMkLst>
          <pc:docMk/>
          <pc:sldMk cId="2859734045" sldId="273"/>
        </pc:sldMkLst>
      </pc:sldChg>
      <pc:sldChg chg="del">
        <pc:chgData name="Dane Holmes" userId="9738715a2d075a3d" providerId="LiveId" clId="{59C883AF-C932-4F67-BA2F-F5A1EF88F0E5}" dt="2021-11-16T02:12:46.513" v="918" actId="47"/>
        <pc:sldMkLst>
          <pc:docMk/>
          <pc:sldMk cId="3794392606" sldId="274"/>
        </pc:sldMkLst>
      </pc:sldChg>
      <pc:sldChg chg="addSp delSp modSp add mod">
        <pc:chgData name="Dane Holmes" userId="9738715a2d075a3d" providerId="LiveId" clId="{59C883AF-C932-4F67-BA2F-F5A1EF88F0E5}" dt="2021-11-16T02:08:23.944" v="878" actId="1076"/>
        <pc:sldMkLst>
          <pc:docMk/>
          <pc:sldMk cId="2716221227" sldId="275"/>
        </pc:sldMkLst>
        <pc:spChg chg="add mod">
          <ac:chgData name="Dane Holmes" userId="9738715a2d075a3d" providerId="LiveId" clId="{59C883AF-C932-4F67-BA2F-F5A1EF88F0E5}" dt="2021-11-16T02:05:46.912" v="861"/>
          <ac:spMkLst>
            <pc:docMk/>
            <pc:sldMk cId="2716221227" sldId="275"/>
            <ac:spMk id="7" creationId="{562E806B-CC37-4565-9C20-B748BC6724C6}"/>
          </ac:spMkLst>
        </pc:spChg>
        <pc:spChg chg="del">
          <ac:chgData name="Dane Holmes" userId="9738715a2d075a3d" providerId="LiveId" clId="{59C883AF-C932-4F67-BA2F-F5A1EF88F0E5}" dt="2021-11-16T02:05:44.433" v="859" actId="478"/>
          <ac:spMkLst>
            <pc:docMk/>
            <pc:sldMk cId="2716221227" sldId="275"/>
            <ac:spMk id="13" creationId="{7B284496-53A2-45A4-86B3-9F0C59BEB1A9}"/>
          </ac:spMkLst>
        </pc:spChg>
        <pc:spChg chg="add mod">
          <ac:chgData name="Dane Holmes" userId="9738715a2d075a3d" providerId="LiveId" clId="{59C883AF-C932-4F67-BA2F-F5A1EF88F0E5}" dt="2021-11-16T02:08:23.944" v="878" actId="1076"/>
          <ac:spMkLst>
            <pc:docMk/>
            <pc:sldMk cId="2716221227" sldId="275"/>
            <ac:spMk id="17" creationId="{02B55396-E9BE-4EB0-866E-69275F216704}"/>
          </ac:spMkLst>
        </pc:spChg>
        <pc:picChg chg="add del mod">
          <ac:chgData name="Dane Holmes" userId="9738715a2d075a3d" providerId="LiveId" clId="{59C883AF-C932-4F67-BA2F-F5A1EF88F0E5}" dt="2021-11-16T02:07:45.604" v="864" actId="478"/>
          <ac:picMkLst>
            <pc:docMk/>
            <pc:sldMk cId="2716221227" sldId="275"/>
            <ac:picMk id="4" creationId="{02A0EB17-2A72-4A5B-B445-AD8B2BA713D1}"/>
          </ac:picMkLst>
        </pc:picChg>
        <pc:picChg chg="add del">
          <ac:chgData name="Dane Holmes" userId="9738715a2d075a3d" providerId="LiveId" clId="{59C883AF-C932-4F67-BA2F-F5A1EF88F0E5}" dt="2021-11-16T02:07:47.501" v="866" actId="22"/>
          <ac:picMkLst>
            <pc:docMk/>
            <pc:sldMk cId="2716221227" sldId="275"/>
            <ac:picMk id="6" creationId="{9E9D2B21-A91A-4014-9201-4B80AB7A4D7A}"/>
          </ac:picMkLst>
        </pc:picChg>
        <pc:picChg chg="del">
          <ac:chgData name="Dane Holmes" userId="9738715a2d075a3d" providerId="LiveId" clId="{59C883AF-C932-4F67-BA2F-F5A1EF88F0E5}" dt="2021-11-16T02:05:45.155" v="860" actId="478"/>
          <ac:picMkLst>
            <pc:docMk/>
            <pc:sldMk cId="2716221227" sldId="275"/>
            <ac:picMk id="8" creationId="{CB40CD08-C59D-488D-BBD1-3A3488AEE517}"/>
          </ac:picMkLst>
        </pc:picChg>
        <pc:picChg chg="del">
          <ac:chgData name="Dane Holmes" userId="9738715a2d075a3d" providerId="LiveId" clId="{59C883AF-C932-4F67-BA2F-F5A1EF88F0E5}" dt="2021-11-16T02:05:42.730" v="857" actId="478"/>
          <ac:picMkLst>
            <pc:docMk/>
            <pc:sldMk cId="2716221227" sldId="275"/>
            <ac:picMk id="10" creationId="{009EA720-9574-491A-AEB9-038F6FC538BF}"/>
          </ac:picMkLst>
        </pc:picChg>
        <pc:picChg chg="add del">
          <ac:chgData name="Dane Holmes" userId="9738715a2d075a3d" providerId="LiveId" clId="{59C883AF-C932-4F67-BA2F-F5A1EF88F0E5}" dt="2021-11-16T02:07:48.971" v="868" actId="22"/>
          <ac:picMkLst>
            <pc:docMk/>
            <pc:sldMk cId="2716221227" sldId="275"/>
            <ac:picMk id="11" creationId="{DF59F3B8-4532-421A-877E-ECE37691EB72}"/>
          </ac:picMkLst>
        </pc:picChg>
        <pc:picChg chg="del">
          <ac:chgData name="Dane Holmes" userId="9738715a2d075a3d" providerId="LiveId" clId="{59C883AF-C932-4F67-BA2F-F5A1EF88F0E5}" dt="2021-11-16T02:05:43.211" v="858" actId="478"/>
          <ac:picMkLst>
            <pc:docMk/>
            <pc:sldMk cId="2716221227" sldId="275"/>
            <ac:picMk id="12" creationId="{6333B67F-32CA-4DB4-B4FB-6CFACAD74247}"/>
          </ac:picMkLst>
        </pc:picChg>
        <pc:picChg chg="add mod">
          <ac:chgData name="Dane Holmes" userId="9738715a2d075a3d" providerId="LiveId" clId="{59C883AF-C932-4F67-BA2F-F5A1EF88F0E5}" dt="2021-11-16T02:07:57.936" v="870" actId="1076"/>
          <ac:picMkLst>
            <pc:docMk/>
            <pc:sldMk cId="2716221227" sldId="275"/>
            <ac:picMk id="15" creationId="{FA901AFB-D012-4BB4-A42C-554837A81657}"/>
          </ac:picMkLst>
        </pc:picChg>
        <pc:picChg chg="add mod">
          <ac:chgData name="Dane Holmes" userId="9738715a2d075a3d" providerId="LiveId" clId="{59C883AF-C932-4F67-BA2F-F5A1EF88F0E5}" dt="2021-11-16T02:08:18.582" v="875" actId="1076"/>
          <ac:picMkLst>
            <pc:docMk/>
            <pc:sldMk cId="2716221227" sldId="275"/>
            <ac:picMk id="19" creationId="{E99AC100-25D0-4681-83DD-93946D292069}"/>
          </ac:picMkLst>
        </pc:picChg>
      </pc:sldChg>
      <pc:sldChg chg="addSp delSp modSp add mod">
        <pc:chgData name="Dane Holmes" userId="9738715a2d075a3d" providerId="LiveId" clId="{59C883AF-C932-4F67-BA2F-F5A1EF88F0E5}" dt="2021-11-16T02:11:54.418" v="911" actId="14100"/>
        <pc:sldMkLst>
          <pc:docMk/>
          <pc:sldMk cId="1562646938" sldId="276"/>
        </pc:sldMkLst>
        <pc:spChg chg="add mod">
          <ac:chgData name="Dane Holmes" userId="9738715a2d075a3d" providerId="LiveId" clId="{59C883AF-C932-4F67-BA2F-F5A1EF88F0E5}" dt="2021-11-16T02:11:41.415" v="905"/>
          <ac:spMkLst>
            <pc:docMk/>
            <pc:sldMk cId="1562646938" sldId="276"/>
            <ac:spMk id="6" creationId="{ED977DE8-C6E4-4E67-9256-1B3221C1116B}"/>
          </ac:spMkLst>
        </pc:spChg>
        <pc:picChg chg="add mod">
          <ac:chgData name="Dane Holmes" userId="9738715a2d075a3d" providerId="LiveId" clId="{59C883AF-C932-4F67-BA2F-F5A1EF88F0E5}" dt="2021-11-16T02:11:54.418" v="911" actId="14100"/>
          <ac:picMkLst>
            <pc:docMk/>
            <pc:sldMk cId="1562646938" sldId="276"/>
            <ac:picMk id="4" creationId="{ECC4C518-89A7-433E-B3B0-9325DC87DE85}"/>
          </ac:picMkLst>
        </pc:picChg>
        <pc:picChg chg="del">
          <ac:chgData name="Dane Holmes" userId="9738715a2d075a3d" providerId="LiveId" clId="{59C883AF-C932-4F67-BA2F-F5A1EF88F0E5}" dt="2021-11-16T02:11:42.779" v="906" actId="478"/>
          <ac:picMkLst>
            <pc:docMk/>
            <pc:sldMk cId="1562646938" sldId="276"/>
            <ac:picMk id="5" creationId="{06377888-3F57-4060-BDBF-688322911317}"/>
          </ac:picMkLst>
        </pc:picChg>
        <pc:picChg chg="del">
          <ac:chgData name="Dane Holmes" userId="9738715a2d075a3d" providerId="LiveId" clId="{59C883AF-C932-4F67-BA2F-F5A1EF88F0E5}" dt="2021-11-16T02:11:43.251" v="907" actId="478"/>
          <ac:picMkLst>
            <pc:docMk/>
            <pc:sldMk cId="1562646938" sldId="276"/>
            <ac:picMk id="9" creationId="{24F9A557-6958-48A3-87DB-B33DAC9C240D}"/>
          </ac:picMkLst>
        </pc:picChg>
      </pc:sldChg>
      <pc:sldChg chg="addSp delSp modSp add mod">
        <pc:chgData name="Dane Holmes" userId="9738715a2d075a3d" providerId="LiveId" clId="{59C883AF-C932-4F67-BA2F-F5A1EF88F0E5}" dt="2021-11-16T02:13:57.054" v="1027" actId="1036"/>
        <pc:sldMkLst>
          <pc:docMk/>
          <pc:sldMk cId="3460205099" sldId="277"/>
        </pc:sldMkLst>
        <pc:spChg chg="add mod">
          <ac:chgData name="Dane Holmes" userId="9738715a2d075a3d" providerId="LiveId" clId="{59C883AF-C932-4F67-BA2F-F5A1EF88F0E5}" dt="2021-11-16T02:13:57.054" v="1027" actId="1036"/>
          <ac:spMkLst>
            <pc:docMk/>
            <pc:sldMk cId="3460205099" sldId="277"/>
            <ac:spMk id="3" creationId="{BD8243B0-6272-47B9-A493-B1508BB1D1B6}"/>
          </ac:spMkLst>
        </pc:spChg>
        <pc:picChg chg="del">
          <ac:chgData name="Dane Holmes" userId="9738715a2d075a3d" providerId="LiveId" clId="{59C883AF-C932-4F67-BA2F-F5A1EF88F0E5}" dt="2021-11-16T02:12:55.791" v="922" actId="478"/>
          <ac:picMkLst>
            <pc:docMk/>
            <pc:sldMk cId="3460205099" sldId="277"/>
            <ac:picMk id="4" creationId="{ECC4C518-89A7-433E-B3B0-9325DC87DE85}"/>
          </ac:picMkLst>
        </pc:picChg>
        <pc:picChg chg="add mod">
          <ac:chgData name="Dane Holmes" userId="9738715a2d075a3d" providerId="LiveId" clId="{59C883AF-C932-4F67-BA2F-F5A1EF88F0E5}" dt="2021-11-16T02:13:52.556" v="1011" actId="1076"/>
          <ac:picMkLst>
            <pc:docMk/>
            <pc:sldMk cId="3460205099" sldId="277"/>
            <ac:picMk id="7" creationId="{D3E834EC-F7C6-4745-A8AB-2EFA8BEF01AF}"/>
          </ac:picMkLst>
        </pc:picChg>
      </pc:sldChg>
      <pc:sldChg chg="addSp delSp modSp add mod">
        <pc:chgData name="Dane Holmes" userId="9738715a2d075a3d" providerId="LiveId" clId="{59C883AF-C932-4F67-BA2F-F5A1EF88F0E5}" dt="2021-11-16T02:21:53.986" v="1419" actId="1076"/>
        <pc:sldMkLst>
          <pc:docMk/>
          <pc:sldMk cId="3177489023" sldId="278"/>
        </pc:sldMkLst>
        <pc:spChg chg="add mod">
          <ac:chgData name="Dane Holmes" userId="9738715a2d075a3d" providerId="LiveId" clId="{59C883AF-C932-4F67-BA2F-F5A1EF88F0E5}" dt="2021-11-16T02:15:10.222" v="1160" actId="14100"/>
          <ac:spMkLst>
            <pc:docMk/>
            <pc:sldMk cId="3177489023" sldId="278"/>
            <ac:spMk id="5" creationId="{CF1F21CA-8229-44F4-9B4F-DDEF3A36CF90}"/>
          </ac:spMkLst>
        </pc:spChg>
        <pc:spChg chg="add mod">
          <ac:chgData name="Dane Holmes" userId="9738715a2d075a3d" providerId="LiveId" clId="{59C883AF-C932-4F67-BA2F-F5A1EF88F0E5}" dt="2021-11-16T02:19:19.014" v="1404" actId="1076"/>
          <ac:spMkLst>
            <pc:docMk/>
            <pc:sldMk cId="3177489023" sldId="278"/>
            <ac:spMk id="10" creationId="{869FF897-7662-4B47-8781-1B3A903DA009}"/>
          </ac:spMkLst>
        </pc:spChg>
        <pc:picChg chg="del">
          <ac:chgData name="Dane Holmes" userId="9738715a2d075a3d" providerId="LiveId" clId="{59C883AF-C932-4F67-BA2F-F5A1EF88F0E5}" dt="2021-11-16T02:14:06.045" v="1029" actId="478"/>
          <ac:picMkLst>
            <pc:docMk/>
            <pc:sldMk cId="3177489023" sldId="278"/>
            <ac:picMk id="4" creationId="{ECC4C518-89A7-433E-B3B0-9325DC87DE85}"/>
          </ac:picMkLst>
        </pc:picChg>
        <pc:picChg chg="add del mod">
          <ac:chgData name="Dane Holmes" userId="9738715a2d075a3d" providerId="LiveId" clId="{59C883AF-C932-4F67-BA2F-F5A1EF88F0E5}" dt="2021-11-16T02:16:32.248" v="1172" actId="478"/>
          <ac:picMkLst>
            <pc:docMk/>
            <pc:sldMk cId="3177489023" sldId="278"/>
            <ac:picMk id="7" creationId="{872A6C8A-D1A4-43EB-8A45-9AFB070E888D}"/>
          </ac:picMkLst>
        </pc:picChg>
        <pc:picChg chg="add del mod">
          <ac:chgData name="Dane Holmes" userId="9738715a2d075a3d" providerId="LiveId" clId="{59C883AF-C932-4F67-BA2F-F5A1EF88F0E5}" dt="2021-11-16T02:20:54.844" v="1408" actId="478"/>
          <ac:picMkLst>
            <pc:docMk/>
            <pc:sldMk cId="3177489023" sldId="278"/>
            <ac:picMk id="9" creationId="{CA2B3702-9F88-4070-92D0-F6E2F933FD75}"/>
          </ac:picMkLst>
        </pc:picChg>
        <pc:picChg chg="add mod">
          <ac:chgData name="Dane Holmes" userId="9738715a2d075a3d" providerId="LiveId" clId="{59C883AF-C932-4F67-BA2F-F5A1EF88F0E5}" dt="2021-11-16T02:21:53.986" v="1419" actId="1076"/>
          <ac:picMkLst>
            <pc:docMk/>
            <pc:sldMk cId="3177489023" sldId="278"/>
            <ac:picMk id="12" creationId="{A46D8F5F-375F-4F99-9F1F-9F02EA1FC0EC}"/>
          </ac:picMkLst>
        </pc:picChg>
      </pc:sldChg>
      <pc:sldChg chg="addSp delSp modSp add mod">
        <pc:chgData name="Dane Holmes" userId="9738715a2d075a3d" providerId="LiveId" clId="{59C883AF-C932-4F67-BA2F-F5A1EF88F0E5}" dt="2021-11-16T02:24:34.923" v="1544" actId="1076"/>
        <pc:sldMkLst>
          <pc:docMk/>
          <pc:sldMk cId="2093995940" sldId="279"/>
        </pc:sldMkLst>
        <pc:spChg chg="del">
          <ac:chgData name="Dane Holmes" userId="9738715a2d075a3d" providerId="LiveId" clId="{59C883AF-C932-4F67-BA2F-F5A1EF88F0E5}" dt="2021-11-16T02:24:27.605" v="1543" actId="478"/>
          <ac:spMkLst>
            <pc:docMk/>
            <pc:sldMk cId="2093995940" sldId="279"/>
            <ac:spMk id="5" creationId="{CF1F21CA-8229-44F4-9B4F-DDEF3A36CF90}"/>
          </ac:spMkLst>
        </pc:spChg>
        <pc:spChg chg="add mod">
          <ac:chgData name="Dane Holmes" userId="9738715a2d075a3d" providerId="LiveId" clId="{59C883AF-C932-4F67-BA2F-F5A1EF88F0E5}" dt="2021-11-16T02:24:34.923" v="1544" actId="1076"/>
          <ac:spMkLst>
            <pc:docMk/>
            <pc:sldMk cId="2093995940" sldId="279"/>
            <ac:spMk id="8" creationId="{E97008F1-34C6-4AB5-9399-BBA134F8240E}"/>
          </ac:spMkLst>
        </pc:spChg>
        <pc:picChg chg="add del mod">
          <ac:chgData name="Dane Holmes" userId="9738715a2d075a3d" providerId="LiveId" clId="{59C883AF-C932-4F67-BA2F-F5A1EF88F0E5}" dt="2021-11-16T02:21:12.903" v="1413" actId="478"/>
          <ac:picMkLst>
            <pc:docMk/>
            <pc:sldMk cId="2093995940" sldId="279"/>
            <ac:picMk id="4" creationId="{9DA8BB31-F253-4B9F-99C2-791FE60144B9}"/>
          </ac:picMkLst>
        </pc:picChg>
        <pc:picChg chg="del">
          <ac:chgData name="Dane Holmes" userId="9738715a2d075a3d" providerId="LiveId" clId="{59C883AF-C932-4F67-BA2F-F5A1EF88F0E5}" dt="2021-11-16T02:15:39.140" v="1167" actId="478"/>
          <ac:picMkLst>
            <pc:docMk/>
            <pc:sldMk cId="2093995940" sldId="279"/>
            <ac:picMk id="7" creationId="{872A6C8A-D1A4-43EB-8A45-9AFB070E888D}"/>
          </ac:picMkLst>
        </pc:picChg>
        <pc:picChg chg="add mod">
          <ac:chgData name="Dane Holmes" userId="9738715a2d075a3d" providerId="LiveId" clId="{59C883AF-C932-4F67-BA2F-F5A1EF88F0E5}" dt="2021-11-16T02:21:58.719" v="1423" actId="1036"/>
          <ac:picMkLst>
            <pc:docMk/>
            <pc:sldMk cId="2093995940" sldId="279"/>
            <ac:picMk id="10" creationId="{9032C4FE-CD3D-456D-8C39-EB707F21E1CA}"/>
          </ac:picMkLst>
        </pc:picChg>
      </pc:sldChg>
      <pc:sldChg chg="addSp delSp modSp add mod">
        <pc:chgData name="Dane Holmes" userId="9738715a2d075a3d" providerId="LiveId" clId="{59C883AF-C932-4F67-BA2F-F5A1EF88F0E5}" dt="2021-11-16T02:26:39.225" v="1764" actId="1076"/>
        <pc:sldMkLst>
          <pc:docMk/>
          <pc:sldMk cId="4019257111" sldId="280"/>
        </pc:sldMkLst>
        <pc:spChg chg="mod">
          <ac:chgData name="Dane Holmes" userId="9738715a2d075a3d" providerId="LiveId" clId="{59C883AF-C932-4F67-BA2F-F5A1EF88F0E5}" dt="2021-11-16T02:26:39.225" v="1764" actId="1076"/>
          <ac:spMkLst>
            <pc:docMk/>
            <pc:sldMk cId="4019257111" sldId="280"/>
            <ac:spMk id="8" creationId="{E97008F1-34C6-4AB5-9399-BBA134F8240E}"/>
          </ac:spMkLst>
        </pc:spChg>
        <pc:picChg chg="add mod">
          <ac:chgData name="Dane Holmes" userId="9738715a2d075a3d" providerId="LiveId" clId="{59C883AF-C932-4F67-BA2F-F5A1EF88F0E5}" dt="2021-11-16T02:25:18.157" v="1549" actId="1076"/>
          <ac:picMkLst>
            <pc:docMk/>
            <pc:sldMk cId="4019257111" sldId="280"/>
            <ac:picMk id="4" creationId="{B5E33300-7B02-4C66-8606-C8B7EC5D9E0C}"/>
          </ac:picMkLst>
        </pc:picChg>
        <pc:picChg chg="del">
          <ac:chgData name="Dane Holmes" userId="9738715a2d075a3d" providerId="LiveId" clId="{59C883AF-C932-4F67-BA2F-F5A1EF88F0E5}" dt="2021-11-16T02:25:07.716" v="1546" actId="478"/>
          <ac:picMkLst>
            <pc:docMk/>
            <pc:sldMk cId="4019257111" sldId="280"/>
            <ac:picMk id="10" creationId="{9032C4FE-CD3D-456D-8C39-EB707F21E1CA}"/>
          </ac:picMkLst>
        </pc:picChg>
      </pc:sldChg>
      <pc:sldChg chg="addSp delSp modSp add mod">
        <pc:chgData name="Dane Holmes" userId="9738715a2d075a3d" providerId="LiveId" clId="{59C883AF-C932-4F67-BA2F-F5A1EF88F0E5}" dt="2021-11-16T02:30:19.083" v="1997" actId="20577"/>
        <pc:sldMkLst>
          <pc:docMk/>
          <pc:sldMk cId="2700889960" sldId="281"/>
        </pc:sldMkLst>
        <pc:spChg chg="mod">
          <ac:chgData name="Dane Holmes" userId="9738715a2d075a3d" providerId="LiveId" clId="{59C883AF-C932-4F67-BA2F-F5A1EF88F0E5}" dt="2021-11-16T02:30:19.083" v="1997" actId="20577"/>
          <ac:spMkLst>
            <pc:docMk/>
            <pc:sldMk cId="2700889960" sldId="281"/>
            <ac:spMk id="8" creationId="{E97008F1-34C6-4AB5-9399-BBA134F8240E}"/>
          </ac:spMkLst>
        </pc:spChg>
        <pc:picChg chg="del">
          <ac:chgData name="Dane Holmes" userId="9738715a2d075a3d" providerId="LiveId" clId="{59C883AF-C932-4F67-BA2F-F5A1EF88F0E5}" dt="2021-11-16T02:27:15.923" v="1766" actId="478"/>
          <ac:picMkLst>
            <pc:docMk/>
            <pc:sldMk cId="2700889960" sldId="281"/>
            <ac:picMk id="4" creationId="{B5E33300-7B02-4C66-8606-C8B7EC5D9E0C}"/>
          </ac:picMkLst>
        </pc:picChg>
        <pc:picChg chg="add mod">
          <ac:chgData name="Dane Holmes" userId="9738715a2d075a3d" providerId="LiveId" clId="{59C883AF-C932-4F67-BA2F-F5A1EF88F0E5}" dt="2021-11-16T02:27:31.562" v="1769" actId="1076"/>
          <ac:picMkLst>
            <pc:docMk/>
            <pc:sldMk cId="2700889960" sldId="281"/>
            <ac:picMk id="5" creationId="{98C3028B-9D92-411A-8980-F92903173024}"/>
          </ac:picMkLst>
        </pc:picChg>
      </pc:sldChg>
    </pc:docChg>
  </pc:docChgLst>
  <pc:docChgLst>
    <pc:chgData name="Dane Holmes" userId="9738715a2d075a3d" providerId="LiveId" clId="{614EFD59-D3ED-48C6-9BB9-C695FEE0950A}"/>
    <pc:docChg chg="undo custSel delSld modSld">
      <pc:chgData name="Dane Holmes" userId="9738715a2d075a3d" providerId="LiveId" clId="{614EFD59-D3ED-48C6-9BB9-C695FEE0950A}" dt="2022-01-19T23:59:33.188" v="1056" actId="20577"/>
      <pc:docMkLst>
        <pc:docMk/>
      </pc:docMkLst>
      <pc:sldChg chg="modSp mod">
        <pc:chgData name="Dane Holmes" userId="9738715a2d075a3d" providerId="LiveId" clId="{614EFD59-D3ED-48C6-9BB9-C695FEE0950A}" dt="2022-01-18T05:18:53.883" v="774" actId="20577"/>
        <pc:sldMkLst>
          <pc:docMk/>
          <pc:sldMk cId="506613463" sldId="256"/>
        </pc:sldMkLst>
        <pc:spChg chg="mod">
          <ac:chgData name="Dane Holmes" userId="9738715a2d075a3d" providerId="LiveId" clId="{614EFD59-D3ED-48C6-9BB9-C695FEE0950A}" dt="2022-01-18T05:18:53.883" v="774" actId="20577"/>
          <ac:spMkLst>
            <pc:docMk/>
            <pc:sldMk cId="506613463" sldId="256"/>
            <ac:spMk id="3" creationId="{366FBC32-EDCF-4FF0-80E2-838E32A69351}"/>
          </ac:spMkLst>
        </pc:spChg>
      </pc:sldChg>
      <pc:sldChg chg="modSp mod">
        <pc:chgData name="Dane Holmes" userId="9738715a2d075a3d" providerId="LiveId" clId="{614EFD59-D3ED-48C6-9BB9-C695FEE0950A}" dt="2022-01-19T23:59:33.188" v="1056" actId="20577"/>
        <pc:sldMkLst>
          <pc:docMk/>
          <pc:sldMk cId="1473360199" sldId="262"/>
        </pc:sldMkLst>
        <pc:spChg chg="mod">
          <ac:chgData name="Dane Holmes" userId="9738715a2d075a3d" providerId="LiveId" clId="{614EFD59-D3ED-48C6-9BB9-C695FEE0950A}" dt="2022-01-19T23:59:33.188" v="1056" actId="20577"/>
          <ac:spMkLst>
            <pc:docMk/>
            <pc:sldMk cId="1473360199" sldId="262"/>
            <ac:spMk id="4" creationId="{00C15506-8783-4463-B159-8850F877A65E}"/>
          </ac:spMkLst>
        </pc:spChg>
      </pc:sldChg>
      <pc:sldChg chg="addSp delSp modSp mod">
        <pc:chgData name="Dane Holmes" userId="9738715a2d075a3d" providerId="LiveId" clId="{614EFD59-D3ED-48C6-9BB9-C695FEE0950A}" dt="2022-01-19T23:58:43.089" v="889"/>
        <pc:sldMkLst>
          <pc:docMk/>
          <pc:sldMk cId="4262548304" sldId="284"/>
        </pc:sldMkLst>
        <pc:spChg chg="add mod">
          <ac:chgData name="Dane Holmes" userId="9738715a2d075a3d" providerId="LiveId" clId="{614EFD59-D3ED-48C6-9BB9-C695FEE0950A}" dt="2022-01-19T23:58:43.089" v="889"/>
          <ac:spMkLst>
            <pc:docMk/>
            <pc:sldMk cId="4262548304" sldId="284"/>
            <ac:spMk id="3" creationId="{2DF451CA-C1F3-4AEF-8324-A1DF0570EBB2}"/>
          </ac:spMkLst>
        </pc:spChg>
        <pc:spChg chg="del">
          <ac:chgData name="Dane Holmes" userId="9738715a2d075a3d" providerId="LiveId" clId="{614EFD59-D3ED-48C6-9BB9-C695FEE0950A}" dt="2022-01-18T05:18:49.808" v="772" actId="478"/>
          <ac:spMkLst>
            <pc:docMk/>
            <pc:sldMk cId="4262548304" sldId="284"/>
            <ac:spMk id="10" creationId="{7CAE3F0E-CEA7-4996-B0FD-9E9A87625BE4}"/>
          </ac:spMkLst>
        </pc:spChg>
        <pc:spChg chg="del">
          <ac:chgData name="Dane Holmes" userId="9738715a2d075a3d" providerId="LiveId" clId="{614EFD59-D3ED-48C6-9BB9-C695FEE0950A}" dt="2022-01-18T05:18:48.908" v="771" actId="478"/>
          <ac:spMkLst>
            <pc:docMk/>
            <pc:sldMk cId="4262548304" sldId="284"/>
            <ac:spMk id="16" creationId="{98BA78D3-2E79-42CD-9673-D65D78C649F3}"/>
          </ac:spMkLst>
        </pc:spChg>
        <pc:picChg chg="del">
          <ac:chgData name="Dane Holmes" userId="9738715a2d075a3d" providerId="LiveId" clId="{614EFD59-D3ED-48C6-9BB9-C695FEE0950A}" dt="2022-01-18T05:18:47.568" v="770" actId="478"/>
          <ac:picMkLst>
            <pc:docMk/>
            <pc:sldMk cId="4262548304" sldId="284"/>
            <ac:picMk id="4" creationId="{D561B748-CB40-4B00-A0A5-F0D5E7F0F5C6}"/>
          </ac:picMkLst>
        </pc:picChg>
        <pc:picChg chg="del">
          <ac:chgData name="Dane Holmes" userId="9738715a2d075a3d" providerId="LiveId" clId="{614EFD59-D3ED-48C6-9BB9-C695FEE0950A}" dt="2022-01-18T05:18:46.993" v="769" actId="478"/>
          <ac:picMkLst>
            <pc:docMk/>
            <pc:sldMk cId="4262548304" sldId="284"/>
            <ac:picMk id="9" creationId="{090AB625-2814-4FDE-947E-3A1F65B15567}"/>
          </ac:picMkLst>
        </pc:picChg>
      </pc:sldChg>
      <pc:sldChg chg="del">
        <pc:chgData name="Dane Holmes" userId="9738715a2d075a3d" providerId="LiveId" clId="{614EFD59-D3ED-48C6-9BB9-C695FEE0950A}" dt="2022-01-18T05:14:41.375" v="0" actId="47"/>
        <pc:sldMkLst>
          <pc:docMk/>
          <pc:sldMk cId="4120355642" sldId="290"/>
        </pc:sldMkLst>
      </pc:sldChg>
      <pc:sldChg chg="del">
        <pc:chgData name="Dane Holmes" userId="9738715a2d075a3d" providerId="LiveId" clId="{614EFD59-D3ED-48C6-9BB9-C695FEE0950A}" dt="2022-01-18T05:14:42.515" v="1" actId="47"/>
        <pc:sldMkLst>
          <pc:docMk/>
          <pc:sldMk cId="264943613" sldId="293"/>
        </pc:sldMkLst>
      </pc:sldChg>
    </pc:docChg>
  </pc:docChgLst>
  <pc:docChgLst>
    <pc:chgData name="Dane Holmes" userId="9738715a2d075a3d" providerId="LiveId" clId="{02380774-C036-4FFC-9601-CBB81CCB18D9}"/>
    <pc:docChg chg="undo custSel addSld delSld modSld sldOrd">
      <pc:chgData name="Dane Holmes" userId="9738715a2d075a3d" providerId="LiveId" clId="{02380774-C036-4FFC-9601-CBB81CCB18D9}" dt="2021-12-14T00:19:57.422" v="873" actId="20577"/>
      <pc:docMkLst>
        <pc:docMk/>
      </pc:docMkLst>
      <pc:sldChg chg="modSp mod">
        <pc:chgData name="Dane Holmes" userId="9738715a2d075a3d" providerId="LiveId" clId="{02380774-C036-4FFC-9601-CBB81CCB18D9}" dt="2021-12-14T00:14:20.996" v="417" actId="20577"/>
        <pc:sldMkLst>
          <pc:docMk/>
          <pc:sldMk cId="506613463" sldId="256"/>
        </pc:sldMkLst>
        <pc:spChg chg="mod">
          <ac:chgData name="Dane Holmes" userId="9738715a2d075a3d" providerId="LiveId" clId="{02380774-C036-4FFC-9601-CBB81CCB18D9}" dt="2021-12-14T00:14:20.996" v="417" actId="20577"/>
          <ac:spMkLst>
            <pc:docMk/>
            <pc:sldMk cId="506613463" sldId="256"/>
            <ac:spMk id="3" creationId="{366FBC32-EDCF-4FF0-80E2-838E32A69351}"/>
          </ac:spMkLst>
        </pc:spChg>
      </pc:sldChg>
      <pc:sldChg chg="modSp mod">
        <pc:chgData name="Dane Holmes" userId="9738715a2d075a3d" providerId="LiveId" clId="{02380774-C036-4FFC-9601-CBB81CCB18D9}" dt="2021-12-14T00:19:57.422" v="873" actId="20577"/>
        <pc:sldMkLst>
          <pc:docMk/>
          <pc:sldMk cId="1473360199" sldId="262"/>
        </pc:sldMkLst>
        <pc:spChg chg="mod">
          <ac:chgData name="Dane Holmes" userId="9738715a2d075a3d" providerId="LiveId" clId="{02380774-C036-4FFC-9601-CBB81CCB18D9}" dt="2021-12-14T00:19:57.422" v="873" actId="20577"/>
          <ac:spMkLst>
            <pc:docMk/>
            <pc:sldMk cId="1473360199" sldId="262"/>
            <ac:spMk id="4" creationId="{00C15506-8783-4463-B159-8850F877A65E}"/>
          </ac:spMkLst>
        </pc:spChg>
      </pc:sldChg>
      <pc:sldChg chg="addSp delSp modSp mod">
        <pc:chgData name="Dane Holmes" userId="9738715a2d075a3d" providerId="LiveId" clId="{02380774-C036-4FFC-9601-CBB81CCB18D9}" dt="2021-12-13T20:07:44.164" v="257" actId="20577"/>
        <pc:sldMkLst>
          <pc:docMk/>
          <pc:sldMk cId="4262548304" sldId="284"/>
        </pc:sldMkLst>
        <pc:spChg chg="add del mod">
          <ac:chgData name="Dane Holmes" userId="9738715a2d075a3d" providerId="LiveId" clId="{02380774-C036-4FFC-9601-CBB81CCB18D9}" dt="2021-12-13T19:05:37.521" v="95" actId="478"/>
          <ac:spMkLst>
            <pc:docMk/>
            <pc:sldMk cId="4262548304" sldId="284"/>
            <ac:spMk id="3" creationId="{10F6A26F-35D5-479D-8077-C1C2963649F1}"/>
          </ac:spMkLst>
        </pc:spChg>
        <pc:spChg chg="add mod">
          <ac:chgData name="Dane Holmes" userId="9738715a2d075a3d" providerId="LiveId" clId="{02380774-C036-4FFC-9601-CBB81CCB18D9}" dt="2021-12-13T19:29:17.046" v="119" actId="1076"/>
          <ac:spMkLst>
            <pc:docMk/>
            <pc:sldMk cId="4262548304" sldId="284"/>
            <ac:spMk id="14" creationId="{64F13BE8-9E6D-4A35-B5FC-30272C215821}"/>
          </ac:spMkLst>
        </pc:spChg>
        <pc:spChg chg="add del mod">
          <ac:chgData name="Dane Holmes" userId="9738715a2d075a3d" providerId="LiveId" clId="{02380774-C036-4FFC-9601-CBB81CCB18D9}" dt="2021-12-13T19:31:34.673" v="186" actId="478"/>
          <ac:spMkLst>
            <pc:docMk/>
            <pc:sldMk cId="4262548304" sldId="284"/>
            <ac:spMk id="18" creationId="{F1CAD6F7-1B09-48D3-B69E-34B25E62B202}"/>
          </ac:spMkLst>
        </pc:spChg>
        <pc:spChg chg="add del mod">
          <ac:chgData name="Dane Holmes" userId="9738715a2d075a3d" providerId="LiveId" clId="{02380774-C036-4FFC-9601-CBB81CCB18D9}" dt="2021-12-13T20:07:35.819" v="253" actId="478"/>
          <ac:spMkLst>
            <pc:docMk/>
            <pc:sldMk cId="4262548304" sldId="284"/>
            <ac:spMk id="21" creationId="{E621786B-042E-4D26-B4FE-7A9956EDD189}"/>
          </ac:spMkLst>
        </pc:spChg>
        <pc:spChg chg="add mod">
          <ac:chgData name="Dane Holmes" userId="9738715a2d075a3d" providerId="LiveId" clId="{02380774-C036-4FFC-9601-CBB81CCB18D9}" dt="2021-12-13T20:07:44.164" v="257" actId="20577"/>
          <ac:spMkLst>
            <pc:docMk/>
            <pc:sldMk cId="4262548304" sldId="284"/>
            <ac:spMk id="23" creationId="{8C08F31A-A404-48DA-B25E-24262D191EB8}"/>
          </ac:spMkLst>
        </pc:spChg>
        <pc:graphicFrameChg chg="add del mod">
          <ac:chgData name="Dane Holmes" userId="9738715a2d075a3d" providerId="LiveId" clId="{02380774-C036-4FFC-9601-CBB81CCB18D9}" dt="2021-12-13T19:02:37.226" v="56" actId="478"/>
          <ac:graphicFrameMkLst>
            <pc:docMk/>
            <pc:sldMk cId="4262548304" sldId="284"/>
            <ac:graphicFrameMk id="11" creationId="{52A8DD2B-CF0C-43BE-B03C-18D66F07C939}"/>
          </ac:graphicFrameMkLst>
        </pc:graphicFrameChg>
        <pc:graphicFrameChg chg="add mod modGraphic">
          <ac:chgData name="Dane Holmes" userId="9738715a2d075a3d" providerId="LiveId" clId="{02380774-C036-4FFC-9601-CBB81CCB18D9}" dt="2021-12-13T19:29:17.046" v="119" actId="1076"/>
          <ac:graphicFrameMkLst>
            <pc:docMk/>
            <pc:sldMk cId="4262548304" sldId="284"/>
            <ac:graphicFrameMk id="13" creationId="{B93EE0CE-ED7F-48BD-A21E-EAE852B109A9}"/>
          </ac:graphicFrameMkLst>
        </pc:graphicFrameChg>
        <pc:graphicFrameChg chg="add del mod modGraphic">
          <ac:chgData name="Dane Holmes" userId="9738715a2d075a3d" providerId="LiveId" clId="{02380774-C036-4FFC-9601-CBB81CCB18D9}" dt="2021-12-13T19:05:38.954" v="96" actId="478"/>
          <ac:graphicFrameMkLst>
            <pc:docMk/>
            <pc:sldMk cId="4262548304" sldId="284"/>
            <ac:graphicFrameMk id="20" creationId="{118E7EDA-385B-4630-BB75-CA0F09CB9B36}"/>
          </ac:graphicFrameMkLst>
        </pc:graphicFrameChg>
        <pc:graphicFrameChg chg="add del modGraphic">
          <ac:chgData name="Dane Holmes" userId="9738715a2d075a3d" providerId="LiveId" clId="{02380774-C036-4FFC-9601-CBB81CCB18D9}" dt="2021-12-13T19:01:06.516" v="16" actId="478"/>
          <ac:graphicFrameMkLst>
            <pc:docMk/>
            <pc:sldMk cId="4262548304" sldId="284"/>
            <ac:graphicFrameMk id="22" creationId="{35436588-E2FA-4780-BC29-468F398770EC}"/>
          </ac:graphicFrameMkLst>
        </pc:graphicFrameChg>
        <pc:picChg chg="del">
          <ac:chgData name="Dane Holmes" userId="9738715a2d075a3d" providerId="LiveId" clId="{02380774-C036-4FFC-9601-CBB81CCB18D9}" dt="2021-12-13T19:00:50.735" v="0" actId="478"/>
          <ac:picMkLst>
            <pc:docMk/>
            <pc:sldMk cId="4262548304" sldId="284"/>
            <ac:picMk id="5" creationId="{8C60FB39-7283-46F8-9975-8692125E8FA5}"/>
          </ac:picMkLst>
        </pc:picChg>
        <pc:picChg chg="add del mod">
          <ac:chgData name="Dane Holmes" userId="9738715a2d075a3d" providerId="LiveId" clId="{02380774-C036-4FFC-9601-CBB81CCB18D9}" dt="2021-12-13T19:10:23.921" v="105" actId="478"/>
          <ac:picMkLst>
            <pc:docMk/>
            <pc:sldMk cId="4262548304" sldId="284"/>
            <ac:picMk id="6" creationId="{124F07B5-33CB-4251-AC8C-23ADB16A8112}"/>
          </ac:picMkLst>
        </pc:picChg>
        <pc:picChg chg="add mod">
          <ac:chgData name="Dane Holmes" userId="9738715a2d075a3d" providerId="LiveId" clId="{02380774-C036-4FFC-9601-CBB81CCB18D9}" dt="2021-12-13T19:29:10.017" v="118" actId="1076"/>
          <ac:picMkLst>
            <pc:docMk/>
            <pc:sldMk cId="4262548304" sldId="284"/>
            <ac:picMk id="8" creationId="{2FB274A7-2F0C-4203-9C91-6B8EEBE36C4C}"/>
          </ac:picMkLst>
        </pc:picChg>
        <pc:picChg chg="del">
          <ac:chgData name="Dane Holmes" userId="9738715a2d075a3d" providerId="LiveId" clId="{02380774-C036-4FFC-9601-CBB81CCB18D9}" dt="2021-12-13T19:00:51.064" v="1" actId="478"/>
          <ac:picMkLst>
            <pc:docMk/>
            <pc:sldMk cId="4262548304" sldId="284"/>
            <ac:picMk id="12" creationId="{C0514CF4-FBEA-47B3-8A9A-81CF048C15F9}"/>
          </ac:picMkLst>
        </pc:picChg>
        <pc:picChg chg="add del">
          <ac:chgData name="Dane Holmes" userId="9738715a2d075a3d" providerId="LiveId" clId="{02380774-C036-4FFC-9601-CBB81CCB18D9}" dt="2021-12-13T19:01:03.728" v="13" actId="478"/>
          <ac:picMkLst>
            <pc:docMk/>
            <pc:sldMk cId="4262548304" sldId="284"/>
            <ac:picMk id="15" creationId="{B3C2282D-9042-4AA7-B5E1-C34762DD5A01}"/>
          </ac:picMkLst>
        </pc:picChg>
        <pc:picChg chg="del">
          <ac:chgData name="Dane Holmes" userId="9738715a2d075a3d" providerId="LiveId" clId="{02380774-C036-4FFC-9601-CBB81CCB18D9}" dt="2021-12-13T19:00:52.496" v="3" actId="478"/>
          <ac:picMkLst>
            <pc:docMk/>
            <pc:sldMk cId="4262548304" sldId="284"/>
            <ac:picMk id="19" creationId="{44A5276E-04AF-4CAA-8D03-CB5363E17E2E}"/>
          </ac:picMkLst>
        </pc:picChg>
        <pc:picChg chg="add del">
          <ac:chgData name="Dane Holmes" userId="9738715a2d075a3d" providerId="LiveId" clId="{02380774-C036-4FFC-9601-CBB81CCB18D9}" dt="2021-12-13T19:01:04.336" v="14" actId="478"/>
          <ac:picMkLst>
            <pc:docMk/>
            <pc:sldMk cId="4262548304" sldId="284"/>
            <ac:picMk id="24" creationId="{E162B6AB-5D37-4833-87E3-D74E66C47F8F}"/>
          </ac:picMkLst>
        </pc:picChg>
      </pc:sldChg>
      <pc:sldChg chg="del">
        <pc:chgData name="Dane Holmes" userId="9738715a2d075a3d" providerId="LiveId" clId="{02380774-C036-4FFC-9601-CBB81CCB18D9}" dt="2021-12-13T20:08:27.724" v="260" actId="47"/>
        <pc:sldMkLst>
          <pc:docMk/>
          <pc:sldMk cId="329272453" sldId="285"/>
        </pc:sldMkLst>
      </pc:sldChg>
      <pc:sldChg chg="addSp delSp modSp add mod ord">
        <pc:chgData name="Dane Holmes" userId="9738715a2d075a3d" providerId="LiveId" clId="{02380774-C036-4FFC-9601-CBB81CCB18D9}" dt="2021-12-13T21:09:01.391" v="385" actId="1076"/>
        <pc:sldMkLst>
          <pc:docMk/>
          <pc:sldMk cId="2697881348" sldId="286"/>
        </pc:sldMkLst>
        <pc:spChg chg="mod">
          <ac:chgData name="Dane Holmes" userId="9738715a2d075a3d" providerId="LiveId" clId="{02380774-C036-4FFC-9601-CBB81CCB18D9}" dt="2021-12-13T20:58:09.828" v="331" actId="20577"/>
          <ac:spMkLst>
            <pc:docMk/>
            <pc:sldMk cId="2697881348" sldId="286"/>
            <ac:spMk id="2" creationId="{91F67CBF-1BEA-4F04-AD9A-284770C2CC46}"/>
          </ac:spMkLst>
        </pc:spChg>
        <pc:spChg chg="del mod">
          <ac:chgData name="Dane Holmes" userId="9738715a2d075a3d" providerId="LiveId" clId="{02380774-C036-4FFC-9601-CBB81CCB18D9}" dt="2021-12-13T19:05:30.865" v="92" actId="478"/>
          <ac:spMkLst>
            <pc:docMk/>
            <pc:sldMk cId="2697881348" sldId="286"/>
            <ac:spMk id="3" creationId="{10F6A26F-35D5-479D-8077-C1C2963649F1}"/>
          </ac:spMkLst>
        </pc:spChg>
        <pc:spChg chg="add mod">
          <ac:chgData name="Dane Holmes" userId="9738715a2d075a3d" providerId="LiveId" clId="{02380774-C036-4FFC-9601-CBB81CCB18D9}" dt="2021-12-13T21:05:12.157" v="341" actId="20577"/>
          <ac:spMkLst>
            <pc:docMk/>
            <pc:sldMk cId="2697881348" sldId="286"/>
            <ac:spMk id="9" creationId="{833CB467-847B-49C6-90BD-327E30DA872B}"/>
          </ac:spMkLst>
        </pc:spChg>
        <pc:spChg chg="del">
          <ac:chgData name="Dane Holmes" userId="9738715a2d075a3d" providerId="LiveId" clId="{02380774-C036-4FFC-9601-CBB81CCB18D9}" dt="2021-12-13T19:05:33.033" v="94" actId="478"/>
          <ac:spMkLst>
            <pc:docMk/>
            <pc:sldMk cId="2697881348" sldId="286"/>
            <ac:spMk id="14" creationId="{64F13BE8-9E6D-4A35-B5FC-30272C215821}"/>
          </ac:spMkLst>
        </pc:spChg>
        <pc:spChg chg="add del mod">
          <ac:chgData name="Dane Holmes" userId="9738715a2d075a3d" providerId="LiveId" clId="{02380774-C036-4FFC-9601-CBB81CCB18D9}" dt="2021-12-13T20:42:10.148" v="287" actId="478"/>
          <ac:spMkLst>
            <pc:docMk/>
            <pc:sldMk cId="2697881348" sldId="286"/>
            <ac:spMk id="15" creationId="{D17F56D3-7D01-4FC4-A19D-03A171E3BB2A}"/>
          </ac:spMkLst>
        </pc:spChg>
        <pc:graphicFrameChg chg="add del mod">
          <ac:chgData name="Dane Holmes" userId="9738715a2d075a3d" providerId="LiveId" clId="{02380774-C036-4FFC-9601-CBB81CCB18D9}" dt="2021-12-13T19:51:08.424" v="236"/>
          <ac:graphicFrameMkLst>
            <pc:docMk/>
            <pc:sldMk cId="2697881348" sldId="286"/>
            <ac:graphicFrameMk id="4" creationId="{B2304874-3B8B-4EDC-943F-AB3148F8E3E8}"/>
          </ac:graphicFrameMkLst>
        </pc:graphicFrameChg>
        <pc:graphicFrameChg chg="add mod modGraphic">
          <ac:chgData name="Dane Holmes" userId="9738715a2d075a3d" providerId="LiveId" clId="{02380774-C036-4FFC-9601-CBB81CCB18D9}" dt="2021-12-13T21:03:08.790" v="334" actId="1076"/>
          <ac:graphicFrameMkLst>
            <pc:docMk/>
            <pc:sldMk cId="2697881348" sldId="286"/>
            <ac:graphicFrameMk id="5" creationId="{B9DF0C51-6431-40A8-A283-726969D403CD}"/>
          </ac:graphicFrameMkLst>
        </pc:graphicFrameChg>
        <pc:graphicFrameChg chg="del">
          <ac:chgData name="Dane Holmes" userId="9738715a2d075a3d" providerId="LiveId" clId="{02380774-C036-4FFC-9601-CBB81CCB18D9}" dt="2021-12-13T19:05:31.929" v="93" actId="478"/>
          <ac:graphicFrameMkLst>
            <pc:docMk/>
            <pc:sldMk cId="2697881348" sldId="286"/>
            <ac:graphicFrameMk id="13" creationId="{B93EE0CE-ED7F-48BD-A21E-EAE852B109A9}"/>
          </ac:graphicFrameMkLst>
        </pc:graphicFrameChg>
        <pc:graphicFrameChg chg="add del mod">
          <ac:chgData name="Dane Holmes" userId="9738715a2d075a3d" providerId="LiveId" clId="{02380774-C036-4FFC-9601-CBB81CCB18D9}" dt="2021-12-13T21:06:26.343" v="373" actId="478"/>
          <ac:graphicFrameMkLst>
            <pc:docMk/>
            <pc:sldMk cId="2697881348" sldId="286"/>
            <ac:graphicFrameMk id="18" creationId="{67F43252-4AAE-492F-8542-4128ED9211A5}"/>
          </ac:graphicFrameMkLst>
        </pc:graphicFrameChg>
        <pc:graphicFrameChg chg="del modGraphic">
          <ac:chgData name="Dane Holmes" userId="9738715a2d075a3d" providerId="LiveId" clId="{02380774-C036-4FFC-9601-CBB81CCB18D9}" dt="2021-12-13T19:05:29.269" v="90" actId="478"/>
          <ac:graphicFrameMkLst>
            <pc:docMk/>
            <pc:sldMk cId="2697881348" sldId="286"/>
            <ac:graphicFrameMk id="20" creationId="{118E7EDA-385B-4630-BB75-CA0F09CB9B36}"/>
          </ac:graphicFrameMkLst>
        </pc:graphicFrameChg>
        <pc:graphicFrameChg chg="add mod modGraphic">
          <ac:chgData name="Dane Holmes" userId="9738715a2d075a3d" providerId="LiveId" clId="{02380774-C036-4FFC-9601-CBB81CCB18D9}" dt="2021-12-13T21:09:01.391" v="385" actId="1076"/>
          <ac:graphicFrameMkLst>
            <pc:docMk/>
            <pc:sldMk cId="2697881348" sldId="286"/>
            <ac:graphicFrameMk id="21" creationId="{53437D9A-1AA4-404E-9D0E-8FE6796354E4}"/>
          </ac:graphicFrameMkLst>
        </pc:graphicFrameChg>
        <pc:picChg chg="add del mod">
          <ac:chgData name="Dane Holmes" userId="9738715a2d075a3d" providerId="LiveId" clId="{02380774-C036-4FFC-9601-CBB81CCB18D9}" dt="2021-12-13T20:42:08.028" v="285" actId="478"/>
          <ac:picMkLst>
            <pc:docMk/>
            <pc:sldMk cId="2697881348" sldId="286"/>
            <ac:picMk id="7" creationId="{588B5C70-39E0-4E82-9B97-F6DE7BADD8EC}"/>
          </ac:picMkLst>
        </pc:picChg>
        <pc:picChg chg="add del mod">
          <ac:chgData name="Dane Holmes" userId="9738715a2d075a3d" providerId="LiveId" clId="{02380774-C036-4FFC-9601-CBB81CCB18D9}" dt="2021-12-13T20:42:09.096" v="286" actId="478"/>
          <ac:picMkLst>
            <pc:docMk/>
            <pc:sldMk cId="2697881348" sldId="286"/>
            <ac:picMk id="10" creationId="{542E5675-DFAD-4948-B7E4-C19467E56CE7}"/>
          </ac:picMkLst>
        </pc:picChg>
        <pc:picChg chg="add mod">
          <ac:chgData name="Dane Holmes" userId="9738715a2d075a3d" providerId="LiveId" clId="{02380774-C036-4FFC-9601-CBB81CCB18D9}" dt="2021-12-13T21:03:48.146" v="336" actId="1076"/>
          <ac:picMkLst>
            <pc:docMk/>
            <pc:sldMk cId="2697881348" sldId="286"/>
            <ac:picMk id="12" creationId="{7468CDA7-1B37-4BD0-A083-11B2F2479939}"/>
          </ac:picMkLst>
        </pc:picChg>
        <pc:picChg chg="add mod">
          <ac:chgData name="Dane Holmes" userId="9738715a2d075a3d" providerId="LiveId" clId="{02380774-C036-4FFC-9601-CBB81CCB18D9}" dt="2021-12-13T21:08:04.442" v="379" actId="1076"/>
          <ac:picMkLst>
            <pc:docMk/>
            <pc:sldMk cId="2697881348" sldId="286"/>
            <ac:picMk id="17" creationId="{EED442E2-2588-4536-B87D-2372231B5221}"/>
          </ac:picMkLst>
        </pc:picChg>
        <pc:picChg chg="add mod">
          <ac:chgData name="Dane Holmes" userId="9738715a2d075a3d" providerId="LiveId" clId="{02380774-C036-4FFC-9601-CBB81CCB18D9}" dt="2021-12-13T21:08:23.965" v="384" actId="1076"/>
          <ac:picMkLst>
            <pc:docMk/>
            <pc:sldMk cId="2697881348" sldId="286"/>
            <ac:picMk id="22" creationId="{81C57A11-9DF2-48D0-9366-D3E5F9CBDCB1}"/>
          </ac:picMkLst>
        </pc:picChg>
      </pc:sldChg>
      <pc:sldChg chg="add del">
        <pc:chgData name="Dane Holmes" userId="9738715a2d075a3d" providerId="LiveId" clId="{02380774-C036-4FFC-9601-CBB81CCB18D9}" dt="2021-12-13T20:06:51.283" v="240" actId="47"/>
        <pc:sldMkLst>
          <pc:docMk/>
          <pc:sldMk cId="2901891426" sldId="287"/>
        </pc:sldMkLst>
      </pc:sldChg>
      <pc:sldChg chg="addSp delSp modSp add mod">
        <pc:chgData name="Dane Holmes" userId="9738715a2d075a3d" providerId="LiveId" clId="{02380774-C036-4FFC-9601-CBB81CCB18D9}" dt="2021-12-13T20:07:47.379" v="259" actId="20577"/>
        <pc:sldMkLst>
          <pc:docMk/>
          <pc:sldMk cId="2084204497" sldId="288"/>
        </pc:sldMkLst>
        <pc:spChg chg="add del mod">
          <ac:chgData name="Dane Holmes" userId="9738715a2d075a3d" providerId="LiveId" clId="{02380774-C036-4FFC-9601-CBB81CCB18D9}" dt="2021-12-13T19:42:31.130" v="224" actId="478"/>
          <ac:spMkLst>
            <pc:docMk/>
            <pc:sldMk cId="2084204497" sldId="288"/>
            <ac:spMk id="11" creationId="{8EF39450-D903-49DA-85CB-9B6131202969}"/>
          </ac:spMkLst>
        </pc:spChg>
        <pc:spChg chg="del">
          <ac:chgData name="Dane Holmes" userId="9738715a2d075a3d" providerId="LiveId" clId="{02380774-C036-4FFC-9601-CBB81CCB18D9}" dt="2021-12-13T19:32:07.954" v="206" actId="478"/>
          <ac:spMkLst>
            <pc:docMk/>
            <pc:sldMk cId="2084204497" sldId="288"/>
            <ac:spMk id="14" creationId="{64F13BE8-9E6D-4A35-B5FC-30272C215821}"/>
          </ac:spMkLst>
        </pc:spChg>
        <pc:spChg chg="add mod">
          <ac:chgData name="Dane Holmes" userId="9738715a2d075a3d" providerId="LiveId" clId="{02380774-C036-4FFC-9601-CBB81CCB18D9}" dt="2021-12-13T20:07:47.379" v="259" actId="20577"/>
          <ac:spMkLst>
            <pc:docMk/>
            <pc:sldMk cId="2084204497" sldId="288"/>
            <ac:spMk id="15" creationId="{DF1C2169-01D9-4B6B-A153-02431E750416}"/>
          </ac:spMkLst>
        </pc:spChg>
        <pc:spChg chg="del mod">
          <ac:chgData name="Dane Holmes" userId="9738715a2d075a3d" providerId="LiveId" clId="{02380774-C036-4FFC-9601-CBB81CCB18D9}" dt="2021-12-13T20:07:34.123" v="252" actId="478"/>
          <ac:spMkLst>
            <pc:docMk/>
            <pc:sldMk cId="2084204497" sldId="288"/>
            <ac:spMk id="21" creationId="{E621786B-042E-4D26-B4FE-7A9956EDD189}"/>
          </ac:spMkLst>
        </pc:spChg>
        <pc:graphicFrameChg chg="add mod modGraphic">
          <ac:chgData name="Dane Holmes" userId="9738715a2d075a3d" providerId="LiveId" clId="{02380774-C036-4FFC-9601-CBB81CCB18D9}" dt="2021-12-13T19:45:24.157" v="234"/>
          <ac:graphicFrameMkLst>
            <pc:docMk/>
            <pc:sldMk cId="2084204497" sldId="288"/>
            <ac:graphicFrameMk id="9" creationId="{61729C26-EB0B-4C57-B856-7949BD0ED313}"/>
          </ac:graphicFrameMkLst>
        </pc:graphicFrameChg>
        <pc:graphicFrameChg chg="del modGraphic">
          <ac:chgData name="Dane Holmes" userId="9738715a2d075a3d" providerId="LiveId" clId="{02380774-C036-4FFC-9601-CBB81CCB18D9}" dt="2021-12-13T19:32:06.138" v="205" actId="478"/>
          <ac:graphicFrameMkLst>
            <pc:docMk/>
            <pc:sldMk cId="2084204497" sldId="288"/>
            <ac:graphicFrameMk id="13" creationId="{B93EE0CE-ED7F-48BD-A21E-EAE852B109A9}"/>
          </ac:graphicFrameMkLst>
        </pc:graphicFrameChg>
        <pc:picChg chg="add del mod">
          <ac:chgData name="Dane Holmes" userId="9738715a2d075a3d" providerId="LiveId" clId="{02380774-C036-4FFC-9601-CBB81CCB18D9}" dt="2021-12-13T19:34:12.339" v="212" actId="22"/>
          <ac:picMkLst>
            <pc:docMk/>
            <pc:sldMk cId="2084204497" sldId="288"/>
            <ac:picMk id="4" creationId="{E3AC57F6-7AD7-490D-81E4-FAEFA3DAC6CE}"/>
          </ac:picMkLst>
        </pc:picChg>
        <pc:picChg chg="add mod">
          <ac:chgData name="Dane Holmes" userId="9738715a2d075a3d" providerId="LiveId" clId="{02380774-C036-4FFC-9601-CBB81CCB18D9}" dt="2021-12-13T19:40:40.506" v="216" actId="14100"/>
          <ac:picMkLst>
            <pc:docMk/>
            <pc:sldMk cId="2084204497" sldId="288"/>
            <ac:picMk id="6" creationId="{662318E2-9327-4B7A-BEA3-F66FDFF7F8DE}"/>
          </ac:picMkLst>
        </pc:picChg>
        <pc:picChg chg="add del mod">
          <ac:chgData name="Dane Holmes" userId="9738715a2d075a3d" providerId="LiveId" clId="{02380774-C036-4FFC-9601-CBB81CCB18D9}" dt="2021-12-13T19:42:17.741" v="221"/>
          <ac:picMkLst>
            <pc:docMk/>
            <pc:sldMk cId="2084204497" sldId="288"/>
            <ac:picMk id="7" creationId="{94FEE7F0-AF90-43A4-8E5E-EF0E013288AA}"/>
          </ac:picMkLst>
        </pc:picChg>
        <pc:picChg chg="del">
          <ac:chgData name="Dane Holmes" userId="9738715a2d075a3d" providerId="LiveId" clId="{02380774-C036-4FFC-9601-CBB81CCB18D9}" dt="2021-12-13T19:32:00.602" v="203" actId="478"/>
          <ac:picMkLst>
            <pc:docMk/>
            <pc:sldMk cId="2084204497" sldId="288"/>
            <ac:picMk id="8" creationId="{2FB274A7-2F0C-4203-9C91-6B8EEBE36C4C}"/>
          </ac:picMkLst>
        </pc:picChg>
      </pc:sldChg>
      <pc:sldChg chg="addSp delSp modSp add mod">
        <pc:chgData name="Dane Holmes" userId="9738715a2d075a3d" providerId="LiveId" clId="{02380774-C036-4FFC-9601-CBB81CCB18D9}" dt="2021-12-13T21:06:49.796" v="378" actId="1076"/>
        <pc:sldMkLst>
          <pc:docMk/>
          <pc:sldMk cId="3730765376" sldId="289"/>
        </pc:sldMkLst>
        <pc:spChg chg="del">
          <ac:chgData name="Dane Holmes" userId="9738715a2d075a3d" providerId="LiveId" clId="{02380774-C036-4FFC-9601-CBB81CCB18D9}" dt="2021-12-13T20:54:47.661" v="323" actId="478"/>
          <ac:spMkLst>
            <pc:docMk/>
            <pc:sldMk cId="3730765376" sldId="289"/>
            <ac:spMk id="15" creationId="{D17F56D3-7D01-4FC4-A19D-03A171E3BB2A}"/>
          </ac:spMkLst>
        </pc:spChg>
        <pc:graphicFrameChg chg="add del mod">
          <ac:chgData name="Dane Holmes" userId="9738715a2d075a3d" providerId="LiveId" clId="{02380774-C036-4FFC-9601-CBB81CCB18D9}" dt="2021-12-13T20:54:48.983" v="325"/>
          <ac:graphicFrameMkLst>
            <pc:docMk/>
            <pc:sldMk cId="3730765376" sldId="289"/>
            <ac:graphicFrameMk id="11" creationId="{B1AA88AC-8D22-4E14-A8CD-544B879289FC}"/>
          </ac:graphicFrameMkLst>
        </pc:graphicFrameChg>
        <pc:graphicFrameChg chg="add mod modGraphic">
          <ac:chgData name="Dane Holmes" userId="9738715a2d075a3d" providerId="LiveId" clId="{02380774-C036-4FFC-9601-CBB81CCB18D9}" dt="2021-12-13T21:06:49.796" v="378" actId="1076"/>
          <ac:graphicFrameMkLst>
            <pc:docMk/>
            <pc:sldMk cId="3730765376" sldId="289"/>
            <ac:graphicFrameMk id="12" creationId="{207EB450-F857-49F3-BEC9-7EA88228AF67}"/>
          </ac:graphicFrameMkLst>
        </pc:graphicFrameChg>
        <pc:picChg chg="add del">
          <ac:chgData name="Dane Holmes" userId="9738715a2d075a3d" providerId="LiveId" clId="{02380774-C036-4FFC-9601-CBB81CCB18D9}" dt="2021-12-13T20:52:38.727" v="317" actId="22"/>
          <ac:picMkLst>
            <pc:docMk/>
            <pc:sldMk cId="3730765376" sldId="289"/>
            <ac:picMk id="4" creationId="{E2744370-5637-45F8-A59C-46BDE2C14BA8}"/>
          </ac:picMkLst>
        </pc:picChg>
        <pc:picChg chg="del">
          <ac:chgData name="Dane Holmes" userId="9738715a2d075a3d" providerId="LiveId" clId="{02380774-C036-4FFC-9601-CBB81CCB18D9}" dt="2021-12-13T20:52:39.853" v="318" actId="478"/>
          <ac:picMkLst>
            <pc:docMk/>
            <pc:sldMk cId="3730765376" sldId="289"/>
            <ac:picMk id="7" creationId="{588B5C70-39E0-4E82-9B97-F6DE7BADD8EC}"/>
          </ac:picMkLst>
        </pc:picChg>
        <pc:picChg chg="add mod">
          <ac:chgData name="Dane Holmes" userId="9738715a2d075a3d" providerId="LiveId" clId="{02380774-C036-4FFC-9601-CBB81CCB18D9}" dt="2021-12-13T20:52:46.526" v="321" actId="1076"/>
          <ac:picMkLst>
            <pc:docMk/>
            <pc:sldMk cId="3730765376" sldId="289"/>
            <ac:picMk id="8" creationId="{5545D944-314A-4AB0-BA8F-DBF109C4044B}"/>
          </ac:picMkLst>
        </pc:picChg>
        <pc:picChg chg="del">
          <ac:chgData name="Dane Holmes" userId="9738715a2d075a3d" providerId="LiveId" clId="{02380774-C036-4FFC-9601-CBB81CCB18D9}" dt="2021-12-13T20:52:49.031" v="322" actId="478"/>
          <ac:picMkLst>
            <pc:docMk/>
            <pc:sldMk cId="3730765376" sldId="289"/>
            <ac:picMk id="10" creationId="{542E5675-DFAD-4948-B7E4-C19467E56CE7}"/>
          </ac:picMkLst>
        </pc:picChg>
      </pc:sldChg>
      <pc:sldChg chg="addSp delSp modSp add mod">
        <pc:chgData name="Dane Holmes" userId="9738715a2d075a3d" providerId="LiveId" clId="{02380774-C036-4FFC-9601-CBB81CCB18D9}" dt="2021-12-14T00:14:10.223" v="415" actId="1076"/>
        <pc:sldMkLst>
          <pc:docMk/>
          <pc:sldMk cId="4120355642" sldId="290"/>
        </pc:sldMkLst>
        <pc:spChg chg="mod">
          <ac:chgData name="Dane Holmes" userId="9738715a2d075a3d" providerId="LiveId" clId="{02380774-C036-4FFC-9601-CBB81CCB18D9}" dt="2021-12-14T00:07:24.183" v="388" actId="20577"/>
          <ac:spMkLst>
            <pc:docMk/>
            <pc:sldMk cId="4120355642" sldId="290"/>
            <ac:spMk id="2" creationId="{91F67CBF-1BEA-4F04-AD9A-284770C2CC46}"/>
          </ac:spMkLst>
        </pc:spChg>
        <pc:spChg chg="mod">
          <ac:chgData name="Dane Holmes" userId="9738715a2d075a3d" providerId="LiveId" clId="{02380774-C036-4FFC-9601-CBB81CCB18D9}" dt="2021-12-14T00:07:29.510" v="389" actId="20577"/>
          <ac:spMkLst>
            <pc:docMk/>
            <pc:sldMk cId="4120355642" sldId="290"/>
            <ac:spMk id="9" creationId="{833CB467-847B-49C6-90BD-327E30DA872B}"/>
          </ac:spMkLst>
        </pc:spChg>
        <pc:graphicFrameChg chg="del">
          <ac:chgData name="Dane Holmes" userId="9738715a2d075a3d" providerId="LiveId" clId="{02380774-C036-4FFC-9601-CBB81CCB18D9}" dt="2021-12-14T00:07:32.345" v="391" actId="478"/>
          <ac:graphicFrameMkLst>
            <pc:docMk/>
            <pc:sldMk cId="4120355642" sldId="290"/>
            <ac:graphicFrameMk id="5" creationId="{B9DF0C51-6431-40A8-A283-726969D403CD}"/>
          </ac:graphicFrameMkLst>
        </pc:graphicFrameChg>
        <pc:graphicFrameChg chg="del modGraphic">
          <ac:chgData name="Dane Holmes" userId="9738715a2d075a3d" providerId="LiveId" clId="{02380774-C036-4FFC-9601-CBB81CCB18D9}" dt="2021-12-14T00:07:35.536" v="395" actId="478"/>
          <ac:graphicFrameMkLst>
            <pc:docMk/>
            <pc:sldMk cId="4120355642" sldId="290"/>
            <ac:graphicFrameMk id="21" creationId="{53437D9A-1AA4-404E-9D0E-8FE6796354E4}"/>
          </ac:graphicFrameMkLst>
        </pc:graphicFrameChg>
        <pc:picChg chg="add mod">
          <ac:chgData name="Dane Holmes" userId="9738715a2d075a3d" providerId="LiveId" clId="{02380774-C036-4FFC-9601-CBB81CCB18D9}" dt="2021-12-14T00:09:42.619" v="404" actId="14100"/>
          <ac:picMkLst>
            <pc:docMk/>
            <pc:sldMk cId="4120355642" sldId="290"/>
            <ac:picMk id="4" creationId="{237D46C1-9612-4ADF-B15C-1C04A322EC70}"/>
          </ac:picMkLst>
        </pc:picChg>
        <pc:picChg chg="add del mod">
          <ac:chgData name="Dane Holmes" userId="9738715a2d075a3d" providerId="LiveId" clId="{02380774-C036-4FFC-9601-CBB81CCB18D9}" dt="2021-12-14T00:13:37.300" v="408" actId="478"/>
          <ac:picMkLst>
            <pc:docMk/>
            <pc:sldMk cId="4120355642" sldId="290"/>
            <ac:picMk id="7" creationId="{77FAECE6-CA83-4EFF-9DA1-9B53A939F5E6}"/>
          </ac:picMkLst>
        </pc:picChg>
        <pc:picChg chg="add mod">
          <ac:chgData name="Dane Holmes" userId="9738715a2d075a3d" providerId="LiveId" clId="{02380774-C036-4FFC-9601-CBB81CCB18D9}" dt="2021-12-14T00:14:07.855" v="414" actId="14100"/>
          <ac:picMkLst>
            <pc:docMk/>
            <pc:sldMk cId="4120355642" sldId="290"/>
            <ac:picMk id="10" creationId="{8946612A-919E-49E0-9383-83EC4ED74AEE}"/>
          </ac:picMkLst>
        </pc:picChg>
        <pc:picChg chg="del">
          <ac:chgData name="Dane Holmes" userId="9738715a2d075a3d" providerId="LiveId" clId="{02380774-C036-4FFC-9601-CBB81CCB18D9}" dt="2021-12-14T00:07:31.782" v="390" actId="478"/>
          <ac:picMkLst>
            <pc:docMk/>
            <pc:sldMk cId="4120355642" sldId="290"/>
            <ac:picMk id="12" creationId="{7468CDA7-1B37-4BD0-A083-11B2F2479939}"/>
          </ac:picMkLst>
        </pc:picChg>
        <pc:picChg chg="add mod">
          <ac:chgData name="Dane Holmes" userId="9738715a2d075a3d" providerId="LiveId" clId="{02380774-C036-4FFC-9601-CBB81CCB18D9}" dt="2021-12-14T00:14:10.223" v="415" actId="1076"/>
          <ac:picMkLst>
            <pc:docMk/>
            <pc:sldMk cId="4120355642" sldId="290"/>
            <ac:picMk id="13" creationId="{F6229260-78C2-4D9B-B5C2-A51D3013A526}"/>
          </ac:picMkLst>
        </pc:picChg>
        <pc:picChg chg="del">
          <ac:chgData name="Dane Holmes" userId="9738715a2d075a3d" providerId="LiveId" clId="{02380774-C036-4FFC-9601-CBB81CCB18D9}" dt="2021-12-14T00:07:33.411" v="393" actId="478"/>
          <ac:picMkLst>
            <pc:docMk/>
            <pc:sldMk cId="4120355642" sldId="290"/>
            <ac:picMk id="17" creationId="{EED442E2-2588-4536-B87D-2372231B5221}"/>
          </ac:picMkLst>
        </pc:picChg>
        <pc:picChg chg="del">
          <ac:chgData name="Dane Holmes" userId="9738715a2d075a3d" providerId="LiveId" clId="{02380774-C036-4FFC-9601-CBB81CCB18D9}" dt="2021-12-14T00:07:32.924" v="392" actId="478"/>
          <ac:picMkLst>
            <pc:docMk/>
            <pc:sldMk cId="4120355642" sldId="290"/>
            <ac:picMk id="22" creationId="{81C57A11-9DF2-48D0-9366-D3E5F9CBDCB1}"/>
          </ac:picMkLst>
        </pc:picChg>
      </pc:sldChg>
    </pc:docChg>
  </pc:docChgLst>
  <pc:docChgLst>
    <pc:chgData name="Dane Holmes" userId="9738715a2d075a3d" providerId="LiveId" clId="{B33B9699-0DE4-4366-A5C1-EE56B0EB65DE}"/>
    <pc:docChg chg="custSel delSld modSld">
      <pc:chgData name="Dane Holmes" userId="9738715a2d075a3d" providerId="LiveId" clId="{B33B9699-0DE4-4366-A5C1-EE56B0EB65DE}" dt="2021-11-27T22:16:51.207" v="55" actId="47"/>
      <pc:docMkLst>
        <pc:docMk/>
      </pc:docMkLst>
      <pc:sldChg chg="modSp mod">
        <pc:chgData name="Dane Holmes" userId="9738715a2d075a3d" providerId="LiveId" clId="{B33B9699-0DE4-4366-A5C1-EE56B0EB65DE}" dt="2021-11-27T22:15:49.913" v="1" actId="20577"/>
        <pc:sldMkLst>
          <pc:docMk/>
          <pc:sldMk cId="506613463" sldId="256"/>
        </pc:sldMkLst>
        <pc:spChg chg="mod">
          <ac:chgData name="Dane Holmes" userId="9738715a2d075a3d" providerId="LiveId" clId="{B33B9699-0DE4-4366-A5C1-EE56B0EB65DE}" dt="2021-11-27T22:15:49.913" v="1" actId="20577"/>
          <ac:spMkLst>
            <pc:docMk/>
            <pc:sldMk cId="506613463" sldId="256"/>
            <ac:spMk id="3" creationId="{366FBC32-EDCF-4FF0-80E2-838E32A69351}"/>
          </ac:spMkLst>
        </pc:spChg>
      </pc:sldChg>
      <pc:sldChg chg="addSp delSp modSp mod">
        <pc:chgData name="Dane Holmes" userId="9738715a2d075a3d" providerId="LiveId" clId="{B33B9699-0DE4-4366-A5C1-EE56B0EB65DE}" dt="2021-11-27T22:16:40.490" v="50" actId="20577"/>
        <pc:sldMkLst>
          <pc:docMk/>
          <pc:sldMk cId="512989393" sldId="257"/>
        </pc:sldMkLst>
        <pc:spChg chg="del">
          <ac:chgData name="Dane Holmes" userId="9738715a2d075a3d" providerId="LiveId" clId="{B33B9699-0DE4-4366-A5C1-EE56B0EB65DE}" dt="2021-11-27T22:15:59.553" v="3" actId="478"/>
          <ac:spMkLst>
            <pc:docMk/>
            <pc:sldMk cId="512989393" sldId="257"/>
            <ac:spMk id="5" creationId="{E6BE187E-003D-4DFB-B2B1-F6330AD21971}"/>
          </ac:spMkLst>
        </pc:spChg>
        <pc:spChg chg="add mod">
          <ac:chgData name="Dane Holmes" userId="9738715a2d075a3d" providerId="LiveId" clId="{B33B9699-0DE4-4366-A5C1-EE56B0EB65DE}" dt="2021-11-27T22:16:40.490" v="50" actId="20577"/>
          <ac:spMkLst>
            <pc:docMk/>
            <pc:sldMk cId="512989393" sldId="257"/>
            <ac:spMk id="7" creationId="{3E91D7D1-EF94-46B0-804B-7DADE66C1F01}"/>
          </ac:spMkLst>
        </pc:spChg>
        <pc:graphicFrameChg chg="add del mod">
          <ac:chgData name="Dane Holmes" userId="9738715a2d075a3d" providerId="LiveId" clId="{B33B9699-0DE4-4366-A5C1-EE56B0EB65DE}" dt="2021-11-27T22:16:04.529" v="5" actId="478"/>
          <ac:graphicFrameMkLst>
            <pc:docMk/>
            <pc:sldMk cId="512989393" sldId="257"/>
            <ac:graphicFrameMk id="3" creationId="{A745219C-3A0E-4C83-A904-4085DD7FCEEE}"/>
          </ac:graphicFrameMkLst>
        </pc:graphicFrameChg>
        <pc:picChg chg="del">
          <ac:chgData name="Dane Holmes" userId="9738715a2d075a3d" providerId="LiveId" clId="{B33B9699-0DE4-4366-A5C1-EE56B0EB65DE}" dt="2021-11-27T22:15:55.454" v="2" actId="478"/>
          <ac:picMkLst>
            <pc:docMk/>
            <pc:sldMk cId="512989393" sldId="257"/>
            <ac:picMk id="4" creationId="{A06222A5-4AC9-4291-BEE6-C6C455792429}"/>
          </ac:picMkLst>
        </pc:picChg>
      </pc:sldChg>
      <pc:sldChg chg="del">
        <pc:chgData name="Dane Holmes" userId="9738715a2d075a3d" providerId="LiveId" clId="{B33B9699-0DE4-4366-A5C1-EE56B0EB65DE}" dt="2021-11-27T22:16:48.354" v="51" actId="47"/>
        <pc:sldMkLst>
          <pc:docMk/>
          <pc:sldMk cId="2716221227" sldId="275"/>
        </pc:sldMkLst>
      </pc:sldChg>
      <pc:sldChg chg="del">
        <pc:chgData name="Dane Holmes" userId="9738715a2d075a3d" providerId="LiveId" clId="{B33B9699-0DE4-4366-A5C1-EE56B0EB65DE}" dt="2021-11-27T22:16:50.168" v="52" actId="47"/>
        <pc:sldMkLst>
          <pc:docMk/>
          <pc:sldMk cId="1680659853" sldId="277"/>
        </pc:sldMkLst>
      </pc:sldChg>
      <pc:sldChg chg="del">
        <pc:chgData name="Dane Holmes" userId="9738715a2d075a3d" providerId="LiveId" clId="{B33B9699-0DE4-4366-A5C1-EE56B0EB65DE}" dt="2021-11-27T22:16:50.581" v="53" actId="47"/>
        <pc:sldMkLst>
          <pc:docMk/>
          <pc:sldMk cId="1406836376" sldId="280"/>
        </pc:sldMkLst>
      </pc:sldChg>
      <pc:sldChg chg="del">
        <pc:chgData name="Dane Holmes" userId="9738715a2d075a3d" providerId="LiveId" clId="{B33B9699-0DE4-4366-A5C1-EE56B0EB65DE}" dt="2021-11-27T22:16:50.911" v="54" actId="47"/>
        <pc:sldMkLst>
          <pc:docMk/>
          <pc:sldMk cId="3120308005" sldId="281"/>
        </pc:sldMkLst>
      </pc:sldChg>
      <pc:sldChg chg="del">
        <pc:chgData name="Dane Holmes" userId="9738715a2d075a3d" providerId="LiveId" clId="{B33B9699-0DE4-4366-A5C1-EE56B0EB65DE}" dt="2021-11-27T22:16:51.207" v="55" actId="47"/>
        <pc:sldMkLst>
          <pc:docMk/>
          <pc:sldMk cId="3607649935" sldId="283"/>
        </pc:sldMkLst>
      </pc:sldChg>
    </pc:docChg>
  </pc:docChgLst>
  <pc:docChgLst>
    <pc:chgData name="Dane Holmes" userId="9738715a2d075a3d" providerId="LiveId" clId="{67787D04-4027-4392-8F49-48DA7F7C02BD}"/>
    <pc:docChg chg="undo custSel addSld delSld modSld">
      <pc:chgData name="Dane Holmes" userId="9738715a2d075a3d" providerId="LiveId" clId="{67787D04-4027-4392-8F49-48DA7F7C02BD}" dt="2022-01-06T23:55:21.660" v="1389" actId="20577"/>
      <pc:docMkLst>
        <pc:docMk/>
      </pc:docMkLst>
      <pc:sldChg chg="modSp mod">
        <pc:chgData name="Dane Holmes" userId="9738715a2d075a3d" providerId="LiveId" clId="{67787D04-4027-4392-8F49-48DA7F7C02BD}" dt="2022-01-06T23:51:11.455" v="1000" actId="14100"/>
        <pc:sldMkLst>
          <pc:docMk/>
          <pc:sldMk cId="506613463" sldId="256"/>
        </pc:sldMkLst>
        <pc:spChg chg="mod">
          <ac:chgData name="Dane Holmes" userId="9738715a2d075a3d" providerId="LiveId" clId="{67787D04-4027-4392-8F49-48DA7F7C02BD}" dt="2022-01-06T23:51:11.455" v="1000" actId="14100"/>
          <ac:spMkLst>
            <pc:docMk/>
            <pc:sldMk cId="506613463" sldId="256"/>
            <ac:spMk id="3" creationId="{366FBC32-EDCF-4FF0-80E2-838E32A69351}"/>
          </ac:spMkLst>
        </pc:spChg>
      </pc:sldChg>
      <pc:sldChg chg="addSp delSp modSp mod">
        <pc:chgData name="Dane Holmes" userId="9738715a2d075a3d" providerId="LiveId" clId="{67787D04-4027-4392-8F49-48DA7F7C02BD}" dt="2022-01-06T23:55:21.660" v="1389" actId="20577"/>
        <pc:sldMkLst>
          <pc:docMk/>
          <pc:sldMk cId="1473360199" sldId="262"/>
        </pc:sldMkLst>
        <pc:spChg chg="add del mod">
          <ac:chgData name="Dane Holmes" userId="9738715a2d075a3d" providerId="LiveId" clId="{67787D04-4027-4392-8F49-48DA7F7C02BD}" dt="2022-01-06T23:55:21.660" v="1389" actId="20577"/>
          <ac:spMkLst>
            <pc:docMk/>
            <pc:sldMk cId="1473360199" sldId="262"/>
            <ac:spMk id="4" creationId="{00C15506-8783-4463-B159-8850F877A65E}"/>
          </ac:spMkLst>
        </pc:spChg>
      </pc:sldChg>
      <pc:sldChg chg="addSp delSp modSp mod">
        <pc:chgData name="Dane Holmes" userId="9738715a2d075a3d" providerId="LiveId" clId="{67787D04-4027-4392-8F49-48DA7F7C02BD}" dt="2022-01-06T23:18:29.403" v="169" actId="1076"/>
        <pc:sldMkLst>
          <pc:docMk/>
          <pc:sldMk cId="4262548304" sldId="284"/>
        </pc:sldMkLst>
        <pc:spChg chg="del">
          <ac:chgData name="Dane Holmes" userId="9738715a2d075a3d" providerId="LiveId" clId="{67787D04-4027-4392-8F49-48DA7F7C02BD}" dt="2022-01-06T23:06:13.115" v="1" actId="478"/>
          <ac:spMkLst>
            <pc:docMk/>
            <pc:sldMk cId="4262548304" sldId="284"/>
            <ac:spMk id="14" creationId="{64F13BE8-9E6D-4A35-B5FC-30272C215821}"/>
          </ac:spMkLst>
        </pc:spChg>
        <pc:spChg chg="add mod">
          <ac:chgData name="Dane Holmes" userId="9738715a2d075a3d" providerId="LiveId" clId="{67787D04-4027-4392-8F49-48DA7F7C02BD}" dt="2022-01-06T23:16:57.630" v="148" actId="1076"/>
          <ac:spMkLst>
            <pc:docMk/>
            <pc:sldMk cId="4262548304" sldId="284"/>
            <ac:spMk id="15" creationId="{57DEE850-42D5-4C20-8E0B-D3FBDFB09B81}"/>
          </ac:spMkLst>
        </pc:spChg>
        <pc:spChg chg="add del mod">
          <ac:chgData name="Dane Holmes" userId="9738715a2d075a3d" providerId="LiveId" clId="{67787D04-4027-4392-8F49-48DA7F7C02BD}" dt="2022-01-06T23:06:55.557" v="57" actId="14100"/>
          <ac:spMkLst>
            <pc:docMk/>
            <pc:sldMk cId="4262548304" sldId="284"/>
            <ac:spMk id="23" creationId="{8C08F31A-A404-48DA-B25E-24262D191EB8}"/>
          </ac:spMkLst>
        </pc:spChg>
        <pc:graphicFrameChg chg="del modGraphic">
          <ac:chgData name="Dane Holmes" userId="9738715a2d075a3d" providerId="LiveId" clId="{67787D04-4027-4392-8F49-48DA7F7C02BD}" dt="2022-01-06T23:06:16.341" v="3" actId="478"/>
          <ac:graphicFrameMkLst>
            <pc:docMk/>
            <pc:sldMk cId="4262548304" sldId="284"/>
            <ac:graphicFrameMk id="13" creationId="{B93EE0CE-ED7F-48BD-A21E-EAE852B109A9}"/>
          </ac:graphicFrameMkLst>
        </pc:graphicFrameChg>
        <pc:picChg chg="add del mod">
          <ac:chgData name="Dane Holmes" userId="9738715a2d075a3d" providerId="LiveId" clId="{67787D04-4027-4392-8F49-48DA7F7C02BD}" dt="2022-01-06T23:13:03.499" v="63" actId="478"/>
          <ac:picMkLst>
            <pc:docMk/>
            <pc:sldMk cId="4262548304" sldId="284"/>
            <ac:picMk id="4" creationId="{32F115AD-2C2E-429B-81FA-E24AFA5C5D86}"/>
          </ac:picMkLst>
        </pc:picChg>
        <pc:picChg chg="add mod">
          <ac:chgData name="Dane Holmes" userId="9738715a2d075a3d" providerId="LiveId" clId="{67787D04-4027-4392-8F49-48DA7F7C02BD}" dt="2022-01-06T23:16:43.802" v="144" actId="14100"/>
          <ac:picMkLst>
            <pc:docMk/>
            <pc:sldMk cId="4262548304" sldId="284"/>
            <ac:picMk id="6" creationId="{F84380B9-6FD5-4D8A-ABA8-F2DBD98C2523}"/>
          </ac:picMkLst>
        </pc:picChg>
        <pc:picChg chg="del">
          <ac:chgData name="Dane Holmes" userId="9738715a2d075a3d" providerId="LiveId" clId="{67787D04-4027-4392-8F49-48DA7F7C02BD}" dt="2022-01-06T23:06:12.222" v="0" actId="478"/>
          <ac:picMkLst>
            <pc:docMk/>
            <pc:sldMk cId="4262548304" sldId="284"/>
            <ac:picMk id="8" creationId="{2FB274A7-2F0C-4203-9C91-6B8EEBE36C4C}"/>
          </ac:picMkLst>
        </pc:picChg>
        <pc:picChg chg="add del mod">
          <ac:chgData name="Dane Holmes" userId="9738715a2d075a3d" providerId="LiveId" clId="{67787D04-4027-4392-8F49-48DA7F7C02BD}" dt="2022-01-06T23:16:26.981" v="140" actId="478"/>
          <ac:picMkLst>
            <pc:docMk/>
            <pc:sldMk cId="4262548304" sldId="284"/>
            <ac:picMk id="9" creationId="{062C9628-8345-485D-9C06-865CE648EB23}"/>
          </ac:picMkLst>
        </pc:picChg>
        <pc:picChg chg="add mod">
          <ac:chgData name="Dane Holmes" userId="9738715a2d075a3d" providerId="LiveId" clId="{67787D04-4027-4392-8F49-48DA7F7C02BD}" dt="2022-01-06T23:16:47.532" v="146" actId="14100"/>
          <ac:picMkLst>
            <pc:docMk/>
            <pc:sldMk cId="4262548304" sldId="284"/>
            <ac:picMk id="11" creationId="{8E3E07A5-D291-4DE6-9D42-0A9173B4B3C2}"/>
          </ac:picMkLst>
        </pc:picChg>
        <pc:picChg chg="add del mod">
          <ac:chgData name="Dane Holmes" userId="9738715a2d075a3d" providerId="LiveId" clId="{67787D04-4027-4392-8F49-48DA7F7C02BD}" dt="2022-01-06T23:17:54.277" v="160" actId="22"/>
          <ac:picMkLst>
            <pc:docMk/>
            <pc:sldMk cId="4262548304" sldId="284"/>
            <ac:picMk id="16" creationId="{28D7563E-47F2-4049-8788-DC5CC8A367C9}"/>
          </ac:picMkLst>
        </pc:picChg>
        <pc:picChg chg="add mod">
          <ac:chgData name="Dane Holmes" userId="9738715a2d075a3d" providerId="LiveId" clId="{67787D04-4027-4392-8F49-48DA7F7C02BD}" dt="2022-01-06T23:18:12.600" v="167" actId="1076"/>
          <ac:picMkLst>
            <pc:docMk/>
            <pc:sldMk cId="4262548304" sldId="284"/>
            <ac:picMk id="18" creationId="{D82535E7-5AD4-4374-B0AE-0F5899C57B28}"/>
          </ac:picMkLst>
        </pc:picChg>
        <pc:picChg chg="add mod">
          <ac:chgData name="Dane Holmes" userId="9738715a2d075a3d" providerId="LiveId" clId="{67787D04-4027-4392-8F49-48DA7F7C02BD}" dt="2022-01-06T23:18:29.403" v="169" actId="1076"/>
          <ac:picMkLst>
            <pc:docMk/>
            <pc:sldMk cId="4262548304" sldId="284"/>
            <ac:picMk id="20" creationId="{7AE3367F-2A1D-4058-BD35-1D974E67E834}"/>
          </ac:picMkLst>
        </pc:picChg>
      </pc:sldChg>
      <pc:sldChg chg="del">
        <pc:chgData name="Dane Holmes" userId="9738715a2d075a3d" providerId="LiveId" clId="{67787D04-4027-4392-8F49-48DA7F7C02BD}" dt="2022-01-06T23:18:38.562" v="172" actId="47"/>
        <pc:sldMkLst>
          <pc:docMk/>
          <pc:sldMk cId="2697881348" sldId="286"/>
        </pc:sldMkLst>
      </pc:sldChg>
      <pc:sldChg chg="del">
        <pc:chgData name="Dane Holmes" userId="9738715a2d075a3d" providerId="LiveId" clId="{67787D04-4027-4392-8F49-48DA7F7C02BD}" dt="2022-01-06T23:18:33.500" v="170" actId="47"/>
        <pc:sldMkLst>
          <pc:docMk/>
          <pc:sldMk cId="2084204497" sldId="288"/>
        </pc:sldMkLst>
      </pc:sldChg>
      <pc:sldChg chg="del">
        <pc:chgData name="Dane Holmes" userId="9738715a2d075a3d" providerId="LiveId" clId="{67787D04-4027-4392-8F49-48DA7F7C02BD}" dt="2022-01-06T23:18:35.266" v="171" actId="47"/>
        <pc:sldMkLst>
          <pc:docMk/>
          <pc:sldMk cId="3730765376" sldId="289"/>
        </pc:sldMkLst>
      </pc:sldChg>
      <pc:sldChg chg="addSp delSp modSp mod">
        <pc:chgData name="Dane Holmes" userId="9738715a2d075a3d" providerId="LiveId" clId="{67787D04-4027-4392-8F49-48DA7F7C02BD}" dt="2022-01-06T23:20:28.214" v="197" actId="1076"/>
        <pc:sldMkLst>
          <pc:docMk/>
          <pc:sldMk cId="4120355642" sldId="290"/>
        </pc:sldMkLst>
        <pc:spChg chg="del mod">
          <ac:chgData name="Dane Holmes" userId="9738715a2d075a3d" providerId="LiveId" clId="{67787D04-4027-4392-8F49-48DA7F7C02BD}" dt="2022-01-06T23:19:13.842" v="185"/>
          <ac:spMkLst>
            <pc:docMk/>
            <pc:sldMk cId="4120355642" sldId="290"/>
            <ac:spMk id="9" creationId="{833CB467-847B-49C6-90BD-327E30DA872B}"/>
          </ac:spMkLst>
        </pc:spChg>
        <pc:picChg chg="del">
          <ac:chgData name="Dane Holmes" userId="9738715a2d075a3d" providerId="LiveId" clId="{67787D04-4027-4392-8F49-48DA7F7C02BD}" dt="2022-01-06T23:19:13.842" v="183" actId="478"/>
          <ac:picMkLst>
            <pc:docMk/>
            <pc:sldMk cId="4120355642" sldId="290"/>
            <ac:picMk id="4" creationId="{237D46C1-9612-4ADF-B15C-1C04A322EC70}"/>
          </ac:picMkLst>
        </pc:picChg>
        <pc:picChg chg="add mod">
          <ac:chgData name="Dane Holmes" userId="9738715a2d075a3d" providerId="LiveId" clId="{67787D04-4027-4392-8F49-48DA7F7C02BD}" dt="2022-01-06T23:20:27.151" v="196" actId="1076"/>
          <ac:picMkLst>
            <pc:docMk/>
            <pc:sldMk cId="4120355642" sldId="290"/>
            <ac:picMk id="5" creationId="{DD2C4B2A-28E5-478B-BA1E-E72C8E60C1BC}"/>
          </ac:picMkLst>
        </pc:picChg>
        <pc:picChg chg="add mod">
          <ac:chgData name="Dane Holmes" userId="9738715a2d075a3d" providerId="LiveId" clId="{67787D04-4027-4392-8F49-48DA7F7C02BD}" dt="2022-01-06T23:20:28.214" v="197" actId="1076"/>
          <ac:picMkLst>
            <pc:docMk/>
            <pc:sldMk cId="4120355642" sldId="290"/>
            <ac:picMk id="7" creationId="{75D38C11-82A8-46A7-9CDA-2BF957B88DC2}"/>
          </ac:picMkLst>
        </pc:picChg>
        <pc:picChg chg="del">
          <ac:chgData name="Dane Holmes" userId="9738715a2d075a3d" providerId="LiveId" clId="{67787D04-4027-4392-8F49-48DA7F7C02BD}" dt="2022-01-06T23:19:14.251" v="186" actId="478"/>
          <ac:picMkLst>
            <pc:docMk/>
            <pc:sldMk cId="4120355642" sldId="290"/>
            <ac:picMk id="10" creationId="{8946612A-919E-49E0-9383-83EC4ED74AEE}"/>
          </ac:picMkLst>
        </pc:picChg>
        <pc:picChg chg="del">
          <ac:chgData name="Dane Holmes" userId="9738715a2d075a3d" providerId="LiveId" clId="{67787D04-4027-4392-8F49-48DA7F7C02BD}" dt="2022-01-06T23:19:14.749" v="187" actId="478"/>
          <ac:picMkLst>
            <pc:docMk/>
            <pc:sldMk cId="4120355642" sldId="290"/>
            <ac:picMk id="13" creationId="{F6229260-78C2-4D9B-B5C2-A51D3013A526}"/>
          </ac:picMkLst>
        </pc:picChg>
      </pc:sldChg>
      <pc:sldChg chg="addSp delSp modSp add mod">
        <pc:chgData name="Dane Holmes" userId="9738715a2d075a3d" providerId="LiveId" clId="{67787D04-4027-4392-8F49-48DA7F7C02BD}" dt="2022-01-06T23:27:44.388" v="469" actId="1076"/>
        <pc:sldMkLst>
          <pc:docMk/>
          <pc:sldMk cId="2700310994" sldId="291"/>
        </pc:sldMkLst>
        <pc:spChg chg="add mod">
          <ac:chgData name="Dane Holmes" userId="9738715a2d075a3d" providerId="LiveId" clId="{67787D04-4027-4392-8F49-48DA7F7C02BD}" dt="2022-01-06T23:25:45.422" v="422" actId="5793"/>
          <ac:spMkLst>
            <pc:docMk/>
            <pc:sldMk cId="2700310994" sldId="291"/>
            <ac:spMk id="6" creationId="{50DD6AC6-A5CF-4FC3-AF5D-283CA3D34CEF}"/>
          </ac:spMkLst>
        </pc:spChg>
        <pc:spChg chg="add mod">
          <ac:chgData name="Dane Holmes" userId="9738715a2d075a3d" providerId="LiveId" clId="{67787D04-4027-4392-8F49-48DA7F7C02BD}" dt="2022-01-06T23:24:06.514" v="228"/>
          <ac:spMkLst>
            <pc:docMk/>
            <pc:sldMk cId="2700310994" sldId="291"/>
            <ac:spMk id="14" creationId="{E2976966-335F-44EE-97C6-13F75BA1657D}"/>
          </ac:spMkLst>
        </pc:spChg>
        <pc:spChg chg="add mod">
          <ac:chgData name="Dane Holmes" userId="9738715a2d075a3d" providerId="LiveId" clId="{67787D04-4027-4392-8F49-48DA7F7C02BD}" dt="2022-01-06T23:27:44.388" v="469" actId="1076"/>
          <ac:spMkLst>
            <pc:docMk/>
            <pc:sldMk cId="2700310994" sldId="291"/>
            <ac:spMk id="17" creationId="{69FC9224-D3B0-4901-88C8-BD89A8CE74AF}"/>
          </ac:spMkLst>
        </pc:spChg>
        <pc:picChg chg="add mod">
          <ac:chgData name="Dane Holmes" userId="9738715a2d075a3d" providerId="LiveId" clId="{67787D04-4027-4392-8F49-48DA7F7C02BD}" dt="2022-01-06T23:21:04.954" v="209" actId="14100"/>
          <ac:picMkLst>
            <pc:docMk/>
            <pc:sldMk cId="2700310994" sldId="291"/>
            <ac:picMk id="4" creationId="{FDC8DFD9-D979-4C98-B3DC-247D482511E2}"/>
          </ac:picMkLst>
        </pc:picChg>
        <pc:picChg chg="del">
          <ac:chgData name="Dane Holmes" userId="9738715a2d075a3d" providerId="LiveId" clId="{67787D04-4027-4392-8F49-48DA7F7C02BD}" dt="2022-01-06T23:20:42.906" v="205" actId="478"/>
          <ac:picMkLst>
            <pc:docMk/>
            <pc:sldMk cId="2700310994" sldId="291"/>
            <ac:picMk id="5" creationId="{DD2C4B2A-28E5-478B-BA1E-E72C8E60C1BC}"/>
          </ac:picMkLst>
        </pc:picChg>
        <pc:picChg chg="del">
          <ac:chgData name="Dane Holmes" userId="9738715a2d075a3d" providerId="LiveId" clId="{67787D04-4027-4392-8F49-48DA7F7C02BD}" dt="2022-01-06T23:20:43.443" v="206" actId="478"/>
          <ac:picMkLst>
            <pc:docMk/>
            <pc:sldMk cId="2700310994" sldId="291"/>
            <ac:picMk id="7" creationId="{75D38C11-82A8-46A7-9CDA-2BF957B88DC2}"/>
          </ac:picMkLst>
        </pc:picChg>
        <pc:picChg chg="add mod">
          <ac:chgData name="Dane Holmes" userId="9738715a2d075a3d" providerId="LiveId" clId="{67787D04-4027-4392-8F49-48DA7F7C02BD}" dt="2022-01-06T23:22:16.475" v="219" actId="14100"/>
          <ac:picMkLst>
            <pc:docMk/>
            <pc:sldMk cId="2700310994" sldId="291"/>
            <ac:picMk id="9" creationId="{4B87248C-E0F6-459F-AE0A-7CEA4325CE98}"/>
          </ac:picMkLst>
        </pc:picChg>
        <pc:picChg chg="add mod">
          <ac:chgData name="Dane Holmes" userId="9738715a2d075a3d" providerId="LiveId" clId="{67787D04-4027-4392-8F49-48DA7F7C02BD}" dt="2022-01-06T23:22:24.835" v="225" actId="1076"/>
          <ac:picMkLst>
            <pc:docMk/>
            <pc:sldMk cId="2700310994" sldId="291"/>
            <ac:picMk id="11" creationId="{76B313D6-8BF3-4B67-A8D3-BBD85AC545A2}"/>
          </ac:picMkLst>
        </pc:picChg>
        <pc:picChg chg="add mod">
          <ac:chgData name="Dane Holmes" userId="9738715a2d075a3d" providerId="LiveId" clId="{67787D04-4027-4392-8F49-48DA7F7C02BD}" dt="2022-01-06T23:24:02.153" v="227" actId="1076"/>
          <ac:picMkLst>
            <pc:docMk/>
            <pc:sldMk cId="2700310994" sldId="291"/>
            <ac:picMk id="13" creationId="{D24E7DFB-B82D-4E39-8B9C-AD842DFE1382}"/>
          </ac:picMkLst>
        </pc:picChg>
        <pc:picChg chg="add del mod">
          <ac:chgData name="Dane Holmes" userId="9738715a2d075a3d" providerId="LiveId" clId="{67787D04-4027-4392-8F49-48DA7F7C02BD}" dt="2022-01-06T23:27:04.568" v="433" actId="478"/>
          <ac:picMkLst>
            <pc:docMk/>
            <pc:sldMk cId="2700310994" sldId="291"/>
            <ac:picMk id="16" creationId="{30FA79B8-0E2F-4AAF-A1D9-73ED58DF27E0}"/>
          </ac:picMkLst>
        </pc:picChg>
        <pc:picChg chg="add mod">
          <ac:chgData name="Dane Holmes" userId="9738715a2d075a3d" providerId="LiveId" clId="{67787D04-4027-4392-8F49-48DA7F7C02BD}" dt="2022-01-06T23:27:34.345" v="466" actId="1076"/>
          <ac:picMkLst>
            <pc:docMk/>
            <pc:sldMk cId="2700310994" sldId="291"/>
            <ac:picMk id="19" creationId="{2B8231DE-BA0D-47BB-BFD9-D29A9DB0DA6D}"/>
          </ac:picMkLst>
        </pc:picChg>
      </pc:sldChg>
      <pc:sldChg chg="addSp delSp modSp add mod">
        <pc:chgData name="Dane Holmes" userId="9738715a2d075a3d" providerId="LiveId" clId="{67787D04-4027-4392-8F49-48DA7F7C02BD}" dt="2022-01-06T23:34:16.620" v="499" actId="478"/>
        <pc:sldMkLst>
          <pc:docMk/>
          <pc:sldMk cId="404545230" sldId="292"/>
        </pc:sldMkLst>
        <pc:spChg chg="mod">
          <ac:chgData name="Dane Holmes" userId="9738715a2d075a3d" providerId="LiveId" clId="{67787D04-4027-4392-8F49-48DA7F7C02BD}" dt="2022-01-06T23:27:51.171" v="472" actId="20577"/>
          <ac:spMkLst>
            <pc:docMk/>
            <pc:sldMk cId="404545230" sldId="292"/>
            <ac:spMk id="2" creationId="{91F67CBF-1BEA-4F04-AD9A-284770C2CC46}"/>
          </ac:spMkLst>
        </pc:spChg>
        <pc:spChg chg="del mod">
          <ac:chgData name="Dane Holmes" userId="9738715a2d075a3d" providerId="LiveId" clId="{67787D04-4027-4392-8F49-48DA7F7C02BD}" dt="2022-01-06T23:27:58.379" v="479" actId="478"/>
          <ac:spMkLst>
            <pc:docMk/>
            <pc:sldMk cId="404545230" sldId="292"/>
            <ac:spMk id="6" creationId="{50DD6AC6-A5CF-4FC3-AF5D-283CA3D34CEF}"/>
          </ac:spMkLst>
        </pc:spChg>
        <pc:spChg chg="del">
          <ac:chgData name="Dane Holmes" userId="9738715a2d075a3d" providerId="LiveId" clId="{67787D04-4027-4392-8F49-48DA7F7C02BD}" dt="2022-01-06T23:27:53.619" v="473" actId="478"/>
          <ac:spMkLst>
            <pc:docMk/>
            <pc:sldMk cId="404545230" sldId="292"/>
            <ac:spMk id="14" creationId="{E2976966-335F-44EE-97C6-13F75BA1657D}"/>
          </ac:spMkLst>
        </pc:spChg>
        <pc:spChg chg="del">
          <ac:chgData name="Dane Holmes" userId="9738715a2d075a3d" providerId="LiveId" clId="{67787D04-4027-4392-8F49-48DA7F7C02BD}" dt="2022-01-06T23:28:00.130" v="481" actId="478"/>
          <ac:spMkLst>
            <pc:docMk/>
            <pc:sldMk cId="404545230" sldId="292"/>
            <ac:spMk id="17" creationId="{69FC9224-D3B0-4901-88C8-BD89A8CE74AF}"/>
          </ac:spMkLst>
        </pc:spChg>
        <pc:spChg chg="add del mod">
          <ac:chgData name="Dane Holmes" userId="9738715a2d075a3d" providerId="LiveId" clId="{67787D04-4027-4392-8F49-48DA7F7C02BD}" dt="2022-01-06T23:34:16.620" v="499" actId="478"/>
          <ac:spMkLst>
            <pc:docMk/>
            <pc:sldMk cId="404545230" sldId="292"/>
            <ac:spMk id="18" creationId="{825E1D31-4E53-45D5-8EDF-D6022535D1F6}"/>
          </ac:spMkLst>
        </pc:spChg>
        <pc:picChg chg="del">
          <ac:chgData name="Dane Holmes" userId="9738715a2d075a3d" providerId="LiveId" clId="{67787D04-4027-4392-8F49-48DA7F7C02BD}" dt="2022-01-06T23:27:54.530" v="474" actId="478"/>
          <ac:picMkLst>
            <pc:docMk/>
            <pc:sldMk cId="404545230" sldId="292"/>
            <ac:picMk id="4" creationId="{FDC8DFD9-D979-4C98-B3DC-247D482511E2}"/>
          </ac:picMkLst>
        </pc:picChg>
        <pc:picChg chg="add mod">
          <ac:chgData name="Dane Holmes" userId="9738715a2d075a3d" providerId="LiveId" clId="{67787D04-4027-4392-8F49-48DA7F7C02BD}" dt="2022-01-06T23:34:04.484" v="494" actId="1076"/>
          <ac:picMkLst>
            <pc:docMk/>
            <pc:sldMk cId="404545230" sldId="292"/>
            <ac:picMk id="5" creationId="{3659D0F7-DE05-4F9A-9E56-BA627CD04ED3}"/>
          </ac:picMkLst>
        </pc:picChg>
        <pc:picChg chg="add mod">
          <ac:chgData name="Dane Holmes" userId="9738715a2d075a3d" providerId="LiveId" clId="{67787D04-4027-4392-8F49-48DA7F7C02BD}" dt="2022-01-06T23:34:05.540" v="495" actId="1076"/>
          <ac:picMkLst>
            <pc:docMk/>
            <pc:sldMk cId="404545230" sldId="292"/>
            <ac:picMk id="8" creationId="{6903FB84-75BC-464E-A776-B965280C2FC3}"/>
          </ac:picMkLst>
        </pc:picChg>
        <pc:picChg chg="del">
          <ac:chgData name="Dane Holmes" userId="9738715a2d075a3d" providerId="LiveId" clId="{67787D04-4027-4392-8F49-48DA7F7C02BD}" dt="2022-01-06T23:27:54.954" v="475" actId="478"/>
          <ac:picMkLst>
            <pc:docMk/>
            <pc:sldMk cId="404545230" sldId="292"/>
            <ac:picMk id="9" creationId="{4B87248C-E0F6-459F-AE0A-7CEA4325CE98}"/>
          </ac:picMkLst>
        </pc:picChg>
        <pc:picChg chg="del">
          <ac:chgData name="Dane Holmes" userId="9738715a2d075a3d" providerId="LiveId" clId="{67787D04-4027-4392-8F49-48DA7F7C02BD}" dt="2022-01-06T23:27:55.445" v="476" actId="478"/>
          <ac:picMkLst>
            <pc:docMk/>
            <pc:sldMk cId="404545230" sldId="292"/>
            <ac:picMk id="11" creationId="{76B313D6-8BF3-4B67-A8D3-BBD85AC545A2}"/>
          </ac:picMkLst>
        </pc:picChg>
        <pc:picChg chg="add mod">
          <ac:chgData name="Dane Holmes" userId="9738715a2d075a3d" providerId="LiveId" clId="{67787D04-4027-4392-8F49-48DA7F7C02BD}" dt="2022-01-06T23:34:08.983" v="497" actId="14100"/>
          <ac:picMkLst>
            <pc:docMk/>
            <pc:sldMk cId="404545230" sldId="292"/>
            <ac:picMk id="12" creationId="{AC1F7CC1-439C-4B51-9CB7-14D2E8400719}"/>
          </ac:picMkLst>
        </pc:picChg>
        <pc:picChg chg="del">
          <ac:chgData name="Dane Holmes" userId="9738715a2d075a3d" providerId="LiveId" clId="{67787D04-4027-4392-8F49-48DA7F7C02BD}" dt="2022-01-06T23:27:58.797" v="480" actId="478"/>
          <ac:picMkLst>
            <pc:docMk/>
            <pc:sldMk cId="404545230" sldId="292"/>
            <ac:picMk id="13" creationId="{D24E7DFB-B82D-4E39-8B9C-AD842DFE1382}"/>
          </ac:picMkLst>
        </pc:picChg>
        <pc:picChg chg="del">
          <ac:chgData name="Dane Holmes" userId="9738715a2d075a3d" providerId="LiveId" clId="{67787D04-4027-4392-8F49-48DA7F7C02BD}" dt="2022-01-06T23:27:56.674" v="478" actId="478"/>
          <ac:picMkLst>
            <pc:docMk/>
            <pc:sldMk cId="404545230" sldId="292"/>
            <ac:picMk id="19" creationId="{2B8231DE-BA0D-47BB-BFD9-D29A9DB0DA6D}"/>
          </ac:picMkLst>
        </pc:picChg>
      </pc:sldChg>
      <pc:sldChg chg="addSp delSp modSp add mod">
        <pc:chgData name="Dane Holmes" userId="9738715a2d075a3d" providerId="LiveId" clId="{67787D04-4027-4392-8F49-48DA7F7C02BD}" dt="2022-01-06T23:50:15.147" v="984" actId="1076"/>
        <pc:sldMkLst>
          <pc:docMk/>
          <pc:sldMk cId="264943613" sldId="293"/>
        </pc:sldMkLst>
        <pc:spChg chg="add mod">
          <ac:chgData name="Dane Holmes" userId="9738715a2d075a3d" providerId="LiveId" clId="{67787D04-4027-4392-8F49-48DA7F7C02BD}" dt="2022-01-06T23:50:10.021" v="983" actId="20577"/>
          <ac:spMkLst>
            <pc:docMk/>
            <pc:sldMk cId="264943613" sldId="293"/>
            <ac:spMk id="15" creationId="{A6E4D274-3099-4FE6-994F-A5D4271F6137}"/>
          </ac:spMkLst>
        </pc:spChg>
        <pc:spChg chg="add del mod">
          <ac:chgData name="Dane Holmes" userId="9738715a2d075a3d" providerId="LiveId" clId="{67787D04-4027-4392-8F49-48DA7F7C02BD}" dt="2022-01-06T23:50:02.020" v="979" actId="478"/>
          <ac:spMkLst>
            <pc:docMk/>
            <pc:sldMk cId="264943613" sldId="293"/>
            <ac:spMk id="22" creationId="{AE8F7054-7890-47F3-837A-FCE1F0C96B82}"/>
          </ac:spMkLst>
        </pc:spChg>
        <pc:spChg chg="add mod">
          <ac:chgData name="Dane Holmes" userId="9738715a2d075a3d" providerId="LiveId" clId="{67787D04-4027-4392-8F49-48DA7F7C02BD}" dt="2022-01-06T23:49:13.111" v="969" actId="207"/>
          <ac:spMkLst>
            <pc:docMk/>
            <pc:sldMk cId="264943613" sldId="293"/>
            <ac:spMk id="23" creationId="{6A233496-125A-41B9-98E7-7192B6B8CB71}"/>
          </ac:spMkLst>
        </pc:spChg>
        <pc:picChg chg="add mod">
          <ac:chgData name="Dane Holmes" userId="9738715a2d075a3d" providerId="LiveId" clId="{67787D04-4027-4392-8F49-48DA7F7C02BD}" dt="2022-01-06T23:46:41.584" v="953" actId="14100"/>
          <ac:picMkLst>
            <pc:docMk/>
            <pc:sldMk cId="264943613" sldId="293"/>
            <ac:picMk id="4" creationId="{3411F0C1-27F4-409E-866C-D4FF50A1B02A}"/>
          </ac:picMkLst>
        </pc:picChg>
        <pc:picChg chg="del">
          <ac:chgData name="Dane Holmes" userId="9738715a2d075a3d" providerId="LiveId" clId="{67787D04-4027-4392-8F49-48DA7F7C02BD}" dt="2022-01-06T23:34:19.549" v="500" actId="478"/>
          <ac:picMkLst>
            <pc:docMk/>
            <pc:sldMk cId="264943613" sldId="293"/>
            <ac:picMk id="5" creationId="{3659D0F7-DE05-4F9A-9E56-BA627CD04ED3}"/>
          </ac:picMkLst>
        </pc:picChg>
        <pc:picChg chg="add del mod">
          <ac:chgData name="Dane Holmes" userId="9738715a2d075a3d" providerId="LiveId" clId="{67787D04-4027-4392-8F49-48DA7F7C02BD}" dt="2022-01-06T23:46:30.228" v="949" actId="478"/>
          <ac:picMkLst>
            <pc:docMk/>
            <pc:sldMk cId="264943613" sldId="293"/>
            <ac:picMk id="7" creationId="{3D421987-0067-4D67-A808-399F6B2AF94E}"/>
          </ac:picMkLst>
        </pc:picChg>
        <pc:picChg chg="del">
          <ac:chgData name="Dane Holmes" userId="9738715a2d075a3d" providerId="LiveId" clId="{67787D04-4027-4392-8F49-48DA7F7C02BD}" dt="2022-01-06T23:34:20.924" v="501" actId="478"/>
          <ac:picMkLst>
            <pc:docMk/>
            <pc:sldMk cId="264943613" sldId="293"/>
            <ac:picMk id="8" creationId="{6903FB84-75BC-464E-A776-B965280C2FC3}"/>
          </ac:picMkLst>
        </pc:picChg>
        <pc:picChg chg="add mod">
          <ac:chgData name="Dane Holmes" userId="9738715a2d075a3d" providerId="LiveId" clId="{67787D04-4027-4392-8F49-48DA7F7C02BD}" dt="2022-01-06T23:49:31.053" v="970" actId="1076"/>
          <ac:picMkLst>
            <pc:docMk/>
            <pc:sldMk cId="264943613" sldId="293"/>
            <ac:picMk id="10" creationId="{5181A97D-5567-4EF1-BAF5-51E70FEA4BDF}"/>
          </ac:picMkLst>
        </pc:picChg>
        <pc:picChg chg="del">
          <ac:chgData name="Dane Holmes" userId="9738715a2d075a3d" providerId="LiveId" clId="{67787D04-4027-4392-8F49-48DA7F7C02BD}" dt="2022-01-06T23:34:22.379" v="502" actId="478"/>
          <ac:picMkLst>
            <pc:docMk/>
            <pc:sldMk cId="264943613" sldId="293"/>
            <ac:picMk id="12" creationId="{AC1F7CC1-439C-4B51-9CB7-14D2E8400719}"/>
          </ac:picMkLst>
        </pc:picChg>
        <pc:picChg chg="add mod">
          <ac:chgData name="Dane Holmes" userId="9738715a2d075a3d" providerId="LiveId" clId="{67787D04-4027-4392-8F49-48DA7F7C02BD}" dt="2022-01-06T23:49:33.103" v="971" actId="1076"/>
          <ac:picMkLst>
            <pc:docMk/>
            <pc:sldMk cId="264943613" sldId="293"/>
            <ac:picMk id="13" creationId="{48BA3802-BB4D-473D-8715-E64CF8D26B5D}"/>
          </ac:picMkLst>
        </pc:picChg>
        <pc:picChg chg="add mod">
          <ac:chgData name="Dane Holmes" userId="9738715a2d075a3d" providerId="LiveId" clId="{67787D04-4027-4392-8F49-48DA7F7C02BD}" dt="2022-01-06T23:49:38.161" v="973" actId="1076"/>
          <ac:picMkLst>
            <pc:docMk/>
            <pc:sldMk cId="264943613" sldId="293"/>
            <ac:picMk id="16" creationId="{B28B0918-2C43-462B-B165-6C2FCEFB2EFC}"/>
          </ac:picMkLst>
        </pc:picChg>
        <pc:picChg chg="add mod">
          <ac:chgData name="Dane Holmes" userId="9738715a2d075a3d" providerId="LiveId" clId="{67787D04-4027-4392-8F49-48DA7F7C02BD}" dt="2022-01-06T23:49:35.589" v="972" actId="1076"/>
          <ac:picMkLst>
            <pc:docMk/>
            <pc:sldMk cId="264943613" sldId="293"/>
            <ac:picMk id="19" creationId="{0F752A61-EC1D-440C-84D7-039889F61A41}"/>
          </ac:picMkLst>
        </pc:picChg>
        <pc:picChg chg="add mod">
          <ac:chgData name="Dane Holmes" userId="9738715a2d075a3d" providerId="LiveId" clId="{67787D04-4027-4392-8F49-48DA7F7C02BD}" dt="2022-01-06T23:49:52.193" v="975" actId="1076"/>
          <ac:picMkLst>
            <pc:docMk/>
            <pc:sldMk cId="264943613" sldId="293"/>
            <ac:picMk id="21" creationId="{6976AA3C-E014-4693-9464-30102237338F}"/>
          </ac:picMkLst>
        </pc:picChg>
        <pc:picChg chg="add mod">
          <ac:chgData name="Dane Holmes" userId="9738715a2d075a3d" providerId="LiveId" clId="{67787D04-4027-4392-8F49-48DA7F7C02BD}" dt="2022-01-06T23:50:15.147" v="984" actId="1076"/>
          <ac:picMkLst>
            <pc:docMk/>
            <pc:sldMk cId="264943613" sldId="293"/>
            <ac:picMk id="25" creationId="{B6803CEB-18D4-4544-AA23-C6BFF00D2165}"/>
          </ac:picMkLst>
        </pc:picChg>
      </pc:sldChg>
    </pc:docChg>
  </pc:docChgLst>
  <pc:docChgLst>
    <pc:chgData name="Dane Holmes" userId="9738715a2d075a3d" providerId="LiveId" clId="{CC7EDF11-40B3-4A65-BB99-A7A33A063852}"/>
    <pc:docChg chg="undo custSel addSld delSld modSld">
      <pc:chgData name="Dane Holmes" userId="9738715a2d075a3d" providerId="LiveId" clId="{CC7EDF11-40B3-4A65-BB99-A7A33A063852}" dt="2021-11-23T00:47:32.365" v="4720" actId="33524"/>
      <pc:docMkLst>
        <pc:docMk/>
      </pc:docMkLst>
      <pc:sldChg chg="modSp mod">
        <pc:chgData name="Dane Holmes" userId="9738715a2d075a3d" providerId="LiveId" clId="{CC7EDF11-40B3-4A65-BB99-A7A33A063852}" dt="2021-11-22T23:21:40.348" v="1" actId="20577"/>
        <pc:sldMkLst>
          <pc:docMk/>
          <pc:sldMk cId="506613463" sldId="256"/>
        </pc:sldMkLst>
        <pc:spChg chg="mod">
          <ac:chgData name="Dane Holmes" userId="9738715a2d075a3d" providerId="LiveId" clId="{CC7EDF11-40B3-4A65-BB99-A7A33A063852}" dt="2021-11-22T23:21:40.348" v="1" actId="20577"/>
          <ac:spMkLst>
            <pc:docMk/>
            <pc:sldMk cId="506613463" sldId="256"/>
            <ac:spMk id="3" creationId="{366FBC32-EDCF-4FF0-80E2-838E32A69351}"/>
          </ac:spMkLst>
        </pc:spChg>
      </pc:sldChg>
      <pc:sldChg chg="addSp delSp modSp mod">
        <pc:chgData name="Dane Holmes" userId="9738715a2d075a3d" providerId="LiveId" clId="{CC7EDF11-40B3-4A65-BB99-A7A33A063852}" dt="2021-11-22T23:29:57.758" v="166" actId="22"/>
        <pc:sldMkLst>
          <pc:docMk/>
          <pc:sldMk cId="512989393" sldId="257"/>
        </pc:sldMkLst>
        <pc:spChg chg="mod">
          <ac:chgData name="Dane Holmes" userId="9738715a2d075a3d" providerId="LiveId" clId="{CC7EDF11-40B3-4A65-BB99-A7A33A063852}" dt="2021-11-22T23:23:36.544" v="49" actId="20577"/>
          <ac:spMkLst>
            <pc:docMk/>
            <pc:sldMk cId="512989393" sldId="257"/>
            <ac:spMk id="2" creationId="{91F67CBF-1BEA-4F04-AD9A-284770C2CC46}"/>
          </ac:spMkLst>
        </pc:spChg>
        <pc:spChg chg="add mod">
          <ac:chgData name="Dane Holmes" userId="9738715a2d075a3d" providerId="LiveId" clId="{CC7EDF11-40B3-4A65-BB99-A7A33A063852}" dt="2021-11-22T23:29:14.792" v="164" actId="1076"/>
          <ac:spMkLst>
            <pc:docMk/>
            <pc:sldMk cId="512989393" sldId="257"/>
            <ac:spMk id="5" creationId="{E6BE187E-003D-4DFB-B2B1-F6330AD21971}"/>
          </ac:spMkLst>
        </pc:spChg>
        <pc:picChg chg="add mod">
          <ac:chgData name="Dane Holmes" userId="9738715a2d075a3d" providerId="LiveId" clId="{CC7EDF11-40B3-4A65-BB99-A7A33A063852}" dt="2021-11-22T23:27:53.974" v="51" actId="1076"/>
          <ac:picMkLst>
            <pc:docMk/>
            <pc:sldMk cId="512989393" sldId="257"/>
            <ac:picMk id="4" creationId="{A06222A5-4AC9-4291-BEE6-C6C455792429}"/>
          </ac:picMkLst>
        </pc:picChg>
        <pc:picChg chg="del">
          <ac:chgData name="Dane Holmes" userId="9738715a2d075a3d" providerId="LiveId" clId="{CC7EDF11-40B3-4A65-BB99-A7A33A063852}" dt="2021-11-22T23:22:36.270" v="2" actId="478"/>
          <ac:picMkLst>
            <pc:docMk/>
            <pc:sldMk cId="512989393" sldId="257"/>
            <ac:picMk id="6" creationId="{6D28163A-E641-4773-B7AE-8DBD1D7D774E}"/>
          </ac:picMkLst>
        </pc:picChg>
        <pc:picChg chg="add del">
          <ac:chgData name="Dane Holmes" userId="9738715a2d075a3d" providerId="LiveId" clId="{CC7EDF11-40B3-4A65-BB99-A7A33A063852}" dt="2021-11-22T23:29:57.758" v="166" actId="22"/>
          <ac:picMkLst>
            <pc:docMk/>
            <pc:sldMk cId="512989393" sldId="257"/>
            <ac:picMk id="8" creationId="{47F9C393-C8C1-4490-9666-73AE91B264BB}"/>
          </ac:picMkLst>
        </pc:picChg>
      </pc:sldChg>
      <pc:sldChg chg="del">
        <pc:chgData name="Dane Holmes" userId="9738715a2d075a3d" providerId="LiveId" clId="{CC7EDF11-40B3-4A65-BB99-A7A33A063852}" dt="2021-11-22T23:22:42.018" v="3" actId="47"/>
        <pc:sldMkLst>
          <pc:docMk/>
          <pc:sldMk cId="3452894614" sldId="259"/>
        </pc:sldMkLst>
      </pc:sldChg>
      <pc:sldChg chg="modSp mod">
        <pc:chgData name="Dane Holmes" userId="9738715a2d075a3d" providerId="LiveId" clId="{CC7EDF11-40B3-4A65-BB99-A7A33A063852}" dt="2021-11-23T00:47:32.365" v="4720" actId="33524"/>
        <pc:sldMkLst>
          <pc:docMk/>
          <pc:sldMk cId="1473360199" sldId="262"/>
        </pc:sldMkLst>
        <pc:spChg chg="mod">
          <ac:chgData name="Dane Holmes" userId="9738715a2d075a3d" providerId="LiveId" clId="{CC7EDF11-40B3-4A65-BB99-A7A33A063852}" dt="2021-11-23T00:39:45.285" v="3621" actId="20577"/>
          <ac:spMkLst>
            <pc:docMk/>
            <pc:sldMk cId="1473360199" sldId="262"/>
            <ac:spMk id="2" creationId="{91F67CBF-1BEA-4F04-AD9A-284770C2CC46}"/>
          </ac:spMkLst>
        </pc:spChg>
        <pc:spChg chg="mod">
          <ac:chgData name="Dane Holmes" userId="9738715a2d075a3d" providerId="LiveId" clId="{CC7EDF11-40B3-4A65-BB99-A7A33A063852}" dt="2021-11-23T00:47:32.365" v="4720" actId="33524"/>
          <ac:spMkLst>
            <pc:docMk/>
            <pc:sldMk cId="1473360199" sldId="262"/>
            <ac:spMk id="3" creationId="{0CFADC6F-5C3A-4D15-A0BA-15954151D97D}"/>
          </ac:spMkLst>
        </pc:spChg>
      </pc:sldChg>
      <pc:sldChg chg="del">
        <pc:chgData name="Dane Holmes" userId="9738715a2d075a3d" providerId="LiveId" clId="{CC7EDF11-40B3-4A65-BB99-A7A33A063852}" dt="2021-11-22T23:22:42.018" v="3" actId="47"/>
        <pc:sldMkLst>
          <pc:docMk/>
          <pc:sldMk cId="1585578874" sldId="263"/>
        </pc:sldMkLst>
      </pc:sldChg>
      <pc:sldChg chg="del">
        <pc:chgData name="Dane Holmes" userId="9738715a2d075a3d" providerId="LiveId" clId="{CC7EDF11-40B3-4A65-BB99-A7A33A063852}" dt="2021-11-22T23:22:42.018" v="3" actId="47"/>
        <pc:sldMkLst>
          <pc:docMk/>
          <pc:sldMk cId="1625664683" sldId="264"/>
        </pc:sldMkLst>
      </pc:sldChg>
      <pc:sldChg chg="del">
        <pc:chgData name="Dane Holmes" userId="9738715a2d075a3d" providerId="LiveId" clId="{CC7EDF11-40B3-4A65-BB99-A7A33A063852}" dt="2021-11-22T23:22:47.345" v="4" actId="47"/>
        <pc:sldMkLst>
          <pc:docMk/>
          <pc:sldMk cId="945245826" sldId="265"/>
        </pc:sldMkLst>
      </pc:sldChg>
      <pc:sldChg chg="addSp delSp modSp mod">
        <pc:chgData name="Dane Holmes" userId="9738715a2d075a3d" providerId="LiveId" clId="{CC7EDF11-40B3-4A65-BB99-A7A33A063852}" dt="2021-11-22T23:50:41.020" v="1268" actId="1076"/>
        <pc:sldMkLst>
          <pc:docMk/>
          <pc:sldMk cId="2716221227" sldId="275"/>
        </pc:sldMkLst>
        <pc:spChg chg="mod">
          <ac:chgData name="Dane Holmes" userId="9738715a2d075a3d" providerId="LiveId" clId="{CC7EDF11-40B3-4A65-BB99-A7A33A063852}" dt="2021-11-22T23:32:05.178" v="212" actId="20577"/>
          <ac:spMkLst>
            <pc:docMk/>
            <pc:sldMk cId="2716221227" sldId="275"/>
            <ac:spMk id="2" creationId="{B39F42D7-0919-43A1-B690-1CC931F1E695}"/>
          </ac:spMkLst>
        </pc:spChg>
        <pc:spChg chg="add mod">
          <ac:chgData name="Dane Holmes" userId="9738715a2d075a3d" providerId="LiveId" clId="{CC7EDF11-40B3-4A65-BB99-A7A33A063852}" dt="2021-11-22T23:50:34.363" v="1267" actId="1076"/>
          <ac:spMkLst>
            <pc:docMk/>
            <pc:sldMk cId="2716221227" sldId="275"/>
            <ac:spMk id="3" creationId="{B08E75B2-EE91-4CEF-9344-237746D7A182}"/>
          </ac:spMkLst>
        </pc:spChg>
        <pc:spChg chg="add del">
          <ac:chgData name="Dane Holmes" userId="9738715a2d075a3d" providerId="LiveId" clId="{CC7EDF11-40B3-4A65-BB99-A7A33A063852}" dt="2021-11-22T23:42:31.859" v="838"/>
          <ac:spMkLst>
            <pc:docMk/>
            <pc:sldMk cId="2716221227" sldId="275"/>
            <ac:spMk id="4" creationId="{688396E1-CF98-46C5-8468-F28AE49597E1}"/>
          </ac:spMkLst>
        </pc:spChg>
        <pc:spChg chg="add del">
          <ac:chgData name="Dane Holmes" userId="9738715a2d075a3d" providerId="LiveId" clId="{CC7EDF11-40B3-4A65-BB99-A7A33A063852}" dt="2021-11-22T23:42:31.859" v="838"/>
          <ac:spMkLst>
            <pc:docMk/>
            <pc:sldMk cId="2716221227" sldId="275"/>
            <ac:spMk id="5" creationId="{FF2929F3-2B82-412F-B7AA-DD97CCD059F1}"/>
          </ac:spMkLst>
        </pc:spChg>
        <pc:spChg chg="add del">
          <ac:chgData name="Dane Holmes" userId="9738715a2d075a3d" providerId="LiveId" clId="{CC7EDF11-40B3-4A65-BB99-A7A33A063852}" dt="2021-11-22T23:42:31.859" v="838"/>
          <ac:spMkLst>
            <pc:docMk/>
            <pc:sldMk cId="2716221227" sldId="275"/>
            <ac:spMk id="6" creationId="{FD915F3E-A7FE-4755-88A1-6E1603FF238C}"/>
          </ac:spMkLst>
        </pc:spChg>
        <pc:spChg chg="del">
          <ac:chgData name="Dane Holmes" userId="9738715a2d075a3d" providerId="LiveId" clId="{CC7EDF11-40B3-4A65-BB99-A7A33A063852}" dt="2021-11-22T23:32:09.869" v="213" actId="478"/>
          <ac:spMkLst>
            <pc:docMk/>
            <pc:sldMk cId="2716221227" sldId="275"/>
            <ac:spMk id="7" creationId="{562E806B-CC37-4565-9C20-B748BC6724C6}"/>
          </ac:spMkLst>
        </pc:spChg>
        <pc:spChg chg="add del mod">
          <ac:chgData name="Dane Holmes" userId="9738715a2d075a3d" providerId="LiveId" clId="{CC7EDF11-40B3-4A65-BB99-A7A33A063852}" dt="2021-11-22T23:43:58.465" v="851" actId="478"/>
          <ac:spMkLst>
            <pc:docMk/>
            <pc:sldMk cId="2716221227" sldId="275"/>
            <ac:spMk id="12" creationId="{6C46AAA1-2BA1-4D7D-A397-EB1BF653428F}"/>
          </ac:spMkLst>
        </pc:spChg>
        <pc:spChg chg="del">
          <ac:chgData name="Dane Holmes" userId="9738715a2d075a3d" providerId="LiveId" clId="{CC7EDF11-40B3-4A65-BB99-A7A33A063852}" dt="2021-11-22T23:32:14.081" v="216" actId="478"/>
          <ac:spMkLst>
            <pc:docMk/>
            <pc:sldMk cId="2716221227" sldId="275"/>
            <ac:spMk id="17" creationId="{02B55396-E9BE-4EB0-866E-69275F216704}"/>
          </ac:spMkLst>
        </pc:spChg>
        <pc:picChg chg="add mod">
          <ac:chgData name="Dane Holmes" userId="9738715a2d075a3d" providerId="LiveId" clId="{CC7EDF11-40B3-4A65-BB99-A7A33A063852}" dt="2021-11-22T23:50:41.020" v="1268" actId="1076"/>
          <ac:picMkLst>
            <pc:docMk/>
            <pc:sldMk cId="2716221227" sldId="275"/>
            <ac:picMk id="10" creationId="{47C87E41-DA37-44F6-88CF-D7CA60E00EEB}"/>
          </ac:picMkLst>
        </pc:picChg>
        <pc:picChg chg="add del">
          <ac:chgData name="Dane Holmes" userId="9738715a2d075a3d" providerId="LiveId" clId="{CC7EDF11-40B3-4A65-BB99-A7A33A063852}" dt="2021-11-22T23:46:22.537" v="977" actId="22"/>
          <ac:picMkLst>
            <pc:docMk/>
            <pc:sldMk cId="2716221227" sldId="275"/>
            <ac:picMk id="13" creationId="{BD6ED818-574D-406A-ACA9-4DA3467AAF97}"/>
          </ac:picMkLst>
        </pc:picChg>
        <pc:picChg chg="del">
          <ac:chgData name="Dane Holmes" userId="9738715a2d075a3d" providerId="LiveId" clId="{CC7EDF11-40B3-4A65-BB99-A7A33A063852}" dt="2021-11-22T23:32:12.232" v="214" actId="478"/>
          <ac:picMkLst>
            <pc:docMk/>
            <pc:sldMk cId="2716221227" sldId="275"/>
            <ac:picMk id="15" creationId="{FA901AFB-D012-4BB4-A42C-554837A81657}"/>
          </ac:picMkLst>
        </pc:picChg>
        <pc:picChg chg="del">
          <ac:chgData name="Dane Holmes" userId="9738715a2d075a3d" providerId="LiveId" clId="{CC7EDF11-40B3-4A65-BB99-A7A33A063852}" dt="2021-11-22T23:32:12.968" v="215" actId="478"/>
          <ac:picMkLst>
            <pc:docMk/>
            <pc:sldMk cId="2716221227" sldId="275"/>
            <ac:picMk id="19" creationId="{E99AC100-25D0-4681-83DD-93946D292069}"/>
          </ac:picMkLst>
        </pc:picChg>
      </pc:sldChg>
      <pc:sldChg chg="del">
        <pc:chgData name="Dane Holmes" userId="9738715a2d075a3d" providerId="LiveId" clId="{CC7EDF11-40B3-4A65-BB99-A7A33A063852}" dt="2021-11-22T23:22:47.345" v="4" actId="47"/>
        <pc:sldMkLst>
          <pc:docMk/>
          <pc:sldMk cId="1562646938" sldId="276"/>
        </pc:sldMkLst>
      </pc:sldChg>
      <pc:sldChg chg="addSp delSp modSp add mod">
        <pc:chgData name="Dane Holmes" userId="9738715a2d075a3d" providerId="LiveId" clId="{CC7EDF11-40B3-4A65-BB99-A7A33A063852}" dt="2021-11-22T23:31:23.962" v="176" actId="14100"/>
        <pc:sldMkLst>
          <pc:docMk/>
          <pc:sldMk cId="2366964792" sldId="276"/>
        </pc:sldMkLst>
        <pc:spChg chg="del">
          <ac:chgData name="Dane Holmes" userId="9738715a2d075a3d" providerId="LiveId" clId="{CC7EDF11-40B3-4A65-BB99-A7A33A063852}" dt="2021-11-22T23:30:06.400" v="169" actId="478"/>
          <ac:spMkLst>
            <pc:docMk/>
            <pc:sldMk cId="2366964792" sldId="276"/>
            <ac:spMk id="5" creationId="{E6BE187E-003D-4DFB-B2B1-F6330AD21971}"/>
          </ac:spMkLst>
        </pc:spChg>
        <pc:spChg chg="add mod">
          <ac:chgData name="Dane Holmes" userId="9738715a2d075a3d" providerId="LiveId" clId="{CC7EDF11-40B3-4A65-BB99-A7A33A063852}" dt="2021-11-22T23:30:11.296" v="170"/>
          <ac:spMkLst>
            <pc:docMk/>
            <pc:sldMk cId="2366964792" sldId="276"/>
            <ac:spMk id="6" creationId="{67641140-150E-403A-A0C7-788FAF07DD6F}"/>
          </ac:spMkLst>
        </pc:spChg>
        <pc:picChg chg="del">
          <ac:chgData name="Dane Holmes" userId="9738715a2d075a3d" providerId="LiveId" clId="{CC7EDF11-40B3-4A65-BB99-A7A33A063852}" dt="2021-11-22T23:30:04.785" v="168" actId="478"/>
          <ac:picMkLst>
            <pc:docMk/>
            <pc:sldMk cId="2366964792" sldId="276"/>
            <ac:picMk id="4" creationId="{A06222A5-4AC9-4291-BEE6-C6C455792429}"/>
          </ac:picMkLst>
        </pc:picChg>
        <pc:picChg chg="add mod">
          <ac:chgData name="Dane Holmes" userId="9738715a2d075a3d" providerId="LiveId" clId="{CC7EDF11-40B3-4A65-BB99-A7A33A063852}" dt="2021-11-22T23:31:23.962" v="176" actId="14100"/>
          <ac:picMkLst>
            <pc:docMk/>
            <pc:sldMk cId="2366964792" sldId="276"/>
            <ac:picMk id="7" creationId="{733DECAC-76A8-463F-872F-19883B36B81B}"/>
          </ac:picMkLst>
        </pc:picChg>
      </pc:sldChg>
      <pc:sldChg chg="addSp delSp modSp add mod">
        <pc:chgData name="Dane Holmes" userId="9738715a2d075a3d" providerId="LiveId" clId="{CC7EDF11-40B3-4A65-BB99-A7A33A063852}" dt="2021-11-23T00:43:00.696" v="4135" actId="20577"/>
        <pc:sldMkLst>
          <pc:docMk/>
          <pc:sldMk cId="1680659853" sldId="277"/>
        </pc:sldMkLst>
        <pc:spChg chg="mod">
          <ac:chgData name="Dane Holmes" userId="9738715a2d075a3d" providerId="LiveId" clId="{CC7EDF11-40B3-4A65-BB99-A7A33A063852}" dt="2021-11-23T00:39:51.300" v="3623" actId="20577"/>
          <ac:spMkLst>
            <pc:docMk/>
            <pc:sldMk cId="1680659853" sldId="277"/>
            <ac:spMk id="2" creationId="{91F67CBF-1BEA-4F04-AD9A-284770C2CC46}"/>
          </ac:spMkLst>
        </pc:spChg>
        <pc:spChg chg="add del">
          <ac:chgData name="Dane Holmes" userId="9738715a2d075a3d" providerId="LiveId" clId="{CC7EDF11-40B3-4A65-BB99-A7A33A063852}" dt="2021-11-22T23:46:59.021" v="992" actId="22"/>
          <ac:spMkLst>
            <pc:docMk/>
            <pc:sldMk cId="1680659853" sldId="277"/>
            <ac:spMk id="8" creationId="{963E6055-58CC-49E0-A835-60F5D269D854}"/>
          </ac:spMkLst>
        </pc:spChg>
        <pc:spChg chg="add del mod">
          <ac:chgData name="Dane Holmes" userId="9738715a2d075a3d" providerId="LiveId" clId="{CC7EDF11-40B3-4A65-BB99-A7A33A063852}" dt="2021-11-22T23:47:21.037" v="1021"/>
          <ac:spMkLst>
            <pc:docMk/>
            <pc:sldMk cId="1680659853" sldId="277"/>
            <ac:spMk id="9" creationId="{E6C72AE8-065C-4F6C-A2B8-2FE1AE5EBA1F}"/>
          </ac:spMkLst>
        </pc:spChg>
        <pc:spChg chg="add mod">
          <ac:chgData name="Dane Holmes" userId="9738715a2d075a3d" providerId="LiveId" clId="{CC7EDF11-40B3-4A65-BB99-A7A33A063852}" dt="2021-11-23T00:43:00.696" v="4135" actId="20577"/>
          <ac:spMkLst>
            <pc:docMk/>
            <pc:sldMk cId="1680659853" sldId="277"/>
            <ac:spMk id="10" creationId="{E71FB9B5-175F-4455-B196-139C452AE428}"/>
          </ac:spMkLst>
        </pc:spChg>
        <pc:picChg chg="del">
          <ac:chgData name="Dane Holmes" userId="9738715a2d075a3d" providerId="LiveId" clId="{CC7EDF11-40B3-4A65-BB99-A7A33A063852}" dt="2021-11-22T23:46:51.136" v="990" actId="478"/>
          <ac:picMkLst>
            <pc:docMk/>
            <pc:sldMk cId="1680659853" sldId="277"/>
            <ac:picMk id="7" creationId="{733DECAC-76A8-463F-872F-19883B36B81B}"/>
          </ac:picMkLst>
        </pc:picChg>
      </pc:sldChg>
      <pc:sldChg chg="del">
        <pc:chgData name="Dane Holmes" userId="9738715a2d075a3d" providerId="LiveId" clId="{CC7EDF11-40B3-4A65-BB99-A7A33A063852}" dt="2021-11-22T23:22:47.345" v="4" actId="47"/>
        <pc:sldMkLst>
          <pc:docMk/>
          <pc:sldMk cId="3460205099" sldId="277"/>
        </pc:sldMkLst>
      </pc:sldChg>
      <pc:sldChg chg="add del">
        <pc:chgData name="Dane Holmes" userId="9738715a2d075a3d" providerId="LiveId" clId="{CC7EDF11-40B3-4A65-BB99-A7A33A063852}" dt="2021-11-23T00:13:18.647" v="2426" actId="47"/>
        <pc:sldMkLst>
          <pc:docMk/>
          <pc:sldMk cId="1844771917" sldId="278"/>
        </pc:sldMkLst>
      </pc:sldChg>
      <pc:sldChg chg="del">
        <pc:chgData name="Dane Holmes" userId="9738715a2d075a3d" providerId="LiveId" clId="{CC7EDF11-40B3-4A65-BB99-A7A33A063852}" dt="2021-11-22T23:22:47.345" v="4" actId="47"/>
        <pc:sldMkLst>
          <pc:docMk/>
          <pc:sldMk cId="3177489023" sldId="278"/>
        </pc:sldMkLst>
      </pc:sldChg>
      <pc:sldChg chg="del">
        <pc:chgData name="Dane Holmes" userId="9738715a2d075a3d" providerId="LiveId" clId="{CC7EDF11-40B3-4A65-BB99-A7A33A063852}" dt="2021-11-22T23:22:47.345" v="4" actId="47"/>
        <pc:sldMkLst>
          <pc:docMk/>
          <pc:sldMk cId="2093995940" sldId="279"/>
        </pc:sldMkLst>
      </pc:sldChg>
      <pc:sldChg chg="addSp delSp modSp add del mod">
        <pc:chgData name="Dane Holmes" userId="9738715a2d075a3d" providerId="LiveId" clId="{CC7EDF11-40B3-4A65-BB99-A7A33A063852}" dt="2021-11-23T00:20:20.386" v="2858" actId="47"/>
        <pc:sldMkLst>
          <pc:docMk/>
          <pc:sldMk cId="2665615827" sldId="279"/>
        </pc:sldMkLst>
        <pc:spChg chg="add mod">
          <ac:chgData name="Dane Holmes" userId="9738715a2d075a3d" providerId="LiveId" clId="{CC7EDF11-40B3-4A65-BB99-A7A33A063852}" dt="2021-11-23T00:19:34.961" v="2856" actId="404"/>
          <ac:spMkLst>
            <pc:docMk/>
            <pc:sldMk cId="2665615827" sldId="279"/>
            <ac:spMk id="5" creationId="{E5381AF6-D4EF-41C6-8F07-0569B7E23674}"/>
          </ac:spMkLst>
        </pc:spChg>
        <pc:spChg chg="del">
          <ac:chgData name="Dane Holmes" userId="9738715a2d075a3d" providerId="LiveId" clId="{CC7EDF11-40B3-4A65-BB99-A7A33A063852}" dt="2021-11-23T00:13:24.113" v="2427" actId="478"/>
          <ac:spMkLst>
            <pc:docMk/>
            <pc:sldMk cId="2665615827" sldId="279"/>
            <ac:spMk id="10" creationId="{E71FB9B5-175F-4455-B196-139C452AE428}"/>
          </ac:spMkLst>
        </pc:spChg>
        <pc:picChg chg="add mod">
          <ac:chgData name="Dane Holmes" userId="9738715a2d075a3d" providerId="LiveId" clId="{CC7EDF11-40B3-4A65-BB99-A7A33A063852}" dt="2021-11-23T00:14:51.689" v="2434" actId="14100"/>
          <ac:picMkLst>
            <pc:docMk/>
            <pc:sldMk cId="2665615827" sldId="279"/>
            <ac:picMk id="4" creationId="{C3769F93-B257-4946-BBC5-D019CC3802B7}"/>
          </ac:picMkLst>
        </pc:picChg>
      </pc:sldChg>
      <pc:sldChg chg="addSp delSp modSp add mod">
        <pc:chgData name="Dane Holmes" userId="9738715a2d075a3d" providerId="LiveId" clId="{CC7EDF11-40B3-4A65-BB99-A7A33A063852}" dt="2021-11-23T00:39:54.650" v="3625" actId="20577"/>
        <pc:sldMkLst>
          <pc:docMk/>
          <pc:sldMk cId="1406836376" sldId="280"/>
        </pc:sldMkLst>
        <pc:spChg chg="mod">
          <ac:chgData name="Dane Holmes" userId="9738715a2d075a3d" providerId="LiveId" clId="{CC7EDF11-40B3-4A65-BB99-A7A33A063852}" dt="2021-11-23T00:39:54.650" v="3625" actId="20577"/>
          <ac:spMkLst>
            <pc:docMk/>
            <pc:sldMk cId="1406836376" sldId="280"/>
            <ac:spMk id="2" creationId="{91F67CBF-1BEA-4F04-AD9A-284770C2CC46}"/>
          </ac:spMkLst>
        </pc:spChg>
        <pc:spChg chg="mod ord">
          <ac:chgData name="Dane Holmes" userId="9738715a2d075a3d" providerId="LiveId" clId="{CC7EDF11-40B3-4A65-BB99-A7A33A063852}" dt="2021-11-23T00:24:44.213" v="2879" actId="1076"/>
          <ac:spMkLst>
            <pc:docMk/>
            <pc:sldMk cId="1406836376" sldId="280"/>
            <ac:spMk id="5" creationId="{E5381AF6-D4EF-41C6-8F07-0569B7E23674}"/>
          </ac:spMkLst>
        </pc:spChg>
        <pc:picChg chg="del">
          <ac:chgData name="Dane Holmes" userId="9738715a2d075a3d" providerId="LiveId" clId="{CC7EDF11-40B3-4A65-BB99-A7A33A063852}" dt="2021-11-23T00:15:34.960" v="2507" actId="478"/>
          <ac:picMkLst>
            <pc:docMk/>
            <pc:sldMk cId="1406836376" sldId="280"/>
            <ac:picMk id="4" creationId="{C3769F93-B257-4946-BBC5-D019CC3802B7}"/>
          </ac:picMkLst>
        </pc:picChg>
        <pc:picChg chg="add mod">
          <ac:chgData name="Dane Holmes" userId="9738715a2d075a3d" providerId="LiveId" clId="{CC7EDF11-40B3-4A65-BB99-A7A33A063852}" dt="2021-11-23T00:29:13.573" v="2906" actId="14100"/>
          <ac:picMkLst>
            <pc:docMk/>
            <pc:sldMk cId="1406836376" sldId="280"/>
            <ac:picMk id="7" creationId="{B01C8405-FF5E-46AB-B263-9C49C6E94604}"/>
          </ac:picMkLst>
        </pc:picChg>
        <pc:picChg chg="add del mod">
          <ac:chgData name="Dane Holmes" userId="9738715a2d075a3d" providerId="LiveId" clId="{CC7EDF11-40B3-4A65-BB99-A7A33A063852}" dt="2021-11-23T00:25:16.805" v="2883" actId="478"/>
          <ac:picMkLst>
            <pc:docMk/>
            <pc:sldMk cId="1406836376" sldId="280"/>
            <ac:picMk id="8" creationId="{34A3A8C5-E754-4E34-A967-DEA440B87A2E}"/>
          </ac:picMkLst>
        </pc:picChg>
        <pc:picChg chg="add mod">
          <ac:chgData name="Dane Holmes" userId="9738715a2d075a3d" providerId="LiveId" clId="{CC7EDF11-40B3-4A65-BB99-A7A33A063852}" dt="2021-11-23T00:25:19.934" v="2885" actId="1076"/>
          <ac:picMkLst>
            <pc:docMk/>
            <pc:sldMk cId="1406836376" sldId="280"/>
            <ac:picMk id="10" creationId="{0DF9EA74-E228-445D-A023-82DC65D214B6}"/>
          </ac:picMkLst>
        </pc:picChg>
      </pc:sldChg>
      <pc:sldChg chg="del">
        <pc:chgData name="Dane Holmes" userId="9738715a2d075a3d" providerId="LiveId" clId="{CC7EDF11-40B3-4A65-BB99-A7A33A063852}" dt="2021-11-22T23:22:47.345" v="4" actId="47"/>
        <pc:sldMkLst>
          <pc:docMk/>
          <pc:sldMk cId="4019257111" sldId="280"/>
        </pc:sldMkLst>
      </pc:sldChg>
      <pc:sldChg chg="del">
        <pc:chgData name="Dane Holmes" userId="9738715a2d075a3d" providerId="LiveId" clId="{CC7EDF11-40B3-4A65-BB99-A7A33A063852}" dt="2021-11-22T23:22:47.345" v="4" actId="47"/>
        <pc:sldMkLst>
          <pc:docMk/>
          <pc:sldMk cId="2700889960" sldId="281"/>
        </pc:sldMkLst>
      </pc:sldChg>
      <pc:sldChg chg="addSp delSp modSp add mod">
        <pc:chgData name="Dane Holmes" userId="9738715a2d075a3d" providerId="LiveId" clId="{CC7EDF11-40B3-4A65-BB99-A7A33A063852}" dt="2021-11-23T00:39:57.349" v="3627" actId="20577"/>
        <pc:sldMkLst>
          <pc:docMk/>
          <pc:sldMk cId="3120308005" sldId="281"/>
        </pc:sldMkLst>
        <pc:spChg chg="mod">
          <ac:chgData name="Dane Holmes" userId="9738715a2d075a3d" providerId="LiveId" clId="{CC7EDF11-40B3-4A65-BB99-A7A33A063852}" dt="2021-11-23T00:39:57.349" v="3627" actId="20577"/>
          <ac:spMkLst>
            <pc:docMk/>
            <pc:sldMk cId="3120308005" sldId="281"/>
            <ac:spMk id="2" creationId="{91F67CBF-1BEA-4F04-AD9A-284770C2CC46}"/>
          </ac:spMkLst>
        </pc:spChg>
        <pc:spChg chg="del ord">
          <ac:chgData name="Dane Holmes" userId="9738715a2d075a3d" providerId="LiveId" clId="{CC7EDF11-40B3-4A65-BB99-A7A33A063852}" dt="2021-11-23T00:21:08.733" v="2868" actId="478"/>
          <ac:spMkLst>
            <pc:docMk/>
            <pc:sldMk cId="3120308005" sldId="281"/>
            <ac:spMk id="5" creationId="{E5381AF6-D4EF-41C6-8F07-0569B7E23674}"/>
          </ac:spMkLst>
        </pc:spChg>
        <pc:spChg chg="add mod">
          <ac:chgData name="Dane Holmes" userId="9738715a2d075a3d" providerId="LiveId" clId="{CC7EDF11-40B3-4A65-BB99-A7A33A063852}" dt="2021-11-23T00:37:57.460" v="3617" actId="20577"/>
          <ac:spMkLst>
            <pc:docMk/>
            <pc:sldMk cId="3120308005" sldId="281"/>
            <ac:spMk id="16" creationId="{D92C39D6-7875-42C7-9C0C-4AB7181A7CCC}"/>
          </ac:spMkLst>
        </pc:spChg>
        <pc:picChg chg="add del mod">
          <ac:chgData name="Dane Holmes" userId="9738715a2d075a3d" providerId="LiveId" clId="{CC7EDF11-40B3-4A65-BB99-A7A33A063852}" dt="2021-11-23T00:24:49.781" v="2881" actId="478"/>
          <ac:picMkLst>
            <pc:docMk/>
            <pc:sldMk cId="3120308005" sldId="281"/>
            <ac:picMk id="4" creationId="{D23A751E-2154-46BB-857D-0C3E70A5080F}"/>
          </ac:picMkLst>
        </pc:picChg>
        <pc:picChg chg="del">
          <ac:chgData name="Dane Holmes" userId="9738715a2d075a3d" providerId="LiveId" clId="{CC7EDF11-40B3-4A65-BB99-A7A33A063852}" dt="2021-11-23T00:20:26.125" v="2859" actId="478"/>
          <ac:picMkLst>
            <pc:docMk/>
            <pc:sldMk cId="3120308005" sldId="281"/>
            <ac:picMk id="7" creationId="{B01C8405-FF5E-46AB-B263-9C49C6E94604}"/>
          </ac:picMkLst>
        </pc:picChg>
        <pc:picChg chg="add del mod">
          <ac:chgData name="Dane Holmes" userId="9738715a2d075a3d" providerId="LiveId" clId="{CC7EDF11-40B3-4A65-BB99-A7A33A063852}" dt="2021-11-23T00:22:09.061" v="2871" actId="478"/>
          <ac:picMkLst>
            <pc:docMk/>
            <pc:sldMk cId="3120308005" sldId="281"/>
            <ac:picMk id="9" creationId="{9B7CFCE1-2521-41A7-AE5D-A2B4FDFACEBE}"/>
          </ac:picMkLst>
        </pc:picChg>
        <pc:picChg chg="add del mod">
          <ac:chgData name="Dane Holmes" userId="9738715a2d075a3d" providerId="LiveId" clId="{CC7EDF11-40B3-4A65-BB99-A7A33A063852}" dt="2021-11-23T00:24:51.502" v="2882" actId="478"/>
          <ac:picMkLst>
            <pc:docMk/>
            <pc:sldMk cId="3120308005" sldId="281"/>
            <ac:picMk id="11" creationId="{37EA3AE1-7ED0-4433-AF92-B651AAD744A8}"/>
          </ac:picMkLst>
        </pc:picChg>
        <pc:picChg chg="add mod">
          <ac:chgData name="Dane Holmes" userId="9738715a2d075a3d" providerId="LiveId" clId="{CC7EDF11-40B3-4A65-BB99-A7A33A063852}" dt="2021-11-23T00:29:06.516" v="2904" actId="14100"/>
          <ac:picMkLst>
            <pc:docMk/>
            <pc:sldMk cId="3120308005" sldId="281"/>
            <ac:picMk id="13" creationId="{6D7F5193-95AA-44EE-9954-E671C569028D}"/>
          </ac:picMkLst>
        </pc:picChg>
        <pc:picChg chg="add mod">
          <ac:chgData name="Dane Holmes" userId="9738715a2d075a3d" providerId="LiveId" clId="{CC7EDF11-40B3-4A65-BB99-A7A33A063852}" dt="2021-11-23T00:29:24.817" v="2908" actId="1076"/>
          <ac:picMkLst>
            <pc:docMk/>
            <pc:sldMk cId="3120308005" sldId="281"/>
            <ac:picMk id="15" creationId="{F548EA69-A045-4E78-A87D-DD73EF1FA6BA}"/>
          </ac:picMkLst>
        </pc:picChg>
      </pc:sldChg>
      <pc:sldChg chg="delSp add del mod">
        <pc:chgData name="Dane Holmes" userId="9738715a2d075a3d" providerId="LiveId" clId="{CC7EDF11-40B3-4A65-BB99-A7A33A063852}" dt="2021-11-23T00:38:47.511" v="3618" actId="47"/>
        <pc:sldMkLst>
          <pc:docMk/>
          <pc:sldMk cId="675706937" sldId="282"/>
        </pc:sldMkLst>
        <pc:picChg chg="del">
          <ac:chgData name="Dane Holmes" userId="9738715a2d075a3d" providerId="LiveId" clId="{CC7EDF11-40B3-4A65-BB99-A7A33A063852}" dt="2021-11-23T00:23:33.328" v="2875" actId="478"/>
          <ac:picMkLst>
            <pc:docMk/>
            <pc:sldMk cId="675706937" sldId="282"/>
            <ac:picMk id="4" creationId="{D23A751E-2154-46BB-857D-0C3E70A5080F}"/>
          </ac:picMkLst>
        </pc:picChg>
        <pc:picChg chg="del">
          <ac:chgData name="Dane Holmes" userId="9738715a2d075a3d" providerId="LiveId" clId="{CC7EDF11-40B3-4A65-BB99-A7A33A063852}" dt="2021-11-23T00:23:34.877" v="2876" actId="478"/>
          <ac:picMkLst>
            <pc:docMk/>
            <pc:sldMk cId="675706937" sldId="282"/>
            <ac:picMk id="11" creationId="{37EA3AE1-7ED0-4433-AF92-B651AAD744A8}"/>
          </ac:picMkLst>
        </pc:picChg>
      </pc:sldChg>
      <pc:sldChg chg="add del">
        <pc:chgData name="Dane Holmes" userId="9738715a2d075a3d" providerId="LiveId" clId="{CC7EDF11-40B3-4A65-BB99-A7A33A063852}" dt="2021-11-23T00:20:37.484" v="2861"/>
        <pc:sldMkLst>
          <pc:docMk/>
          <pc:sldMk cId="4069430657" sldId="282"/>
        </pc:sldMkLst>
      </pc:sldChg>
      <pc:sldChg chg="addSp delSp modSp add mod">
        <pc:chgData name="Dane Holmes" userId="9738715a2d075a3d" providerId="LiveId" clId="{CC7EDF11-40B3-4A65-BB99-A7A33A063852}" dt="2021-11-23T00:40:00.692" v="3629" actId="20577"/>
        <pc:sldMkLst>
          <pc:docMk/>
          <pc:sldMk cId="3607649935" sldId="283"/>
        </pc:sldMkLst>
        <pc:spChg chg="mod">
          <ac:chgData name="Dane Holmes" userId="9738715a2d075a3d" providerId="LiveId" clId="{CC7EDF11-40B3-4A65-BB99-A7A33A063852}" dt="2021-11-23T00:40:00.692" v="3629" actId="20577"/>
          <ac:spMkLst>
            <pc:docMk/>
            <pc:sldMk cId="3607649935" sldId="283"/>
            <ac:spMk id="2" creationId="{91F67CBF-1BEA-4F04-AD9A-284770C2CC46}"/>
          </ac:spMkLst>
        </pc:spChg>
        <pc:spChg chg="mod ord">
          <ac:chgData name="Dane Holmes" userId="9738715a2d075a3d" providerId="LiveId" clId="{CC7EDF11-40B3-4A65-BB99-A7A33A063852}" dt="2021-11-23T00:38:51.802" v="3619" actId="1076"/>
          <ac:spMkLst>
            <pc:docMk/>
            <pc:sldMk cId="3607649935" sldId="283"/>
            <ac:spMk id="16" creationId="{D92C39D6-7875-42C7-9C0C-4AB7181A7CCC}"/>
          </ac:spMkLst>
        </pc:spChg>
        <pc:picChg chg="add mod">
          <ac:chgData name="Dane Holmes" userId="9738715a2d075a3d" providerId="LiveId" clId="{CC7EDF11-40B3-4A65-BB99-A7A33A063852}" dt="2021-11-23T00:35:34.908" v="3311" actId="1076"/>
          <ac:picMkLst>
            <pc:docMk/>
            <pc:sldMk cId="3607649935" sldId="283"/>
            <ac:picMk id="4" creationId="{3E7711C8-C21C-41DE-BDDE-FA45CAED344E}"/>
          </ac:picMkLst>
        </pc:picChg>
        <pc:picChg chg="del">
          <ac:chgData name="Dane Holmes" userId="9738715a2d075a3d" providerId="LiveId" clId="{CC7EDF11-40B3-4A65-BB99-A7A33A063852}" dt="2021-11-23T00:35:11.668" v="3305" actId="478"/>
          <ac:picMkLst>
            <pc:docMk/>
            <pc:sldMk cId="3607649935" sldId="283"/>
            <ac:picMk id="13" creationId="{6D7F5193-95AA-44EE-9954-E671C569028D}"/>
          </ac:picMkLst>
        </pc:picChg>
        <pc:picChg chg="del">
          <ac:chgData name="Dane Holmes" userId="9738715a2d075a3d" providerId="LiveId" clId="{CC7EDF11-40B3-4A65-BB99-A7A33A063852}" dt="2021-11-23T00:35:10.029" v="3304" actId="478"/>
          <ac:picMkLst>
            <pc:docMk/>
            <pc:sldMk cId="3607649935" sldId="283"/>
            <ac:picMk id="15" creationId="{F548EA69-A045-4E78-A87D-DD73EF1FA6BA}"/>
          </ac:picMkLst>
        </pc:picChg>
      </pc:sldChg>
    </pc:docChg>
  </pc:docChgLst>
  <pc:docChgLst>
    <pc:chgData name="Dane Holmes" userId="9738715a2d075a3d" providerId="LiveId" clId="{5693A1F9-4466-4D99-868D-13A163895F60}"/>
    <pc:docChg chg="undo redo custSel addSld delSld modSld">
      <pc:chgData name="Dane Holmes" userId="9738715a2d075a3d" providerId="LiveId" clId="{5693A1F9-4466-4D99-868D-13A163895F60}" dt="2021-12-06T16:34:58.164" v="979" actId="20577"/>
      <pc:docMkLst>
        <pc:docMk/>
      </pc:docMkLst>
      <pc:sldChg chg="del">
        <pc:chgData name="Dane Holmes" userId="9738715a2d075a3d" providerId="LiveId" clId="{5693A1F9-4466-4D99-868D-13A163895F60}" dt="2021-12-06T03:49:05.742" v="2" actId="47"/>
        <pc:sldMkLst>
          <pc:docMk/>
          <pc:sldMk cId="512989393" sldId="257"/>
        </pc:sldMkLst>
      </pc:sldChg>
      <pc:sldChg chg="modSp mod">
        <pc:chgData name="Dane Holmes" userId="9738715a2d075a3d" providerId="LiveId" clId="{5693A1F9-4466-4D99-868D-13A163895F60}" dt="2021-12-06T16:34:58.164" v="979" actId="20577"/>
        <pc:sldMkLst>
          <pc:docMk/>
          <pc:sldMk cId="1473360199" sldId="262"/>
        </pc:sldMkLst>
        <pc:spChg chg="mod">
          <ac:chgData name="Dane Holmes" userId="9738715a2d075a3d" providerId="LiveId" clId="{5693A1F9-4466-4D99-868D-13A163895F60}" dt="2021-12-06T16:34:58.164" v="979" actId="20577"/>
          <ac:spMkLst>
            <pc:docMk/>
            <pc:sldMk cId="1473360199" sldId="262"/>
            <ac:spMk id="4" creationId="{00C15506-8783-4463-B159-8850F877A65E}"/>
          </ac:spMkLst>
        </pc:spChg>
      </pc:sldChg>
      <pc:sldChg chg="del">
        <pc:chgData name="Dane Holmes" userId="9738715a2d075a3d" providerId="LiveId" clId="{5693A1F9-4466-4D99-868D-13A163895F60}" dt="2021-12-06T03:49:06.302" v="5" actId="47"/>
        <pc:sldMkLst>
          <pc:docMk/>
          <pc:sldMk cId="2366964792" sldId="276"/>
        </pc:sldMkLst>
      </pc:sldChg>
      <pc:sldChg chg="del">
        <pc:chgData name="Dane Holmes" userId="9738715a2d075a3d" providerId="LiveId" clId="{5693A1F9-4466-4D99-868D-13A163895F60}" dt="2021-12-06T03:49:05.417" v="1" actId="47"/>
        <pc:sldMkLst>
          <pc:docMk/>
          <pc:sldMk cId="1374861028" sldId="278"/>
        </pc:sldMkLst>
      </pc:sldChg>
      <pc:sldChg chg="del">
        <pc:chgData name="Dane Holmes" userId="9738715a2d075a3d" providerId="LiveId" clId="{5693A1F9-4466-4D99-868D-13A163895F60}" dt="2021-12-06T03:49:04.866" v="0" actId="47"/>
        <pc:sldMkLst>
          <pc:docMk/>
          <pc:sldMk cId="2231812740" sldId="279"/>
        </pc:sldMkLst>
      </pc:sldChg>
      <pc:sldChg chg="del">
        <pc:chgData name="Dane Holmes" userId="9738715a2d075a3d" providerId="LiveId" clId="{5693A1F9-4466-4D99-868D-13A163895F60}" dt="2021-12-06T03:49:05.945" v="3" actId="47"/>
        <pc:sldMkLst>
          <pc:docMk/>
          <pc:sldMk cId="2303638540" sldId="280"/>
        </pc:sldMkLst>
      </pc:sldChg>
      <pc:sldChg chg="del">
        <pc:chgData name="Dane Holmes" userId="9738715a2d075a3d" providerId="LiveId" clId="{5693A1F9-4466-4D99-868D-13A163895F60}" dt="2021-12-06T03:49:06.127" v="4" actId="47"/>
        <pc:sldMkLst>
          <pc:docMk/>
          <pc:sldMk cId="1488257127" sldId="281"/>
        </pc:sldMkLst>
      </pc:sldChg>
      <pc:sldChg chg="del">
        <pc:chgData name="Dane Holmes" userId="9738715a2d075a3d" providerId="LiveId" clId="{5693A1F9-4466-4D99-868D-13A163895F60}" dt="2021-12-06T03:49:06.509" v="6" actId="47"/>
        <pc:sldMkLst>
          <pc:docMk/>
          <pc:sldMk cId="769035695" sldId="282"/>
        </pc:sldMkLst>
      </pc:sldChg>
      <pc:sldChg chg="del">
        <pc:chgData name="Dane Holmes" userId="9738715a2d075a3d" providerId="LiveId" clId="{5693A1F9-4466-4D99-868D-13A163895F60}" dt="2021-12-06T03:49:06.746" v="7" actId="47"/>
        <pc:sldMkLst>
          <pc:docMk/>
          <pc:sldMk cId="1678976110" sldId="283"/>
        </pc:sldMkLst>
      </pc:sldChg>
      <pc:sldChg chg="addSp delSp modSp mod">
        <pc:chgData name="Dane Holmes" userId="9738715a2d075a3d" providerId="LiveId" clId="{5693A1F9-4466-4D99-868D-13A163895F60}" dt="2021-12-06T15:40:11.018" v="200" actId="478"/>
        <pc:sldMkLst>
          <pc:docMk/>
          <pc:sldMk cId="4262548304" sldId="284"/>
        </pc:sldMkLst>
        <pc:spChg chg="mod">
          <ac:chgData name="Dane Holmes" userId="9738715a2d075a3d" providerId="LiveId" clId="{5693A1F9-4466-4D99-868D-13A163895F60}" dt="2021-12-06T15:19:48.026" v="108" actId="20577"/>
          <ac:spMkLst>
            <pc:docMk/>
            <pc:sldMk cId="4262548304" sldId="284"/>
            <ac:spMk id="2" creationId="{91F67CBF-1BEA-4F04-AD9A-284770C2CC46}"/>
          </ac:spMkLst>
        </pc:spChg>
        <pc:spChg chg="del">
          <ac:chgData name="Dane Holmes" userId="9738715a2d075a3d" providerId="LiveId" clId="{5693A1F9-4466-4D99-868D-13A163895F60}" dt="2021-12-06T15:40:11.018" v="200" actId="478"/>
          <ac:spMkLst>
            <pc:docMk/>
            <pc:sldMk cId="4262548304" sldId="284"/>
            <ac:spMk id="9" creationId="{E4CBF086-317B-4405-A7FA-4CA5303CD8AF}"/>
          </ac:spMkLst>
        </pc:spChg>
        <pc:spChg chg="del mod">
          <ac:chgData name="Dane Holmes" userId="9738715a2d075a3d" providerId="LiveId" clId="{5693A1F9-4466-4D99-868D-13A163895F60}" dt="2021-12-06T15:19:54.019" v="113" actId="478"/>
          <ac:spMkLst>
            <pc:docMk/>
            <pc:sldMk cId="4262548304" sldId="284"/>
            <ac:spMk id="13" creationId="{35702077-53A9-4AEE-83A0-BFF06D9276C2}"/>
          </ac:spMkLst>
        </pc:spChg>
        <pc:graphicFrameChg chg="add mod modGraphic">
          <ac:chgData name="Dane Holmes" userId="9738715a2d075a3d" providerId="LiveId" clId="{5693A1F9-4466-4D99-868D-13A163895F60}" dt="2021-12-06T15:39:16.374" v="190" actId="1076"/>
          <ac:graphicFrameMkLst>
            <pc:docMk/>
            <pc:sldMk cId="4262548304" sldId="284"/>
            <ac:graphicFrameMk id="20" creationId="{118E7EDA-385B-4630-BB75-CA0F09CB9B36}"/>
          </ac:graphicFrameMkLst>
        </pc:graphicFrameChg>
        <pc:graphicFrameChg chg="add del mod modGraphic">
          <ac:chgData name="Dane Holmes" userId="9738715a2d075a3d" providerId="LiveId" clId="{5693A1F9-4466-4D99-868D-13A163895F60}" dt="2021-12-06T15:37:15.895" v="161" actId="478"/>
          <ac:graphicFrameMkLst>
            <pc:docMk/>
            <pc:sldMk cId="4262548304" sldId="284"/>
            <ac:graphicFrameMk id="21" creationId="{E98421F6-E705-4E66-B706-F7754E9FC947}"/>
          </ac:graphicFrameMkLst>
        </pc:graphicFrameChg>
        <pc:graphicFrameChg chg="add mod modGraphic">
          <ac:chgData name="Dane Holmes" userId="9738715a2d075a3d" providerId="LiveId" clId="{5693A1F9-4466-4D99-868D-13A163895F60}" dt="2021-12-06T15:39:25.828" v="193" actId="1076"/>
          <ac:graphicFrameMkLst>
            <pc:docMk/>
            <pc:sldMk cId="4262548304" sldId="284"/>
            <ac:graphicFrameMk id="22" creationId="{35436588-E2FA-4780-BC29-468F398770EC}"/>
          </ac:graphicFrameMkLst>
        </pc:graphicFrameChg>
        <pc:picChg chg="del">
          <ac:chgData name="Dane Holmes" userId="9738715a2d075a3d" providerId="LiveId" clId="{5693A1F9-4466-4D99-868D-13A163895F60}" dt="2021-12-06T15:19:51.634" v="109" actId="478"/>
          <ac:picMkLst>
            <pc:docMk/>
            <pc:sldMk cId="4262548304" sldId="284"/>
            <ac:picMk id="4" creationId="{CD727056-9AFE-4659-A252-280C2F5ED02F}"/>
          </ac:picMkLst>
        </pc:picChg>
        <pc:picChg chg="add mod">
          <ac:chgData name="Dane Holmes" userId="9738715a2d075a3d" providerId="LiveId" clId="{5693A1F9-4466-4D99-868D-13A163895F60}" dt="2021-12-06T15:38:54.779" v="184" actId="1076"/>
          <ac:picMkLst>
            <pc:docMk/>
            <pc:sldMk cId="4262548304" sldId="284"/>
            <ac:picMk id="5" creationId="{8C60FB39-7283-46F8-9975-8692125E8FA5}"/>
          </ac:picMkLst>
        </pc:picChg>
        <pc:picChg chg="del">
          <ac:chgData name="Dane Holmes" userId="9738715a2d075a3d" providerId="LiveId" clId="{5693A1F9-4466-4D99-868D-13A163895F60}" dt="2021-12-06T15:19:52.505" v="111" actId="478"/>
          <ac:picMkLst>
            <pc:docMk/>
            <pc:sldMk cId="4262548304" sldId="284"/>
            <ac:picMk id="7" creationId="{32B347E7-5001-4680-96B0-8EC167221950}"/>
          </ac:picMkLst>
        </pc:picChg>
        <pc:picChg chg="add del mod">
          <ac:chgData name="Dane Holmes" userId="9738715a2d075a3d" providerId="LiveId" clId="{5693A1F9-4466-4D99-868D-13A163895F60}" dt="2021-12-06T15:21:43.511" v="118" actId="478"/>
          <ac:picMkLst>
            <pc:docMk/>
            <pc:sldMk cId="4262548304" sldId="284"/>
            <ac:picMk id="8" creationId="{37EC7F21-A151-4BA8-923A-6861EDE6D942}"/>
          </ac:picMkLst>
        </pc:picChg>
        <pc:picChg chg="del">
          <ac:chgData name="Dane Holmes" userId="9738715a2d075a3d" providerId="LiveId" clId="{5693A1F9-4466-4D99-868D-13A163895F60}" dt="2021-12-06T15:19:52.074" v="110" actId="478"/>
          <ac:picMkLst>
            <pc:docMk/>
            <pc:sldMk cId="4262548304" sldId="284"/>
            <ac:picMk id="11" creationId="{99DC45D9-FB9C-4E11-A054-4AF4E0E79DFF}"/>
          </ac:picMkLst>
        </pc:picChg>
        <pc:picChg chg="add mod modCrop">
          <ac:chgData name="Dane Holmes" userId="9738715a2d075a3d" providerId="LiveId" clId="{5693A1F9-4466-4D99-868D-13A163895F60}" dt="2021-12-06T15:38:46.219" v="182" actId="1076"/>
          <ac:picMkLst>
            <pc:docMk/>
            <pc:sldMk cId="4262548304" sldId="284"/>
            <ac:picMk id="12" creationId="{C0514CF4-FBEA-47B3-8A9A-81CF048C15F9}"/>
          </ac:picMkLst>
        </pc:picChg>
        <pc:picChg chg="add mod modCrop">
          <ac:chgData name="Dane Holmes" userId="9738715a2d075a3d" providerId="LiveId" clId="{5693A1F9-4466-4D99-868D-13A163895F60}" dt="2021-12-06T15:39:20.965" v="191" actId="1076"/>
          <ac:picMkLst>
            <pc:docMk/>
            <pc:sldMk cId="4262548304" sldId="284"/>
            <ac:picMk id="15" creationId="{B3C2282D-9042-4AA7-B5E1-C34762DD5A01}"/>
          </ac:picMkLst>
        </pc:picChg>
        <pc:picChg chg="add del mod">
          <ac:chgData name="Dane Holmes" userId="9738715a2d075a3d" providerId="LiveId" clId="{5693A1F9-4466-4D99-868D-13A163895F60}" dt="2021-12-06T15:25:09.314" v="150" actId="22"/>
          <ac:picMkLst>
            <pc:docMk/>
            <pc:sldMk cId="4262548304" sldId="284"/>
            <ac:picMk id="17" creationId="{2F5C7608-7B34-48AB-8668-0E9B9864F629}"/>
          </ac:picMkLst>
        </pc:picChg>
        <pc:picChg chg="add mod">
          <ac:chgData name="Dane Holmes" userId="9738715a2d075a3d" providerId="LiveId" clId="{5693A1F9-4466-4D99-868D-13A163895F60}" dt="2021-12-06T15:39:10.591" v="189" actId="1076"/>
          <ac:picMkLst>
            <pc:docMk/>
            <pc:sldMk cId="4262548304" sldId="284"/>
            <ac:picMk id="19" creationId="{44A5276E-04AF-4CAA-8D03-CB5363E17E2E}"/>
          </ac:picMkLst>
        </pc:picChg>
        <pc:picChg chg="add mod">
          <ac:chgData name="Dane Holmes" userId="9738715a2d075a3d" providerId="LiveId" clId="{5693A1F9-4466-4D99-868D-13A163895F60}" dt="2021-12-06T15:39:22.753" v="192" actId="1076"/>
          <ac:picMkLst>
            <pc:docMk/>
            <pc:sldMk cId="4262548304" sldId="284"/>
            <ac:picMk id="24" creationId="{E162B6AB-5D37-4833-87E3-D74E66C47F8F}"/>
          </ac:picMkLst>
        </pc:picChg>
      </pc:sldChg>
      <pc:sldChg chg="addSp delSp modSp add mod">
        <pc:chgData name="Dane Holmes" userId="9738715a2d075a3d" providerId="LiveId" clId="{5693A1F9-4466-4D99-868D-13A163895F60}" dt="2021-12-06T16:32:01.146" v="544" actId="20577"/>
        <pc:sldMkLst>
          <pc:docMk/>
          <pc:sldMk cId="329272453" sldId="285"/>
        </pc:sldMkLst>
        <pc:spChg chg="mod">
          <ac:chgData name="Dane Holmes" userId="9738715a2d075a3d" providerId="LiveId" clId="{5693A1F9-4466-4D99-868D-13A163895F60}" dt="2021-12-06T15:40:06.515" v="199" actId="20577"/>
          <ac:spMkLst>
            <pc:docMk/>
            <pc:sldMk cId="329272453" sldId="285"/>
            <ac:spMk id="2" creationId="{91F67CBF-1BEA-4F04-AD9A-284770C2CC46}"/>
          </ac:spMkLst>
        </pc:spChg>
        <pc:spChg chg="del">
          <ac:chgData name="Dane Holmes" userId="9738715a2d075a3d" providerId="LiveId" clId="{5693A1F9-4466-4D99-868D-13A163895F60}" dt="2021-12-06T15:40:15.496" v="201" actId="478"/>
          <ac:spMkLst>
            <pc:docMk/>
            <pc:sldMk cId="329272453" sldId="285"/>
            <ac:spMk id="9" creationId="{E4CBF086-317B-4405-A7FA-4CA5303CD8AF}"/>
          </ac:spMkLst>
        </pc:spChg>
        <pc:spChg chg="del">
          <ac:chgData name="Dane Holmes" userId="9738715a2d075a3d" providerId="LiveId" clId="{5693A1F9-4466-4D99-868D-13A163895F60}" dt="2021-12-06T15:19:37.755" v="98" actId="478"/>
          <ac:spMkLst>
            <pc:docMk/>
            <pc:sldMk cId="329272453" sldId="285"/>
            <ac:spMk id="13" creationId="{35702077-53A9-4AEE-83A0-BFF06D9276C2}"/>
          </ac:spMkLst>
        </pc:spChg>
        <pc:spChg chg="add mod">
          <ac:chgData name="Dane Holmes" userId="9738715a2d075a3d" providerId="LiveId" clId="{5693A1F9-4466-4D99-868D-13A163895F60}" dt="2021-12-06T16:32:01.146" v="544" actId="20577"/>
          <ac:spMkLst>
            <pc:docMk/>
            <pc:sldMk cId="329272453" sldId="285"/>
            <ac:spMk id="14" creationId="{A2187ED7-52C8-42C8-BCA6-F4ECBD1F334B}"/>
          </ac:spMkLst>
        </pc:spChg>
        <pc:picChg chg="del">
          <ac:chgData name="Dane Holmes" userId="9738715a2d075a3d" providerId="LiveId" clId="{5693A1F9-4466-4D99-868D-13A163895F60}" dt="2021-12-06T15:19:36.197" v="95" actId="478"/>
          <ac:picMkLst>
            <pc:docMk/>
            <pc:sldMk cId="329272453" sldId="285"/>
            <ac:picMk id="4" creationId="{CD727056-9AFE-4659-A252-280C2F5ED02F}"/>
          </ac:picMkLst>
        </pc:picChg>
        <pc:picChg chg="add del mod">
          <ac:chgData name="Dane Holmes" userId="9738715a2d075a3d" providerId="LiveId" clId="{5693A1F9-4466-4D99-868D-13A163895F60}" dt="2021-12-06T16:22:12.222" v="208" actId="478"/>
          <ac:picMkLst>
            <pc:docMk/>
            <pc:sldMk cId="329272453" sldId="285"/>
            <ac:picMk id="5" creationId="{D314F5EF-10AD-4086-AC0C-83320E2704E9}"/>
          </ac:picMkLst>
        </pc:picChg>
        <pc:picChg chg="del">
          <ac:chgData name="Dane Holmes" userId="9738715a2d075a3d" providerId="LiveId" clId="{5693A1F9-4466-4D99-868D-13A163895F60}" dt="2021-12-06T15:19:37.170" v="97" actId="478"/>
          <ac:picMkLst>
            <pc:docMk/>
            <pc:sldMk cId="329272453" sldId="285"/>
            <ac:picMk id="7" creationId="{32B347E7-5001-4680-96B0-8EC167221950}"/>
          </ac:picMkLst>
        </pc:picChg>
        <pc:picChg chg="add del mod">
          <ac:chgData name="Dane Holmes" userId="9738715a2d075a3d" providerId="LiveId" clId="{5693A1F9-4466-4D99-868D-13A163895F60}" dt="2021-12-06T16:29:13.297" v="278" actId="478"/>
          <ac:picMkLst>
            <pc:docMk/>
            <pc:sldMk cId="329272453" sldId="285"/>
            <ac:picMk id="8" creationId="{BCC7F09D-1513-4604-8737-F60AAB7F4345}"/>
          </ac:picMkLst>
        </pc:picChg>
        <pc:picChg chg="del">
          <ac:chgData name="Dane Holmes" userId="9738715a2d075a3d" providerId="LiveId" clId="{5693A1F9-4466-4D99-868D-13A163895F60}" dt="2021-12-06T15:19:36.641" v="96" actId="478"/>
          <ac:picMkLst>
            <pc:docMk/>
            <pc:sldMk cId="329272453" sldId="285"/>
            <ac:picMk id="11" creationId="{99DC45D9-FB9C-4E11-A054-4AF4E0E79DFF}"/>
          </ac:picMkLst>
        </pc:picChg>
        <pc:picChg chg="add del mod">
          <ac:chgData name="Dane Holmes" userId="9738715a2d075a3d" providerId="LiveId" clId="{5693A1F9-4466-4D99-868D-13A163895F60}" dt="2021-12-06T16:29:33.401" v="282" actId="478"/>
          <ac:picMkLst>
            <pc:docMk/>
            <pc:sldMk cId="329272453" sldId="285"/>
            <ac:picMk id="12" creationId="{E32D83F0-72CD-48FB-9BAF-5250D6E417EB}"/>
          </ac:picMkLst>
        </pc:picChg>
        <pc:picChg chg="add mod">
          <ac:chgData name="Dane Holmes" userId="9738715a2d075a3d" providerId="LiveId" clId="{5693A1F9-4466-4D99-868D-13A163895F60}" dt="2021-12-06T16:29:29.776" v="281" actId="1076"/>
          <ac:picMkLst>
            <pc:docMk/>
            <pc:sldMk cId="329272453" sldId="285"/>
            <ac:picMk id="16" creationId="{3578AC01-1C2F-43C5-8E93-F87AFACED7E7}"/>
          </ac:picMkLst>
        </pc:picChg>
        <pc:picChg chg="add mod">
          <ac:chgData name="Dane Holmes" userId="9738715a2d075a3d" providerId="LiveId" clId="{5693A1F9-4466-4D99-868D-13A163895F60}" dt="2021-12-06T16:30:02.961" v="289" actId="14100"/>
          <ac:picMkLst>
            <pc:docMk/>
            <pc:sldMk cId="329272453" sldId="285"/>
            <ac:picMk id="18" creationId="{C678F71F-0C3B-42F2-BAD4-D1F97DAB01D8}"/>
          </ac:picMkLst>
        </pc:picChg>
      </pc:sldChg>
      <pc:sldChg chg="del">
        <pc:chgData name="Dane Holmes" userId="9738715a2d075a3d" providerId="LiveId" clId="{5693A1F9-4466-4D99-868D-13A163895F60}" dt="2021-12-06T03:49:09.114" v="8" actId="47"/>
        <pc:sldMkLst>
          <pc:docMk/>
          <pc:sldMk cId="572578412" sldId="285"/>
        </pc:sldMkLst>
      </pc:sldChg>
    </pc:docChg>
  </pc:docChgLst>
  <pc:docChgLst>
    <pc:chgData name="Dane Holmes" userId="9738715a2d075a3d" providerId="LiveId" clId="{69DFE550-9A40-429D-BDD2-7BCF8FC0D09D}"/>
    <pc:docChg chg="undo custSel addSld delSld modSld sldOrd">
      <pc:chgData name="Dane Holmes" userId="9738715a2d075a3d" providerId="LiveId" clId="{69DFE550-9A40-429D-BDD2-7BCF8FC0D09D}" dt="2021-11-30T00:05:55.841" v="2293" actId="20577"/>
      <pc:docMkLst>
        <pc:docMk/>
      </pc:docMkLst>
      <pc:sldChg chg="addSp delSp modSp mod">
        <pc:chgData name="Dane Holmes" userId="9738715a2d075a3d" providerId="LiveId" clId="{69DFE550-9A40-429D-BDD2-7BCF8FC0D09D}" dt="2021-11-29T20:16:44.116" v="838" actId="20577"/>
        <pc:sldMkLst>
          <pc:docMk/>
          <pc:sldMk cId="512989393" sldId="257"/>
        </pc:sldMkLst>
        <pc:spChg chg="mod">
          <ac:chgData name="Dane Holmes" userId="9738715a2d075a3d" providerId="LiveId" clId="{69DFE550-9A40-429D-BDD2-7BCF8FC0D09D}" dt="2021-11-29T20:16:44.116" v="838" actId="20577"/>
          <ac:spMkLst>
            <pc:docMk/>
            <pc:sldMk cId="512989393" sldId="257"/>
            <ac:spMk id="2" creationId="{91F67CBF-1BEA-4F04-AD9A-284770C2CC46}"/>
          </ac:spMkLst>
        </pc:spChg>
        <pc:spChg chg="add mod">
          <ac:chgData name="Dane Holmes" userId="9738715a2d075a3d" providerId="LiveId" clId="{69DFE550-9A40-429D-BDD2-7BCF8FC0D09D}" dt="2021-11-29T19:48:32.921" v="424" actId="5793"/>
          <ac:spMkLst>
            <pc:docMk/>
            <pc:sldMk cId="512989393" sldId="257"/>
            <ac:spMk id="5" creationId="{CAF91437-6854-44AC-BAA2-41FE4EF82C8C}"/>
          </ac:spMkLst>
        </pc:spChg>
        <pc:spChg chg="del mod">
          <ac:chgData name="Dane Holmes" userId="9738715a2d075a3d" providerId="LiveId" clId="{69DFE550-9A40-429D-BDD2-7BCF8FC0D09D}" dt="2021-11-29T19:26:07.334" v="151" actId="478"/>
          <ac:spMkLst>
            <pc:docMk/>
            <pc:sldMk cId="512989393" sldId="257"/>
            <ac:spMk id="7" creationId="{3E91D7D1-EF94-46B0-804B-7DADE66C1F01}"/>
          </ac:spMkLst>
        </pc:spChg>
        <pc:picChg chg="add mod">
          <ac:chgData name="Dane Holmes" userId="9738715a2d075a3d" providerId="LiveId" clId="{69DFE550-9A40-429D-BDD2-7BCF8FC0D09D}" dt="2021-11-29T19:44:29.855" v="404" actId="14100"/>
          <ac:picMkLst>
            <pc:docMk/>
            <pc:sldMk cId="512989393" sldId="257"/>
            <ac:picMk id="4" creationId="{8F05F673-040D-47AB-9C00-4C55E48B15C0}"/>
          </ac:picMkLst>
        </pc:picChg>
        <pc:picChg chg="add del mod">
          <ac:chgData name="Dane Holmes" userId="9738715a2d075a3d" providerId="LiveId" clId="{69DFE550-9A40-429D-BDD2-7BCF8FC0D09D}" dt="2021-11-29T19:47:49.943" v="411" actId="21"/>
          <ac:picMkLst>
            <pc:docMk/>
            <pc:sldMk cId="512989393" sldId="257"/>
            <ac:picMk id="8" creationId="{5DEBF238-C183-4C16-A490-81A3F7C322EA}"/>
          </ac:picMkLst>
        </pc:picChg>
        <pc:picChg chg="add mod">
          <ac:chgData name="Dane Holmes" userId="9738715a2d075a3d" providerId="LiveId" clId="{69DFE550-9A40-429D-BDD2-7BCF8FC0D09D}" dt="2021-11-29T19:48:05.787" v="417" actId="14100"/>
          <ac:picMkLst>
            <pc:docMk/>
            <pc:sldMk cId="512989393" sldId="257"/>
            <ac:picMk id="10" creationId="{2765C248-664B-462D-BB86-4F98B2F938B5}"/>
          </ac:picMkLst>
        </pc:picChg>
      </pc:sldChg>
      <pc:sldChg chg="addSp delSp modSp mod">
        <pc:chgData name="Dane Holmes" userId="9738715a2d075a3d" providerId="LiveId" clId="{69DFE550-9A40-429D-BDD2-7BCF8FC0D09D}" dt="2021-11-30T00:05:55.841" v="2293" actId="20577"/>
        <pc:sldMkLst>
          <pc:docMk/>
          <pc:sldMk cId="1473360199" sldId="262"/>
        </pc:sldMkLst>
        <pc:spChg chg="del mod">
          <ac:chgData name="Dane Holmes" userId="9738715a2d075a3d" providerId="LiveId" clId="{69DFE550-9A40-429D-BDD2-7BCF8FC0D09D}" dt="2021-11-29T20:33:59.907" v="1053"/>
          <ac:spMkLst>
            <pc:docMk/>
            <pc:sldMk cId="1473360199" sldId="262"/>
            <ac:spMk id="3" creationId="{0CFADC6F-5C3A-4D15-A0BA-15954151D97D}"/>
          </ac:spMkLst>
        </pc:spChg>
        <pc:spChg chg="add mod">
          <ac:chgData name="Dane Holmes" userId="9738715a2d075a3d" providerId="LiveId" clId="{69DFE550-9A40-429D-BDD2-7BCF8FC0D09D}" dt="2021-11-30T00:05:55.841" v="2293" actId="20577"/>
          <ac:spMkLst>
            <pc:docMk/>
            <pc:sldMk cId="1473360199" sldId="262"/>
            <ac:spMk id="4" creationId="{00C15506-8783-4463-B159-8850F877A65E}"/>
          </ac:spMkLst>
        </pc:spChg>
      </pc:sldChg>
      <pc:sldChg chg="addSp delSp modSp mod">
        <pc:chgData name="Dane Holmes" userId="9738715a2d075a3d" providerId="LiveId" clId="{69DFE550-9A40-429D-BDD2-7BCF8FC0D09D}" dt="2021-11-29T20:23:36.190" v="878" actId="1076"/>
        <pc:sldMkLst>
          <pc:docMk/>
          <pc:sldMk cId="2366964792" sldId="276"/>
        </pc:sldMkLst>
        <pc:spChg chg="mod">
          <ac:chgData name="Dane Holmes" userId="9738715a2d075a3d" providerId="LiveId" clId="{69DFE550-9A40-429D-BDD2-7BCF8FC0D09D}" dt="2021-11-29T20:17:04.344" v="851" actId="20577"/>
          <ac:spMkLst>
            <pc:docMk/>
            <pc:sldMk cId="2366964792" sldId="276"/>
            <ac:spMk id="2" creationId="{91F67CBF-1BEA-4F04-AD9A-284770C2CC46}"/>
          </ac:spMkLst>
        </pc:spChg>
        <pc:spChg chg="del">
          <ac:chgData name="Dane Holmes" userId="9738715a2d075a3d" providerId="LiveId" clId="{69DFE550-9A40-429D-BDD2-7BCF8FC0D09D}" dt="2021-11-29T20:16:59.622" v="841" actId="478"/>
          <ac:spMkLst>
            <pc:docMk/>
            <pc:sldMk cId="2366964792" sldId="276"/>
            <ac:spMk id="6" creationId="{67641140-150E-403A-A0C7-788FAF07DD6F}"/>
          </ac:spMkLst>
        </pc:spChg>
        <pc:picChg chg="add del">
          <ac:chgData name="Dane Holmes" userId="9738715a2d075a3d" providerId="LiveId" clId="{69DFE550-9A40-429D-BDD2-7BCF8FC0D09D}" dt="2021-11-29T20:18:41.604" v="853" actId="478"/>
          <ac:picMkLst>
            <pc:docMk/>
            <pc:sldMk cId="2366964792" sldId="276"/>
            <ac:picMk id="4" creationId="{7CB3F30F-EE6D-485D-9646-1AA176CE39D7}"/>
          </ac:picMkLst>
        </pc:picChg>
        <pc:picChg chg="del">
          <ac:chgData name="Dane Holmes" userId="9738715a2d075a3d" providerId="LiveId" clId="{69DFE550-9A40-429D-BDD2-7BCF8FC0D09D}" dt="2021-11-29T20:16:55.764" v="840" actId="478"/>
          <ac:picMkLst>
            <pc:docMk/>
            <pc:sldMk cId="2366964792" sldId="276"/>
            <ac:picMk id="7" creationId="{733DECAC-76A8-463F-872F-19883B36B81B}"/>
          </ac:picMkLst>
        </pc:picChg>
        <pc:picChg chg="add mod">
          <ac:chgData name="Dane Holmes" userId="9738715a2d075a3d" providerId="LiveId" clId="{69DFE550-9A40-429D-BDD2-7BCF8FC0D09D}" dt="2021-11-29T20:18:46.229" v="855" actId="1076"/>
          <ac:picMkLst>
            <pc:docMk/>
            <pc:sldMk cId="2366964792" sldId="276"/>
            <ac:picMk id="8" creationId="{539C6038-3D6C-40FB-9351-97D05C3B98E7}"/>
          </ac:picMkLst>
        </pc:picChg>
        <pc:picChg chg="add mod">
          <ac:chgData name="Dane Holmes" userId="9738715a2d075a3d" providerId="LiveId" clId="{69DFE550-9A40-429D-BDD2-7BCF8FC0D09D}" dt="2021-11-29T20:21:08.901" v="862" actId="1076"/>
          <ac:picMkLst>
            <pc:docMk/>
            <pc:sldMk cId="2366964792" sldId="276"/>
            <ac:picMk id="10" creationId="{4CF3F687-9BC2-401D-B474-4F8A8D781E78}"/>
          </ac:picMkLst>
        </pc:picChg>
        <pc:picChg chg="add mod">
          <ac:chgData name="Dane Holmes" userId="9738715a2d075a3d" providerId="LiveId" clId="{69DFE550-9A40-429D-BDD2-7BCF8FC0D09D}" dt="2021-11-29T20:21:11.592" v="863" actId="1076"/>
          <ac:picMkLst>
            <pc:docMk/>
            <pc:sldMk cId="2366964792" sldId="276"/>
            <ac:picMk id="12" creationId="{B2AC56E9-EF0D-4D64-9532-8E3024E99A25}"/>
          </ac:picMkLst>
        </pc:picChg>
        <pc:picChg chg="add mod">
          <ac:chgData name="Dane Holmes" userId="9738715a2d075a3d" providerId="LiveId" clId="{69DFE550-9A40-429D-BDD2-7BCF8FC0D09D}" dt="2021-11-29T20:22:11.113" v="866" actId="14100"/>
          <ac:picMkLst>
            <pc:docMk/>
            <pc:sldMk cId="2366964792" sldId="276"/>
            <ac:picMk id="14" creationId="{4721B26E-AB64-4097-BF38-AE3E36DAFFEC}"/>
          </ac:picMkLst>
        </pc:picChg>
        <pc:picChg chg="add mod">
          <ac:chgData name="Dane Holmes" userId="9738715a2d075a3d" providerId="LiveId" clId="{69DFE550-9A40-429D-BDD2-7BCF8FC0D09D}" dt="2021-11-29T20:23:36.190" v="878" actId="1076"/>
          <ac:picMkLst>
            <pc:docMk/>
            <pc:sldMk cId="2366964792" sldId="276"/>
            <ac:picMk id="16" creationId="{8F68BE53-1DA6-4728-A46F-44AF0FE3E137}"/>
          </ac:picMkLst>
        </pc:picChg>
      </pc:sldChg>
      <pc:sldChg chg="addSp delSp modSp add del mod setBg addAnim delAnim">
        <pc:chgData name="Dane Holmes" userId="9738715a2d075a3d" providerId="LiveId" clId="{69DFE550-9A40-429D-BDD2-7BCF8FC0D09D}" dt="2021-11-29T20:16:48.441" v="839" actId="47"/>
        <pc:sldMkLst>
          <pc:docMk/>
          <pc:sldMk cId="3777944148" sldId="277"/>
        </pc:sldMkLst>
        <pc:spChg chg="mod ord">
          <ac:chgData name="Dane Holmes" userId="9738715a2d075a3d" providerId="LiveId" clId="{69DFE550-9A40-429D-BDD2-7BCF8FC0D09D}" dt="2021-11-29T18:37:41.772" v="99" actId="26606"/>
          <ac:spMkLst>
            <pc:docMk/>
            <pc:sldMk cId="3777944148" sldId="277"/>
            <ac:spMk id="2" creationId="{91F67CBF-1BEA-4F04-AD9A-284770C2CC46}"/>
          </ac:spMkLst>
        </pc:spChg>
        <pc:spChg chg="del">
          <ac:chgData name="Dane Holmes" userId="9738715a2d075a3d" providerId="LiveId" clId="{69DFE550-9A40-429D-BDD2-7BCF8FC0D09D}" dt="2021-11-29T18:31:46.561" v="22" actId="478"/>
          <ac:spMkLst>
            <pc:docMk/>
            <pc:sldMk cId="3777944148" sldId="277"/>
            <ac:spMk id="7" creationId="{3E91D7D1-EF94-46B0-804B-7DADE66C1F01}"/>
          </ac:spMkLst>
        </pc:spChg>
        <pc:spChg chg="add del">
          <ac:chgData name="Dane Holmes" userId="9738715a2d075a3d" providerId="LiveId" clId="{69DFE550-9A40-429D-BDD2-7BCF8FC0D09D}" dt="2021-11-29T18:34:58.121" v="40" actId="26606"/>
          <ac:spMkLst>
            <pc:docMk/>
            <pc:sldMk cId="3777944148" sldId="277"/>
            <ac:spMk id="13" creationId="{EFA9B6C6-A247-48A8-9A1C-1E36FA9456B5}"/>
          </ac:spMkLst>
        </pc:spChg>
        <pc:spChg chg="add del">
          <ac:chgData name="Dane Holmes" userId="9738715a2d075a3d" providerId="LiveId" clId="{69DFE550-9A40-429D-BDD2-7BCF8FC0D09D}" dt="2021-11-29T18:34:58.121" v="40" actId="26606"/>
          <ac:spMkLst>
            <pc:docMk/>
            <pc:sldMk cId="3777944148" sldId="277"/>
            <ac:spMk id="15" creationId="{C5CB530E-515E-412C-9DF1-5F8FFBD6F383}"/>
          </ac:spMkLst>
        </pc:spChg>
        <pc:spChg chg="add del">
          <ac:chgData name="Dane Holmes" userId="9738715a2d075a3d" providerId="LiveId" clId="{69DFE550-9A40-429D-BDD2-7BCF8FC0D09D}" dt="2021-11-29T18:34:58.121" v="40" actId="26606"/>
          <ac:spMkLst>
            <pc:docMk/>
            <pc:sldMk cId="3777944148" sldId="277"/>
            <ac:spMk id="17" creationId="{712D4376-A578-4FF1-94FC-245E7A6A489F}"/>
          </ac:spMkLst>
        </pc:spChg>
        <pc:spChg chg="add del">
          <ac:chgData name="Dane Holmes" userId="9738715a2d075a3d" providerId="LiveId" clId="{69DFE550-9A40-429D-BDD2-7BCF8FC0D09D}" dt="2021-11-29T18:34:58.121" v="40" actId="26606"/>
          <ac:spMkLst>
            <pc:docMk/>
            <pc:sldMk cId="3777944148" sldId="277"/>
            <ac:spMk id="19" creationId="{AEA7509D-F04F-40CB-A0B3-EEF16499CC9F}"/>
          </ac:spMkLst>
        </pc:spChg>
        <pc:spChg chg="add del">
          <ac:chgData name="Dane Holmes" userId="9738715a2d075a3d" providerId="LiveId" clId="{69DFE550-9A40-429D-BDD2-7BCF8FC0D09D}" dt="2021-11-29T18:35:00.698" v="42" actId="26606"/>
          <ac:spMkLst>
            <pc:docMk/>
            <pc:sldMk cId="3777944148" sldId="277"/>
            <ac:spMk id="24" creationId="{158B3569-73B2-4D05-8E95-886A6EE17F1F}"/>
          </ac:spMkLst>
        </pc:spChg>
        <pc:spChg chg="add del">
          <ac:chgData name="Dane Holmes" userId="9738715a2d075a3d" providerId="LiveId" clId="{69DFE550-9A40-429D-BDD2-7BCF8FC0D09D}" dt="2021-11-29T18:35:00.698" v="42" actId="26606"/>
          <ac:spMkLst>
            <pc:docMk/>
            <pc:sldMk cId="3777944148" sldId="277"/>
            <ac:spMk id="25" creationId="{B71758F4-3F46-45DA-8AC5-4E508DA080BA}"/>
          </ac:spMkLst>
        </pc:spChg>
        <pc:spChg chg="add del">
          <ac:chgData name="Dane Holmes" userId="9738715a2d075a3d" providerId="LiveId" clId="{69DFE550-9A40-429D-BDD2-7BCF8FC0D09D}" dt="2021-11-29T18:35:00.698" v="42" actId="26606"/>
          <ac:spMkLst>
            <pc:docMk/>
            <pc:sldMk cId="3777944148" sldId="277"/>
            <ac:spMk id="27" creationId="{8D61482F-F3C5-4D66-8C5D-C6BBE3E1275C}"/>
          </ac:spMkLst>
        </pc:spChg>
        <pc:spChg chg="add del">
          <ac:chgData name="Dane Holmes" userId="9738715a2d075a3d" providerId="LiveId" clId="{69DFE550-9A40-429D-BDD2-7BCF8FC0D09D}" dt="2021-11-29T18:35:01.575" v="45" actId="26606"/>
          <ac:spMkLst>
            <pc:docMk/>
            <pc:sldMk cId="3777944148" sldId="277"/>
            <ac:spMk id="30" creationId="{EFA9B6C6-A247-48A8-9A1C-1E36FA9456B5}"/>
          </ac:spMkLst>
        </pc:spChg>
        <pc:spChg chg="add del">
          <ac:chgData name="Dane Holmes" userId="9738715a2d075a3d" providerId="LiveId" clId="{69DFE550-9A40-429D-BDD2-7BCF8FC0D09D}" dt="2021-11-29T18:35:01.575" v="45" actId="26606"/>
          <ac:spMkLst>
            <pc:docMk/>
            <pc:sldMk cId="3777944148" sldId="277"/>
            <ac:spMk id="31" creationId="{C5CB530E-515E-412C-9DF1-5F8FFBD6F383}"/>
          </ac:spMkLst>
        </pc:spChg>
        <pc:spChg chg="add del">
          <ac:chgData name="Dane Holmes" userId="9738715a2d075a3d" providerId="LiveId" clId="{69DFE550-9A40-429D-BDD2-7BCF8FC0D09D}" dt="2021-11-29T18:35:01.575" v="45" actId="26606"/>
          <ac:spMkLst>
            <pc:docMk/>
            <pc:sldMk cId="3777944148" sldId="277"/>
            <ac:spMk id="32" creationId="{712D4376-A578-4FF1-94FC-245E7A6A489F}"/>
          </ac:spMkLst>
        </pc:spChg>
        <pc:spChg chg="add del">
          <ac:chgData name="Dane Holmes" userId="9738715a2d075a3d" providerId="LiveId" clId="{69DFE550-9A40-429D-BDD2-7BCF8FC0D09D}" dt="2021-11-29T18:35:01.575" v="45" actId="26606"/>
          <ac:spMkLst>
            <pc:docMk/>
            <pc:sldMk cId="3777944148" sldId="277"/>
            <ac:spMk id="33" creationId="{AEA7509D-F04F-40CB-A0B3-EEF16499CC9F}"/>
          </ac:spMkLst>
        </pc:spChg>
        <pc:spChg chg="add del">
          <ac:chgData name="Dane Holmes" userId="9738715a2d075a3d" providerId="LiveId" clId="{69DFE550-9A40-429D-BDD2-7BCF8FC0D09D}" dt="2021-11-29T18:35:02.607" v="48" actId="26606"/>
          <ac:spMkLst>
            <pc:docMk/>
            <pc:sldMk cId="3777944148" sldId="277"/>
            <ac:spMk id="37" creationId="{158B3569-73B2-4D05-8E95-886A6EE17F1F}"/>
          </ac:spMkLst>
        </pc:spChg>
        <pc:spChg chg="add del">
          <ac:chgData name="Dane Holmes" userId="9738715a2d075a3d" providerId="LiveId" clId="{69DFE550-9A40-429D-BDD2-7BCF8FC0D09D}" dt="2021-11-29T18:35:02.607" v="48" actId="26606"/>
          <ac:spMkLst>
            <pc:docMk/>
            <pc:sldMk cId="3777944148" sldId="277"/>
            <ac:spMk id="38" creationId="{B71758F4-3F46-45DA-8AC5-4E508DA080BA}"/>
          </ac:spMkLst>
        </pc:spChg>
        <pc:spChg chg="add del">
          <ac:chgData name="Dane Holmes" userId="9738715a2d075a3d" providerId="LiveId" clId="{69DFE550-9A40-429D-BDD2-7BCF8FC0D09D}" dt="2021-11-29T18:35:02.607" v="48" actId="26606"/>
          <ac:spMkLst>
            <pc:docMk/>
            <pc:sldMk cId="3777944148" sldId="277"/>
            <ac:spMk id="40" creationId="{8D61482F-F3C5-4D66-8C5D-C6BBE3E1275C}"/>
          </ac:spMkLst>
        </pc:spChg>
        <pc:spChg chg="add del">
          <ac:chgData name="Dane Holmes" userId="9738715a2d075a3d" providerId="LiveId" clId="{69DFE550-9A40-429D-BDD2-7BCF8FC0D09D}" dt="2021-11-29T18:35:04.683" v="50" actId="26606"/>
          <ac:spMkLst>
            <pc:docMk/>
            <pc:sldMk cId="3777944148" sldId="277"/>
            <ac:spMk id="43" creationId="{D9FB580A-BA0E-4D5E-90F4-C42767A78389}"/>
          </ac:spMkLst>
        </pc:spChg>
        <pc:spChg chg="add del">
          <ac:chgData name="Dane Holmes" userId="9738715a2d075a3d" providerId="LiveId" clId="{69DFE550-9A40-429D-BDD2-7BCF8FC0D09D}" dt="2021-11-29T18:35:05.625" v="52" actId="26606"/>
          <ac:spMkLst>
            <pc:docMk/>
            <pc:sldMk cId="3777944148" sldId="277"/>
            <ac:spMk id="46" creationId="{EFA9B6C6-A247-48A8-9A1C-1E36FA9456B5}"/>
          </ac:spMkLst>
        </pc:spChg>
        <pc:spChg chg="add del">
          <ac:chgData name="Dane Holmes" userId="9738715a2d075a3d" providerId="LiveId" clId="{69DFE550-9A40-429D-BDD2-7BCF8FC0D09D}" dt="2021-11-29T18:35:05.625" v="52" actId="26606"/>
          <ac:spMkLst>
            <pc:docMk/>
            <pc:sldMk cId="3777944148" sldId="277"/>
            <ac:spMk id="47" creationId="{C5CB530E-515E-412C-9DF1-5F8FFBD6F383}"/>
          </ac:spMkLst>
        </pc:spChg>
        <pc:spChg chg="add del">
          <ac:chgData name="Dane Holmes" userId="9738715a2d075a3d" providerId="LiveId" clId="{69DFE550-9A40-429D-BDD2-7BCF8FC0D09D}" dt="2021-11-29T18:35:05.625" v="52" actId="26606"/>
          <ac:spMkLst>
            <pc:docMk/>
            <pc:sldMk cId="3777944148" sldId="277"/>
            <ac:spMk id="48" creationId="{712D4376-A578-4FF1-94FC-245E7A6A489F}"/>
          </ac:spMkLst>
        </pc:spChg>
        <pc:spChg chg="add del">
          <ac:chgData name="Dane Holmes" userId="9738715a2d075a3d" providerId="LiveId" clId="{69DFE550-9A40-429D-BDD2-7BCF8FC0D09D}" dt="2021-11-29T18:35:05.625" v="52" actId="26606"/>
          <ac:spMkLst>
            <pc:docMk/>
            <pc:sldMk cId="3777944148" sldId="277"/>
            <ac:spMk id="49" creationId="{AEA7509D-F04F-40CB-A0B3-EEF16499CC9F}"/>
          </ac:spMkLst>
        </pc:spChg>
        <pc:spChg chg="add del">
          <ac:chgData name="Dane Holmes" userId="9738715a2d075a3d" providerId="LiveId" clId="{69DFE550-9A40-429D-BDD2-7BCF8FC0D09D}" dt="2021-11-29T18:35:07.547" v="54" actId="26606"/>
          <ac:spMkLst>
            <pc:docMk/>
            <pc:sldMk cId="3777944148" sldId="277"/>
            <ac:spMk id="53" creationId="{663302B0-7A41-480B-921B-7D395B4E24C8}"/>
          </ac:spMkLst>
        </pc:spChg>
        <pc:spChg chg="add del">
          <ac:chgData name="Dane Holmes" userId="9738715a2d075a3d" providerId="LiveId" clId="{69DFE550-9A40-429D-BDD2-7BCF8FC0D09D}" dt="2021-11-29T18:35:07.547" v="54" actId="26606"/>
          <ac:spMkLst>
            <pc:docMk/>
            <pc:sldMk cId="3777944148" sldId="277"/>
            <ac:spMk id="54" creationId="{4E94261F-1ED3-4E90-88E6-13479144005B}"/>
          </ac:spMkLst>
        </pc:spChg>
        <pc:spChg chg="add del">
          <ac:chgData name="Dane Holmes" userId="9738715a2d075a3d" providerId="LiveId" clId="{69DFE550-9A40-429D-BDD2-7BCF8FC0D09D}" dt="2021-11-29T18:35:07.547" v="54" actId="26606"/>
          <ac:spMkLst>
            <pc:docMk/>
            <pc:sldMk cId="3777944148" sldId="277"/>
            <ac:spMk id="55" creationId="{C5CB530E-515E-412C-9DF1-5F8FFBD6F383}"/>
          </ac:spMkLst>
        </pc:spChg>
        <pc:spChg chg="add del">
          <ac:chgData name="Dane Holmes" userId="9738715a2d075a3d" providerId="LiveId" clId="{69DFE550-9A40-429D-BDD2-7BCF8FC0D09D}" dt="2021-11-29T18:35:07.547" v="54" actId="26606"/>
          <ac:spMkLst>
            <pc:docMk/>
            <pc:sldMk cId="3777944148" sldId="277"/>
            <ac:spMk id="56" creationId="{712D4376-A578-4FF1-94FC-245E7A6A489F}"/>
          </ac:spMkLst>
        </pc:spChg>
        <pc:spChg chg="add del">
          <ac:chgData name="Dane Holmes" userId="9738715a2d075a3d" providerId="LiveId" clId="{69DFE550-9A40-429D-BDD2-7BCF8FC0D09D}" dt="2021-11-29T18:35:07.547" v="54" actId="26606"/>
          <ac:spMkLst>
            <pc:docMk/>
            <pc:sldMk cId="3777944148" sldId="277"/>
            <ac:spMk id="57" creationId="{AEA7509D-F04F-40CB-A0B3-EEF16499CC9F}"/>
          </ac:spMkLst>
        </pc:spChg>
        <pc:spChg chg="add del">
          <ac:chgData name="Dane Holmes" userId="9738715a2d075a3d" providerId="LiveId" clId="{69DFE550-9A40-429D-BDD2-7BCF8FC0D09D}" dt="2021-11-29T18:35:19.579" v="56" actId="26606"/>
          <ac:spMkLst>
            <pc:docMk/>
            <pc:sldMk cId="3777944148" sldId="277"/>
            <ac:spMk id="61" creationId="{3F672E71-4896-412C-9C70-888CBA0C2F28}"/>
          </ac:spMkLst>
        </pc:spChg>
        <pc:spChg chg="add del">
          <ac:chgData name="Dane Holmes" userId="9738715a2d075a3d" providerId="LiveId" clId="{69DFE550-9A40-429D-BDD2-7BCF8FC0D09D}" dt="2021-11-29T18:35:19.579" v="56" actId="26606"/>
          <ac:spMkLst>
            <pc:docMk/>
            <pc:sldMk cId="3777944148" sldId="277"/>
            <ac:spMk id="62" creationId="{508BEF50-7B1E-49A4-BC19-5F4F1D755E64}"/>
          </ac:spMkLst>
        </pc:spChg>
        <pc:spChg chg="add del">
          <ac:chgData name="Dane Holmes" userId="9738715a2d075a3d" providerId="LiveId" clId="{69DFE550-9A40-429D-BDD2-7BCF8FC0D09D}" dt="2021-11-29T18:35:19.579" v="56" actId="26606"/>
          <ac:spMkLst>
            <pc:docMk/>
            <pc:sldMk cId="3777944148" sldId="277"/>
            <ac:spMk id="63" creationId="{3FBAD350-5664-4811-A208-657FB882D350}"/>
          </ac:spMkLst>
        </pc:spChg>
        <pc:spChg chg="add del">
          <ac:chgData name="Dane Holmes" userId="9738715a2d075a3d" providerId="LiveId" clId="{69DFE550-9A40-429D-BDD2-7BCF8FC0D09D}" dt="2021-11-29T18:35:19.579" v="56" actId="26606"/>
          <ac:spMkLst>
            <pc:docMk/>
            <pc:sldMk cId="3777944148" sldId="277"/>
            <ac:spMk id="64" creationId="{C39ADB8F-D187-49D7-BDCF-C1B6DC727068}"/>
          </ac:spMkLst>
        </pc:spChg>
        <pc:spChg chg="add del">
          <ac:chgData name="Dane Holmes" userId="9738715a2d075a3d" providerId="LiveId" clId="{69DFE550-9A40-429D-BDD2-7BCF8FC0D09D}" dt="2021-11-29T18:35:24.306" v="59" actId="26606"/>
          <ac:spMkLst>
            <pc:docMk/>
            <pc:sldMk cId="3777944148" sldId="277"/>
            <ac:spMk id="67" creationId="{CE3C5560-7A9C-489F-9148-18C5E1D0F0B2}"/>
          </ac:spMkLst>
        </pc:spChg>
        <pc:spChg chg="add del">
          <ac:chgData name="Dane Holmes" userId="9738715a2d075a3d" providerId="LiveId" clId="{69DFE550-9A40-429D-BDD2-7BCF8FC0D09D}" dt="2021-11-29T18:35:24.306" v="59" actId="26606"/>
          <ac:spMkLst>
            <pc:docMk/>
            <pc:sldMk cId="3777944148" sldId="277"/>
            <ac:spMk id="71" creationId="{563ABF49-C746-42B9-B003-99EE0C527EFD}"/>
          </ac:spMkLst>
        </pc:spChg>
        <pc:spChg chg="add del">
          <ac:chgData name="Dane Holmes" userId="9738715a2d075a3d" providerId="LiveId" clId="{69DFE550-9A40-429D-BDD2-7BCF8FC0D09D}" dt="2021-11-29T18:35:24.306" v="59" actId="26606"/>
          <ac:spMkLst>
            <pc:docMk/>
            <pc:sldMk cId="3777944148" sldId="277"/>
            <ac:spMk id="72" creationId="{C5CB530E-515E-412C-9DF1-5F8FFBD6F383}"/>
          </ac:spMkLst>
        </pc:spChg>
        <pc:spChg chg="add del">
          <ac:chgData name="Dane Holmes" userId="9738715a2d075a3d" providerId="LiveId" clId="{69DFE550-9A40-429D-BDD2-7BCF8FC0D09D}" dt="2021-11-29T18:35:24.306" v="59" actId="26606"/>
          <ac:spMkLst>
            <pc:docMk/>
            <pc:sldMk cId="3777944148" sldId="277"/>
            <ac:spMk id="73" creationId="{712D4376-A578-4FF1-94FC-245E7A6A489F}"/>
          </ac:spMkLst>
        </pc:spChg>
        <pc:spChg chg="add del">
          <ac:chgData name="Dane Holmes" userId="9738715a2d075a3d" providerId="LiveId" clId="{69DFE550-9A40-429D-BDD2-7BCF8FC0D09D}" dt="2021-11-29T18:35:24.306" v="59" actId="26606"/>
          <ac:spMkLst>
            <pc:docMk/>
            <pc:sldMk cId="3777944148" sldId="277"/>
            <ac:spMk id="74" creationId="{AEA7509D-F04F-40CB-A0B3-EEF16499CC9F}"/>
          </ac:spMkLst>
        </pc:spChg>
        <pc:spChg chg="add del">
          <ac:chgData name="Dane Holmes" userId="9738715a2d075a3d" providerId="LiveId" clId="{69DFE550-9A40-429D-BDD2-7BCF8FC0D09D}" dt="2021-11-29T18:35:25.566" v="62" actId="26606"/>
          <ac:spMkLst>
            <pc:docMk/>
            <pc:sldMk cId="3777944148" sldId="277"/>
            <ac:spMk id="78" creationId="{EFA9B6C6-A247-48A8-9A1C-1E36FA9456B5}"/>
          </ac:spMkLst>
        </pc:spChg>
        <pc:spChg chg="add del">
          <ac:chgData name="Dane Holmes" userId="9738715a2d075a3d" providerId="LiveId" clId="{69DFE550-9A40-429D-BDD2-7BCF8FC0D09D}" dt="2021-11-29T18:35:25.566" v="62" actId="26606"/>
          <ac:spMkLst>
            <pc:docMk/>
            <pc:sldMk cId="3777944148" sldId="277"/>
            <ac:spMk id="79" creationId="{C5CB530E-515E-412C-9DF1-5F8FFBD6F383}"/>
          </ac:spMkLst>
        </pc:spChg>
        <pc:spChg chg="add del">
          <ac:chgData name="Dane Holmes" userId="9738715a2d075a3d" providerId="LiveId" clId="{69DFE550-9A40-429D-BDD2-7BCF8FC0D09D}" dt="2021-11-29T18:35:25.566" v="62" actId="26606"/>
          <ac:spMkLst>
            <pc:docMk/>
            <pc:sldMk cId="3777944148" sldId="277"/>
            <ac:spMk id="80" creationId="{712D4376-A578-4FF1-94FC-245E7A6A489F}"/>
          </ac:spMkLst>
        </pc:spChg>
        <pc:spChg chg="add del">
          <ac:chgData name="Dane Holmes" userId="9738715a2d075a3d" providerId="LiveId" clId="{69DFE550-9A40-429D-BDD2-7BCF8FC0D09D}" dt="2021-11-29T18:35:25.566" v="62" actId="26606"/>
          <ac:spMkLst>
            <pc:docMk/>
            <pc:sldMk cId="3777944148" sldId="277"/>
            <ac:spMk id="81" creationId="{AEA7509D-F04F-40CB-A0B3-EEF16499CC9F}"/>
          </ac:spMkLst>
        </pc:spChg>
        <pc:spChg chg="add del">
          <ac:chgData name="Dane Holmes" userId="9738715a2d075a3d" providerId="LiveId" clId="{69DFE550-9A40-429D-BDD2-7BCF8FC0D09D}" dt="2021-11-29T18:35:26.800" v="65" actId="26606"/>
          <ac:spMkLst>
            <pc:docMk/>
            <pc:sldMk cId="3777944148" sldId="277"/>
            <ac:spMk id="85" creationId="{158B3569-73B2-4D05-8E95-886A6EE17F1F}"/>
          </ac:spMkLst>
        </pc:spChg>
        <pc:spChg chg="add del">
          <ac:chgData name="Dane Holmes" userId="9738715a2d075a3d" providerId="LiveId" clId="{69DFE550-9A40-429D-BDD2-7BCF8FC0D09D}" dt="2021-11-29T18:35:26.800" v="65" actId="26606"/>
          <ac:spMkLst>
            <pc:docMk/>
            <pc:sldMk cId="3777944148" sldId="277"/>
            <ac:spMk id="86" creationId="{B71758F4-3F46-45DA-8AC5-4E508DA080BA}"/>
          </ac:spMkLst>
        </pc:spChg>
        <pc:spChg chg="add del">
          <ac:chgData name="Dane Holmes" userId="9738715a2d075a3d" providerId="LiveId" clId="{69DFE550-9A40-429D-BDD2-7BCF8FC0D09D}" dt="2021-11-29T18:35:26.800" v="65" actId="26606"/>
          <ac:spMkLst>
            <pc:docMk/>
            <pc:sldMk cId="3777944148" sldId="277"/>
            <ac:spMk id="88" creationId="{8D61482F-F3C5-4D66-8C5D-C6BBE3E1275C}"/>
          </ac:spMkLst>
        </pc:spChg>
        <pc:spChg chg="add del">
          <ac:chgData name="Dane Holmes" userId="9738715a2d075a3d" providerId="LiveId" clId="{69DFE550-9A40-429D-BDD2-7BCF8FC0D09D}" dt="2021-11-29T18:37:41.772" v="99" actId="26606"/>
          <ac:spMkLst>
            <pc:docMk/>
            <pc:sldMk cId="3777944148" sldId="277"/>
            <ac:spMk id="91" creationId="{EFA9B6C6-A247-48A8-9A1C-1E36FA9456B5}"/>
          </ac:spMkLst>
        </pc:spChg>
        <pc:spChg chg="add del">
          <ac:chgData name="Dane Holmes" userId="9738715a2d075a3d" providerId="LiveId" clId="{69DFE550-9A40-429D-BDD2-7BCF8FC0D09D}" dt="2021-11-29T18:37:41.772" v="99" actId="26606"/>
          <ac:spMkLst>
            <pc:docMk/>
            <pc:sldMk cId="3777944148" sldId="277"/>
            <ac:spMk id="92" creationId="{C5CB530E-515E-412C-9DF1-5F8FFBD6F383}"/>
          </ac:spMkLst>
        </pc:spChg>
        <pc:spChg chg="add del">
          <ac:chgData name="Dane Holmes" userId="9738715a2d075a3d" providerId="LiveId" clId="{69DFE550-9A40-429D-BDD2-7BCF8FC0D09D}" dt="2021-11-29T18:37:41.772" v="99" actId="26606"/>
          <ac:spMkLst>
            <pc:docMk/>
            <pc:sldMk cId="3777944148" sldId="277"/>
            <ac:spMk id="93" creationId="{712D4376-A578-4FF1-94FC-245E7A6A489F}"/>
          </ac:spMkLst>
        </pc:spChg>
        <pc:spChg chg="add del">
          <ac:chgData name="Dane Holmes" userId="9738715a2d075a3d" providerId="LiveId" clId="{69DFE550-9A40-429D-BDD2-7BCF8FC0D09D}" dt="2021-11-29T18:37:41.772" v="99" actId="26606"/>
          <ac:spMkLst>
            <pc:docMk/>
            <pc:sldMk cId="3777944148" sldId="277"/>
            <ac:spMk id="94" creationId="{AEA7509D-F04F-40CB-A0B3-EEF16499CC9F}"/>
          </ac:spMkLst>
        </pc:spChg>
        <pc:spChg chg="add del">
          <ac:chgData name="Dane Holmes" userId="9738715a2d075a3d" providerId="LiveId" clId="{69DFE550-9A40-429D-BDD2-7BCF8FC0D09D}" dt="2021-11-29T18:37:38.988" v="93" actId="26606"/>
          <ac:spMkLst>
            <pc:docMk/>
            <pc:sldMk cId="3777944148" sldId="277"/>
            <ac:spMk id="102" creationId="{D9FB580A-BA0E-4D5E-90F4-C42767A78389}"/>
          </ac:spMkLst>
        </pc:spChg>
        <pc:spChg chg="add del">
          <ac:chgData name="Dane Holmes" userId="9738715a2d075a3d" providerId="LiveId" clId="{69DFE550-9A40-429D-BDD2-7BCF8FC0D09D}" dt="2021-11-29T18:37:39.523" v="95" actId="26606"/>
          <ac:spMkLst>
            <pc:docMk/>
            <pc:sldMk cId="3777944148" sldId="277"/>
            <ac:spMk id="106" creationId="{158B3569-73B2-4D05-8E95-886A6EE17F1F}"/>
          </ac:spMkLst>
        </pc:spChg>
        <pc:spChg chg="add del">
          <ac:chgData name="Dane Holmes" userId="9738715a2d075a3d" providerId="LiveId" clId="{69DFE550-9A40-429D-BDD2-7BCF8FC0D09D}" dt="2021-11-29T18:37:40.097" v="97" actId="26606"/>
          <ac:spMkLst>
            <pc:docMk/>
            <pc:sldMk cId="3777944148" sldId="277"/>
            <ac:spMk id="108" creationId="{AEA7509D-F04F-40CB-A0B3-EEF16499CC9F}"/>
          </ac:spMkLst>
        </pc:spChg>
        <pc:spChg chg="add del">
          <ac:chgData name="Dane Holmes" userId="9738715a2d075a3d" providerId="LiveId" clId="{69DFE550-9A40-429D-BDD2-7BCF8FC0D09D}" dt="2021-11-29T18:37:40.097" v="97" actId="26606"/>
          <ac:spMkLst>
            <pc:docMk/>
            <pc:sldMk cId="3777944148" sldId="277"/>
            <ac:spMk id="111" creationId="{EFA9B6C6-A247-48A8-9A1C-1E36FA9456B5}"/>
          </ac:spMkLst>
        </pc:spChg>
        <pc:spChg chg="add del">
          <ac:chgData name="Dane Holmes" userId="9738715a2d075a3d" providerId="LiveId" clId="{69DFE550-9A40-429D-BDD2-7BCF8FC0D09D}" dt="2021-11-29T18:37:40.097" v="97" actId="26606"/>
          <ac:spMkLst>
            <pc:docMk/>
            <pc:sldMk cId="3777944148" sldId="277"/>
            <ac:spMk id="112" creationId="{C5CB530E-515E-412C-9DF1-5F8FFBD6F383}"/>
          </ac:spMkLst>
        </pc:spChg>
        <pc:spChg chg="add del">
          <ac:chgData name="Dane Holmes" userId="9738715a2d075a3d" providerId="LiveId" clId="{69DFE550-9A40-429D-BDD2-7BCF8FC0D09D}" dt="2021-11-29T18:37:40.097" v="97" actId="26606"/>
          <ac:spMkLst>
            <pc:docMk/>
            <pc:sldMk cId="3777944148" sldId="277"/>
            <ac:spMk id="113" creationId="{712D4376-A578-4FF1-94FC-245E7A6A489F}"/>
          </ac:spMkLst>
        </pc:spChg>
        <pc:spChg chg="add del">
          <ac:chgData name="Dane Holmes" userId="9738715a2d075a3d" providerId="LiveId" clId="{69DFE550-9A40-429D-BDD2-7BCF8FC0D09D}" dt="2021-11-29T18:37:41.772" v="99" actId="26606"/>
          <ac:spMkLst>
            <pc:docMk/>
            <pc:sldMk cId="3777944148" sldId="277"/>
            <ac:spMk id="116" creationId="{EFA9B6C6-A247-48A8-9A1C-1E36FA9456B5}"/>
          </ac:spMkLst>
        </pc:spChg>
        <pc:spChg chg="add del">
          <ac:chgData name="Dane Holmes" userId="9738715a2d075a3d" providerId="LiveId" clId="{69DFE550-9A40-429D-BDD2-7BCF8FC0D09D}" dt="2021-11-29T18:37:41.772" v="99" actId="26606"/>
          <ac:spMkLst>
            <pc:docMk/>
            <pc:sldMk cId="3777944148" sldId="277"/>
            <ac:spMk id="117" creationId="{C5CB530E-515E-412C-9DF1-5F8FFBD6F383}"/>
          </ac:spMkLst>
        </pc:spChg>
        <pc:spChg chg="add del">
          <ac:chgData name="Dane Holmes" userId="9738715a2d075a3d" providerId="LiveId" clId="{69DFE550-9A40-429D-BDD2-7BCF8FC0D09D}" dt="2021-11-29T18:37:41.772" v="99" actId="26606"/>
          <ac:spMkLst>
            <pc:docMk/>
            <pc:sldMk cId="3777944148" sldId="277"/>
            <ac:spMk id="118" creationId="{712D4376-A578-4FF1-94FC-245E7A6A489F}"/>
          </ac:spMkLst>
        </pc:spChg>
        <pc:spChg chg="add del">
          <ac:chgData name="Dane Holmes" userId="9738715a2d075a3d" providerId="LiveId" clId="{69DFE550-9A40-429D-BDD2-7BCF8FC0D09D}" dt="2021-11-29T18:37:41.772" v="99" actId="26606"/>
          <ac:spMkLst>
            <pc:docMk/>
            <pc:sldMk cId="3777944148" sldId="277"/>
            <ac:spMk id="119" creationId="{AEA7509D-F04F-40CB-A0B3-EEF16499CC9F}"/>
          </ac:spMkLst>
        </pc:spChg>
        <pc:picChg chg="add mod ord modCrop">
          <ac:chgData name="Dane Holmes" userId="9738715a2d075a3d" providerId="LiveId" clId="{69DFE550-9A40-429D-BDD2-7BCF8FC0D09D}" dt="2021-11-29T18:37:48.169" v="118" actId="14100"/>
          <ac:picMkLst>
            <pc:docMk/>
            <pc:sldMk cId="3777944148" sldId="277"/>
            <ac:picMk id="4" creationId="{38B0A1AE-397C-46EB-87DF-989EDFC8344E}"/>
          </ac:picMkLst>
        </pc:picChg>
        <pc:picChg chg="add mod ord modCrop">
          <ac:chgData name="Dane Holmes" userId="9738715a2d075a3d" providerId="LiveId" clId="{69DFE550-9A40-429D-BDD2-7BCF8FC0D09D}" dt="2021-11-29T18:38:07.857" v="120" actId="166"/>
          <ac:picMkLst>
            <pc:docMk/>
            <pc:sldMk cId="3777944148" sldId="277"/>
            <ac:picMk id="6" creationId="{86D9E1D4-97EC-450B-B2C9-449B34E4D240}"/>
          </ac:picMkLst>
        </pc:picChg>
        <pc:picChg chg="add del">
          <ac:chgData name="Dane Holmes" userId="9738715a2d075a3d" providerId="LiveId" clId="{69DFE550-9A40-429D-BDD2-7BCF8FC0D09D}" dt="2021-11-29T18:35:24.306" v="59" actId="26606"/>
          <ac:picMkLst>
            <pc:docMk/>
            <pc:sldMk cId="3777944148" sldId="277"/>
            <ac:picMk id="68" creationId="{508BEF50-7B1E-49A4-BC19-5F4F1D755E64}"/>
          </ac:picMkLst>
        </pc:picChg>
        <pc:picChg chg="add del">
          <ac:chgData name="Dane Holmes" userId="9738715a2d075a3d" providerId="LiveId" clId="{69DFE550-9A40-429D-BDD2-7BCF8FC0D09D}" dt="2021-11-29T18:35:24.306" v="59" actId="26606"/>
          <ac:picMkLst>
            <pc:docMk/>
            <pc:sldMk cId="3777944148" sldId="277"/>
            <ac:picMk id="69" creationId="{3FBAD350-5664-4811-A208-657FB882D350}"/>
          </ac:picMkLst>
        </pc:picChg>
        <pc:picChg chg="add del">
          <ac:chgData name="Dane Holmes" userId="9738715a2d075a3d" providerId="LiveId" clId="{69DFE550-9A40-429D-BDD2-7BCF8FC0D09D}" dt="2021-11-29T18:35:24.306" v="59" actId="26606"/>
          <ac:picMkLst>
            <pc:docMk/>
            <pc:sldMk cId="3777944148" sldId="277"/>
            <ac:picMk id="70" creationId="{C39ADB8F-D187-49D7-BDCF-C1B6DC727068}"/>
          </ac:picMkLst>
        </pc:picChg>
        <pc:cxnChg chg="add del">
          <ac:chgData name="Dane Holmes" userId="9738715a2d075a3d" providerId="LiveId" clId="{69DFE550-9A40-429D-BDD2-7BCF8FC0D09D}" dt="2021-11-29T18:34:58.121" v="40" actId="26606"/>
          <ac:cxnSpMkLst>
            <pc:docMk/>
            <pc:sldMk cId="3777944148" sldId="277"/>
            <ac:cxnSpMk id="11" creationId="{D1B787A8-0D67-4B7E-9B48-86BD906AB6B5}"/>
          </ac:cxnSpMkLst>
        </pc:cxnChg>
        <pc:cxnChg chg="add del">
          <ac:chgData name="Dane Holmes" userId="9738715a2d075a3d" providerId="LiveId" clId="{69DFE550-9A40-429D-BDD2-7BCF8FC0D09D}" dt="2021-11-29T18:34:58.121" v="40" actId="26606"/>
          <ac:cxnSpMkLst>
            <pc:docMk/>
            <pc:sldMk cId="3777944148" sldId="277"/>
            <ac:cxnSpMk id="21" creationId="{56020367-4FD5-4596-8E10-C5F095CD8DBF}"/>
          </ac:cxnSpMkLst>
        </pc:cxnChg>
        <pc:cxnChg chg="add del">
          <ac:chgData name="Dane Holmes" userId="9738715a2d075a3d" providerId="LiveId" clId="{69DFE550-9A40-429D-BDD2-7BCF8FC0D09D}" dt="2021-11-29T18:35:00.698" v="42" actId="26606"/>
          <ac:cxnSpMkLst>
            <pc:docMk/>
            <pc:sldMk cId="3777944148" sldId="277"/>
            <ac:cxnSpMk id="23" creationId="{D1B787A8-0D67-4B7E-9B48-86BD906AB6B5}"/>
          </ac:cxnSpMkLst>
        </pc:cxnChg>
        <pc:cxnChg chg="add del">
          <ac:chgData name="Dane Holmes" userId="9738715a2d075a3d" providerId="LiveId" clId="{69DFE550-9A40-429D-BDD2-7BCF8FC0D09D}" dt="2021-11-29T18:35:00.698" v="42" actId="26606"/>
          <ac:cxnSpMkLst>
            <pc:docMk/>
            <pc:sldMk cId="3777944148" sldId="277"/>
            <ac:cxnSpMk id="26" creationId="{56020367-4FD5-4596-8E10-C5F095CD8DBF}"/>
          </ac:cxnSpMkLst>
        </pc:cxnChg>
        <pc:cxnChg chg="add del">
          <ac:chgData name="Dane Holmes" userId="9738715a2d075a3d" providerId="LiveId" clId="{69DFE550-9A40-429D-BDD2-7BCF8FC0D09D}" dt="2021-11-29T18:35:01.575" v="45" actId="26606"/>
          <ac:cxnSpMkLst>
            <pc:docMk/>
            <pc:sldMk cId="3777944148" sldId="277"/>
            <ac:cxnSpMk id="29" creationId="{D1B787A8-0D67-4B7E-9B48-86BD906AB6B5}"/>
          </ac:cxnSpMkLst>
        </pc:cxnChg>
        <pc:cxnChg chg="add del">
          <ac:chgData name="Dane Holmes" userId="9738715a2d075a3d" providerId="LiveId" clId="{69DFE550-9A40-429D-BDD2-7BCF8FC0D09D}" dt="2021-11-29T18:35:01.575" v="45" actId="26606"/>
          <ac:cxnSpMkLst>
            <pc:docMk/>
            <pc:sldMk cId="3777944148" sldId="277"/>
            <ac:cxnSpMk id="34" creationId="{56020367-4FD5-4596-8E10-C5F095CD8DBF}"/>
          </ac:cxnSpMkLst>
        </pc:cxnChg>
        <pc:cxnChg chg="add del">
          <ac:chgData name="Dane Holmes" userId="9738715a2d075a3d" providerId="LiveId" clId="{69DFE550-9A40-429D-BDD2-7BCF8FC0D09D}" dt="2021-11-29T18:35:02.607" v="48" actId="26606"/>
          <ac:cxnSpMkLst>
            <pc:docMk/>
            <pc:sldMk cId="3777944148" sldId="277"/>
            <ac:cxnSpMk id="36" creationId="{D1B787A8-0D67-4B7E-9B48-86BD906AB6B5}"/>
          </ac:cxnSpMkLst>
        </pc:cxnChg>
        <pc:cxnChg chg="add del">
          <ac:chgData name="Dane Holmes" userId="9738715a2d075a3d" providerId="LiveId" clId="{69DFE550-9A40-429D-BDD2-7BCF8FC0D09D}" dt="2021-11-29T18:35:02.607" v="48" actId="26606"/>
          <ac:cxnSpMkLst>
            <pc:docMk/>
            <pc:sldMk cId="3777944148" sldId="277"/>
            <ac:cxnSpMk id="39" creationId="{56020367-4FD5-4596-8E10-C5F095CD8DBF}"/>
          </ac:cxnSpMkLst>
        </pc:cxnChg>
        <pc:cxnChg chg="add del">
          <ac:chgData name="Dane Holmes" userId="9738715a2d075a3d" providerId="LiveId" clId="{69DFE550-9A40-429D-BDD2-7BCF8FC0D09D}" dt="2021-11-29T18:35:04.683" v="50" actId="26606"/>
          <ac:cxnSpMkLst>
            <pc:docMk/>
            <pc:sldMk cId="3777944148" sldId="277"/>
            <ac:cxnSpMk id="42" creationId="{D1B787A8-0D67-4B7E-9B48-86BD906AB6B5}"/>
          </ac:cxnSpMkLst>
        </pc:cxnChg>
        <pc:cxnChg chg="add del">
          <ac:chgData name="Dane Holmes" userId="9738715a2d075a3d" providerId="LiveId" clId="{69DFE550-9A40-429D-BDD2-7BCF8FC0D09D}" dt="2021-11-29T18:35:05.625" v="52" actId="26606"/>
          <ac:cxnSpMkLst>
            <pc:docMk/>
            <pc:sldMk cId="3777944148" sldId="277"/>
            <ac:cxnSpMk id="45" creationId="{D1B787A8-0D67-4B7E-9B48-86BD906AB6B5}"/>
          </ac:cxnSpMkLst>
        </pc:cxnChg>
        <pc:cxnChg chg="add del">
          <ac:chgData name="Dane Holmes" userId="9738715a2d075a3d" providerId="LiveId" clId="{69DFE550-9A40-429D-BDD2-7BCF8FC0D09D}" dt="2021-11-29T18:35:05.625" v="52" actId="26606"/>
          <ac:cxnSpMkLst>
            <pc:docMk/>
            <pc:sldMk cId="3777944148" sldId="277"/>
            <ac:cxnSpMk id="50" creationId="{56020367-4FD5-4596-8E10-C5F095CD8DBF}"/>
          </ac:cxnSpMkLst>
        </pc:cxnChg>
        <pc:cxnChg chg="add del">
          <ac:chgData name="Dane Holmes" userId="9738715a2d075a3d" providerId="LiveId" clId="{69DFE550-9A40-429D-BDD2-7BCF8FC0D09D}" dt="2021-11-29T18:35:07.547" v="54" actId="26606"/>
          <ac:cxnSpMkLst>
            <pc:docMk/>
            <pc:sldMk cId="3777944148" sldId="277"/>
            <ac:cxnSpMk id="52" creationId="{D1B787A8-0D67-4B7E-9B48-86BD906AB6B5}"/>
          </ac:cxnSpMkLst>
        </pc:cxnChg>
        <pc:cxnChg chg="add del">
          <ac:chgData name="Dane Holmes" userId="9738715a2d075a3d" providerId="LiveId" clId="{69DFE550-9A40-429D-BDD2-7BCF8FC0D09D}" dt="2021-11-29T18:35:07.547" v="54" actId="26606"/>
          <ac:cxnSpMkLst>
            <pc:docMk/>
            <pc:sldMk cId="3777944148" sldId="277"/>
            <ac:cxnSpMk id="58" creationId="{56020367-4FD5-4596-8E10-C5F095CD8DBF}"/>
          </ac:cxnSpMkLst>
        </pc:cxnChg>
        <pc:cxnChg chg="add del">
          <ac:chgData name="Dane Holmes" userId="9738715a2d075a3d" providerId="LiveId" clId="{69DFE550-9A40-429D-BDD2-7BCF8FC0D09D}" dt="2021-11-29T18:35:19.579" v="56" actId="26606"/>
          <ac:cxnSpMkLst>
            <pc:docMk/>
            <pc:sldMk cId="3777944148" sldId="277"/>
            <ac:cxnSpMk id="60" creationId="{D1B787A8-0D67-4B7E-9B48-86BD906AB6B5}"/>
          </ac:cxnSpMkLst>
        </pc:cxnChg>
        <pc:cxnChg chg="add del">
          <ac:chgData name="Dane Holmes" userId="9738715a2d075a3d" providerId="LiveId" clId="{69DFE550-9A40-429D-BDD2-7BCF8FC0D09D}" dt="2021-11-29T18:35:24.306" v="59" actId="26606"/>
          <ac:cxnSpMkLst>
            <pc:docMk/>
            <pc:sldMk cId="3777944148" sldId="277"/>
            <ac:cxnSpMk id="66" creationId="{D1B787A8-0D67-4B7E-9B48-86BD906AB6B5}"/>
          </ac:cxnSpMkLst>
        </pc:cxnChg>
        <pc:cxnChg chg="add del">
          <ac:chgData name="Dane Holmes" userId="9738715a2d075a3d" providerId="LiveId" clId="{69DFE550-9A40-429D-BDD2-7BCF8FC0D09D}" dt="2021-11-29T18:35:24.306" v="59" actId="26606"/>
          <ac:cxnSpMkLst>
            <pc:docMk/>
            <pc:sldMk cId="3777944148" sldId="277"/>
            <ac:cxnSpMk id="75" creationId="{56020367-4FD5-4596-8E10-C5F095CD8DBF}"/>
          </ac:cxnSpMkLst>
        </pc:cxnChg>
        <pc:cxnChg chg="add del">
          <ac:chgData name="Dane Holmes" userId="9738715a2d075a3d" providerId="LiveId" clId="{69DFE550-9A40-429D-BDD2-7BCF8FC0D09D}" dt="2021-11-29T18:35:25.566" v="62" actId="26606"/>
          <ac:cxnSpMkLst>
            <pc:docMk/>
            <pc:sldMk cId="3777944148" sldId="277"/>
            <ac:cxnSpMk id="77" creationId="{D1B787A8-0D67-4B7E-9B48-86BD906AB6B5}"/>
          </ac:cxnSpMkLst>
        </pc:cxnChg>
        <pc:cxnChg chg="add del">
          <ac:chgData name="Dane Holmes" userId="9738715a2d075a3d" providerId="LiveId" clId="{69DFE550-9A40-429D-BDD2-7BCF8FC0D09D}" dt="2021-11-29T18:35:25.566" v="62" actId="26606"/>
          <ac:cxnSpMkLst>
            <pc:docMk/>
            <pc:sldMk cId="3777944148" sldId="277"/>
            <ac:cxnSpMk id="82" creationId="{56020367-4FD5-4596-8E10-C5F095CD8DBF}"/>
          </ac:cxnSpMkLst>
        </pc:cxnChg>
        <pc:cxnChg chg="add del">
          <ac:chgData name="Dane Holmes" userId="9738715a2d075a3d" providerId="LiveId" clId="{69DFE550-9A40-429D-BDD2-7BCF8FC0D09D}" dt="2021-11-29T18:35:26.800" v="65" actId="26606"/>
          <ac:cxnSpMkLst>
            <pc:docMk/>
            <pc:sldMk cId="3777944148" sldId="277"/>
            <ac:cxnSpMk id="84" creationId="{D1B787A8-0D67-4B7E-9B48-86BD906AB6B5}"/>
          </ac:cxnSpMkLst>
        </pc:cxnChg>
        <pc:cxnChg chg="add del">
          <ac:chgData name="Dane Holmes" userId="9738715a2d075a3d" providerId="LiveId" clId="{69DFE550-9A40-429D-BDD2-7BCF8FC0D09D}" dt="2021-11-29T18:35:26.800" v="65" actId="26606"/>
          <ac:cxnSpMkLst>
            <pc:docMk/>
            <pc:sldMk cId="3777944148" sldId="277"/>
            <ac:cxnSpMk id="87" creationId="{56020367-4FD5-4596-8E10-C5F095CD8DBF}"/>
          </ac:cxnSpMkLst>
        </pc:cxnChg>
        <pc:cxnChg chg="add del">
          <ac:chgData name="Dane Holmes" userId="9738715a2d075a3d" providerId="LiveId" clId="{69DFE550-9A40-429D-BDD2-7BCF8FC0D09D}" dt="2021-11-29T18:37:41.772" v="99" actId="26606"/>
          <ac:cxnSpMkLst>
            <pc:docMk/>
            <pc:sldMk cId="3777944148" sldId="277"/>
            <ac:cxnSpMk id="90" creationId="{D1B787A8-0D67-4B7E-9B48-86BD906AB6B5}"/>
          </ac:cxnSpMkLst>
        </pc:cxnChg>
        <pc:cxnChg chg="add del">
          <ac:chgData name="Dane Holmes" userId="9738715a2d075a3d" providerId="LiveId" clId="{69DFE550-9A40-429D-BDD2-7BCF8FC0D09D}" dt="2021-11-29T18:37:41.772" v="99" actId="26606"/>
          <ac:cxnSpMkLst>
            <pc:docMk/>
            <pc:sldMk cId="3777944148" sldId="277"/>
            <ac:cxnSpMk id="95" creationId="{56020367-4FD5-4596-8E10-C5F095CD8DBF}"/>
          </ac:cxnSpMkLst>
        </pc:cxnChg>
        <pc:cxnChg chg="add del">
          <ac:chgData name="Dane Holmes" userId="9738715a2d075a3d" providerId="LiveId" clId="{69DFE550-9A40-429D-BDD2-7BCF8FC0D09D}" dt="2021-11-29T18:37:38.988" v="93" actId="26606"/>
          <ac:cxnSpMkLst>
            <pc:docMk/>
            <pc:sldMk cId="3777944148" sldId="277"/>
            <ac:cxnSpMk id="100" creationId="{D1B787A8-0D67-4B7E-9B48-86BD906AB6B5}"/>
          </ac:cxnSpMkLst>
        </pc:cxnChg>
        <pc:cxnChg chg="add del">
          <ac:chgData name="Dane Holmes" userId="9738715a2d075a3d" providerId="LiveId" clId="{69DFE550-9A40-429D-BDD2-7BCF8FC0D09D}" dt="2021-11-29T18:37:39.523" v="95" actId="26606"/>
          <ac:cxnSpMkLst>
            <pc:docMk/>
            <pc:sldMk cId="3777944148" sldId="277"/>
            <ac:cxnSpMk id="104" creationId="{56020367-4FD5-4596-8E10-C5F095CD8DBF}"/>
          </ac:cxnSpMkLst>
        </pc:cxnChg>
        <pc:cxnChg chg="add del">
          <ac:chgData name="Dane Holmes" userId="9738715a2d075a3d" providerId="LiveId" clId="{69DFE550-9A40-429D-BDD2-7BCF8FC0D09D}" dt="2021-11-29T18:37:39.523" v="95" actId="26606"/>
          <ac:cxnSpMkLst>
            <pc:docMk/>
            <pc:sldMk cId="3777944148" sldId="277"/>
            <ac:cxnSpMk id="105" creationId="{D1B787A8-0D67-4B7E-9B48-86BD906AB6B5}"/>
          </ac:cxnSpMkLst>
        </pc:cxnChg>
        <pc:cxnChg chg="add del">
          <ac:chgData name="Dane Holmes" userId="9738715a2d075a3d" providerId="LiveId" clId="{69DFE550-9A40-429D-BDD2-7BCF8FC0D09D}" dt="2021-11-29T18:37:40.097" v="97" actId="26606"/>
          <ac:cxnSpMkLst>
            <pc:docMk/>
            <pc:sldMk cId="3777944148" sldId="277"/>
            <ac:cxnSpMk id="109" creationId="{D1B787A8-0D67-4B7E-9B48-86BD906AB6B5}"/>
          </ac:cxnSpMkLst>
        </pc:cxnChg>
        <pc:cxnChg chg="add del">
          <ac:chgData name="Dane Holmes" userId="9738715a2d075a3d" providerId="LiveId" clId="{69DFE550-9A40-429D-BDD2-7BCF8FC0D09D}" dt="2021-11-29T18:37:40.097" v="97" actId="26606"/>
          <ac:cxnSpMkLst>
            <pc:docMk/>
            <pc:sldMk cId="3777944148" sldId="277"/>
            <ac:cxnSpMk id="110" creationId="{56020367-4FD5-4596-8E10-C5F095CD8DBF}"/>
          </ac:cxnSpMkLst>
        </pc:cxnChg>
        <pc:cxnChg chg="add del">
          <ac:chgData name="Dane Holmes" userId="9738715a2d075a3d" providerId="LiveId" clId="{69DFE550-9A40-429D-BDD2-7BCF8FC0D09D}" dt="2021-11-29T18:37:41.772" v="99" actId="26606"/>
          <ac:cxnSpMkLst>
            <pc:docMk/>
            <pc:sldMk cId="3777944148" sldId="277"/>
            <ac:cxnSpMk id="115" creationId="{D1B787A8-0D67-4B7E-9B48-86BD906AB6B5}"/>
          </ac:cxnSpMkLst>
        </pc:cxnChg>
        <pc:cxnChg chg="add del">
          <ac:chgData name="Dane Holmes" userId="9738715a2d075a3d" providerId="LiveId" clId="{69DFE550-9A40-429D-BDD2-7BCF8FC0D09D}" dt="2021-11-29T18:37:41.772" v="99" actId="26606"/>
          <ac:cxnSpMkLst>
            <pc:docMk/>
            <pc:sldMk cId="3777944148" sldId="277"/>
            <ac:cxnSpMk id="120" creationId="{56020367-4FD5-4596-8E10-C5F095CD8DBF}"/>
          </ac:cxnSpMkLst>
        </pc:cxnChg>
      </pc:sldChg>
      <pc:sldChg chg="addSp delSp modSp add mod">
        <pc:chgData name="Dane Holmes" userId="9738715a2d075a3d" providerId="LiveId" clId="{69DFE550-9A40-429D-BDD2-7BCF8FC0D09D}" dt="2021-11-29T18:39:53.466" v="140" actId="1076"/>
        <pc:sldMkLst>
          <pc:docMk/>
          <pc:sldMk cId="1374861028" sldId="278"/>
        </pc:sldMkLst>
        <pc:spChg chg="del">
          <ac:chgData name="Dane Holmes" userId="9738715a2d075a3d" providerId="LiveId" clId="{69DFE550-9A40-429D-BDD2-7BCF8FC0D09D}" dt="2021-11-29T18:38:58.655" v="128" actId="478"/>
          <ac:spMkLst>
            <pc:docMk/>
            <pc:sldMk cId="1374861028" sldId="278"/>
            <ac:spMk id="7" creationId="{3E91D7D1-EF94-46B0-804B-7DADE66C1F01}"/>
          </ac:spMkLst>
        </pc:spChg>
        <pc:picChg chg="add mod modCrop">
          <ac:chgData name="Dane Holmes" userId="9738715a2d075a3d" providerId="LiveId" clId="{69DFE550-9A40-429D-BDD2-7BCF8FC0D09D}" dt="2021-11-29T18:39:49.680" v="139" actId="1076"/>
          <ac:picMkLst>
            <pc:docMk/>
            <pc:sldMk cId="1374861028" sldId="278"/>
            <ac:picMk id="4" creationId="{2981624D-628E-4328-999D-584DE7B63380}"/>
          </ac:picMkLst>
        </pc:picChg>
        <pc:picChg chg="add mod modCrop">
          <ac:chgData name="Dane Holmes" userId="9738715a2d075a3d" providerId="LiveId" clId="{69DFE550-9A40-429D-BDD2-7BCF8FC0D09D}" dt="2021-11-29T18:39:53.466" v="140" actId="1076"/>
          <ac:picMkLst>
            <pc:docMk/>
            <pc:sldMk cId="1374861028" sldId="278"/>
            <ac:picMk id="5" creationId="{D3357C61-8CBF-44BB-873C-8D9D22407618}"/>
          </ac:picMkLst>
        </pc:picChg>
      </pc:sldChg>
      <pc:sldChg chg="addSp modSp add mod ord">
        <pc:chgData name="Dane Holmes" userId="9738715a2d075a3d" providerId="LiveId" clId="{69DFE550-9A40-429D-BDD2-7BCF8FC0D09D}" dt="2021-11-29T22:19:21.317" v="1311" actId="1076"/>
        <pc:sldMkLst>
          <pc:docMk/>
          <pc:sldMk cId="2231812740" sldId="279"/>
        </pc:sldMkLst>
        <pc:spChg chg="mod">
          <ac:chgData name="Dane Holmes" userId="9738715a2d075a3d" providerId="LiveId" clId="{69DFE550-9A40-429D-BDD2-7BCF8FC0D09D}" dt="2021-11-29T22:18:30.643" v="1305" actId="14100"/>
          <ac:spMkLst>
            <pc:docMk/>
            <pc:sldMk cId="2231812740" sldId="279"/>
            <ac:spMk id="7" creationId="{3E91D7D1-EF94-46B0-804B-7DADE66C1F01}"/>
          </ac:spMkLst>
        </pc:spChg>
        <pc:picChg chg="add mod">
          <ac:chgData name="Dane Holmes" userId="9738715a2d075a3d" providerId="LiveId" clId="{69DFE550-9A40-429D-BDD2-7BCF8FC0D09D}" dt="2021-11-29T22:18:36.105" v="1306" actId="1076"/>
          <ac:picMkLst>
            <pc:docMk/>
            <pc:sldMk cId="2231812740" sldId="279"/>
            <ac:picMk id="4" creationId="{BED582D1-7A93-4CF5-A471-87F4CDF20A71}"/>
          </ac:picMkLst>
        </pc:picChg>
        <pc:picChg chg="add mod">
          <ac:chgData name="Dane Holmes" userId="9738715a2d075a3d" providerId="LiveId" clId="{69DFE550-9A40-429D-BDD2-7BCF8FC0D09D}" dt="2021-11-29T22:19:21.317" v="1311" actId="1076"/>
          <ac:picMkLst>
            <pc:docMk/>
            <pc:sldMk cId="2231812740" sldId="279"/>
            <ac:picMk id="6" creationId="{20464F2E-85FE-4F66-BEA8-E96612327A43}"/>
          </ac:picMkLst>
        </pc:picChg>
      </pc:sldChg>
      <pc:sldChg chg="addSp delSp modSp add mod">
        <pc:chgData name="Dane Holmes" userId="9738715a2d075a3d" providerId="LiveId" clId="{69DFE550-9A40-429D-BDD2-7BCF8FC0D09D}" dt="2021-11-29T20:16:40.468" v="836" actId="20577"/>
        <pc:sldMkLst>
          <pc:docMk/>
          <pc:sldMk cId="2303638540" sldId="280"/>
        </pc:sldMkLst>
        <pc:spChg chg="mod">
          <ac:chgData name="Dane Holmes" userId="9738715a2d075a3d" providerId="LiveId" clId="{69DFE550-9A40-429D-BDD2-7BCF8FC0D09D}" dt="2021-11-29T20:16:40.468" v="836" actId="20577"/>
          <ac:spMkLst>
            <pc:docMk/>
            <pc:sldMk cId="2303638540" sldId="280"/>
            <ac:spMk id="2" creationId="{91F67CBF-1BEA-4F04-AD9A-284770C2CC46}"/>
          </ac:spMkLst>
        </pc:spChg>
        <pc:spChg chg="mod">
          <ac:chgData name="Dane Holmes" userId="9738715a2d075a3d" providerId="LiveId" clId="{69DFE550-9A40-429D-BDD2-7BCF8FC0D09D}" dt="2021-11-29T20:06:15.125" v="566" actId="20577"/>
          <ac:spMkLst>
            <pc:docMk/>
            <pc:sldMk cId="2303638540" sldId="280"/>
            <ac:spMk id="5" creationId="{CAF91437-6854-44AC-BAA2-41FE4EF82C8C}"/>
          </ac:spMkLst>
        </pc:spChg>
        <pc:spChg chg="add mod">
          <ac:chgData name="Dane Holmes" userId="9738715a2d075a3d" providerId="LiveId" clId="{69DFE550-9A40-429D-BDD2-7BCF8FC0D09D}" dt="2021-11-29T20:08:32.469" v="597" actId="1076"/>
          <ac:spMkLst>
            <pc:docMk/>
            <pc:sldMk cId="2303638540" sldId="280"/>
            <ac:spMk id="6" creationId="{5D2CC7D3-460C-488C-A2CB-ACF327705A84}"/>
          </ac:spMkLst>
        </pc:spChg>
        <pc:picChg chg="del">
          <ac:chgData name="Dane Holmes" userId="9738715a2d075a3d" providerId="LiveId" clId="{69DFE550-9A40-429D-BDD2-7BCF8FC0D09D}" dt="2021-11-29T19:44:59.461" v="408" actId="478"/>
          <ac:picMkLst>
            <pc:docMk/>
            <pc:sldMk cId="2303638540" sldId="280"/>
            <ac:picMk id="4" creationId="{8F05F673-040D-47AB-9C00-4C55E48B15C0}"/>
          </ac:picMkLst>
        </pc:picChg>
        <pc:picChg chg="add del mod">
          <ac:chgData name="Dane Holmes" userId="9738715a2d075a3d" providerId="LiveId" clId="{69DFE550-9A40-429D-BDD2-7BCF8FC0D09D}" dt="2021-11-29T19:50:05.758" v="453" actId="478"/>
          <ac:picMkLst>
            <pc:docMk/>
            <pc:sldMk cId="2303638540" sldId="280"/>
            <ac:picMk id="7" creationId="{33B762C5-9C77-459A-9945-E5FE33442ABF}"/>
          </ac:picMkLst>
        </pc:picChg>
        <pc:picChg chg="del">
          <ac:chgData name="Dane Holmes" userId="9738715a2d075a3d" providerId="LiveId" clId="{69DFE550-9A40-429D-BDD2-7BCF8FC0D09D}" dt="2021-11-29T19:45:01.318" v="409" actId="478"/>
          <ac:picMkLst>
            <pc:docMk/>
            <pc:sldMk cId="2303638540" sldId="280"/>
            <ac:picMk id="8" creationId="{5DEBF238-C183-4C16-A490-81A3F7C322EA}"/>
          </ac:picMkLst>
        </pc:picChg>
        <pc:picChg chg="add del mod">
          <ac:chgData name="Dane Holmes" userId="9738715a2d075a3d" providerId="LiveId" clId="{69DFE550-9A40-429D-BDD2-7BCF8FC0D09D}" dt="2021-11-29T20:02:28.440" v="458" actId="478"/>
          <ac:picMkLst>
            <pc:docMk/>
            <pc:sldMk cId="2303638540" sldId="280"/>
            <ac:picMk id="9" creationId="{33FF8338-7382-4028-8DCE-043F41DBCABB}"/>
          </ac:picMkLst>
        </pc:picChg>
        <pc:picChg chg="add del mod">
          <ac:chgData name="Dane Holmes" userId="9738715a2d075a3d" providerId="LiveId" clId="{69DFE550-9A40-429D-BDD2-7BCF8FC0D09D}" dt="2021-11-29T20:02:48.152" v="462" actId="478"/>
          <ac:picMkLst>
            <pc:docMk/>
            <pc:sldMk cId="2303638540" sldId="280"/>
            <ac:picMk id="11" creationId="{6FFD047F-72E7-47CC-A5F1-F2465E273298}"/>
          </ac:picMkLst>
        </pc:picChg>
        <pc:picChg chg="add del mod">
          <ac:chgData name="Dane Holmes" userId="9738715a2d075a3d" providerId="LiveId" clId="{69DFE550-9A40-429D-BDD2-7BCF8FC0D09D}" dt="2021-11-29T20:04:50.460" v="555" actId="478"/>
          <ac:picMkLst>
            <pc:docMk/>
            <pc:sldMk cId="2303638540" sldId="280"/>
            <ac:picMk id="13" creationId="{F9E964E4-175F-400F-8000-36CE86B3731C}"/>
          </ac:picMkLst>
        </pc:picChg>
        <pc:picChg chg="add mod">
          <ac:chgData name="Dane Holmes" userId="9738715a2d075a3d" providerId="LiveId" clId="{69DFE550-9A40-429D-BDD2-7BCF8FC0D09D}" dt="2021-11-29T20:04:58.359" v="558" actId="1076"/>
          <ac:picMkLst>
            <pc:docMk/>
            <pc:sldMk cId="2303638540" sldId="280"/>
            <ac:picMk id="15" creationId="{92080125-956E-4043-A23C-7AF42AC989A4}"/>
          </ac:picMkLst>
        </pc:picChg>
        <pc:picChg chg="add mod">
          <ac:chgData name="Dane Holmes" userId="9738715a2d075a3d" providerId="LiveId" clId="{69DFE550-9A40-429D-BDD2-7BCF8FC0D09D}" dt="2021-11-29T20:06:01.524" v="565" actId="1076"/>
          <ac:picMkLst>
            <pc:docMk/>
            <pc:sldMk cId="2303638540" sldId="280"/>
            <ac:picMk id="17" creationId="{B193208F-DA50-4B63-84A4-EF5EC5396824}"/>
          </ac:picMkLst>
        </pc:picChg>
        <pc:picChg chg="add mod">
          <ac:chgData name="Dane Holmes" userId="9738715a2d075a3d" providerId="LiveId" clId="{69DFE550-9A40-429D-BDD2-7BCF8FC0D09D}" dt="2021-11-29T20:06:59.679" v="569" actId="14100"/>
          <ac:picMkLst>
            <pc:docMk/>
            <pc:sldMk cId="2303638540" sldId="280"/>
            <ac:picMk id="19" creationId="{174311E2-0EDF-4437-89D6-F63869158EFE}"/>
          </ac:picMkLst>
        </pc:picChg>
      </pc:sldChg>
      <pc:sldChg chg="addSp delSp modSp add mod">
        <pc:chgData name="Dane Holmes" userId="9738715a2d075a3d" providerId="LiveId" clId="{69DFE550-9A40-429D-BDD2-7BCF8FC0D09D}" dt="2021-11-29T20:16:36.933" v="834" actId="20577"/>
        <pc:sldMkLst>
          <pc:docMk/>
          <pc:sldMk cId="1488257127" sldId="281"/>
        </pc:sldMkLst>
        <pc:spChg chg="mod">
          <ac:chgData name="Dane Holmes" userId="9738715a2d075a3d" providerId="LiveId" clId="{69DFE550-9A40-429D-BDD2-7BCF8FC0D09D}" dt="2021-11-29T20:16:36.933" v="834" actId="20577"/>
          <ac:spMkLst>
            <pc:docMk/>
            <pc:sldMk cId="1488257127" sldId="281"/>
            <ac:spMk id="2" creationId="{91F67CBF-1BEA-4F04-AD9A-284770C2CC46}"/>
          </ac:spMkLst>
        </pc:spChg>
        <pc:spChg chg="mod">
          <ac:chgData name="Dane Holmes" userId="9738715a2d075a3d" providerId="LiveId" clId="{69DFE550-9A40-429D-BDD2-7BCF8FC0D09D}" dt="2021-11-29T20:15:14.354" v="830" actId="1076"/>
          <ac:spMkLst>
            <pc:docMk/>
            <pc:sldMk cId="1488257127" sldId="281"/>
            <ac:spMk id="5" creationId="{CAF91437-6854-44AC-BAA2-41FE4EF82C8C}"/>
          </ac:spMkLst>
        </pc:spChg>
        <pc:spChg chg="del mod">
          <ac:chgData name="Dane Holmes" userId="9738715a2d075a3d" providerId="LiveId" clId="{69DFE550-9A40-429D-BDD2-7BCF8FC0D09D}" dt="2021-11-29T20:08:40.715" v="598" actId="478"/>
          <ac:spMkLst>
            <pc:docMk/>
            <pc:sldMk cId="1488257127" sldId="281"/>
            <ac:spMk id="6" creationId="{5D2CC7D3-460C-488C-A2CB-ACF327705A84}"/>
          </ac:spMkLst>
        </pc:spChg>
        <pc:spChg chg="add mod">
          <ac:chgData name="Dane Holmes" userId="9738715a2d075a3d" providerId="LiveId" clId="{69DFE550-9A40-429D-BDD2-7BCF8FC0D09D}" dt="2021-11-29T20:08:47.046" v="608" actId="20577"/>
          <ac:spMkLst>
            <pc:docMk/>
            <pc:sldMk cId="1488257127" sldId="281"/>
            <ac:spMk id="8" creationId="{E8BC6BBF-2D2E-4669-8186-65A660A81894}"/>
          </ac:spMkLst>
        </pc:spChg>
        <pc:picChg chg="add mod">
          <ac:chgData name="Dane Holmes" userId="9738715a2d075a3d" providerId="LiveId" clId="{69DFE550-9A40-429D-BDD2-7BCF8FC0D09D}" dt="2021-11-29T20:13:57.603" v="762" actId="1076"/>
          <ac:picMkLst>
            <pc:docMk/>
            <pc:sldMk cId="1488257127" sldId="281"/>
            <ac:picMk id="4" creationId="{4D134981-A364-4A41-A5D6-BC52ECC91088}"/>
          </ac:picMkLst>
        </pc:picChg>
        <pc:picChg chg="add mod">
          <ac:chgData name="Dane Holmes" userId="9738715a2d075a3d" providerId="LiveId" clId="{69DFE550-9A40-429D-BDD2-7BCF8FC0D09D}" dt="2021-11-29T20:13:46.460" v="759" actId="1076"/>
          <ac:picMkLst>
            <pc:docMk/>
            <pc:sldMk cId="1488257127" sldId="281"/>
            <ac:picMk id="9" creationId="{16055A6A-7960-4131-A64B-0ED0714BD4FD}"/>
          </ac:picMkLst>
        </pc:picChg>
        <pc:picChg chg="add mod">
          <ac:chgData name="Dane Holmes" userId="9738715a2d075a3d" providerId="LiveId" clId="{69DFE550-9A40-429D-BDD2-7BCF8FC0D09D}" dt="2021-11-29T20:13:34.664" v="757" actId="1076"/>
          <ac:picMkLst>
            <pc:docMk/>
            <pc:sldMk cId="1488257127" sldId="281"/>
            <ac:picMk id="11" creationId="{9065FEDD-AA27-43BD-813A-A0A9C040FF72}"/>
          </ac:picMkLst>
        </pc:picChg>
        <pc:picChg chg="del">
          <ac:chgData name="Dane Holmes" userId="9738715a2d075a3d" providerId="LiveId" clId="{69DFE550-9A40-429D-BDD2-7BCF8FC0D09D}" dt="2021-11-29T20:08:51.139" v="609" actId="478"/>
          <ac:picMkLst>
            <pc:docMk/>
            <pc:sldMk cId="1488257127" sldId="281"/>
            <ac:picMk id="15" creationId="{92080125-956E-4043-A23C-7AF42AC989A4}"/>
          </ac:picMkLst>
        </pc:picChg>
        <pc:picChg chg="del">
          <ac:chgData name="Dane Holmes" userId="9738715a2d075a3d" providerId="LiveId" clId="{69DFE550-9A40-429D-BDD2-7BCF8FC0D09D}" dt="2021-11-29T20:08:52.043" v="610" actId="478"/>
          <ac:picMkLst>
            <pc:docMk/>
            <pc:sldMk cId="1488257127" sldId="281"/>
            <ac:picMk id="17" creationId="{B193208F-DA50-4B63-84A4-EF5EC5396824}"/>
          </ac:picMkLst>
        </pc:picChg>
        <pc:picChg chg="del">
          <ac:chgData name="Dane Holmes" userId="9738715a2d075a3d" providerId="LiveId" clId="{69DFE550-9A40-429D-BDD2-7BCF8FC0D09D}" dt="2021-11-29T20:08:52.739" v="611" actId="478"/>
          <ac:picMkLst>
            <pc:docMk/>
            <pc:sldMk cId="1488257127" sldId="281"/>
            <ac:picMk id="19" creationId="{174311E2-0EDF-4437-89D6-F63869158EFE}"/>
          </ac:picMkLst>
        </pc:picChg>
      </pc:sldChg>
      <pc:sldChg chg="addSp delSp modSp add mod">
        <pc:chgData name="Dane Holmes" userId="9738715a2d075a3d" providerId="LiveId" clId="{69DFE550-9A40-429D-BDD2-7BCF8FC0D09D}" dt="2021-11-29T20:30:54.635" v="1020" actId="14100"/>
        <pc:sldMkLst>
          <pc:docMk/>
          <pc:sldMk cId="769035695" sldId="282"/>
        </pc:sldMkLst>
        <pc:spChg chg="add mod">
          <ac:chgData name="Dane Holmes" userId="9738715a2d075a3d" providerId="LiveId" clId="{69DFE550-9A40-429D-BDD2-7BCF8FC0D09D}" dt="2021-11-29T20:28:39.576" v="998" actId="14100"/>
          <ac:spMkLst>
            <pc:docMk/>
            <pc:sldMk cId="769035695" sldId="282"/>
            <ac:spMk id="7" creationId="{49F96630-C1B2-416E-B9BA-9936198DE0FE}"/>
          </ac:spMkLst>
        </pc:spChg>
        <pc:spChg chg="add mod">
          <ac:chgData name="Dane Holmes" userId="9738715a2d075a3d" providerId="LiveId" clId="{69DFE550-9A40-429D-BDD2-7BCF8FC0D09D}" dt="2021-11-29T20:25:10.688" v="885"/>
          <ac:spMkLst>
            <pc:docMk/>
            <pc:sldMk cId="769035695" sldId="282"/>
            <ac:spMk id="9" creationId="{E4CBF086-317B-4405-A7FA-4CA5303CD8AF}"/>
          </ac:spMkLst>
        </pc:spChg>
        <pc:picChg chg="add mod">
          <ac:chgData name="Dane Holmes" userId="9738715a2d075a3d" providerId="LiveId" clId="{69DFE550-9A40-429D-BDD2-7BCF8FC0D09D}" dt="2021-11-29T20:25:21.716" v="887" actId="1076"/>
          <ac:picMkLst>
            <pc:docMk/>
            <pc:sldMk cId="769035695" sldId="282"/>
            <ac:picMk id="4" creationId="{A4163605-BEAD-47B3-B223-29ACB3B7F8F7}"/>
          </ac:picMkLst>
        </pc:picChg>
        <pc:picChg chg="add mod">
          <ac:chgData name="Dane Holmes" userId="9738715a2d075a3d" providerId="LiveId" clId="{69DFE550-9A40-429D-BDD2-7BCF8FC0D09D}" dt="2021-11-29T20:25:39.827" v="889" actId="1076"/>
          <ac:picMkLst>
            <pc:docMk/>
            <pc:sldMk cId="769035695" sldId="282"/>
            <ac:picMk id="6" creationId="{68624B86-3BBC-4598-93B5-9EF824412249}"/>
          </ac:picMkLst>
        </pc:picChg>
        <pc:picChg chg="del">
          <ac:chgData name="Dane Holmes" userId="9738715a2d075a3d" providerId="LiveId" clId="{69DFE550-9A40-429D-BDD2-7BCF8FC0D09D}" dt="2021-11-29T20:25:05.163" v="884" actId="478"/>
          <ac:picMkLst>
            <pc:docMk/>
            <pc:sldMk cId="769035695" sldId="282"/>
            <ac:picMk id="8" creationId="{539C6038-3D6C-40FB-9351-97D05C3B98E7}"/>
          </ac:picMkLst>
        </pc:picChg>
        <pc:picChg chg="del">
          <ac:chgData name="Dane Holmes" userId="9738715a2d075a3d" providerId="LiveId" clId="{69DFE550-9A40-429D-BDD2-7BCF8FC0D09D}" dt="2021-11-29T20:25:02.989" v="880" actId="478"/>
          <ac:picMkLst>
            <pc:docMk/>
            <pc:sldMk cId="769035695" sldId="282"/>
            <ac:picMk id="10" creationId="{4CF3F687-9BC2-401D-B474-4F8A8D781E78}"/>
          </ac:picMkLst>
        </pc:picChg>
        <pc:picChg chg="del">
          <ac:chgData name="Dane Holmes" userId="9738715a2d075a3d" providerId="LiveId" clId="{69DFE550-9A40-429D-BDD2-7BCF8FC0D09D}" dt="2021-11-29T20:25:04.243" v="882" actId="478"/>
          <ac:picMkLst>
            <pc:docMk/>
            <pc:sldMk cId="769035695" sldId="282"/>
            <ac:picMk id="12" creationId="{B2AC56E9-EF0D-4D64-9532-8E3024E99A25}"/>
          </ac:picMkLst>
        </pc:picChg>
        <pc:picChg chg="add mod">
          <ac:chgData name="Dane Holmes" userId="9738715a2d075a3d" providerId="LiveId" clId="{69DFE550-9A40-429D-BDD2-7BCF8FC0D09D}" dt="2021-11-29T20:30:43.715" v="1016" actId="14100"/>
          <ac:picMkLst>
            <pc:docMk/>
            <pc:sldMk cId="769035695" sldId="282"/>
            <ac:picMk id="13" creationId="{C5D3AAEB-E1E2-4BD7-A53E-D371FE0A5082}"/>
          </ac:picMkLst>
        </pc:picChg>
        <pc:picChg chg="del">
          <ac:chgData name="Dane Holmes" userId="9738715a2d075a3d" providerId="LiveId" clId="{69DFE550-9A40-429D-BDD2-7BCF8FC0D09D}" dt="2021-11-29T20:25:03.555" v="881" actId="478"/>
          <ac:picMkLst>
            <pc:docMk/>
            <pc:sldMk cId="769035695" sldId="282"/>
            <ac:picMk id="14" creationId="{4721B26E-AB64-4097-BF38-AE3E36DAFFEC}"/>
          </ac:picMkLst>
        </pc:picChg>
        <pc:picChg chg="del">
          <ac:chgData name="Dane Holmes" userId="9738715a2d075a3d" providerId="LiveId" clId="{69DFE550-9A40-429D-BDD2-7BCF8FC0D09D}" dt="2021-11-29T20:25:04.706" v="883" actId="478"/>
          <ac:picMkLst>
            <pc:docMk/>
            <pc:sldMk cId="769035695" sldId="282"/>
            <ac:picMk id="16" creationId="{8F68BE53-1DA6-4728-A46F-44AF0FE3E137}"/>
          </ac:picMkLst>
        </pc:picChg>
        <pc:picChg chg="add mod">
          <ac:chgData name="Dane Holmes" userId="9738715a2d075a3d" providerId="LiveId" clId="{69DFE550-9A40-429D-BDD2-7BCF8FC0D09D}" dt="2021-11-29T20:30:48.276" v="1018" actId="1076"/>
          <ac:picMkLst>
            <pc:docMk/>
            <pc:sldMk cId="769035695" sldId="282"/>
            <ac:picMk id="17" creationId="{B3E62E6B-5B2C-4431-A936-8713A139C2FA}"/>
          </ac:picMkLst>
        </pc:picChg>
        <pc:picChg chg="add mod">
          <ac:chgData name="Dane Holmes" userId="9738715a2d075a3d" providerId="LiveId" clId="{69DFE550-9A40-429D-BDD2-7BCF8FC0D09D}" dt="2021-11-29T20:30:54.635" v="1020" actId="14100"/>
          <ac:picMkLst>
            <pc:docMk/>
            <pc:sldMk cId="769035695" sldId="282"/>
            <ac:picMk id="19" creationId="{77618356-B08C-4339-85A9-2FEAE62E2DFD}"/>
          </ac:picMkLst>
        </pc:picChg>
      </pc:sldChg>
      <pc:sldChg chg="addSp delSp modSp add mod">
        <pc:chgData name="Dane Holmes" userId="9738715a2d075a3d" providerId="LiveId" clId="{69DFE550-9A40-429D-BDD2-7BCF8FC0D09D}" dt="2021-11-29T20:33:28.992" v="1029" actId="1076"/>
        <pc:sldMkLst>
          <pc:docMk/>
          <pc:sldMk cId="1678976110" sldId="283"/>
        </pc:sldMkLst>
        <pc:spChg chg="del mod">
          <ac:chgData name="Dane Holmes" userId="9738715a2d075a3d" providerId="LiveId" clId="{69DFE550-9A40-429D-BDD2-7BCF8FC0D09D}" dt="2021-11-29T20:29:07.853" v="1005" actId="478"/>
          <ac:spMkLst>
            <pc:docMk/>
            <pc:sldMk cId="1678976110" sldId="283"/>
            <ac:spMk id="7" creationId="{49F96630-C1B2-416E-B9BA-9936198DE0FE}"/>
          </ac:spMkLst>
        </pc:spChg>
        <pc:picChg chg="del">
          <ac:chgData name="Dane Holmes" userId="9738715a2d075a3d" providerId="LiveId" clId="{69DFE550-9A40-429D-BDD2-7BCF8FC0D09D}" dt="2021-11-29T20:29:05.683" v="1002" actId="478"/>
          <ac:picMkLst>
            <pc:docMk/>
            <pc:sldMk cId="1678976110" sldId="283"/>
            <ac:picMk id="4" creationId="{A4163605-BEAD-47B3-B223-29ACB3B7F8F7}"/>
          </ac:picMkLst>
        </pc:picChg>
        <pc:picChg chg="add mod">
          <ac:chgData name="Dane Holmes" userId="9738715a2d075a3d" providerId="LiveId" clId="{69DFE550-9A40-429D-BDD2-7BCF8FC0D09D}" dt="2021-11-29T20:31:33.879" v="1023" actId="1076"/>
          <ac:picMkLst>
            <pc:docMk/>
            <pc:sldMk cId="1678976110" sldId="283"/>
            <ac:picMk id="5" creationId="{C6FEDC2C-1A32-4AF3-AE49-36E0DE1AE1D3}"/>
          </ac:picMkLst>
        </pc:picChg>
        <pc:picChg chg="del">
          <ac:chgData name="Dane Holmes" userId="9738715a2d075a3d" providerId="LiveId" clId="{69DFE550-9A40-429D-BDD2-7BCF8FC0D09D}" dt="2021-11-29T20:29:05.203" v="1001" actId="478"/>
          <ac:picMkLst>
            <pc:docMk/>
            <pc:sldMk cId="1678976110" sldId="283"/>
            <ac:picMk id="6" creationId="{68624B86-3BBC-4598-93B5-9EF824412249}"/>
          </ac:picMkLst>
        </pc:picChg>
        <pc:picChg chg="add mod">
          <ac:chgData name="Dane Holmes" userId="9738715a2d075a3d" providerId="LiveId" clId="{69DFE550-9A40-429D-BDD2-7BCF8FC0D09D}" dt="2021-11-29T20:32:29.563" v="1025" actId="1076"/>
          <ac:picMkLst>
            <pc:docMk/>
            <pc:sldMk cId="1678976110" sldId="283"/>
            <ac:picMk id="10" creationId="{D1750B0E-7E5F-4081-BE40-A3C7F44F0BFB}"/>
          </ac:picMkLst>
        </pc:picChg>
        <pc:picChg chg="add mod">
          <ac:chgData name="Dane Holmes" userId="9738715a2d075a3d" providerId="LiveId" clId="{69DFE550-9A40-429D-BDD2-7BCF8FC0D09D}" dt="2021-11-29T20:33:28.992" v="1029" actId="1076"/>
          <ac:picMkLst>
            <pc:docMk/>
            <pc:sldMk cId="1678976110" sldId="283"/>
            <ac:picMk id="12" creationId="{43EA1767-B0E3-47BB-81DA-6AEC03A37EED}"/>
          </ac:picMkLst>
        </pc:picChg>
        <pc:picChg chg="del">
          <ac:chgData name="Dane Holmes" userId="9738715a2d075a3d" providerId="LiveId" clId="{69DFE550-9A40-429D-BDD2-7BCF8FC0D09D}" dt="2021-11-29T20:29:06.115" v="1003" actId="478"/>
          <ac:picMkLst>
            <pc:docMk/>
            <pc:sldMk cId="1678976110" sldId="283"/>
            <ac:picMk id="13" creationId="{C5D3AAEB-E1E2-4BD7-A53E-D371FE0A5082}"/>
          </ac:picMkLst>
        </pc:picChg>
      </pc:sldChg>
      <pc:sldChg chg="addSp delSp modSp add mod">
        <pc:chgData name="Dane Holmes" userId="9738715a2d075a3d" providerId="LiveId" clId="{69DFE550-9A40-429D-BDD2-7BCF8FC0D09D}" dt="2021-11-29T21:50:59.501" v="1281" actId="1076"/>
        <pc:sldMkLst>
          <pc:docMk/>
          <pc:sldMk cId="4262548304" sldId="284"/>
        </pc:sldMkLst>
        <pc:spChg chg="add mod">
          <ac:chgData name="Dane Holmes" userId="9738715a2d075a3d" providerId="LiveId" clId="{69DFE550-9A40-429D-BDD2-7BCF8FC0D09D}" dt="2021-11-29T21:50:59.501" v="1281" actId="1076"/>
          <ac:spMkLst>
            <pc:docMk/>
            <pc:sldMk cId="4262548304" sldId="284"/>
            <ac:spMk id="13" creationId="{35702077-53A9-4AEE-83A0-BFF06D9276C2}"/>
          </ac:spMkLst>
        </pc:spChg>
        <pc:picChg chg="add mod">
          <ac:chgData name="Dane Holmes" userId="9738715a2d075a3d" providerId="LiveId" clId="{69DFE550-9A40-429D-BDD2-7BCF8FC0D09D}" dt="2021-11-29T20:50:14.040" v="1063" actId="14100"/>
          <ac:picMkLst>
            <pc:docMk/>
            <pc:sldMk cId="4262548304" sldId="284"/>
            <ac:picMk id="4" creationId="{CD727056-9AFE-4659-A252-280C2F5ED02F}"/>
          </ac:picMkLst>
        </pc:picChg>
        <pc:picChg chg="del">
          <ac:chgData name="Dane Holmes" userId="9738715a2d075a3d" providerId="LiveId" clId="{69DFE550-9A40-429D-BDD2-7BCF8FC0D09D}" dt="2021-11-29T20:49:34.139" v="1055" actId="478"/>
          <ac:picMkLst>
            <pc:docMk/>
            <pc:sldMk cId="4262548304" sldId="284"/>
            <ac:picMk id="5" creationId="{C6FEDC2C-1A32-4AF3-AE49-36E0DE1AE1D3}"/>
          </ac:picMkLst>
        </pc:picChg>
        <pc:picChg chg="add mod">
          <ac:chgData name="Dane Holmes" userId="9738715a2d075a3d" providerId="LiveId" clId="{69DFE550-9A40-429D-BDD2-7BCF8FC0D09D}" dt="2021-11-29T20:51:00.971" v="1084" actId="1036"/>
          <ac:picMkLst>
            <pc:docMk/>
            <pc:sldMk cId="4262548304" sldId="284"/>
            <ac:picMk id="7" creationId="{32B347E7-5001-4680-96B0-8EC167221950}"/>
          </ac:picMkLst>
        </pc:picChg>
        <pc:picChg chg="del">
          <ac:chgData name="Dane Holmes" userId="9738715a2d075a3d" providerId="LiveId" clId="{69DFE550-9A40-429D-BDD2-7BCF8FC0D09D}" dt="2021-11-29T20:49:35.413" v="1057" actId="478"/>
          <ac:picMkLst>
            <pc:docMk/>
            <pc:sldMk cId="4262548304" sldId="284"/>
            <ac:picMk id="10" creationId="{D1750B0E-7E5F-4081-BE40-A3C7F44F0BFB}"/>
          </ac:picMkLst>
        </pc:picChg>
        <pc:picChg chg="add mod">
          <ac:chgData name="Dane Holmes" userId="9738715a2d075a3d" providerId="LiveId" clId="{69DFE550-9A40-429D-BDD2-7BCF8FC0D09D}" dt="2021-11-29T21:48:53.220" v="1087" actId="1076"/>
          <ac:picMkLst>
            <pc:docMk/>
            <pc:sldMk cId="4262548304" sldId="284"/>
            <ac:picMk id="11" creationId="{99DC45D9-FB9C-4E11-A054-4AF4E0E79DFF}"/>
          </ac:picMkLst>
        </pc:picChg>
        <pc:picChg chg="del">
          <ac:chgData name="Dane Holmes" userId="9738715a2d075a3d" providerId="LiveId" clId="{69DFE550-9A40-429D-BDD2-7BCF8FC0D09D}" dt="2021-11-29T20:49:35.034" v="1056" actId="478"/>
          <ac:picMkLst>
            <pc:docMk/>
            <pc:sldMk cId="4262548304" sldId="284"/>
            <ac:picMk id="12" creationId="{43EA1767-B0E3-47BB-81DA-6AEC03A37EED}"/>
          </ac:picMkLst>
        </pc:picChg>
      </pc:sldChg>
      <pc:sldChg chg="addSp delSp modSp add mod">
        <pc:chgData name="Dane Holmes" userId="9738715a2d075a3d" providerId="LiveId" clId="{69DFE550-9A40-429D-BDD2-7BCF8FC0D09D}" dt="2021-11-29T21:52:21.013" v="1300" actId="1037"/>
        <pc:sldMkLst>
          <pc:docMk/>
          <pc:sldMk cId="572578412" sldId="285"/>
        </pc:sldMkLst>
        <pc:spChg chg="del">
          <ac:chgData name="Dane Holmes" userId="9738715a2d075a3d" providerId="LiveId" clId="{69DFE550-9A40-429D-BDD2-7BCF8FC0D09D}" dt="2021-11-29T21:51:19.396" v="1286" actId="478"/>
          <ac:spMkLst>
            <pc:docMk/>
            <pc:sldMk cId="572578412" sldId="285"/>
            <ac:spMk id="13" creationId="{35702077-53A9-4AEE-83A0-BFF06D9276C2}"/>
          </ac:spMkLst>
        </pc:spChg>
        <pc:picChg chg="del">
          <ac:chgData name="Dane Holmes" userId="9738715a2d075a3d" providerId="LiveId" clId="{69DFE550-9A40-429D-BDD2-7BCF8FC0D09D}" dt="2021-11-29T21:51:16.577" v="1283" actId="478"/>
          <ac:picMkLst>
            <pc:docMk/>
            <pc:sldMk cId="572578412" sldId="285"/>
            <ac:picMk id="4" creationId="{CD727056-9AFE-4659-A252-280C2F5ED02F}"/>
          </ac:picMkLst>
        </pc:picChg>
        <pc:picChg chg="add mod">
          <ac:chgData name="Dane Holmes" userId="9738715a2d075a3d" providerId="LiveId" clId="{69DFE550-9A40-429D-BDD2-7BCF8FC0D09D}" dt="2021-11-29T21:51:48.111" v="1289" actId="14100"/>
          <ac:picMkLst>
            <pc:docMk/>
            <pc:sldMk cId="572578412" sldId="285"/>
            <ac:picMk id="5" creationId="{48EBF07B-CCB1-4B65-917C-6966F71549AE}"/>
          </ac:picMkLst>
        </pc:picChg>
        <pc:picChg chg="del">
          <ac:chgData name="Dane Holmes" userId="9738715a2d075a3d" providerId="LiveId" clId="{69DFE550-9A40-429D-BDD2-7BCF8FC0D09D}" dt="2021-11-29T21:51:17.448" v="1284" actId="478"/>
          <ac:picMkLst>
            <pc:docMk/>
            <pc:sldMk cId="572578412" sldId="285"/>
            <ac:picMk id="7" creationId="{32B347E7-5001-4680-96B0-8EC167221950}"/>
          </ac:picMkLst>
        </pc:picChg>
        <pc:picChg chg="add mod">
          <ac:chgData name="Dane Holmes" userId="9738715a2d075a3d" providerId="LiveId" clId="{69DFE550-9A40-429D-BDD2-7BCF8FC0D09D}" dt="2021-11-29T21:52:21.013" v="1300" actId="1037"/>
          <ac:picMkLst>
            <pc:docMk/>
            <pc:sldMk cId="572578412" sldId="285"/>
            <ac:picMk id="8" creationId="{F32C3E1E-446F-48E8-8AF6-268F47FCEB5B}"/>
          </ac:picMkLst>
        </pc:picChg>
        <pc:picChg chg="del">
          <ac:chgData name="Dane Holmes" userId="9738715a2d075a3d" providerId="LiveId" clId="{69DFE550-9A40-429D-BDD2-7BCF8FC0D09D}" dt="2021-11-29T21:51:17.984" v="1285" actId="478"/>
          <ac:picMkLst>
            <pc:docMk/>
            <pc:sldMk cId="572578412" sldId="285"/>
            <ac:picMk id="11" creationId="{99DC45D9-FB9C-4E11-A054-4AF4E0E79DFF}"/>
          </ac:picMkLst>
        </pc:picChg>
      </pc:sldChg>
    </pc:docChg>
  </pc:docChgLst>
  <pc:docChgLst>
    <pc:chgData name="Dane Holmes" userId="9738715a2d075a3d" providerId="LiveId" clId="{C646960E-3DAF-499B-9B6F-47D7C63A17BD}"/>
    <pc:docChg chg="undo custSel addSld delSld modSld">
      <pc:chgData name="Dane Holmes" userId="9738715a2d075a3d" providerId="LiveId" clId="{C646960E-3DAF-499B-9B6F-47D7C63A17BD}" dt="2022-01-11T01:42:50.399" v="1625" actId="20577"/>
      <pc:docMkLst>
        <pc:docMk/>
      </pc:docMkLst>
      <pc:sldChg chg="modSp mod">
        <pc:chgData name="Dane Holmes" userId="9738715a2d075a3d" providerId="LiveId" clId="{C646960E-3DAF-499B-9B6F-47D7C63A17BD}" dt="2022-01-11T01:06:42.214" v="1" actId="20577"/>
        <pc:sldMkLst>
          <pc:docMk/>
          <pc:sldMk cId="506613463" sldId="256"/>
        </pc:sldMkLst>
        <pc:spChg chg="mod">
          <ac:chgData name="Dane Holmes" userId="9738715a2d075a3d" providerId="LiveId" clId="{C646960E-3DAF-499B-9B6F-47D7C63A17BD}" dt="2022-01-11T01:06:42.214" v="1" actId="20577"/>
          <ac:spMkLst>
            <pc:docMk/>
            <pc:sldMk cId="506613463" sldId="256"/>
            <ac:spMk id="3" creationId="{366FBC32-EDCF-4FF0-80E2-838E32A69351}"/>
          </ac:spMkLst>
        </pc:spChg>
      </pc:sldChg>
      <pc:sldChg chg="modSp mod">
        <pc:chgData name="Dane Holmes" userId="9738715a2d075a3d" providerId="LiveId" clId="{C646960E-3DAF-499B-9B6F-47D7C63A17BD}" dt="2022-01-11T01:42:50.399" v="1625" actId="20577"/>
        <pc:sldMkLst>
          <pc:docMk/>
          <pc:sldMk cId="1473360199" sldId="262"/>
        </pc:sldMkLst>
        <pc:spChg chg="mod">
          <ac:chgData name="Dane Holmes" userId="9738715a2d075a3d" providerId="LiveId" clId="{C646960E-3DAF-499B-9B6F-47D7C63A17BD}" dt="2022-01-11T01:42:50.399" v="1625" actId="20577"/>
          <ac:spMkLst>
            <pc:docMk/>
            <pc:sldMk cId="1473360199" sldId="262"/>
            <ac:spMk id="4" creationId="{00C15506-8783-4463-B159-8850F877A65E}"/>
          </ac:spMkLst>
        </pc:spChg>
      </pc:sldChg>
      <pc:sldChg chg="addSp delSp modSp mod">
        <pc:chgData name="Dane Holmes" userId="9738715a2d075a3d" providerId="LiveId" clId="{C646960E-3DAF-499B-9B6F-47D7C63A17BD}" dt="2022-01-11T01:23:03.581" v="210" actId="14100"/>
        <pc:sldMkLst>
          <pc:docMk/>
          <pc:sldMk cId="4262548304" sldId="284"/>
        </pc:sldMkLst>
        <pc:spChg chg="add mod">
          <ac:chgData name="Dane Holmes" userId="9738715a2d075a3d" providerId="LiveId" clId="{C646960E-3DAF-499B-9B6F-47D7C63A17BD}" dt="2022-01-11T01:21:10.683" v="205" actId="1076"/>
          <ac:spMkLst>
            <pc:docMk/>
            <pc:sldMk cId="4262548304" sldId="284"/>
            <ac:spMk id="10" creationId="{7CAE3F0E-CEA7-4996-B0FD-9E9A87625BE4}"/>
          </ac:spMkLst>
        </pc:spChg>
        <pc:spChg chg="del mod">
          <ac:chgData name="Dane Holmes" userId="9738715a2d075a3d" providerId="LiveId" clId="{C646960E-3DAF-499B-9B6F-47D7C63A17BD}" dt="2022-01-11T01:06:51.630" v="8" actId="478"/>
          <ac:spMkLst>
            <pc:docMk/>
            <pc:sldMk cId="4262548304" sldId="284"/>
            <ac:spMk id="15" creationId="{57DEE850-42D5-4C20-8E0B-D3FBDFB09B81}"/>
          </ac:spMkLst>
        </pc:spChg>
        <pc:spChg chg="add mod">
          <ac:chgData name="Dane Holmes" userId="9738715a2d075a3d" providerId="LiveId" clId="{C646960E-3DAF-499B-9B6F-47D7C63A17BD}" dt="2022-01-11T01:21:14.371" v="206" actId="1076"/>
          <ac:spMkLst>
            <pc:docMk/>
            <pc:sldMk cId="4262548304" sldId="284"/>
            <ac:spMk id="16" creationId="{98BA78D3-2E79-42CD-9673-D65D78C649F3}"/>
          </ac:spMkLst>
        </pc:spChg>
        <pc:spChg chg="del mod">
          <ac:chgData name="Dane Holmes" userId="9738715a2d075a3d" providerId="LiveId" clId="{C646960E-3DAF-499B-9B6F-47D7C63A17BD}" dt="2022-01-11T01:06:49.597" v="4" actId="478"/>
          <ac:spMkLst>
            <pc:docMk/>
            <pc:sldMk cId="4262548304" sldId="284"/>
            <ac:spMk id="23" creationId="{8C08F31A-A404-48DA-B25E-24262D191EB8}"/>
          </ac:spMkLst>
        </pc:spChg>
        <pc:picChg chg="add mod">
          <ac:chgData name="Dane Holmes" userId="9738715a2d075a3d" providerId="LiveId" clId="{C646960E-3DAF-499B-9B6F-47D7C63A17BD}" dt="2022-01-11T01:23:03.581" v="210" actId="14100"/>
          <ac:picMkLst>
            <pc:docMk/>
            <pc:sldMk cId="4262548304" sldId="284"/>
            <ac:picMk id="4" creationId="{D561B748-CB40-4B00-A0A5-F0D5E7F0F5C6}"/>
          </ac:picMkLst>
        </pc:picChg>
        <pc:picChg chg="del">
          <ac:chgData name="Dane Holmes" userId="9738715a2d075a3d" providerId="LiveId" clId="{C646960E-3DAF-499B-9B6F-47D7C63A17BD}" dt="2022-01-11T01:06:46.432" v="2" actId="478"/>
          <ac:picMkLst>
            <pc:docMk/>
            <pc:sldMk cId="4262548304" sldId="284"/>
            <ac:picMk id="6" creationId="{F84380B9-6FD5-4D8A-ABA8-F2DBD98C2523}"/>
          </ac:picMkLst>
        </pc:picChg>
        <pc:picChg chg="add del mod">
          <ac:chgData name="Dane Holmes" userId="9738715a2d075a3d" providerId="LiveId" clId="{C646960E-3DAF-499B-9B6F-47D7C63A17BD}" dt="2022-01-11T01:16:34.798" v="33" actId="478"/>
          <ac:picMkLst>
            <pc:docMk/>
            <pc:sldMk cId="4262548304" sldId="284"/>
            <ac:picMk id="7" creationId="{D36E66AD-1834-4F7A-9DAD-70529B1EFD85}"/>
          </ac:picMkLst>
        </pc:picChg>
        <pc:picChg chg="add mod">
          <ac:chgData name="Dane Holmes" userId="9738715a2d075a3d" providerId="LiveId" clId="{C646960E-3DAF-499B-9B6F-47D7C63A17BD}" dt="2022-01-11T01:17:48.896" v="45" actId="1076"/>
          <ac:picMkLst>
            <pc:docMk/>
            <pc:sldMk cId="4262548304" sldId="284"/>
            <ac:picMk id="9" creationId="{090AB625-2814-4FDE-947E-3A1F65B15567}"/>
          </ac:picMkLst>
        </pc:picChg>
        <pc:picChg chg="del mod">
          <ac:chgData name="Dane Holmes" userId="9738715a2d075a3d" providerId="LiveId" clId="{C646960E-3DAF-499B-9B6F-47D7C63A17BD}" dt="2022-01-11T01:06:50.053" v="6" actId="478"/>
          <ac:picMkLst>
            <pc:docMk/>
            <pc:sldMk cId="4262548304" sldId="284"/>
            <ac:picMk id="11" creationId="{8E3E07A5-D291-4DE6-9D42-0A9173B4B3C2}"/>
          </ac:picMkLst>
        </pc:picChg>
        <pc:picChg chg="del">
          <ac:chgData name="Dane Holmes" userId="9738715a2d075a3d" providerId="LiveId" clId="{C646960E-3DAF-499B-9B6F-47D7C63A17BD}" dt="2022-01-11T01:06:52.317" v="9" actId="478"/>
          <ac:picMkLst>
            <pc:docMk/>
            <pc:sldMk cId="4262548304" sldId="284"/>
            <ac:picMk id="18" creationId="{D82535E7-5AD4-4374-B0AE-0F5899C57B28}"/>
          </ac:picMkLst>
        </pc:picChg>
        <pc:picChg chg="del">
          <ac:chgData name="Dane Holmes" userId="9738715a2d075a3d" providerId="LiveId" clId="{C646960E-3DAF-499B-9B6F-47D7C63A17BD}" dt="2022-01-11T01:06:52.782" v="10" actId="478"/>
          <ac:picMkLst>
            <pc:docMk/>
            <pc:sldMk cId="4262548304" sldId="284"/>
            <ac:picMk id="20" creationId="{7AE3367F-2A1D-4058-BD35-1D974E67E834}"/>
          </ac:picMkLst>
        </pc:picChg>
      </pc:sldChg>
      <pc:sldChg chg="addSp delSp modSp mod">
        <pc:chgData name="Dane Holmes" userId="9738715a2d075a3d" providerId="LiveId" clId="{C646960E-3DAF-499B-9B6F-47D7C63A17BD}" dt="2022-01-11T01:27:10.497" v="278" actId="1076"/>
        <pc:sldMkLst>
          <pc:docMk/>
          <pc:sldMk cId="4120355642" sldId="290"/>
        </pc:sldMkLst>
        <pc:spChg chg="add mod">
          <ac:chgData name="Dane Holmes" userId="9738715a2d075a3d" providerId="LiveId" clId="{C646960E-3DAF-499B-9B6F-47D7C63A17BD}" dt="2022-01-11T01:25:15.966" v="237" actId="20577"/>
          <ac:spMkLst>
            <pc:docMk/>
            <pc:sldMk cId="4120355642" sldId="290"/>
            <ac:spMk id="9" creationId="{FF63A399-32CB-4EB6-873F-28F87A09E750}"/>
          </ac:spMkLst>
        </pc:spChg>
        <pc:spChg chg="add mod">
          <ac:chgData name="Dane Holmes" userId="9738715a2d075a3d" providerId="LiveId" clId="{C646960E-3DAF-499B-9B6F-47D7C63A17BD}" dt="2022-01-11T01:27:10.497" v="278" actId="1076"/>
          <ac:spMkLst>
            <pc:docMk/>
            <pc:sldMk cId="4120355642" sldId="290"/>
            <ac:spMk id="10" creationId="{150ADC41-5BC1-4472-B0D4-988B514BE0B4}"/>
          </ac:spMkLst>
        </pc:spChg>
        <pc:picChg chg="add mod">
          <ac:chgData name="Dane Holmes" userId="9738715a2d075a3d" providerId="LiveId" clId="{C646960E-3DAF-499B-9B6F-47D7C63A17BD}" dt="2022-01-11T01:23:56.243" v="223" actId="1076"/>
          <ac:picMkLst>
            <pc:docMk/>
            <pc:sldMk cId="4120355642" sldId="290"/>
            <ac:picMk id="4" creationId="{7A5CE2D0-202F-4B68-BCCE-12A648234635}"/>
          </ac:picMkLst>
        </pc:picChg>
        <pc:picChg chg="del">
          <ac:chgData name="Dane Holmes" userId="9738715a2d075a3d" providerId="LiveId" clId="{C646960E-3DAF-499B-9B6F-47D7C63A17BD}" dt="2022-01-11T01:06:53.949" v="11" actId="478"/>
          <ac:picMkLst>
            <pc:docMk/>
            <pc:sldMk cId="4120355642" sldId="290"/>
            <ac:picMk id="5" creationId="{DD2C4B2A-28E5-478B-BA1E-E72C8E60C1BC}"/>
          </ac:picMkLst>
        </pc:picChg>
        <pc:picChg chg="del">
          <ac:chgData name="Dane Holmes" userId="9738715a2d075a3d" providerId="LiveId" clId="{C646960E-3DAF-499B-9B6F-47D7C63A17BD}" dt="2022-01-11T01:06:54.428" v="12" actId="478"/>
          <ac:picMkLst>
            <pc:docMk/>
            <pc:sldMk cId="4120355642" sldId="290"/>
            <ac:picMk id="7" creationId="{75D38C11-82A8-46A7-9CDA-2BF957B88DC2}"/>
          </ac:picMkLst>
        </pc:picChg>
        <pc:picChg chg="add mod">
          <ac:chgData name="Dane Holmes" userId="9738715a2d075a3d" providerId="LiveId" clId="{C646960E-3DAF-499B-9B6F-47D7C63A17BD}" dt="2022-01-11T01:23:48.726" v="220" actId="14100"/>
          <ac:picMkLst>
            <pc:docMk/>
            <pc:sldMk cId="4120355642" sldId="290"/>
            <ac:picMk id="8" creationId="{78DD5A4E-C359-4CE7-990C-0EE1517B5FC0}"/>
          </ac:picMkLst>
        </pc:picChg>
      </pc:sldChg>
      <pc:sldChg chg="del">
        <pc:chgData name="Dane Holmes" userId="9738715a2d075a3d" providerId="LiveId" clId="{C646960E-3DAF-499B-9B6F-47D7C63A17BD}" dt="2022-01-11T01:06:55.851" v="13" actId="47"/>
        <pc:sldMkLst>
          <pc:docMk/>
          <pc:sldMk cId="2700310994" sldId="291"/>
        </pc:sldMkLst>
      </pc:sldChg>
      <pc:sldChg chg="del">
        <pc:chgData name="Dane Holmes" userId="9738715a2d075a3d" providerId="LiveId" clId="{C646960E-3DAF-499B-9B6F-47D7C63A17BD}" dt="2022-01-11T01:07:01.806" v="16" actId="47"/>
        <pc:sldMkLst>
          <pc:docMk/>
          <pc:sldMk cId="404545230" sldId="292"/>
        </pc:sldMkLst>
      </pc:sldChg>
      <pc:sldChg chg="addSp delSp modSp add del mod">
        <pc:chgData name="Dane Holmes" userId="9738715a2d075a3d" providerId="LiveId" clId="{C646960E-3DAF-499B-9B6F-47D7C63A17BD}" dt="2022-01-11T01:38:52.663" v="1373" actId="20577"/>
        <pc:sldMkLst>
          <pc:docMk/>
          <pc:sldMk cId="264943613" sldId="293"/>
        </pc:sldMkLst>
        <pc:spChg chg="add mod">
          <ac:chgData name="Dane Holmes" userId="9738715a2d075a3d" providerId="LiveId" clId="{C646960E-3DAF-499B-9B6F-47D7C63A17BD}" dt="2022-01-11T01:28:17.329" v="296" actId="1076"/>
          <ac:spMkLst>
            <pc:docMk/>
            <pc:sldMk cId="264943613" sldId="293"/>
            <ac:spMk id="14" creationId="{B290E1AC-BCEA-4EB1-9624-8E959FFAD8F4}"/>
          </ac:spMkLst>
        </pc:spChg>
        <pc:spChg chg="del">
          <ac:chgData name="Dane Holmes" userId="9738715a2d075a3d" providerId="LiveId" clId="{C646960E-3DAF-499B-9B6F-47D7C63A17BD}" dt="2022-01-11T01:07:07.334" v="24" actId="478"/>
          <ac:spMkLst>
            <pc:docMk/>
            <pc:sldMk cId="264943613" sldId="293"/>
            <ac:spMk id="15" creationId="{A6E4D274-3099-4FE6-994F-A5D4271F6137}"/>
          </ac:spMkLst>
        </pc:spChg>
        <pc:spChg chg="add mod">
          <ac:chgData name="Dane Holmes" userId="9738715a2d075a3d" providerId="LiveId" clId="{C646960E-3DAF-499B-9B6F-47D7C63A17BD}" dt="2022-01-11T01:28:19.455" v="297" actId="1076"/>
          <ac:spMkLst>
            <pc:docMk/>
            <pc:sldMk cId="264943613" sldId="293"/>
            <ac:spMk id="17" creationId="{F534F0D7-DA6E-468E-A019-B28CDBB9B8D2}"/>
          </ac:spMkLst>
        </pc:spChg>
        <pc:spChg chg="del">
          <ac:chgData name="Dane Holmes" userId="9738715a2d075a3d" providerId="LiveId" clId="{C646960E-3DAF-499B-9B6F-47D7C63A17BD}" dt="2022-01-11T01:27:35.504" v="279" actId="478"/>
          <ac:spMkLst>
            <pc:docMk/>
            <pc:sldMk cId="264943613" sldId="293"/>
            <ac:spMk id="18" creationId="{825E1D31-4E53-45D5-8EDF-D6022535D1F6}"/>
          </ac:spMkLst>
        </pc:spChg>
        <pc:spChg chg="add mod">
          <ac:chgData name="Dane Holmes" userId="9738715a2d075a3d" providerId="LiveId" clId="{C646960E-3DAF-499B-9B6F-47D7C63A17BD}" dt="2022-01-11T01:38:52.663" v="1373" actId="20577"/>
          <ac:spMkLst>
            <pc:docMk/>
            <pc:sldMk cId="264943613" sldId="293"/>
            <ac:spMk id="20" creationId="{70D1BEA0-2B82-462B-A0D8-E6E8D92F129A}"/>
          </ac:spMkLst>
        </pc:spChg>
        <pc:spChg chg="add mod">
          <ac:chgData name="Dane Holmes" userId="9738715a2d075a3d" providerId="LiveId" clId="{C646960E-3DAF-499B-9B6F-47D7C63A17BD}" dt="2022-01-11T01:38:43.966" v="1371" actId="20577"/>
          <ac:spMkLst>
            <pc:docMk/>
            <pc:sldMk cId="264943613" sldId="293"/>
            <ac:spMk id="22" creationId="{BCEF9C02-0836-401E-9F34-8CBA7E165AA6}"/>
          </ac:spMkLst>
        </pc:spChg>
        <pc:spChg chg="del">
          <ac:chgData name="Dane Holmes" userId="9738715a2d075a3d" providerId="LiveId" clId="{C646960E-3DAF-499B-9B6F-47D7C63A17BD}" dt="2022-01-11T01:07:08.416" v="25" actId="478"/>
          <ac:spMkLst>
            <pc:docMk/>
            <pc:sldMk cId="264943613" sldId="293"/>
            <ac:spMk id="23" creationId="{6A233496-125A-41B9-98E7-7192B6B8CB71}"/>
          </ac:spMkLst>
        </pc:spChg>
        <pc:picChg chg="del">
          <ac:chgData name="Dane Holmes" userId="9738715a2d075a3d" providerId="LiveId" clId="{C646960E-3DAF-499B-9B6F-47D7C63A17BD}" dt="2022-01-11T01:07:03.229" v="17" actId="478"/>
          <ac:picMkLst>
            <pc:docMk/>
            <pc:sldMk cId="264943613" sldId="293"/>
            <ac:picMk id="4" creationId="{3411F0C1-27F4-409E-866C-D4FF50A1B02A}"/>
          </ac:picMkLst>
        </pc:picChg>
        <pc:picChg chg="del">
          <ac:chgData name="Dane Holmes" userId="9738715a2d075a3d" providerId="LiveId" clId="{C646960E-3DAF-499B-9B6F-47D7C63A17BD}" dt="2022-01-11T01:07:03.709" v="18" actId="478"/>
          <ac:picMkLst>
            <pc:docMk/>
            <pc:sldMk cId="264943613" sldId="293"/>
            <ac:picMk id="10" creationId="{5181A97D-5567-4EF1-BAF5-51E70FEA4BDF}"/>
          </ac:picMkLst>
        </pc:picChg>
        <pc:picChg chg="del">
          <ac:chgData name="Dane Holmes" userId="9738715a2d075a3d" providerId="LiveId" clId="{C646960E-3DAF-499B-9B6F-47D7C63A17BD}" dt="2022-01-11T01:07:04.221" v="19" actId="478"/>
          <ac:picMkLst>
            <pc:docMk/>
            <pc:sldMk cId="264943613" sldId="293"/>
            <ac:picMk id="13" creationId="{48BA3802-BB4D-473D-8715-E64CF8D26B5D}"/>
          </ac:picMkLst>
        </pc:picChg>
        <pc:picChg chg="del">
          <ac:chgData name="Dane Holmes" userId="9738715a2d075a3d" providerId="LiveId" clId="{C646960E-3DAF-499B-9B6F-47D7C63A17BD}" dt="2022-01-11T01:07:05.244" v="21" actId="478"/>
          <ac:picMkLst>
            <pc:docMk/>
            <pc:sldMk cId="264943613" sldId="293"/>
            <ac:picMk id="16" creationId="{B28B0918-2C43-462B-B165-6C2FCEFB2EFC}"/>
          </ac:picMkLst>
        </pc:picChg>
        <pc:picChg chg="del">
          <ac:chgData name="Dane Holmes" userId="9738715a2d075a3d" providerId="LiveId" clId="{C646960E-3DAF-499B-9B6F-47D7C63A17BD}" dt="2022-01-11T01:07:04.758" v="20" actId="478"/>
          <ac:picMkLst>
            <pc:docMk/>
            <pc:sldMk cId="264943613" sldId="293"/>
            <ac:picMk id="19" creationId="{0F752A61-EC1D-440C-84D7-039889F61A41}"/>
          </ac:picMkLst>
        </pc:picChg>
        <pc:picChg chg="del">
          <ac:chgData name="Dane Holmes" userId="9738715a2d075a3d" providerId="LiveId" clId="{C646960E-3DAF-499B-9B6F-47D7C63A17BD}" dt="2022-01-11T01:07:05.774" v="22" actId="478"/>
          <ac:picMkLst>
            <pc:docMk/>
            <pc:sldMk cId="264943613" sldId="293"/>
            <ac:picMk id="21" creationId="{6976AA3C-E014-4693-9464-30102237338F}"/>
          </ac:picMkLst>
        </pc:picChg>
        <pc:picChg chg="del">
          <ac:chgData name="Dane Holmes" userId="9738715a2d075a3d" providerId="LiveId" clId="{C646960E-3DAF-499B-9B6F-47D7C63A17BD}" dt="2022-01-11T01:07:06.260" v="23" actId="478"/>
          <ac:picMkLst>
            <pc:docMk/>
            <pc:sldMk cId="264943613" sldId="293"/>
            <ac:picMk id="25" creationId="{B6803CEB-18D4-4544-AA23-C6BFF00D216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506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001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617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375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635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281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45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427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773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91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243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5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695" r:id="rId6"/>
    <p:sldLayoutId id="2147483691" r:id="rId7"/>
    <p:sldLayoutId id="2147483692" r:id="rId8"/>
    <p:sldLayoutId id="2147483693" r:id="rId9"/>
    <p:sldLayoutId id="2147483694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dholmes11/cdholmes11.github.io" TargetMode="External"/><Relationship Id="rId2" Type="http://schemas.openxmlformats.org/officeDocument/2006/relationships/hyperlink" Target="https://github.com/cdholmes11/Doing_Data_Science/tree/main/Unit-1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dholmes.shinyapps.io/shiny_app/?_ga=2.257393096.2128050319.1642435086-2098894638.1642435086" TargetMode="External"/><Relationship Id="rId4" Type="http://schemas.openxmlformats.org/officeDocument/2006/relationships/hyperlink" Target="https://cdholmes11.github.io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607DF6BB-EADF-4BE6-B8A3-E5E4194BC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!!Rectangle">
            <a:extLst>
              <a:ext uri="{FF2B5EF4-FFF2-40B4-BE49-F238E27FC236}">
                <a16:creationId xmlns:a16="http://schemas.microsoft.com/office/drawing/2014/main" id="{F4155C20-3F0E-4576-8A0B-C345B6231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18" name="Picture 3" descr="Computer script on a screen">
            <a:extLst>
              <a:ext uri="{FF2B5EF4-FFF2-40B4-BE49-F238E27FC236}">
                <a16:creationId xmlns:a16="http://schemas.microsoft.com/office/drawing/2014/main" id="{695E7FEA-8D24-4C70-B6E3-63A807226D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5981" b="9749"/>
          <a:stretch/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70E0D7-F1CD-4C6D-860A-40B9C0536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30" y="1598246"/>
            <a:ext cx="4554659" cy="5034817"/>
          </a:xfrm>
        </p:spPr>
        <p:txBody>
          <a:bodyPr anchor="t">
            <a:normAutofit/>
          </a:bodyPr>
          <a:lstStyle/>
          <a:p>
            <a:r>
              <a:rPr lang="en-US" sz="7500" dirty="0">
                <a:solidFill>
                  <a:srgbClr val="FFFFFF"/>
                </a:solidFill>
              </a:rPr>
              <a:t>Doing 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6FBC32-EDCF-4FF0-80E2-838E32A69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80791" y="1611888"/>
            <a:ext cx="5935867" cy="5007531"/>
          </a:xfrm>
        </p:spPr>
        <p:txBody>
          <a:bodyPr>
            <a:normAutofit/>
          </a:bodyPr>
          <a:lstStyle/>
          <a:p>
            <a:endParaRPr lang="en-US" sz="4400" dirty="0">
              <a:solidFill>
                <a:srgbClr val="FFFFFF"/>
              </a:solidFill>
            </a:endParaRPr>
          </a:p>
          <a:p>
            <a:r>
              <a:rPr lang="en-US" sz="4400" b="1" dirty="0">
                <a:solidFill>
                  <a:srgbClr val="FFFFFF"/>
                </a:solidFill>
              </a:rPr>
              <a:t>Live Session: Unit 12</a:t>
            </a:r>
          </a:p>
          <a:p>
            <a:r>
              <a:rPr lang="en-US" sz="3600" dirty="0">
                <a:solidFill>
                  <a:srgbClr val="FFFFFF"/>
                </a:solidFill>
              </a:rPr>
              <a:t>Dane Holmes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21" hidden="1">
            <a:extLst>
              <a:ext uri="{FF2B5EF4-FFF2-40B4-BE49-F238E27FC236}">
                <a16:creationId xmlns:a16="http://schemas.microsoft.com/office/drawing/2014/main" id="{0BAEB82B-9A6B-4982-B56B-7529C6EA9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3128" y="1731109"/>
            <a:ext cx="139039" cy="136646"/>
          </a:xfrm>
          <a:custGeom>
            <a:avLst/>
            <a:gdLst>
              <a:gd name="connsiteX0" fmla="*/ 129602 w 139039"/>
              <a:gd name="connsiteY0" fmla="*/ 59048 h 136646"/>
              <a:gd name="connsiteX1" fmla="*/ 78957 w 139039"/>
              <a:gd name="connsiteY1" fmla="*/ 59048 h 136646"/>
              <a:gd name="connsiteX2" fmla="*/ 78957 w 139039"/>
              <a:gd name="connsiteY2" fmla="*/ 9275 h 136646"/>
              <a:gd name="connsiteX3" fmla="*/ 69520 w 139039"/>
              <a:gd name="connsiteY3" fmla="*/ 0 h 136646"/>
              <a:gd name="connsiteX4" fmla="*/ 60082 w 139039"/>
              <a:gd name="connsiteY4" fmla="*/ 9275 h 136646"/>
              <a:gd name="connsiteX5" fmla="*/ 60082 w 139039"/>
              <a:gd name="connsiteY5" fmla="*/ 59048 h 136646"/>
              <a:gd name="connsiteX6" fmla="*/ 9437 w 139039"/>
              <a:gd name="connsiteY6" fmla="*/ 59048 h 136646"/>
              <a:gd name="connsiteX7" fmla="*/ 0 w 139039"/>
              <a:gd name="connsiteY7" fmla="*/ 68323 h 136646"/>
              <a:gd name="connsiteX8" fmla="*/ 9437 w 139039"/>
              <a:gd name="connsiteY8" fmla="*/ 77598 h 136646"/>
              <a:gd name="connsiteX9" fmla="*/ 60082 w 139039"/>
              <a:gd name="connsiteY9" fmla="*/ 77598 h 136646"/>
              <a:gd name="connsiteX10" fmla="*/ 60082 w 139039"/>
              <a:gd name="connsiteY10" fmla="*/ 127371 h 136646"/>
              <a:gd name="connsiteX11" fmla="*/ 69520 w 139039"/>
              <a:gd name="connsiteY11" fmla="*/ 136646 h 136646"/>
              <a:gd name="connsiteX12" fmla="*/ 78957 w 139039"/>
              <a:gd name="connsiteY12" fmla="*/ 127371 h 136646"/>
              <a:gd name="connsiteX13" fmla="*/ 78957 w 139039"/>
              <a:gd name="connsiteY13" fmla="*/ 77598 h 136646"/>
              <a:gd name="connsiteX14" fmla="*/ 129602 w 139039"/>
              <a:gd name="connsiteY14" fmla="*/ 77598 h 136646"/>
              <a:gd name="connsiteX15" fmla="*/ 139039 w 139039"/>
              <a:gd name="connsiteY15" fmla="*/ 68323 h 136646"/>
              <a:gd name="connsiteX16" fmla="*/ 129602 w 139039"/>
              <a:gd name="connsiteY16" fmla="*/ 59048 h 13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6646">
                <a:moveTo>
                  <a:pt x="129602" y="59048"/>
                </a:moveTo>
                <a:lnTo>
                  <a:pt x="78957" y="59048"/>
                </a:lnTo>
                <a:lnTo>
                  <a:pt x="78957" y="9275"/>
                </a:lnTo>
                <a:cubicBezTo>
                  <a:pt x="78957" y="4152"/>
                  <a:pt x="74731" y="0"/>
                  <a:pt x="69520" y="0"/>
                </a:cubicBezTo>
                <a:cubicBezTo>
                  <a:pt x="64308" y="0"/>
                  <a:pt x="60082" y="4152"/>
                  <a:pt x="60082" y="9275"/>
                </a:cubicBezTo>
                <a:lnTo>
                  <a:pt x="60082" y="59048"/>
                </a:lnTo>
                <a:lnTo>
                  <a:pt x="9437" y="59048"/>
                </a:lnTo>
                <a:cubicBezTo>
                  <a:pt x="4225" y="59048"/>
                  <a:pt x="0" y="63201"/>
                  <a:pt x="0" y="68323"/>
                </a:cubicBezTo>
                <a:cubicBezTo>
                  <a:pt x="0" y="73445"/>
                  <a:pt x="4225" y="77598"/>
                  <a:pt x="9437" y="77598"/>
                </a:cubicBezTo>
                <a:lnTo>
                  <a:pt x="60082" y="77598"/>
                </a:lnTo>
                <a:lnTo>
                  <a:pt x="60082" y="127371"/>
                </a:lnTo>
                <a:cubicBezTo>
                  <a:pt x="60082" y="132493"/>
                  <a:pt x="64308" y="136646"/>
                  <a:pt x="69520" y="136646"/>
                </a:cubicBezTo>
                <a:cubicBezTo>
                  <a:pt x="74731" y="136646"/>
                  <a:pt x="78957" y="132493"/>
                  <a:pt x="78957" y="127371"/>
                </a:cubicBezTo>
                <a:lnTo>
                  <a:pt x="78957" y="77598"/>
                </a:lnTo>
                <a:lnTo>
                  <a:pt x="129602" y="77598"/>
                </a:lnTo>
                <a:cubicBezTo>
                  <a:pt x="134814" y="77598"/>
                  <a:pt x="139039" y="73445"/>
                  <a:pt x="139039" y="68323"/>
                </a:cubicBezTo>
                <a:cubicBezTo>
                  <a:pt x="139039" y="63201"/>
                  <a:pt x="134814" y="59048"/>
                  <a:pt x="129602" y="59048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17" hidden="1">
            <a:extLst>
              <a:ext uri="{FF2B5EF4-FFF2-40B4-BE49-F238E27FC236}">
                <a16:creationId xmlns:a16="http://schemas.microsoft.com/office/drawing/2014/main" id="{FC71CE45-EECF-4555-AD4B-1B3D0D5D1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1908" y="1956458"/>
            <a:ext cx="91138" cy="89570"/>
          </a:xfrm>
          <a:custGeom>
            <a:avLst/>
            <a:gdLst>
              <a:gd name="connsiteX0" fmla="*/ 91138 w 91138"/>
              <a:gd name="connsiteY0" fmla="*/ 44785 h 89570"/>
              <a:gd name="connsiteX1" fmla="*/ 45569 w 91138"/>
              <a:gd name="connsiteY1" fmla="*/ 89570 h 89570"/>
              <a:gd name="connsiteX2" fmla="*/ 0 w 91138"/>
              <a:gd name="connsiteY2" fmla="*/ 44785 h 89570"/>
              <a:gd name="connsiteX3" fmla="*/ 45569 w 91138"/>
              <a:gd name="connsiteY3" fmla="*/ 0 h 89570"/>
              <a:gd name="connsiteX4" fmla="*/ 91138 w 91138"/>
              <a:gd name="connsiteY4" fmla="*/ 44785 h 8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89570">
                <a:moveTo>
                  <a:pt x="91138" y="44785"/>
                </a:moveTo>
                <a:cubicBezTo>
                  <a:pt x="91138" y="69519"/>
                  <a:pt x="70736" y="89570"/>
                  <a:pt x="45569" y="89570"/>
                </a:cubicBezTo>
                <a:cubicBezTo>
                  <a:pt x="20402" y="89570"/>
                  <a:pt x="0" y="69519"/>
                  <a:pt x="0" y="44785"/>
                </a:cubicBezTo>
                <a:cubicBezTo>
                  <a:pt x="0" y="20051"/>
                  <a:pt x="20402" y="0"/>
                  <a:pt x="45569" y="0"/>
                </a:cubicBezTo>
                <a:cubicBezTo>
                  <a:pt x="70736" y="0"/>
                  <a:pt x="91138" y="20051"/>
                  <a:pt x="91138" y="44785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22" hidden="1">
            <a:extLst>
              <a:ext uri="{FF2B5EF4-FFF2-40B4-BE49-F238E27FC236}">
                <a16:creationId xmlns:a16="http://schemas.microsoft.com/office/drawing/2014/main" id="{53AA89D1-0C70-46BB-8E35-5722A4B18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7588" y="2177021"/>
            <a:ext cx="127714" cy="125516"/>
          </a:xfrm>
          <a:custGeom>
            <a:avLst/>
            <a:gdLst>
              <a:gd name="connsiteX0" fmla="*/ 63857 w 127714"/>
              <a:gd name="connsiteY0" fmla="*/ 18549 h 125516"/>
              <a:gd name="connsiteX1" fmla="*/ 108840 w 127714"/>
              <a:gd name="connsiteY1" fmla="*/ 62758 h 125516"/>
              <a:gd name="connsiteX2" fmla="*/ 63857 w 127714"/>
              <a:gd name="connsiteY2" fmla="*/ 106967 h 125516"/>
              <a:gd name="connsiteX3" fmla="*/ 18874 w 127714"/>
              <a:gd name="connsiteY3" fmla="*/ 62758 h 125516"/>
              <a:gd name="connsiteX4" fmla="*/ 63857 w 127714"/>
              <a:gd name="connsiteY4" fmla="*/ 18549 h 125516"/>
              <a:gd name="connsiteX5" fmla="*/ 63857 w 127714"/>
              <a:gd name="connsiteY5" fmla="*/ 0 h 125516"/>
              <a:gd name="connsiteX6" fmla="*/ 0 w 127714"/>
              <a:gd name="connsiteY6" fmla="*/ 62758 h 125516"/>
              <a:gd name="connsiteX7" fmla="*/ 63857 w 127714"/>
              <a:gd name="connsiteY7" fmla="*/ 125516 h 125516"/>
              <a:gd name="connsiteX8" fmla="*/ 127714 w 127714"/>
              <a:gd name="connsiteY8" fmla="*/ 62758 h 125516"/>
              <a:gd name="connsiteX9" fmla="*/ 63857 w 127714"/>
              <a:gd name="connsiteY9" fmla="*/ 0 h 12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5516">
                <a:moveTo>
                  <a:pt x="63857" y="18549"/>
                </a:moveTo>
                <a:cubicBezTo>
                  <a:pt x="88700" y="18549"/>
                  <a:pt x="108840" y="38342"/>
                  <a:pt x="108840" y="62758"/>
                </a:cubicBezTo>
                <a:cubicBezTo>
                  <a:pt x="108840" y="87174"/>
                  <a:pt x="88700" y="106967"/>
                  <a:pt x="63857" y="106967"/>
                </a:cubicBezTo>
                <a:cubicBezTo>
                  <a:pt x="39014" y="106967"/>
                  <a:pt x="18874" y="87174"/>
                  <a:pt x="18874" y="62758"/>
                </a:cubicBezTo>
                <a:cubicBezTo>
                  <a:pt x="18898" y="38352"/>
                  <a:pt x="39024" y="18573"/>
                  <a:pt x="63857" y="18549"/>
                </a:cubicBezTo>
                <a:moveTo>
                  <a:pt x="63857" y="0"/>
                </a:moveTo>
                <a:cubicBezTo>
                  <a:pt x="28590" y="0"/>
                  <a:pt x="0" y="28098"/>
                  <a:pt x="0" y="62758"/>
                </a:cubicBezTo>
                <a:cubicBezTo>
                  <a:pt x="0" y="97418"/>
                  <a:pt x="28590" y="125516"/>
                  <a:pt x="63857" y="125516"/>
                </a:cubicBezTo>
                <a:cubicBezTo>
                  <a:pt x="99124" y="125516"/>
                  <a:pt x="127714" y="97418"/>
                  <a:pt x="127714" y="62758"/>
                </a:cubicBezTo>
                <a:cubicBezTo>
                  <a:pt x="127714" y="28098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661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67CBF-1BEA-4F04-AD9A-284770C2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F451CA-C1F3-4AEF-8324-A1DF0570EBB2}"/>
              </a:ext>
            </a:extLst>
          </p:cNvPr>
          <p:cNvSpPr txBox="1"/>
          <p:nvPr/>
        </p:nvSpPr>
        <p:spPr>
          <a:xfrm>
            <a:off x="1380565" y="2014071"/>
            <a:ext cx="844475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GitHub Session 12 RMD (Shiny App):</a:t>
            </a:r>
          </a:p>
          <a:p>
            <a:r>
              <a:rPr lang="en-US" dirty="0" err="1">
                <a:hlinkClick r:id="rId2"/>
              </a:rPr>
              <a:t>Doing_Data_Science</a:t>
            </a:r>
            <a:r>
              <a:rPr lang="en-US" dirty="0">
                <a:hlinkClick r:id="rId2"/>
              </a:rPr>
              <a:t>/Unit-12 at main · cdholmes11/</a:t>
            </a:r>
            <a:r>
              <a:rPr lang="en-US" dirty="0" err="1">
                <a:hlinkClick r:id="rId2"/>
              </a:rPr>
              <a:t>Doing_Data_Science</a:t>
            </a:r>
            <a:r>
              <a:rPr lang="en-US" dirty="0">
                <a:hlinkClick r:id="rId2"/>
              </a:rPr>
              <a:t> (github.com)</a:t>
            </a:r>
            <a:endParaRPr lang="en-US" dirty="0"/>
          </a:p>
          <a:p>
            <a:endParaRPr lang="en-US" dirty="0"/>
          </a:p>
          <a:p>
            <a:r>
              <a:rPr lang="en-US" dirty="0"/>
              <a:t>GitHub Pages Repo:</a:t>
            </a:r>
          </a:p>
          <a:p>
            <a:r>
              <a:rPr lang="en-US" dirty="0">
                <a:hlinkClick r:id="rId3"/>
              </a:rPr>
              <a:t>cdholmes11/cdholmes11.github.io</a:t>
            </a:r>
            <a:endParaRPr lang="en-US" dirty="0"/>
          </a:p>
          <a:p>
            <a:endParaRPr lang="en-US" dirty="0"/>
          </a:p>
          <a:p>
            <a:r>
              <a:rPr lang="en-US" dirty="0"/>
              <a:t>GitHub Pages:</a:t>
            </a:r>
          </a:p>
          <a:p>
            <a:r>
              <a:rPr lang="en-US" dirty="0">
                <a:hlinkClick r:id="rId4"/>
              </a:rPr>
              <a:t>cdholmes11.github.io</a:t>
            </a:r>
            <a:endParaRPr lang="en-US" dirty="0"/>
          </a:p>
          <a:p>
            <a:endParaRPr lang="en-US" dirty="0"/>
          </a:p>
          <a:p>
            <a:r>
              <a:rPr lang="en-US" dirty="0"/>
              <a:t>Shiny App</a:t>
            </a:r>
          </a:p>
          <a:p>
            <a:r>
              <a:rPr lang="en-US" b="0" i="0" u="none" strike="noStrike" dirty="0">
                <a:solidFill>
                  <a:srgbClr val="337AB7"/>
                </a:solidFill>
                <a:effectLst/>
                <a:latin typeface="Helvetica Neue"/>
                <a:hlinkClick r:id="rId5"/>
              </a:rPr>
              <a:t>https://cdholmes.shinyapps.io/shiny_app/?_ga=2.257393096.2128050319.1642435086-2098894638.1642435086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548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67CBF-1BEA-4F04-AD9A-284770C2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 Takeaways and/or Questions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C15506-8783-4463-B159-8850F877A65E}"/>
              </a:ext>
            </a:extLst>
          </p:cNvPr>
          <p:cNvSpPr txBox="1"/>
          <p:nvPr/>
        </p:nvSpPr>
        <p:spPr>
          <a:xfrm>
            <a:off x="1214888" y="1626710"/>
            <a:ext cx="82056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After class, I was able to resolve all the issues I was having previously.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All of the material can be found at the provided links in the previous slide.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36019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1864</TotalTime>
  <Words>116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Helvetica Neue</vt:lpstr>
      <vt:lpstr>Univers</vt:lpstr>
      <vt:lpstr>GradientVTI</vt:lpstr>
      <vt:lpstr>Doing Data Science</vt:lpstr>
      <vt:lpstr>Part 1</vt:lpstr>
      <vt:lpstr>. Takeaways and/or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Doing Data Science</dc:title>
  <dc:creator>Dane Holmes</dc:creator>
  <cp:lastModifiedBy>Dane Holmes</cp:lastModifiedBy>
  <cp:revision>2</cp:revision>
  <dcterms:created xsi:type="dcterms:W3CDTF">2021-10-30T20:17:53Z</dcterms:created>
  <dcterms:modified xsi:type="dcterms:W3CDTF">2022-01-19T23:59:35Z</dcterms:modified>
</cp:coreProperties>
</file>