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62E66-2CD3-4081-889E-440200F78354}" v="17" dt="2021-10-30T22:41:19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 Holmes" userId="9738715a2d075a3d" providerId="LiveId" clId="{E0162E66-2CD3-4081-889E-440200F78354}"/>
    <pc:docChg chg="undo custSel addSld modSld">
      <pc:chgData name="Dane Holmes" userId="9738715a2d075a3d" providerId="LiveId" clId="{E0162E66-2CD3-4081-889E-440200F78354}" dt="2021-10-30T22:47:26.831" v="542" actId="20577"/>
      <pc:docMkLst>
        <pc:docMk/>
      </pc:docMkLst>
      <pc:sldChg chg="modSp mod">
        <pc:chgData name="Dane Holmes" userId="9738715a2d075a3d" providerId="LiveId" clId="{E0162E66-2CD3-4081-889E-440200F78354}" dt="2021-10-30T22:31:33.885" v="78" actId="14100"/>
        <pc:sldMkLst>
          <pc:docMk/>
          <pc:sldMk cId="506613463" sldId="256"/>
        </pc:sldMkLst>
        <pc:spChg chg="mod">
          <ac:chgData name="Dane Holmes" userId="9738715a2d075a3d" providerId="LiveId" clId="{E0162E66-2CD3-4081-889E-440200F78354}" dt="2021-10-30T22:31:33.885" v="78" actId="14100"/>
          <ac:spMkLst>
            <pc:docMk/>
            <pc:sldMk cId="506613463" sldId="256"/>
            <ac:spMk id="3" creationId="{366FBC32-EDCF-4FF0-80E2-838E32A69351}"/>
          </ac:spMkLst>
        </pc:spChg>
      </pc:sldChg>
      <pc:sldChg chg="modSp mod">
        <pc:chgData name="Dane Holmes" userId="9738715a2d075a3d" providerId="LiveId" clId="{E0162E66-2CD3-4081-889E-440200F78354}" dt="2021-10-30T22:25:14.033" v="2" actId="20577"/>
        <pc:sldMkLst>
          <pc:docMk/>
          <pc:sldMk cId="512989393" sldId="257"/>
        </pc:sldMkLst>
        <pc:spChg chg="mod">
          <ac:chgData name="Dane Holmes" userId="9738715a2d075a3d" providerId="LiveId" clId="{E0162E66-2CD3-4081-889E-440200F78354}" dt="2021-10-30T22:25:14.033" v="2" actId="20577"/>
          <ac:spMkLst>
            <pc:docMk/>
            <pc:sldMk cId="512989393" sldId="257"/>
            <ac:spMk id="2" creationId="{91F67CBF-1BEA-4F04-AD9A-284770C2CC46}"/>
          </ac:spMkLst>
        </pc:spChg>
      </pc:sldChg>
      <pc:sldChg chg="addSp delSp modSp mod">
        <pc:chgData name="Dane Holmes" userId="9738715a2d075a3d" providerId="LiveId" clId="{E0162E66-2CD3-4081-889E-440200F78354}" dt="2021-10-30T22:38:50.317" v="99" actId="1076"/>
        <pc:sldMkLst>
          <pc:docMk/>
          <pc:sldMk cId="3918973768" sldId="258"/>
        </pc:sldMkLst>
        <pc:spChg chg="mod">
          <ac:chgData name="Dane Holmes" userId="9738715a2d075a3d" providerId="LiveId" clId="{E0162E66-2CD3-4081-889E-440200F78354}" dt="2021-10-30T22:25:17.839" v="4" actId="20577"/>
          <ac:spMkLst>
            <pc:docMk/>
            <pc:sldMk cId="3918973768" sldId="258"/>
            <ac:spMk id="2" creationId="{B39F42D7-0919-43A1-B690-1CC931F1E695}"/>
          </ac:spMkLst>
        </pc:spChg>
        <pc:spChg chg="add del mod">
          <ac:chgData name="Dane Holmes" userId="9738715a2d075a3d" providerId="LiveId" clId="{E0162E66-2CD3-4081-889E-440200F78354}" dt="2021-10-30T22:35:04.476" v="83"/>
          <ac:spMkLst>
            <pc:docMk/>
            <pc:sldMk cId="3918973768" sldId="258"/>
            <ac:spMk id="3" creationId="{35AA10AC-65C3-47F5-9572-CD165588A285}"/>
          </ac:spMkLst>
        </pc:spChg>
        <pc:spChg chg="mod ord">
          <ac:chgData name="Dane Holmes" userId="9738715a2d075a3d" providerId="LiveId" clId="{E0162E66-2CD3-4081-889E-440200F78354}" dt="2021-10-30T22:27:16.875" v="26" actId="1076"/>
          <ac:spMkLst>
            <pc:docMk/>
            <pc:sldMk cId="3918973768" sldId="258"/>
            <ac:spMk id="4" creationId="{8D189F56-F407-4F2D-9E2F-3ACA03C32114}"/>
          </ac:spMkLst>
        </pc:spChg>
        <pc:spChg chg="add del">
          <ac:chgData name="Dane Holmes" userId="9738715a2d075a3d" providerId="LiveId" clId="{E0162E66-2CD3-4081-889E-440200F78354}" dt="2021-10-30T22:35:10.032" v="85"/>
          <ac:spMkLst>
            <pc:docMk/>
            <pc:sldMk cId="3918973768" sldId="258"/>
            <ac:spMk id="5" creationId="{C9D995A3-2B20-4B61-994A-3FBA140A7E7E}"/>
          </ac:spMkLst>
        </pc:spChg>
        <pc:spChg chg="mod">
          <ac:chgData name="Dane Holmes" userId="9738715a2d075a3d" providerId="LiveId" clId="{E0162E66-2CD3-4081-889E-440200F78354}" dt="2021-10-30T22:27:12.483" v="25" actId="1076"/>
          <ac:spMkLst>
            <pc:docMk/>
            <pc:sldMk cId="3918973768" sldId="258"/>
            <ac:spMk id="11" creationId="{456B25F4-0BDD-49EC-A1DE-5D5783F3C843}"/>
          </ac:spMkLst>
        </pc:spChg>
        <pc:picChg chg="del mod">
          <ac:chgData name="Dane Holmes" userId="9738715a2d075a3d" providerId="LiveId" clId="{E0162E66-2CD3-4081-889E-440200F78354}" dt="2021-10-30T22:34:59.655" v="79" actId="478"/>
          <ac:picMkLst>
            <pc:docMk/>
            <pc:sldMk cId="3918973768" sldId="258"/>
            <ac:picMk id="7" creationId="{9FF59BAC-E635-4D07-A03A-DD48B1280F15}"/>
          </ac:picMkLst>
        </pc:picChg>
        <pc:picChg chg="add mod ord">
          <ac:chgData name="Dane Holmes" userId="9738715a2d075a3d" providerId="LiveId" clId="{E0162E66-2CD3-4081-889E-440200F78354}" dt="2021-10-30T22:38:50.317" v="99" actId="1076"/>
          <ac:picMkLst>
            <pc:docMk/>
            <pc:sldMk cId="3918973768" sldId="258"/>
            <ac:picMk id="9" creationId="{4AFFE20F-3D75-4A46-8EEF-B364E27CD3CC}"/>
          </ac:picMkLst>
        </pc:picChg>
      </pc:sldChg>
      <pc:sldChg chg="modSp mod">
        <pc:chgData name="Dane Holmes" userId="9738715a2d075a3d" providerId="LiveId" clId="{E0162E66-2CD3-4081-889E-440200F78354}" dt="2021-10-30T22:25:38.685" v="9" actId="1076"/>
        <pc:sldMkLst>
          <pc:docMk/>
          <pc:sldMk cId="3452894614" sldId="259"/>
        </pc:sldMkLst>
        <pc:spChg chg="mod">
          <ac:chgData name="Dane Holmes" userId="9738715a2d075a3d" providerId="LiveId" clId="{E0162E66-2CD3-4081-889E-440200F78354}" dt="2021-10-30T22:25:27.536" v="7" actId="20577"/>
          <ac:spMkLst>
            <pc:docMk/>
            <pc:sldMk cId="3452894614" sldId="259"/>
            <ac:spMk id="2" creationId="{B39F42D7-0919-43A1-B690-1CC931F1E695}"/>
          </ac:spMkLst>
        </pc:spChg>
        <pc:spChg chg="mod">
          <ac:chgData name="Dane Holmes" userId="9738715a2d075a3d" providerId="LiveId" clId="{E0162E66-2CD3-4081-889E-440200F78354}" dt="2021-10-30T22:25:38.685" v="9" actId="1076"/>
          <ac:spMkLst>
            <pc:docMk/>
            <pc:sldMk cId="3452894614" sldId="259"/>
            <ac:spMk id="4" creationId="{8D189F56-F407-4F2D-9E2F-3ACA03C32114}"/>
          </ac:spMkLst>
        </pc:spChg>
      </pc:sldChg>
      <pc:sldChg chg="addSp delSp modSp mod">
        <pc:chgData name="Dane Holmes" userId="9738715a2d075a3d" providerId="LiveId" clId="{E0162E66-2CD3-4081-889E-440200F78354}" dt="2021-10-30T22:38:31.946" v="97" actId="1076"/>
        <pc:sldMkLst>
          <pc:docMk/>
          <pc:sldMk cId="2465324064" sldId="260"/>
        </pc:sldMkLst>
        <pc:spChg chg="mod">
          <ac:chgData name="Dane Holmes" userId="9738715a2d075a3d" providerId="LiveId" clId="{E0162E66-2CD3-4081-889E-440200F78354}" dt="2021-10-30T22:27:29.809" v="28" actId="20577"/>
          <ac:spMkLst>
            <pc:docMk/>
            <pc:sldMk cId="2465324064" sldId="260"/>
            <ac:spMk id="2" creationId="{B39F42D7-0919-43A1-B690-1CC931F1E695}"/>
          </ac:spMkLst>
        </pc:spChg>
        <pc:spChg chg="del">
          <ac:chgData name="Dane Holmes" userId="9738715a2d075a3d" providerId="LiveId" clId="{E0162E66-2CD3-4081-889E-440200F78354}" dt="2021-10-30T22:27:33.676" v="29" actId="478"/>
          <ac:spMkLst>
            <pc:docMk/>
            <pc:sldMk cId="2465324064" sldId="260"/>
            <ac:spMk id="4" creationId="{8D189F56-F407-4F2D-9E2F-3ACA03C32114}"/>
          </ac:spMkLst>
        </pc:spChg>
        <pc:spChg chg="add mod">
          <ac:chgData name="Dane Holmes" userId="9738715a2d075a3d" providerId="LiveId" clId="{E0162E66-2CD3-4081-889E-440200F78354}" dt="2021-10-30T22:27:40.006" v="30"/>
          <ac:spMkLst>
            <pc:docMk/>
            <pc:sldMk cId="2465324064" sldId="260"/>
            <ac:spMk id="12" creationId="{0EEFA332-A7A0-47EA-A220-0303A4019738}"/>
          </ac:spMkLst>
        </pc:spChg>
        <pc:picChg chg="mod">
          <ac:chgData name="Dane Holmes" userId="9738715a2d075a3d" providerId="LiveId" clId="{E0162E66-2CD3-4081-889E-440200F78354}" dt="2021-10-30T22:38:31.946" v="97" actId="1076"/>
          <ac:picMkLst>
            <pc:docMk/>
            <pc:sldMk cId="2465324064" sldId="260"/>
            <ac:picMk id="11" creationId="{523D6B91-AEFA-4567-B4CF-D7B4378DAA36}"/>
          </ac:picMkLst>
        </pc:picChg>
      </pc:sldChg>
      <pc:sldChg chg="delSp modSp add mod">
        <pc:chgData name="Dane Holmes" userId="9738715a2d075a3d" providerId="LiveId" clId="{E0162E66-2CD3-4081-889E-440200F78354}" dt="2021-10-30T22:28:28.911" v="42" actId="478"/>
        <pc:sldMkLst>
          <pc:docMk/>
          <pc:sldMk cId="539592061" sldId="261"/>
        </pc:sldMkLst>
        <pc:spChg chg="mod">
          <ac:chgData name="Dane Holmes" userId="9738715a2d075a3d" providerId="LiveId" clId="{E0162E66-2CD3-4081-889E-440200F78354}" dt="2021-10-30T22:28:09.959" v="39" actId="20577"/>
          <ac:spMkLst>
            <pc:docMk/>
            <pc:sldMk cId="539592061" sldId="261"/>
            <ac:spMk id="2" creationId="{91F67CBF-1BEA-4F04-AD9A-284770C2CC46}"/>
          </ac:spMkLst>
        </pc:spChg>
        <pc:picChg chg="del mod">
          <ac:chgData name="Dane Holmes" userId="9738715a2d075a3d" providerId="LiveId" clId="{E0162E66-2CD3-4081-889E-440200F78354}" dt="2021-10-30T22:28:28.911" v="42" actId="478"/>
          <ac:picMkLst>
            <pc:docMk/>
            <pc:sldMk cId="539592061" sldId="261"/>
            <ac:picMk id="5" creationId="{86C80E9D-C894-4F9A-A2CF-C68BDFDA8119}"/>
          </ac:picMkLst>
        </pc:picChg>
      </pc:sldChg>
      <pc:sldChg chg="addSp modSp add mod">
        <pc:chgData name="Dane Holmes" userId="9738715a2d075a3d" providerId="LiveId" clId="{E0162E66-2CD3-4081-889E-440200F78354}" dt="2021-10-30T22:47:26.831" v="542" actId="20577"/>
        <pc:sldMkLst>
          <pc:docMk/>
          <pc:sldMk cId="1473360199" sldId="262"/>
        </pc:sldMkLst>
        <pc:spChg chg="mod">
          <ac:chgData name="Dane Holmes" userId="9738715a2d075a3d" providerId="LiveId" clId="{E0162E66-2CD3-4081-889E-440200F78354}" dt="2021-10-30T22:28:44.359" v="71" actId="20577"/>
          <ac:spMkLst>
            <pc:docMk/>
            <pc:sldMk cId="1473360199" sldId="262"/>
            <ac:spMk id="2" creationId="{91F67CBF-1BEA-4F04-AD9A-284770C2CC46}"/>
          </ac:spMkLst>
        </pc:spChg>
        <pc:spChg chg="add mod">
          <ac:chgData name="Dane Holmes" userId="9738715a2d075a3d" providerId="LiveId" clId="{E0162E66-2CD3-4081-889E-440200F78354}" dt="2021-10-30T22:47:26.831" v="542" actId="20577"/>
          <ac:spMkLst>
            <pc:docMk/>
            <pc:sldMk cId="1473360199" sldId="262"/>
            <ac:spMk id="3" creationId="{0CFADC6F-5C3A-4D15-A0BA-15954151D9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0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1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7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3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2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7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4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695" r:id="rId6"/>
    <p:sldLayoutId id="2147483691" r:id="rId7"/>
    <p:sldLayoutId id="2147483692" r:id="rId8"/>
    <p:sldLayoutId id="2147483693" r:id="rId9"/>
    <p:sldLayoutId id="2147483694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07DF6BB-EADF-4BE6-B8A3-E5E4194BC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Computer script on a screen">
            <a:extLst>
              <a:ext uri="{FF2B5EF4-FFF2-40B4-BE49-F238E27FC236}">
                <a16:creationId xmlns:a16="http://schemas.microsoft.com/office/drawing/2014/main" id="{695E7FEA-8D24-4C70-B6E3-63A807226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981" b="974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0E0D7-F1CD-4C6D-860A-40B9C053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r>
              <a:rPr lang="en-US" sz="7500" dirty="0">
                <a:solidFill>
                  <a:srgbClr val="FFFFFF"/>
                </a:solidFill>
              </a:rPr>
              <a:t>Doing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FBC32-EDCF-4FF0-80E2-838E32A69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791" y="1611888"/>
            <a:ext cx="5665469" cy="5007531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FFFFFF"/>
              </a:solidFill>
            </a:endParaRPr>
          </a:p>
          <a:p>
            <a:r>
              <a:rPr lang="en-US" sz="4400" b="1" dirty="0">
                <a:solidFill>
                  <a:srgbClr val="FFFFFF"/>
                </a:solidFill>
              </a:rPr>
              <a:t>Live Session: Unit 1</a:t>
            </a:r>
          </a:p>
          <a:p>
            <a:r>
              <a:rPr lang="en-US" sz="3600" dirty="0">
                <a:solidFill>
                  <a:srgbClr val="FFFFFF"/>
                </a:solidFill>
              </a:rPr>
              <a:t>Dane Holmes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1" hidden="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7" hidden="1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2" hidden="1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6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1.Data Science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80E9D-C894-4F9A-A2CF-C68BDFDA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78" y="1468203"/>
            <a:ext cx="9554286" cy="5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8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FFE20F-3D75-4A46-8EEF-B364E27C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86" y="1608826"/>
            <a:ext cx="9571428" cy="4771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2.CLT: Chi-Square Distribution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4CEDF5-398A-4953-979A-E0D8B8F6D939}"/>
              </a:ext>
            </a:extLst>
          </p:cNvPr>
          <p:cNvSpPr txBox="1">
            <a:spLocks/>
          </p:cNvSpPr>
          <p:nvPr/>
        </p:nvSpPr>
        <p:spPr>
          <a:xfrm>
            <a:off x="1032811" y="2105471"/>
            <a:ext cx="1635380" cy="3568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6B25F4-0BDD-49EC-A1DE-5D5783F3C843}"/>
                  </a:ext>
                </a:extLst>
              </p:cNvPr>
              <p:cNvSpPr txBox="1"/>
              <p:nvPr/>
            </p:nvSpPr>
            <p:spPr>
              <a:xfrm>
                <a:off x="4379007" y="6057090"/>
                <a:ext cx="17169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=2.000197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 sz="1800" smtClean="0">
                          <a:effectLst/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x-IV_mathan" sz="1800" smtClean="0">
                          <a:effectLst/>
                          <a:latin typeface="Cambria Math" panose="02040503050406030204" pitchFamily="18" charset="0"/>
                        </a:rPr>
                        <m:t>=2.000716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6B25F4-0BDD-49EC-A1DE-5D5783F3C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007" y="6057090"/>
                <a:ext cx="171699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2527485" y="6116541"/>
            <a:ext cx="2611075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N = 10,000,000</a:t>
            </a:r>
          </a:p>
        </p:txBody>
      </p:sp>
    </p:spTree>
    <p:extLst>
      <p:ext uri="{BB962C8B-B14F-4D97-AF65-F5344CB8AC3E}">
        <p14:creationId xmlns:p14="http://schemas.microsoft.com/office/powerpoint/2010/main" val="391897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2.CLT: Chi-Square Distribution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BF734D-5EE7-436A-B3D2-64ADABC7C0E3}"/>
                  </a:ext>
                </a:extLst>
              </p:cNvPr>
              <p:cNvSpPr txBox="1"/>
              <p:nvPr/>
            </p:nvSpPr>
            <p:spPr>
              <a:xfrm>
                <a:off x="907084" y="1866976"/>
                <a:ext cx="9732429" cy="2704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dirty="0"/>
                  <a:t>According to the central limit theorem…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What should be the approximate distribution of sample means of size 50 from this right skewed population?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Normal</a:t>
                </a:r>
              </a:p>
              <a:p>
                <a:pPr lvl="1"/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What should be the mean and standard error of the mean (standard deviation of the distribution of sample means)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x-IV_matha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x-IV_mathan"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x-IV_matha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x-IV_mathan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</a:rPr>
                      <m:t>2.000197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 = 0.282944</a:t>
                </a: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BF734D-5EE7-436A-B3D2-64ADABC7C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84" y="1866976"/>
                <a:ext cx="9732429" cy="2704651"/>
              </a:xfrm>
              <a:prstGeom prst="rect">
                <a:avLst/>
              </a:prstGeom>
              <a:blipFill>
                <a:blip r:embed="rId2"/>
                <a:stretch>
                  <a:fillRect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89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2.CLT: Chi-Square Distribution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3D6B91-AEFA-4567-B4CF-D7B4378D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95" y="1610945"/>
            <a:ext cx="9523809" cy="4761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5C102F-CE96-4945-B34A-CD06D78821D2}"/>
                  </a:ext>
                </a:extLst>
              </p:cNvPr>
              <p:cNvSpPr txBox="1"/>
              <p:nvPr/>
            </p:nvSpPr>
            <p:spPr>
              <a:xfrm>
                <a:off x="2713289" y="6049685"/>
                <a:ext cx="25210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=2.00323</m:t>
                      </m:r>
                    </m:oMath>
                  </m:oMathPara>
                </a14:m>
                <a:endParaRPr lang="en-US" sz="18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=0.2872744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5C102F-CE96-4945-B34A-CD06D7882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289" y="6049685"/>
                <a:ext cx="252100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0EEFA332-A7A0-47EA-A220-0303A4019738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246532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T-Test</a:t>
            </a:r>
          </a:p>
        </p:txBody>
      </p:sp>
    </p:spTree>
    <p:extLst>
      <p:ext uri="{BB962C8B-B14F-4D97-AF65-F5344CB8AC3E}">
        <p14:creationId xmlns:p14="http://schemas.microsoft.com/office/powerpoint/2010/main" val="53959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Takeaways and/or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ADC6F-5C3A-4D15-A0BA-15954151D97D}"/>
              </a:ext>
            </a:extLst>
          </p:cNvPr>
          <p:cNvSpPr txBox="1"/>
          <p:nvPr/>
        </p:nvSpPr>
        <p:spPr>
          <a:xfrm>
            <a:off x="1333254" y="1858297"/>
            <a:ext cx="6565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Markdown files create nice reports with code block, but the charts aren’t dynamic. This causes problems for pulling them into PP.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Can selected </a:t>
            </a:r>
            <a:r>
              <a:rPr lang="en-US" dirty="0"/>
              <a:t>charts be pulled into the plots tab in R Markdown or is there another </a:t>
            </a:r>
            <a:r>
              <a:rPr lang="en-US"/>
              <a:t>solution?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601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162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Univers</vt:lpstr>
      <vt:lpstr>GradientVTI</vt:lpstr>
      <vt:lpstr>Doing Data Science</vt:lpstr>
      <vt:lpstr>1.Data Science Profile</vt:lpstr>
      <vt:lpstr>2.CLT: Chi-Square Distribution</vt:lpstr>
      <vt:lpstr>2.CLT: Chi-Square Distribution</vt:lpstr>
      <vt:lpstr>2.CLT: Chi-Square Distribution</vt:lpstr>
      <vt:lpstr>3. T-Test</vt:lpstr>
      <vt:lpstr>4. Takeaways and/or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</dc:title>
  <dc:creator>Dane Holmes</dc:creator>
  <cp:lastModifiedBy>Dane Holmes</cp:lastModifiedBy>
  <cp:revision>1</cp:revision>
  <dcterms:created xsi:type="dcterms:W3CDTF">2021-10-30T20:17:53Z</dcterms:created>
  <dcterms:modified xsi:type="dcterms:W3CDTF">2021-10-30T22:47:46Z</dcterms:modified>
</cp:coreProperties>
</file>