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F71D4D-70E5-4143-829F-CD75493FE98A}" v="15" dt="2024-04-12T22:18:56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933AB-827E-4A6A-B616-F9C81F48971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667A35-21A0-46F4-AF7F-8517C0460305}">
      <dgm:prSet/>
      <dgm:spPr/>
      <dgm:t>
        <a:bodyPr/>
        <a:lstStyle/>
        <a:p>
          <a:r>
            <a:rPr lang="en-US"/>
            <a:t>Violence and Overdose metrics</a:t>
          </a:r>
        </a:p>
      </dgm:t>
    </dgm:pt>
    <dgm:pt modelId="{FAA80773-05EF-47E1-8DAB-713B259EE037}" type="parTrans" cxnId="{F3698046-5793-4FE2-AB99-BC975911D68B}">
      <dgm:prSet/>
      <dgm:spPr/>
      <dgm:t>
        <a:bodyPr/>
        <a:lstStyle/>
        <a:p>
          <a:endParaRPr lang="en-US"/>
        </a:p>
      </dgm:t>
    </dgm:pt>
    <dgm:pt modelId="{A0898835-B3C1-4DAD-9CAE-84DF2D3A2ABF}" type="sibTrans" cxnId="{F3698046-5793-4FE2-AB99-BC975911D68B}">
      <dgm:prSet/>
      <dgm:spPr/>
      <dgm:t>
        <a:bodyPr/>
        <a:lstStyle/>
        <a:p>
          <a:endParaRPr lang="en-US"/>
        </a:p>
      </dgm:t>
    </dgm:pt>
    <dgm:pt modelId="{401E86DE-2338-4BA4-83B9-0CCB50E93835}">
      <dgm:prSet/>
      <dgm:spPr/>
      <dgm:t>
        <a:bodyPr/>
        <a:lstStyle/>
        <a:p>
          <a:r>
            <a:rPr lang="en-US"/>
            <a:t>Trait Self Control connection to violence offender overlap</a:t>
          </a:r>
        </a:p>
      </dgm:t>
    </dgm:pt>
    <dgm:pt modelId="{274845E9-783A-4AD7-91D4-E62434CD31F0}" type="parTrans" cxnId="{0E420859-4839-4643-ADD7-C183AC6F8837}">
      <dgm:prSet/>
      <dgm:spPr/>
      <dgm:t>
        <a:bodyPr/>
        <a:lstStyle/>
        <a:p>
          <a:endParaRPr lang="en-US"/>
        </a:p>
      </dgm:t>
    </dgm:pt>
    <dgm:pt modelId="{421EA681-0A5F-4599-817A-62426BEA5FBC}" type="sibTrans" cxnId="{0E420859-4839-4643-ADD7-C183AC6F8837}">
      <dgm:prSet/>
      <dgm:spPr/>
      <dgm:t>
        <a:bodyPr/>
        <a:lstStyle/>
        <a:p>
          <a:endParaRPr lang="en-US"/>
        </a:p>
      </dgm:t>
    </dgm:pt>
    <dgm:pt modelId="{588464DD-9EFD-4B1A-84C1-7A7A1D05E302}">
      <dgm:prSet/>
      <dgm:spPr/>
      <dgm:t>
        <a:bodyPr/>
        <a:lstStyle/>
        <a:p>
          <a:r>
            <a:rPr lang="en-US"/>
            <a:t>Las Vegas Self Control metrics</a:t>
          </a:r>
        </a:p>
      </dgm:t>
    </dgm:pt>
    <dgm:pt modelId="{5D9B92FF-D997-4280-9923-4507F309FC4C}" type="parTrans" cxnId="{48955AFF-B43E-4AA0-B015-67D16D6E2CAC}">
      <dgm:prSet/>
      <dgm:spPr/>
      <dgm:t>
        <a:bodyPr/>
        <a:lstStyle/>
        <a:p>
          <a:endParaRPr lang="en-US"/>
        </a:p>
      </dgm:t>
    </dgm:pt>
    <dgm:pt modelId="{76F75F0B-1CF8-431D-9787-D684468FF0D5}" type="sibTrans" cxnId="{48955AFF-B43E-4AA0-B015-67D16D6E2CAC}">
      <dgm:prSet/>
      <dgm:spPr/>
      <dgm:t>
        <a:bodyPr/>
        <a:lstStyle/>
        <a:p>
          <a:endParaRPr lang="en-US"/>
        </a:p>
      </dgm:t>
    </dgm:pt>
    <dgm:pt modelId="{8CF538DC-204F-47FA-BB23-0A48F5995642}">
      <dgm:prSet/>
      <dgm:spPr/>
      <dgm:t>
        <a:bodyPr/>
        <a:lstStyle/>
        <a:p>
          <a:r>
            <a:rPr lang="en-US"/>
            <a:t>“Sin City”</a:t>
          </a:r>
        </a:p>
      </dgm:t>
    </dgm:pt>
    <dgm:pt modelId="{3A6DB1FC-1880-499E-ACB7-8004418A479A}" type="parTrans" cxnId="{5A28987F-7ABA-41BE-8434-BBA48858DDBA}">
      <dgm:prSet/>
      <dgm:spPr/>
      <dgm:t>
        <a:bodyPr/>
        <a:lstStyle/>
        <a:p>
          <a:endParaRPr lang="en-US"/>
        </a:p>
      </dgm:t>
    </dgm:pt>
    <dgm:pt modelId="{DC720E2F-EEEE-42B1-B0FD-3C1821769F11}" type="sibTrans" cxnId="{5A28987F-7ABA-41BE-8434-BBA48858DDBA}">
      <dgm:prSet/>
      <dgm:spPr/>
      <dgm:t>
        <a:bodyPr/>
        <a:lstStyle/>
        <a:p>
          <a:endParaRPr lang="en-US"/>
        </a:p>
      </dgm:t>
    </dgm:pt>
    <dgm:pt modelId="{01A8EE47-6E6E-43B7-9797-4BCF5F686C7D}" type="pres">
      <dgm:prSet presAssocID="{657933AB-827E-4A6A-B616-F9C81F4897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6DDFAFB-F4F5-498E-AB33-8A2E07DCF03E}" type="pres">
      <dgm:prSet presAssocID="{92667A35-21A0-46F4-AF7F-8517C0460305}" presName="hierRoot1" presStyleCnt="0"/>
      <dgm:spPr/>
    </dgm:pt>
    <dgm:pt modelId="{E70384EE-6B61-4A60-B984-DAD13ABE395B}" type="pres">
      <dgm:prSet presAssocID="{92667A35-21A0-46F4-AF7F-8517C0460305}" presName="composite" presStyleCnt="0"/>
      <dgm:spPr/>
    </dgm:pt>
    <dgm:pt modelId="{F2D487D9-16A0-44CA-9FEC-5AA04883F7B5}" type="pres">
      <dgm:prSet presAssocID="{92667A35-21A0-46F4-AF7F-8517C0460305}" presName="background" presStyleLbl="node0" presStyleIdx="0" presStyleCnt="3"/>
      <dgm:spPr/>
    </dgm:pt>
    <dgm:pt modelId="{BE926F5D-B965-418D-A0DA-603AAE20569B}" type="pres">
      <dgm:prSet presAssocID="{92667A35-21A0-46F4-AF7F-8517C0460305}" presName="text" presStyleLbl="fgAcc0" presStyleIdx="0" presStyleCnt="3">
        <dgm:presLayoutVars>
          <dgm:chPref val="3"/>
        </dgm:presLayoutVars>
      </dgm:prSet>
      <dgm:spPr/>
    </dgm:pt>
    <dgm:pt modelId="{BDB655EF-89A5-4507-81CD-DC26F2173A21}" type="pres">
      <dgm:prSet presAssocID="{92667A35-21A0-46F4-AF7F-8517C0460305}" presName="hierChild2" presStyleCnt="0"/>
      <dgm:spPr/>
    </dgm:pt>
    <dgm:pt modelId="{86111104-538D-4B09-B8B8-E66857B0A64D}" type="pres">
      <dgm:prSet presAssocID="{401E86DE-2338-4BA4-83B9-0CCB50E93835}" presName="hierRoot1" presStyleCnt="0"/>
      <dgm:spPr/>
    </dgm:pt>
    <dgm:pt modelId="{94466F62-5F20-403F-A026-F98E0B74940D}" type="pres">
      <dgm:prSet presAssocID="{401E86DE-2338-4BA4-83B9-0CCB50E93835}" presName="composite" presStyleCnt="0"/>
      <dgm:spPr/>
    </dgm:pt>
    <dgm:pt modelId="{26FB902C-9417-433F-BA2C-077C0E9594FD}" type="pres">
      <dgm:prSet presAssocID="{401E86DE-2338-4BA4-83B9-0CCB50E93835}" presName="background" presStyleLbl="node0" presStyleIdx="1" presStyleCnt="3"/>
      <dgm:spPr/>
    </dgm:pt>
    <dgm:pt modelId="{9EFA9993-6996-42BA-9A57-F36150A27043}" type="pres">
      <dgm:prSet presAssocID="{401E86DE-2338-4BA4-83B9-0CCB50E93835}" presName="text" presStyleLbl="fgAcc0" presStyleIdx="1" presStyleCnt="3">
        <dgm:presLayoutVars>
          <dgm:chPref val="3"/>
        </dgm:presLayoutVars>
      </dgm:prSet>
      <dgm:spPr/>
    </dgm:pt>
    <dgm:pt modelId="{73487638-8795-43DA-9424-F3FCB1454C64}" type="pres">
      <dgm:prSet presAssocID="{401E86DE-2338-4BA4-83B9-0CCB50E93835}" presName="hierChild2" presStyleCnt="0"/>
      <dgm:spPr/>
    </dgm:pt>
    <dgm:pt modelId="{E7E67449-5DEE-4F0A-9319-3EAC6445B1A0}" type="pres">
      <dgm:prSet presAssocID="{588464DD-9EFD-4B1A-84C1-7A7A1D05E302}" presName="hierRoot1" presStyleCnt="0"/>
      <dgm:spPr/>
    </dgm:pt>
    <dgm:pt modelId="{6C1CAC26-C63D-4F05-A43F-B07EADC8240C}" type="pres">
      <dgm:prSet presAssocID="{588464DD-9EFD-4B1A-84C1-7A7A1D05E302}" presName="composite" presStyleCnt="0"/>
      <dgm:spPr/>
    </dgm:pt>
    <dgm:pt modelId="{11520211-1D18-43D0-86E2-6C451E7977B5}" type="pres">
      <dgm:prSet presAssocID="{588464DD-9EFD-4B1A-84C1-7A7A1D05E302}" presName="background" presStyleLbl="node0" presStyleIdx="2" presStyleCnt="3"/>
      <dgm:spPr/>
    </dgm:pt>
    <dgm:pt modelId="{B105C214-210E-4B3F-B63F-96BDFEFBD48E}" type="pres">
      <dgm:prSet presAssocID="{588464DD-9EFD-4B1A-84C1-7A7A1D05E302}" presName="text" presStyleLbl="fgAcc0" presStyleIdx="2" presStyleCnt="3">
        <dgm:presLayoutVars>
          <dgm:chPref val="3"/>
        </dgm:presLayoutVars>
      </dgm:prSet>
      <dgm:spPr/>
    </dgm:pt>
    <dgm:pt modelId="{A4E704E3-F263-4132-905D-0AF2C21AEA75}" type="pres">
      <dgm:prSet presAssocID="{588464DD-9EFD-4B1A-84C1-7A7A1D05E302}" presName="hierChild2" presStyleCnt="0"/>
      <dgm:spPr/>
    </dgm:pt>
    <dgm:pt modelId="{77F71541-3F54-485A-A187-7CD785842FA4}" type="pres">
      <dgm:prSet presAssocID="{3A6DB1FC-1880-499E-ACB7-8004418A479A}" presName="Name10" presStyleLbl="parChTrans1D2" presStyleIdx="0" presStyleCnt="1"/>
      <dgm:spPr/>
    </dgm:pt>
    <dgm:pt modelId="{0F5F30D0-DB1F-4411-AE8A-3EA9DAFFDF13}" type="pres">
      <dgm:prSet presAssocID="{8CF538DC-204F-47FA-BB23-0A48F5995642}" presName="hierRoot2" presStyleCnt="0"/>
      <dgm:spPr/>
    </dgm:pt>
    <dgm:pt modelId="{7DB6BB7A-D9D3-41A8-9E0B-6569B75208BC}" type="pres">
      <dgm:prSet presAssocID="{8CF538DC-204F-47FA-BB23-0A48F5995642}" presName="composite2" presStyleCnt="0"/>
      <dgm:spPr/>
    </dgm:pt>
    <dgm:pt modelId="{88523FCD-FCEC-487A-B04E-0E6B92341C3E}" type="pres">
      <dgm:prSet presAssocID="{8CF538DC-204F-47FA-BB23-0A48F5995642}" presName="background2" presStyleLbl="node2" presStyleIdx="0" presStyleCnt="1"/>
      <dgm:spPr/>
    </dgm:pt>
    <dgm:pt modelId="{60C31BAA-7A6B-4B7D-86C1-124F88EF00A4}" type="pres">
      <dgm:prSet presAssocID="{8CF538DC-204F-47FA-BB23-0A48F5995642}" presName="text2" presStyleLbl="fgAcc2" presStyleIdx="0" presStyleCnt="1">
        <dgm:presLayoutVars>
          <dgm:chPref val="3"/>
        </dgm:presLayoutVars>
      </dgm:prSet>
      <dgm:spPr/>
    </dgm:pt>
    <dgm:pt modelId="{A3CAE80B-8256-4170-8E57-20374A80C049}" type="pres">
      <dgm:prSet presAssocID="{8CF538DC-204F-47FA-BB23-0A48F5995642}" presName="hierChild3" presStyleCnt="0"/>
      <dgm:spPr/>
    </dgm:pt>
  </dgm:ptLst>
  <dgm:cxnLst>
    <dgm:cxn modelId="{BD04630F-313C-46B0-91F4-0898645A101B}" type="presOf" srcId="{3A6DB1FC-1880-499E-ACB7-8004418A479A}" destId="{77F71541-3F54-485A-A187-7CD785842FA4}" srcOrd="0" destOrd="0" presId="urn:microsoft.com/office/officeart/2005/8/layout/hierarchy1"/>
    <dgm:cxn modelId="{1FF4E617-901C-484B-B451-B460A43EF083}" type="presOf" srcId="{401E86DE-2338-4BA4-83B9-0CCB50E93835}" destId="{9EFA9993-6996-42BA-9A57-F36150A27043}" srcOrd="0" destOrd="0" presId="urn:microsoft.com/office/officeart/2005/8/layout/hierarchy1"/>
    <dgm:cxn modelId="{6631A72E-659C-40AE-A7FF-9D81BE5B6AB7}" type="presOf" srcId="{92667A35-21A0-46F4-AF7F-8517C0460305}" destId="{BE926F5D-B965-418D-A0DA-603AAE20569B}" srcOrd="0" destOrd="0" presId="urn:microsoft.com/office/officeart/2005/8/layout/hierarchy1"/>
    <dgm:cxn modelId="{F3698046-5793-4FE2-AB99-BC975911D68B}" srcId="{657933AB-827E-4A6A-B616-F9C81F48971B}" destId="{92667A35-21A0-46F4-AF7F-8517C0460305}" srcOrd="0" destOrd="0" parTransId="{FAA80773-05EF-47E1-8DAB-713B259EE037}" sibTransId="{A0898835-B3C1-4DAD-9CAE-84DF2D3A2ABF}"/>
    <dgm:cxn modelId="{0E420859-4839-4643-ADD7-C183AC6F8837}" srcId="{657933AB-827E-4A6A-B616-F9C81F48971B}" destId="{401E86DE-2338-4BA4-83B9-0CCB50E93835}" srcOrd="1" destOrd="0" parTransId="{274845E9-783A-4AD7-91D4-E62434CD31F0}" sibTransId="{421EA681-0A5F-4599-817A-62426BEA5FBC}"/>
    <dgm:cxn modelId="{5A28987F-7ABA-41BE-8434-BBA48858DDBA}" srcId="{588464DD-9EFD-4B1A-84C1-7A7A1D05E302}" destId="{8CF538DC-204F-47FA-BB23-0A48F5995642}" srcOrd="0" destOrd="0" parTransId="{3A6DB1FC-1880-499E-ACB7-8004418A479A}" sibTransId="{DC720E2F-EEEE-42B1-B0FD-3C1821769F11}"/>
    <dgm:cxn modelId="{569A4393-F340-4EE6-BDAC-5832AE54E99C}" type="presOf" srcId="{657933AB-827E-4A6A-B616-F9C81F48971B}" destId="{01A8EE47-6E6E-43B7-9797-4BCF5F686C7D}" srcOrd="0" destOrd="0" presId="urn:microsoft.com/office/officeart/2005/8/layout/hierarchy1"/>
    <dgm:cxn modelId="{81840DE8-4D60-4218-8348-4C4E8DFAC927}" type="presOf" srcId="{588464DD-9EFD-4B1A-84C1-7A7A1D05E302}" destId="{B105C214-210E-4B3F-B63F-96BDFEFBD48E}" srcOrd="0" destOrd="0" presId="urn:microsoft.com/office/officeart/2005/8/layout/hierarchy1"/>
    <dgm:cxn modelId="{D7AF45F2-DDC9-4450-81F2-738E32DA720F}" type="presOf" srcId="{8CF538DC-204F-47FA-BB23-0A48F5995642}" destId="{60C31BAA-7A6B-4B7D-86C1-124F88EF00A4}" srcOrd="0" destOrd="0" presId="urn:microsoft.com/office/officeart/2005/8/layout/hierarchy1"/>
    <dgm:cxn modelId="{48955AFF-B43E-4AA0-B015-67D16D6E2CAC}" srcId="{657933AB-827E-4A6A-B616-F9C81F48971B}" destId="{588464DD-9EFD-4B1A-84C1-7A7A1D05E302}" srcOrd="2" destOrd="0" parTransId="{5D9B92FF-D997-4280-9923-4507F309FC4C}" sibTransId="{76F75F0B-1CF8-431D-9787-D684468FF0D5}"/>
    <dgm:cxn modelId="{ADBDADFF-3404-45E8-BAA8-B5132D3F6653}" type="presParOf" srcId="{01A8EE47-6E6E-43B7-9797-4BCF5F686C7D}" destId="{06DDFAFB-F4F5-498E-AB33-8A2E07DCF03E}" srcOrd="0" destOrd="0" presId="urn:microsoft.com/office/officeart/2005/8/layout/hierarchy1"/>
    <dgm:cxn modelId="{D6E8A374-315B-4215-91A9-48FC95EBB95A}" type="presParOf" srcId="{06DDFAFB-F4F5-498E-AB33-8A2E07DCF03E}" destId="{E70384EE-6B61-4A60-B984-DAD13ABE395B}" srcOrd="0" destOrd="0" presId="urn:microsoft.com/office/officeart/2005/8/layout/hierarchy1"/>
    <dgm:cxn modelId="{02FEE354-1E7A-4730-8C5C-558319E9B39C}" type="presParOf" srcId="{E70384EE-6B61-4A60-B984-DAD13ABE395B}" destId="{F2D487D9-16A0-44CA-9FEC-5AA04883F7B5}" srcOrd="0" destOrd="0" presId="urn:microsoft.com/office/officeart/2005/8/layout/hierarchy1"/>
    <dgm:cxn modelId="{6A47747A-C311-4B3E-A975-6C5B91189A7B}" type="presParOf" srcId="{E70384EE-6B61-4A60-B984-DAD13ABE395B}" destId="{BE926F5D-B965-418D-A0DA-603AAE20569B}" srcOrd="1" destOrd="0" presId="urn:microsoft.com/office/officeart/2005/8/layout/hierarchy1"/>
    <dgm:cxn modelId="{A2CD4D84-9E9E-419A-B9C2-235AA31BBFB3}" type="presParOf" srcId="{06DDFAFB-F4F5-498E-AB33-8A2E07DCF03E}" destId="{BDB655EF-89A5-4507-81CD-DC26F2173A21}" srcOrd="1" destOrd="0" presId="urn:microsoft.com/office/officeart/2005/8/layout/hierarchy1"/>
    <dgm:cxn modelId="{55EC5B31-2DA2-4D58-8FC8-B5C0DDCE1083}" type="presParOf" srcId="{01A8EE47-6E6E-43B7-9797-4BCF5F686C7D}" destId="{86111104-538D-4B09-B8B8-E66857B0A64D}" srcOrd="1" destOrd="0" presId="urn:microsoft.com/office/officeart/2005/8/layout/hierarchy1"/>
    <dgm:cxn modelId="{EEB8775B-9060-422F-BA6E-384C8D5B821F}" type="presParOf" srcId="{86111104-538D-4B09-B8B8-E66857B0A64D}" destId="{94466F62-5F20-403F-A026-F98E0B74940D}" srcOrd="0" destOrd="0" presId="urn:microsoft.com/office/officeart/2005/8/layout/hierarchy1"/>
    <dgm:cxn modelId="{E48AE7E4-C109-46F3-AE7B-659DAF6C513F}" type="presParOf" srcId="{94466F62-5F20-403F-A026-F98E0B74940D}" destId="{26FB902C-9417-433F-BA2C-077C0E9594FD}" srcOrd="0" destOrd="0" presId="urn:microsoft.com/office/officeart/2005/8/layout/hierarchy1"/>
    <dgm:cxn modelId="{F5E70BAF-D62F-4D03-B6F1-9897A2007807}" type="presParOf" srcId="{94466F62-5F20-403F-A026-F98E0B74940D}" destId="{9EFA9993-6996-42BA-9A57-F36150A27043}" srcOrd="1" destOrd="0" presId="urn:microsoft.com/office/officeart/2005/8/layout/hierarchy1"/>
    <dgm:cxn modelId="{769DB257-5B50-4EFC-822A-1F59B27EA92D}" type="presParOf" srcId="{86111104-538D-4B09-B8B8-E66857B0A64D}" destId="{73487638-8795-43DA-9424-F3FCB1454C64}" srcOrd="1" destOrd="0" presId="urn:microsoft.com/office/officeart/2005/8/layout/hierarchy1"/>
    <dgm:cxn modelId="{6B448F87-B018-4DA5-B058-61F2AA3CF491}" type="presParOf" srcId="{01A8EE47-6E6E-43B7-9797-4BCF5F686C7D}" destId="{E7E67449-5DEE-4F0A-9319-3EAC6445B1A0}" srcOrd="2" destOrd="0" presId="urn:microsoft.com/office/officeart/2005/8/layout/hierarchy1"/>
    <dgm:cxn modelId="{CC46AFF1-51CF-4863-9BD5-BA51EBF25A5A}" type="presParOf" srcId="{E7E67449-5DEE-4F0A-9319-3EAC6445B1A0}" destId="{6C1CAC26-C63D-4F05-A43F-B07EADC8240C}" srcOrd="0" destOrd="0" presId="urn:microsoft.com/office/officeart/2005/8/layout/hierarchy1"/>
    <dgm:cxn modelId="{4744B142-BD86-4C35-B0C4-59A2AAF4DC62}" type="presParOf" srcId="{6C1CAC26-C63D-4F05-A43F-B07EADC8240C}" destId="{11520211-1D18-43D0-86E2-6C451E7977B5}" srcOrd="0" destOrd="0" presId="urn:microsoft.com/office/officeart/2005/8/layout/hierarchy1"/>
    <dgm:cxn modelId="{0819477E-5E91-4A8C-A711-1B6F3A97ED2B}" type="presParOf" srcId="{6C1CAC26-C63D-4F05-A43F-B07EADC8240C}" destId="{B105C214-210E-4B3F-B63F-96BDFEFBD48E}" srcOrd="1" destOrd="0" presId="urn:microsoft.com/office/officeart/2005/8/layout/hierarchy1"/>
    <dgm:cxn modelId="{FEAE4ABE-155E-4638-A3D3-D95C48346304}" type="presParOf" srcId="{E7E67449-5DEE-4F0A-9319-3EAC6445B1A0}" destId="{A4E704E3-F263-4132-905D-0AF2C21AEA75}" srcOrd="1" destOrd="0" presId="urn:microsoft.com/office/officeart/2005/8/layout/hierarchy1"/>
    <dgm:cxn modelId="{B4B03729-DB52-4C4D-B16C-8A06295AB996}" type="presParOf" srcId="{A4E704E3-F263-4132-905D-0AF2C21AEA75}" destId="{77F71541-3F54-485A-A187-7CD785842FA4}" srcOrd="0" destOrd="0" presId="urn:microsoft.com/office/officeart/2005/8/layout/hierarchy1"/>
    <dgm:cxn modelId="{8DD6416B-5FC8-4CDB-A848-5FD48B21F154}" type="presParOf" srcId="{A4E704E3-F263-4132-905D-0AF2C21AEA75}" destId="{0F5F30D0-DB1F-4411-AE8A-3EA9DAFFDF13}" srcOrd="1" destOrd="0" presId="urn:microsoft.com/office/officeart/2005/8/layout/hierarchy1"/>
    <dgm:cxn modelId="{AD47C859-8139-4FBE-A62F-8237D392DD9C}" type="presParOf" srcId="{0F5F30D0-DB1F-4411-AE8A-3EA9DAFFDF13}" destId="{7DB6BB7A-D9D3-41A8-9E0B-6569B75208BC}" srcOrd="0" destOrd="0" presId="urn:microsoft.com/office/officeart/2005/8/layout/hierarchy1"/>
    <dgm:cxn modelId="{52343644-B140-435E-86EC-883136CD545E}" type="presParOf" srcId="{7DB6BB7A-D9D3-41A8-9E0B-6569B75208BC}" destId="{88523FCD-FCEC-487A-B04E-0E6B92341C3E}" srcOrd="0" destOrd="0" presId="urn:microsoft.com/office/officeart/2005/8/layout/hierarchy1"/>
    <dgm:cxn modelId="{78C5E737-A1CA-496F-A1EC-4770F1BED1D6}" type="presParOf" srcId="{7DB6BB7A-D9D3-41A8-9E0B-6569B75208BC}" destId="{60C31BAA-7A6B-4B7D-86C1-124F88EF00A4}" srcOrd="1" destOrd="0" presId="urn:microsoft.com/office/officeart/2005/8/layout/hierarchy1"/>
    <dgm:cxn modelId="{59FF6466-C578-433B-A6A7-B67C66CF8091}" type="presParOf" srcId="{0F5F30D0-DB1F-4411-AE8A-3EA9DAFFDF13}" destId="{A3CAE80B-8256-4170-8E57-20374A80C0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F1AC75-27F1-4515-8839-0529DBBD658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B0009-7C92-494C-83DB-53B89B4BF5F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LVMPD Crime Portal</a:t>
          </a:r>
        </a:p>
      </dgm:t>
    </dgm:pt>
    <dgm:pt modelId="{F79B7D75-F9F4-49AF-874E-99DB5984C68A}" type="parTrans" cxnId="{2729378F-E342-4503-8930-99F99AF37577}">
      <dgm:prSet/>
      <dgm:spPr/>
      <dgm:t>
        <a:bodyPr/>
        <a:lstStyle/>
        <a:p>
          <a:endParaRPr lang="en-US"/>
        </a:p>
      </dgm:t>
    </dgm:pt>
    <dgm:pt modelId="{A490E53F-3756-4208-8AC6-2337CCF9445C}" type="sibTrans" cxnId="{2729378F-E342-4503-8930-99F99AF37577}">
      <dgm:prSet/>
      <dgm:spPr/>
      <dgm:t>
        <a:bodyPr/>
        <a:lstStyle/>
        <a:p>
          <a:endParaRPr lang="en-US"/>
        </a:p>
      </dgm:t>
    </dgm:pt>
    <dgm:pt modelId="{36EA6F36-6E08-40C6-8076-F256614427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1/1/2019-2/29-2019</a:t>
          </a:r>
        </a:p>
      </dgm:t>
    </dgm:pt>
    <dgm:pt modelId="{89E8C712-390E-43BA-8805-FEF771328425}" type="parTrans" cxnId="{0D374F53-EDAF-4085-9F53-294DCB228907}">
      <dgm:prSet/>
      <dgm:spPr/>
      <dgm:t>
        <a:bodyPr/>
        <a:lstStyle/>
        <a:p>
          <a:endParaRPr lang="en-US"/>
        </a:p>
      </dgm:t>
    </dgm:pt>
    <dgm:pt modelId="{673F23A1-DAEB-4BB0-B580-2D4C0CB31126}" type="sibTrans" cxnId="{0D374F53-EDAF-4085-9F53-294DCB228907}">
      <dgm:prSet/>
      <dgm:spPr/>
      <dgm:t>
        <a:bodyPr/>
        <a:lstStyle/>
        <a:p>
          <a:endParaRPr lang="en-US"/>
        </a:p>
      </dgm:t>
    </dgm:pt>
    <dgm:pt modelId="{F75D57E7-A992-4298-90CC-4F24BD7BD1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1886 days</a:t>
          </a:r>
        </a:p>
      </dgm:t>
    </dgm:pt>
    <dgm:pt modelId="{6F69E12A-6409-439B-A693-A48D797AE7DD}" type="parTrans" cxnId="{FA01FF57-32D8-453E-AC49-7C617C88171D}">
      <dgm:prSet/>
      <dgm:spPr/>
      <dgm:t>
        <a:bodyPr/>
        <a:lstStyle/>
        <a:p>
          <a:endParaRPr lang="en-US"/>
        </a:p>
      </dgm:t>
    </dgm:pt>
    <dgm:pt modelId="{29D02FED-AF92-4E2E-B8E7-E60931D3A9FF}" type="sibTrans" cxnId="{FA01FF57-32D8-453E-AC49-7C617C88171D}">
      <dgm:prSet/>
      <dgm:spPr/>
      <dgm:t>
        <a:bodyPr/>
        <a:lstStyle/>
        <a:p>
          <a:endParaRPr lang="en-US"/>
        </a:p>
      </dgm:t>
    </dgm:pt>
    <dgm:pt modelId="{D3928C01-988A-4158-A0D6-30E1E63B40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10 crime classifications</a:t>
          </a:r>
        </a:p>
      </dgm:t>
    </dgm:pt>
    <dgm:pt modelId="{3646DD7B-B6CA-4496-9762-E3DB409B3240}" type="parTrans" cxnId="{A9C6B541-FE50-49D3-9A5A-94CC125DC8D3}">
      <dgm:prSet/>
      <dgm:spPr/>
      <dgm:t>
        <a:bodyPr/>
        <a:lstStyle/>
        <a:p>
          <a:endParaRPr lang="en-US"/>
        </a:p>
      </dgm:t>
    </dgm:pt>
    <dgm:pt modelId="{DFA3FF74-905B-4D29-81A2-29D3DCB7D67B}" type="sibTrans" cxnId="{A9C6B541-FE50-49D3-9A5A-94CC125DC8D3}">
      <dgm:prSet/>
      <dgm:spPr/>
      <dgm:t>
        <a:bodyPr/>
        <a:lstStyle/>
        <a:p>
          <a:endParaRPr lang="en-US"/>
        </a:p>
      </dgm:t>
    </dgm:pt>
    <dgm:pt modelId="{14DD2FC3-912E-4B5E-857B-04AAD3C3E77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Las Vegas Event Calendar</a:t>
          </a:r>
        </a:p>
      </dgm:t>
    </dgm:pt>
    <dgm:pt modelId="{91A5B09F-D66D-44AF-9E18-B3F65C58043A}" type="parTrans" cxnId="{4B51FEF3-414E-4521-BB7A-2AFC39BCEDC1}">
      <dgm:prSet/>
      <dgm:spPr/>
      <dgm:t>
        <a:bodyPr/>
        <a:lstStyle/>
        <a:p>
          <a:endParaRPr lang="en-US"/>
        </a:p>
      </dgm:t>
    </dgm:pt>
    <dgm:pt modelId="{8E95E0FA-4252-4137-BBA9-3004D02D5CB7}" type="sibTrans" cxnId="{4B51FEF3-414E-4521-BB7A-2AFC39BCEDC1}">
      <dgm:prSet/>
      <dgm:spPr/>
      <dgm:t>
        <a:bodyPr/>
        <a:lstStyle/>
        <a:p>
          <a:endParaRPr lang="en-US"/>
        </a:p>
      </dgm:t>
    </dgm:pt>
    <dgm:pt modelId="{6763D1DA-A637-463F-B15A-1421CB2F8792}" type="pres">
      <dgm:prSet presAssocID="{F5F1AC75-27F1-4515-8839-0529DBBD6586}" presName="root" presStyleCnt="0">
        <dgm:presLayoutVars>
          <dgm:dir/>
          <dgm:resizeHandles val="exact"/>
        </dgm:presLayoutVars>
      </dgm:prSet>
      <dgm:spPr/>
    </dgm:pt>
    <dgm:pt modelId="{E6B1186A-8C04-4350-8F83-B43BBC985032}" type="pres">
      <dgm:prSet presAssocID="{BA8B0009-7C92-494C-83DB-53B89B4BF5FA}" presName="compNode" presStyleCnt="0"/>
      <dgm:spPr/>
    </dgm:pt>
    <dgm:pt modelId="{71BB82F4-120E-498B-B217-3FE1D2AC3E5B}" type="pres">
      <dgm:prSet presAssocID="{BA8B0009-7C92-494C-83DB-53B89B4BF5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A54EE1C1-A625-4F13-937E-92668CA50269}" type="pres">
      <dgm:prSet presAssocID="{BA8B0009-7C92-494C-83DB-53B89B4BF5FA}" presName="iconSpace" presStyleCnt="0"/>
      <dgm:spPr/>
    </dgm:pt>
    <dgm:pt modelId="{B0A2EA3E-1C91-4255-85DC-AD3D9129575F}" type="pres">
      <dgm:prSet presAssocID="{BA8B0009-7C92-494C-83DB-53B89B4BF5FA}" presName="parTx" presStyleLbl="revTx" presStyleIdx="0" presStyleCnt="4">
        <dgm:presLayoutVars>
          <dgm:chMax val="0"/>
          <dgm:chPref val="0"/>
        </dgm:presLayoutVars>
      </dgm:prSet>
      <dgm:spPr/>
    </dgm:pt>
    <dgm:pt modelId="{467CE707-1395-4B3E-8F07-25B3793C7796}" type="pres">
      <dgm:prSet presAssocID="{BA8B0009-7C92-494C-83DB-53B89B4BF5FA}" presName="txSpace" presStyleCnt="0"/>
      <dgm:spPr/>
    </dgm:pt>
    <dgm:pt modelId="{F02825E9-C320-434B-BD37-C1EB95372668}" type="pres">
      <dgm:prSet presAssocID="{BA8B0009-7C92-494C-83DB-53B89B4BF5FA}" presName="desTx" presStyleLbl="revTx" presStyleIdx="1" presStyleCnt="4">
        <dgm:presLayoutVars/>
      </dgm:prSet>
      <dgm:spPr/>
    </dgm:pt>
    <dgm:pt modelId="{19F07C2D-74BA-4131-9C48-83616923B5E2}" type="pres">
      <dgm:prSet presAssocID="{A490E53F-3756-4208-8AC6-2337CCF9445C}" presName="sibTrans" presStyleCnt="0"/>
      <dgm:spPr/>
    </dgm:pt>
    <dgm:pt modelId="{E35C0BE2-5B38-4DB2-A8AA-460E0E761700}" type="pres">
      <dgm:prSet presAssocID="{14DD2FC3-912E-4B5E-857B-04AAD3C3E77C}" presName="compNode" presStyleCnt="0"/>
      <dgm:spPr/>
    </dgm:pt>
    <dgm:pt modelId="{5DEAF336-75A2-432B-BD99-6C706615388A}" type="pres">
      <dgm:prSet presAssocID="{14DD2FC3-912E-4B5E-857B-04AAD3C3E7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50D2614-D4F6-4C43-9EB5-2697B40F5887}" type="pres">
      <dgm:prSet presAssocID="{14DD2FC3-912E-4B5E-857B-04AAD3C3E77C}" presName="iconSpace" presStyleCnt="0"/>
      <dgm:spPr/>
    </dgm:pt>
    <dgm:pt modelId="{661DDEF9-2CF2-4D94-BF33-DBB9A743F4E2}" type="pres">
      <dgm:prSet presAssocID="{14DD2FC3-912E-4B5E-857B-04AAD3C3E77C}" presName="parTx" presStyleLbl="revTx" presStyleIdx="2" presStyleCnt="4">
        <dgm:presLayoutVars>
          <dgm:chMax val="0"/>
          <dgm:chPref val="0"/>
        </dgm:presLayoutVars>
      </dgm:prSet>
      <dgm:spPr/>
    </dgm:pt>
    <dgm:pt modelId="{8F6CA041-311B-41BD-A138-33EB94DF452B}" type="pres">
      <dgm:prSet presAssocID="{14DD2FC3-912E-4B5E-857B-04AAD3C3E77C}" presName="txSpace" presStyleCnt="0"/>
      <dgm:spPr/>
    </dgm:pt>
    <dgm:pt modelId="{952CCB78-36CE-4CAB-B478-09380B21C845}" type="pres">
      <dgm:prSet presAssocID="{14DD2FC3-912E-4B5E-857B-04AAD3C3E77C}" presName="desTx" presStyleLbl="revTx" presStyleIdx="3" presStyleCnt="4">
        <dgm:presLayoutVars/>
      </dgm:prSet>
      <dgm:spPr/>
    </dgm:pt>
  </dgm:ptLst>
  <dgm:cxnLst>
    <dgm:cxn modelId="{1A44E20A-A8BC-4F67-B90D-0FAC38764BCE}" type="presOf" srcId="{14DD2FC3-912E-4B5E-857B-04AAD3C3E77C}" destId="{661DDEF9-2CF2-4D94-BF33-DBB9A743F4E2}" srcOrd="0" destOrd="0" presId="urn:microsoft.com/office/officeart/2018/2/layout/IconLabelDescriptionList"/>
    <dgm:cxn modelId="{530D5833-C689-463E-8235-2C6CFD508982}" type="presOf" srcId="{F5F1AC75-27F1-4515-8839-0529DBBD6586}" destId="{6763D1DA-A637-463F-B15A-1421CB2F8792}" srcOrd="0" destOrd="0" presId="urn:microsoft.com/office/officeart/2018/2/layout/IconLabelDescriptionList"/>
    <dgm:cxn modelId="{A9C6B541-FE50-49D3-9A5A-94CC125DC8D3}" srcId="{BA8B0009-7C92-494C-83DB-53B89B4BF5FA}" destId="{D3928C01-988A-4158-A0D6-30E1E63B40F3}" srcOrd="2" destOrd="0" parTransId="{3646DD7B-B6CA-4496-9762-E3DB409B3240}" sibTransId="{DFA3FF74-905B-4D29-81A2-29D3DCB7D67B}"/>
    <dgm:cxn modelId="{0D374F53-EDAF-4085-9F53-294DCB228907}" srcId="{BA8B0009-7C92-494C-83DB-53B89B4BF5FA}" destId="{36EA6F36-6E08-40C6-8076-F2566144276F}" srcOrd="0" destOrd="0" parTransId="{89E8C712-390E-43BA-8805-FEF771328425}" sibTransId="{673F23A1-DAEB-4BB0-B580-2D4C0CB31126}"/>
    <dgm:cxn modelId="{FA01FF57-32D8-453E-AC49-7C617C88171D}" srcId="{BA8B0009-7C92-494C-83DB-53B89B4BF5FA}" destId="{F75D57E7-A992-4298-90CC-4F24BD7BD188}" srcOrd="1" destOrd="0" parTransId="{6F69E12A-6409-439B-A693-A48D797AE7DD}" sibTransId="{29D02FED-AF92-4E2E-B8E7-E60931D3A9FF}"/>
    <dgm:cxn modelId="{55A12583-D04B-4274-89D5-91AEBBD1354C}" type="presOf" srcId="{F75D57E7-A992-4298-90CC-4F24BD7BD188}" destId="{F02825E9-C320-434B-BD37-C1EB95372668}" srcOrd="0" destOrd="1" presId="urn:microsoft.com/office/officeart/2018/2/layout/IconLabelDescriptionList"/>
    <dgm:cxn modelId="{2729378F-E342-4503-8930-99F99AF37577}" srcId="{F5F1AC75-27F1-4515-8839-0529DBBD6586}" destId="{BA8B0009-7C92-494C-83DB-53B89B4BF5FA}" srcOrd="0" destOrd="0" parTransId="{F79B7D75-F9F4-49AF-874E-99DB5984C68A}" sibTransId="{A490E53F-3756-4208-8AC6-2337CCF9445C}"/>
    <dgm:cxn modelId="{85CFE395-F48D-4415-870E-2FC7CB097164}" type="presOf" srcId="{D3928C01-988A-4158-A0D6-30E1E63B40F3}" destId="{F02825E9-C320-434B-BD37-C1EB95372668}" srcOrd="0" destOrd="2" presId="urn:microsoft.com/office/officeart/2018/2/layout/IconLabelDescriptionList"/>
    <dgm:cxn modelId="{013351E0-70DE-4D28-AAA5-140DD3F492C9}" type="presOf" srcId="{36EA6F36-6E08-40C6-8076-F2566144276F}" destId="{F02825E9-C320-434B-BD37-C1EB95372668}" srcOrd="0" destOrd="0" presId="urn:microsoft.com/office/officeart/2018/2/layout/IconLabelDescriptionList"/>
    <dgm:cxn modelId="{4B51FEF3-414E-4521-BB7A-2AFC39BCEDC1}" srcId="{F5F1AC75-27F1-4515-8839-0529DBBD6586}" destId="{14DD2FC3-912E-4B5E-857B-04AAD3C3E77C}" srcOrd="1" destOrd="0" parTransId="{91A5B09F-D66D-44AF-9E18-B3F65C58043A}" sibTransId="{8E95E0FA-4252-4137-BBA9-3004D02D5CB7}"/>
    <dgm:cxn modelId="{1EBF18FB-0985-454C-A64C-EFB8BB83E653}" type="presOf" srcId="{BA8B0009-7C92-494C-83DB-53B89B4BF5FA}" destId="{B0A2EA3E-1C91-4255-85DC-AD3D9129575F}" srcOrd="0" destOrd="0" presId="urn:microsoft.com/office/officeart/2018/2/layout/IconLabelDescriptionList"/>
    <dgm:cxn modelId="{C6DDBE40-E319-4E2F-A0AF-2F94CB02E5DD}" type="presParOf" srcId="{6763D1DA-A637-463F-B15A-1421CB2F8792}" destId="{E6B1186A-8C04-4350-8F83-B43BBC985032}" srcOrd="0" destOrd="0" presId="urn:microsoft.com/office/officeart/2018/2/layout/IconLabelDescriptionList"/>
    <dgm:cxn modelId="{3BD8136B-441B-4AC3-B247-3E3E8D1D2239}" type="presParOf" srcId="{E6B1186A-8C04-4350-8F83-B43BBC985032}" destId="{71BB82F4-120E-498B-B217-3FE1D2AC3E5B}" srcOrd="0" destOrd="0" presId="urn:microsoft.com/office/officeart/2018/2/layout/IconLabelDescriptionList"/>
    <dgm:cxn modelId="{56C87255-D641-46B3-ADD5-CBA67FD8A9E4}" type="presParOf" srcId="{E6B1186A-8C04-4350-8F83-B43BBC985032}" destId="{A54EE1C1-A625-4F13-937E-92668CA50269}" srcOrd="1" destOrd="0" presId="urn:microsoft.com/office/officeart/2018/2/layout/IconLabelDescriptionList"/>
    <dgm:cxn modelId="{FB310243-39D7-40A1-8ACF-2F5F8D08BD2E}" type="presParOf" srcId="{E6B1186A-8C04-4350-8F83-B43BBC985032}" destId="{B0A2EA3E-1C91-4255-85DC-AD3D9129575F}" srcOrd="2" destOrd="0" presId="urn:microsoft.com/office/officeart/2018/2/layout/IconLabelDescriptionList"/>
    <dgm:cxn modelId="{66C5C3A5-9DC5-478D-B921-988DB7B43082}" type="presParOf" srcId="{E6B1186A-8C04-4350-8F83-B43BBC985032}" destId="{467CE707-1395-4B3E-8F07-25B3793C7796}" srcOrd="3" destOrd="0" presId="urn:microsoft.com/office/officeart/2018/2/layout/IconLabelDescriptionList"/>
    <dgm:cxn modelId="{0038FEC3-EBED-4130-B8CB-08CFA2400934}" type="presParOf" srcId="{E6B1186A-8C04-4350-8F83-B43BBC985032}" destId="{F02825E9-C320-434B-BD37-C1EB95372668}" srcOrd="4" destOrd="0" presId="urn:microsoft.com/office/officeart/2018/2/layout/IconLabelDescriptionList"/>
    <dgm:cxn modelId="{ED3617FD-6BD2-457C-BBDB-51093303887B}" type="presParOf" srcId="{6763D1DA-A637-463F-B15A-1421CB2F8792}" destId="{19F07C2D-74BA-4131-9C48-83616923B5E2}" srcOrd="1" destOrd="0" presId="urn:microsoft.com/office/officeart/2018/2/layout/IconLabelDescriptionList"/>
    <dgm:cxn modelId="{03510EE0-8FB8-4783-BF3C-3DE791CAEA7C}" type="presParOf" srcId="{6763D1DA-A637-463F-B15A-1421CB2F8792}" destId="{E35C0BE2-5B38-4DB2-A8AA-460E0E761700}" srcOrd="2" destOrd="0" presId="urn:microsoft.com/office/officeart/2018/2/layout/IconLabelDescriptionList"/>
    <dgm:cxn modelId="{D6CB9AD0-7BE7-4889-B086-98E44FB072F1}" type="presParOf" srcId="{E35C0BE2-5B38-4DB2-A8AA-460E0E761700}" destId="{5DEAF336-75A2-432B-BD99-6C706615388A}" srcOrd="0" destOrd="0" presId="urn:microsoft.com/office/officeart/2018/2/layout/IconLabelDescriptionList"/>
    <dgm:cxn modelId="{CB7E860B-25C6-45A2-8F1B-B3BEC206C9E8}" type="presParOf" srcId="{E35C0BE2-5B38-4DB2-A8AA-460E0E761700}" destId="{D50D2614-D4F6-4C43-9EB5-2697B40F5887}" srcOrd="1" destOrd="0" presId="urn:microsoft.com/office/officeart/2018/2/layout/IconLabelDescriptionList"/>
    <dgm:cxn modelId="{3672829A-224D-4ADA-906E-028AF5BF516D}" type="presParOf" srcId="{E35C0BE2-5B38-4DB2-A8AA-460E0E761700}" destId="{661DDEF9-2CF2-4D94-BF33-DBB9A743F4E2}" srcOrd="2" destOrd="0" presId="urn:microsoft.com/office/officeart/2018/2/layout/IconLabelDescriptionList"/>
    <dgm:cxn modelId="{EC3F36D2-F3B2-4CDC-9366-0E5070B1F6CA}" type="presParOf" srcId="{E35C0BE2-5B38-4DB2-A8AA-460E0E761700}" destId="{8F6CA041-311B-41BD-A138-33EB94DF452B}" srcOrd="3" destOrd="0" presId="urn:microsoft.com/office/officeart/2018/2/layout/IconLabelDescriptionList"/>
    <dgm:cxn modelId="{BB9FB40C-5892-481E-9853-A5824D7AA24E}" type="presParOf" srcId="{E35C0BE2-5B38-4DB2-A8AA-460E0E761700}" destId="{952CCB78-36CE-4CAB-B478-09380B21C84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BE4E1A-C73E-46D0-8405-20586B5BEAC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0118F27-F553-4507-8CF4-C3A4A6DE78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ARIMA Predictions</a:t>
          </a:r>
        </a:p>
      </dgm:t>
    </dgm:pt>
    <dgm:pt modelId="{8FE263A7-A47B-4956-B644-C390FE94BCFC}" type="parTrans" cxnId="{D349B57F-8D21-489D-9ACC-0CA42747901B}">
      <dgm:prSet/>
      <dgm:spPr/>
      <dgm:t>
        <a:bodyPr/>
        <a:lstStyle/>
        <a:p>
          <a:endParaRPr lang="en-US"/>
        </a:p>
      </dgm:t>
    </dgm:pt>
    <dgm:pt modelId="{7A698D29-EDAF-4850-8C37-9591313ECA8A}" type="sibTrans" cxnId="{D349B57F-8D21-489D-9ACC-0CA42747901B}">
      <dgm:prSet/>
      <dgm:spPr/>
      <dgm:t>
        <a:bodyPr/>
        <a:lstStyle/>
        <a:p>
          <a:endParaRPr lang="en-US"/>
        </a:p>
      </dgm:t>
    </dgm:pt>
    <dgm:pt modelId="{D4056F36-1962-4E6E-BADE-7175482CA8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Neural Network Predictions</a:t>
          </a:r>
        </a:p>
      </dgm:t>
    </dgm:pt>
    <dgm:pt modelId="{C893CD0B-91B0-4BFB-A3B4-FF7E769ED69F}" type="parTrans" cxnId="{F849037B-41EB-4271-BFDB-924C0AEEA070}">
      <dgm:prSet/>
      <dgm:spPr/>
      <dgm:t>
        <a:bodyPr/>
        <a:lstStyle/>
        <a:p>
          <a:endParaRPr lang="en-US"/>
        </a:p>
      </dgm:t>
    </dgm:pt>
    <dgm:pt modelId="{9A0AB351-8917-4083-A18D-84572E4E8BBB}" type="sibTrans" cxnId="{F849037B-41EB-4271-BFDB-924C0AEEA070}">
      <dgm:prSet/>
      <dgm:spPr/>
      <dgm:t>
        <a:bodyPr/>
        <a:lstStyle/>
        <a:p>
          <a:endParaRPr lang="en-US"/>
        </a:p>
      </dgm:t>
    </dgm:pt>
    <dgm:pt modelId="{2A5DB2B2-B779-49FC-9A79-E2C193270B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Ensemble</a:t>
          </a:r>
        </a:p>
      </dgm:t>
    </dgm:pt>
    <dgm:pt modelId="{B386E1A6-FE94-49F6-8D47-5B74B23E584A}" type="parTrans" cxnId="{DC8020A4-D02E-4507-AF97-E1A2B84F02BC}">
      <dgm:prSet/>
      <dgm:spPr/>
      <dgm:t>
        <a:bodyPr/>
        <a:lstStyle/>
        <a:p>
          <a:endParaRPr lang="en-US"/>
        </a:p>
      </dgm:t>
    </dgm:pt>
    <dgm:pt modelId="{B73A9163-A4DF-4A48-A022-C58F1FE1224A}" type="sibTrans" cxnId="{DC8020A4-D02E-4507-AF97-E1A2B84F02BC}">
      <dgm:prSet/>
      <dgm:spPr/>
      <dgm:t>
        <a:bodyPr/>
        <a:lstStyle/>
        <a:p>
          <a:endParaRPr lang="en-US"/>
        </a:p>
      </dgm:t>
    </dgm:pt>
    <dgm:pt modelId="{1A4550EA-A611-4C29-8377-5BCE672651B6}" type="pres">
      <dgm:prSet presAssocID="{DCBE4E1A-C73E-46D0-8405-20586B5BEACC}" presName="root" presStyleCnt="0">
        <dgm:presLayoutVars>
          <dgm:dir/>
          <dgm:resizeHandles val="exact"/>
        </dgm:presLayoutVars>
      </dgm:prSet>
      <dgm:spPr/>
    </dgm:pt>
    <dgm:pt modelId="{1795B80F-FE90-48EA-B8C9-5F11F6B7C1D5}" type="pres">
      <dgm:prSet presAssocID="{60118F27-F553-4507-8CF4-C3A4A6DE7821}" presName="compNode" presStyleCnt="0"/>
      <dgm:spPr/>
    </dgm:pt>
    <dgm:pt modelId="{E0767FD1-910E-4D64-ACD3-5ECB5B7BFE41}" type="pres">
      <dgm:prSet presAssocID="{60118F27-F553-4507-8CF4-C3A4A6DE78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69C8D549-51D3-4AD3-BBBE-67ECA2038776}" type="pres">
      <dgm:prSet presAssocID="{60118F27-F553-4507-8CF4-C3A4A6DE7821}" presName="spaceRect" presStyleCnt="0"/>
      <dgm:spPr/>
    </dgm:pt>
    <dgm:pt modelId="{339FFBC4-6F13-4603-85CC-EE0AF976C618}" type="pres">
      <dgm:prSet presAssocID="{60118F27-F553-4507-8CF4-C3A4A6DE7821}" presName="textRect" presStyleLbl="revTx" presStyleIdx="0" presStyleCnt="3">
        <dgm:presLayoutVars>
          <dgm:chMax val="1"/>
          <dgm:chPref val="1"/>
        </dgm:presLayoutVars>
      </dgm:prSet>
      <dgm:spPr/>
    </dgm:pt>
    <dgm:pt modelId="{D34BE1F6-E151-4DB2-9AB4-EAEC91D4562C}" type="pres">
      <dgm:prSet presAssocID="{7A698D29-EDAF-4850-8C37-9591313ECA8A}" presName="sibTrans" presStyleCnt="0"/>
      <dgm:spPr/>
    </dgm:pt>
    <dgm:pt modelId="{B7BE6BB8-D18C-4EBC-A8B3-406013744B11}" type="pres">
      <dgm:prSet presAssocID="{D4056F36-1962-4E6E-BADE-7175482CA8FB}" presName="compNode" presStyleCnt="0"/>
      <dgm:spPr/>
    </dgm:pt>
    <dgm:pt modelId="{6C3CF747-E7C4-47D7-9D7F-68896D8DCFF6}" type="pres">
      <dgm:prSet presAssocID="{D4056F36-1962-4E6E-BADE-7175482CA8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02A94612-D61B-4F6D-90A3-CBFC941EE9B3}" type="pres">
      <dgm:prSet presAssocID="{D4056F36-1962-4E6E-BADE-7175482CA8FB}" presName="spaceRect" presStyleCnt="0"/>
      <dgm:spPr/>
    </dgm:pt>
    <dgm:pt modelId="{10005F21-0DED-4D96-870C-391E7569D140}" type="pres">
      <dgm:prSet presAssocID="{D4056F36-1962-4E6E-BADE-7175482CA8FB}" presName="textRect" presStyleLbl="revTx" presStyleIdx="1" presStyleCnt="3">
        <dgm:presLayoutVars>
          <dgm:chMax val="1"/>
          <dgm:chPref val="1"/>
        </dgm:presLayoutVars>
      </dgm:prSet>
      <dgm:spPr/>
    </dgm:pt>
    <dgm:pt modelId="{29754032-695F-42D8-8A58-BA00157277A7}" type="pres">
      <dgm:prSet presAssocID="{9A0AB351-8917-4083-A18D-84572E4E8BBB}" presName="sibTrans" presStyleCnt="0"/>
      <dgm:spPr/>
    </dgm:pt>
    <dgm:pt modelId="{57ED8886-4C62-4FD4-9047-10E9D8F7B52B}" type="pres">
      <dgm:prSet presAssocID="{2A5DB2B2-B779-49FC-9A79-E2C193270B9A}" presName="compNode" presStyleCnt="0"/>
      <dgm:spPr/>
    </dgm:pt>
    <dgm:pt modelId="{6627C203-3726-4122-AC73-6E9CCB544510}" type="pres">
      <dgm:prSet presAssocID="{2A5DB2B2-B779-49FC-9A79-E2C193270B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1DEA8249-23DB-4CEE-90E6-474E1BF09ADB}" type="pres">
      <dgm:prSet presAssocID="{2A5DB2B2-B779-49FC-9A79-E2C193270B9A}" presName="spaceRect" presStyleCnt="0"/>
      <dgm:spPr/>
    </dgm:pt>
    <dgm:pt modelId="{8F3F798B-1C50-48A4-BC3E-4E6DC655A686}" type="pres">
      <dgm:prSet presAssocID="{2A5DB2B2-B779-49FC-9A79-E2C193270B9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AE0954F-4917-4CED-9FB3-240CBA4A7A0D}" type="presOf" srcId="{2A5DB2B2-B779-49FC-9A79-E2C193270B9A}" destId="{8F3F798B-1C50-48A4-BC3E-4E6DC655A686}" srcOrd="0" destOrd="0" presId="urn:microsoft.com/office/officeart/2018/2/layout/IconLabelList"/>
    <dgm:cxn modelId="{0C6CF459-633A-439D-9821-589CB2359142}" type="presOf" srcId="{DCBE4E1A-C73E-46D0-8405-20586B5BEACC}" destId="{1A4550EA-A611-4C29-8377-5BCE672651B6}" srcOrd="0" destOrd="0" presId="urn:microsoft.com/office/officeart/2018/2/layout/IconLabelList"/>
    <dgm:cxn modelId="{F849037B-41EB-4271-BFDB-924C0AEEA070}" srcId="{DCBE4E1A-C73E-46D0-8405-20586B5BEACC}" destId="{D4056F36-1962-4E6E-BADE-7175482CA8FB}" srcOrd="1" destOrd="0" parTransId="{C893CD0B-91B0-4BFB-A3B4-FF7E769ED69F}" sibTransId="{9A0AB351-8917-4083-A18D-84572E4E8BBB}"/>
    <dgm:cxn modelId="{33E9B57D-6028-4870-A139-2C3FD8A64604}" type="presOf" srcId="{60118F27-F553-4507-8CF4-C3A4A6DE7821}" destId="{339FFBC4-6F13-4603-85CC-EE0AF976C618}" srcOrd="0" destOrd="0" presId="urn:microsoft.com/office/officeart/2018/2/layout/IconLabelList"/>
    <dgm:cxn modelId="{D349B57F-8D21-489D-9ACC-0CA42747901B}" srcId="{DCBE4E1A-C73E-46D0-8405-20586B5BEACC}" destId="{60118F27-F553-4507-8CF4-C3A4A6DE7821}" srcOrd="0" destOrd="0" parTransId="{8FE263A7-A47B-4956-B644-C390FE94BCFC}" sibTransId="{7A698D29-EDAF-4850-8C37-9591313ECA8A}"/>
    <dgm:cxn modelId="{DC8020A4-D02E-4507-AF97-E1A2B84F02BC}" srcId="{DCBE4E1A-C73E-46D0-8405-20586B5BEACC}" destId="{2A5DB2B2-B779-49FC-9A79-E2C193270B9A}" srcOrd="2" destOrd="0" parTransId="{B386E1A6-FE94-49F6-8D47-5B74B23E584A}" sibTransId="{B73A9163-A4DF-4A48-A022-C58F1FE1224A}"/>
    <dgm:cxn modelId="{607C71FC-8071-4CB7-AE52-19FB03005752}" type="presOf" srcId="{D4056F36-1962-4E6E-BADE-7175482CA8FB}" destId="{10005F21-0DED-4D96-870C-391E7569D140}" srcOrd="0" destOrd="0" presId="urn:microsoft.com/office/officeart/2018/2/layout/IconLabelList"/>
    <dgm:cxn modelId="{21E208CE-21B6-4122-8808-88E3883792F0}" type="presParOf" srcId="{1A4550EA-A611-4C29-8377-5BCE672651B6}" destId="{1795B80F-FE90-48EA-B8C9-5F11F6B7C1D5}" srcOrd="0" destOrd="0" presId="urn:microsoft.com/office/officeart/2018/2/layout/IconLabelList"/>
    <dgm:cxn modelId="{4F68ECE8-58AC-4B81-8FDD-15D61460B7D1}" type="presParOf" srcId="{1795B80F-FE90-48EA-B8C9-5F11F6B7C1D5}" destId="{E0767FD1-910E-4D64-ACD3-5ECB5B7BFE41}" srcOrd="0" destOrd="0" presId="urn:microsoft.com/office/officeart/2018/2/layout/IconLabelList"/>
    <dgm:cxn modelId="{7AF548BD-5600-4E62-A19B-702EC35E2431}" type="presParOf" srcId="{1795B80F-FE90-48EA-B8C9-5F11F6B7C1D5}" destId="{69C8D549-51D3-4AD3-BBBE-67ECA2038776}" srcOrd="1" destOrd="0" presId="urn:microsoft.com/office/officeart/2018/2/layout/IconLabelList"/>
    <dgm:cxn modelId="{05489CD6-7897-432A-BEF4-18681F97742C}" type="presParOf" srcId="{1795B80F-FE90-48EA-B8C9-5F11F6B7C1D5}" destId="{339FFBC4-6F13-4603-85CC-EE0AF976C618}" srcOrd="2" destOrd="0" presId="urn:microsoft.com/office/officeart/2018/2/layout/IconLabelList"/>
    <dgm:cxn modelId="{EDB5772C-B1DD-4EF4-9A45-ABB2F4F26D77}" type="presParOf" srcId="{1A4550EA-A611-4C29-8377-5BCE672651B6}" destId="{D34BE1F6-E151-4DB2-9AB4-EAEC91D4562C}" srcOrd="1" destOrd="0" presId="urn:microsoft.com/office/officeart/2018/2/layout/IconLabelList"/>
    <dgm:cxn modelId="{9B989BC6-7518-43F9-80E3-90C19E314766}" type="presParOf" srcId="{1A4550EA-A611-4C29-8377-5BCE672651B6}" destId="{B7BE6BB8-D18C-4EBC-A8B3-406013744B11}" srcOrd="2" destOrd="0" presId="urn:microsoft.com/office/officeart/2018/2/layout/IconLabelList"/>
    <dgm:cxn modelId="{EE2D31C6-0438-4967-9438-C9F825A050FE}" type="presParOf" srcId="{B7BE6BB8-D18C-4EBC-A8B3-406013744B11}" destId="{6C3CF747-E7C4-47D7-9D7F-68896D8DCFF6}" srcOrd="0" destOrd="0" presId="urn:microsoft.com/office/officeart/2018/2/layout/IconLabelList"/>
    <dgm:cxn modelId="{6FAD88D4-2643-4B58-B5B7-88D05D15F6C9}" type="presParOf" srcId="{B7BE6BB8-D18C-4EBC-A8B3-406013744B11}" destId="{02A94612-D61B-4F6D-90A3-CBFC941EE9B3}" srcOrd="1" destOrd="0" presId="urn:microsoft.com/office/officeart/2018/2/layout/IconLabelList"/>
    <dgm:cxn modelId="{AB67853B-5277-4922-9D33-8E7FDBB82784}" type="presParOf" srcId="{B7BE6BB8-D18C-4EBC-A8B3-406013744B11}" destId="{10005F21-0DED-4D96-870C-391E7569D140}" srcOrd="2" destOrd="0" presId="urn:microsoft.com/office/officeart/2018/2/layout/IconLabelList"/>
    <dgm:cxn modelId="{6B2390AC-B6F4-48AF-A902-73E24F18CDDE}" type="presParOf" srcId="{1A4550EA-A611-4C29-8377-5BCE672651B6}" destId="{29754032-695F-42D8-8A58-BA00157277A7}" srcOrd="3" destOrd="0" presId="urn:microsoft.com/office/officeart/2018/2/layout/IconLabelList"/>
    <dgm:cxn modelId="{F29740A3-6625-41C9-A495-5CC6F21AE2EB}" type="presParOf" srcId="{1A4550EA-A611-4C29-8377-5BCE672651B6}" destId="{57ED8886-4C62-4FD4-9047-10E9D8F7B52B}" srcOrd="4" destOrd="0" presId="urn:microsoft.com/office/officeart/2018/2/layout/IconLabelList"/>
    <dgm:cxn modelId="{A4A62D8D-A31A-4221-BE11-A93788924024}" type="presParOf" srcId="{57ED8886-4C62-4FD4-9047-10E9D8F7B52B}" destId="{6627C203-3726-4122-AC73-6E9CCB544510}" srcOrd="0" destOrd="0" presId="urn:microsoft.com/office/officeart/2018/2/layout/IconLabelList"/>
    <dgm:cxn modelId="{F34018DD-3724-4BD2-A467-540D5885942C}" type="presParOf" srcId="{57ED8886-4C62-4FD4-9047-10E9D8F7B52B}" destId="{1DEA8249-23DB-4CEE-90E6-474E1BF09ADB}" srcOrd="1" destOrd="0" presId="urn:microsoft.com/office/officeart/2018/2/layout/IconLabelList"/>
    <dgm:cxn modelId="{B18574C0-5A88-474F-B88A-6A532035F419}" type="presParOf" srcId="{57ED8886-4C62-4FD4-9047-10E9D8F7B52B}" destId="{8F3F798B-1C50-48A4-BC3E-4E6DC655A68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71541-3F54-485A-A187-7CD785842FA4}">
      <dsp:nvSpPr>
        <dsp:cNvPr id="0" name=""/>
        <dsp:cNvSpPr/>
      </dsp:nvSpPr>
      <dsp:spPr>
        <a:xfrm>
          <a:off x="7983207" y="1512103"/>
          <a:ext cx="91440" cy="690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08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487D9-16A0-44CA-9FEC-5AA04883F7B5}">
      <dsp:nvSpPr>
        <dsp:cNvPr id="0" name=""/>
        <dsp:cNvSpPr/>
      </dsp:nvSpPr>
      <dsp:spPr>
        <a:xfrm>
          <a:off x="1035129" y="3818"/>
          <a:ext cx="2375252" cy="1508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26F5D-B965-418D-A0DA-603AAE20569B}">
      <dsp:nvSpPr>
        <dsp:cNvPr id="0" name=""/>
        <dsp:cNvSpPr/>
      </dsp:nvSpPr>
      <dsp:spPr>
        <a:xfrm>
          <a:off x="1299046" y="254539"/>
          <a:ext cx="2375252" cy="15082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Violence and Overdose metrics</a:t>
          </a:r>
        </a:p>
      </dsp:txBody>
      <dsp:txXfrm>
        <a:off x="1343222" y="298715"/>
        <a:ext cx="2286900" cy="1419933"/>
      </dsp:txXfrm>
    </dsp:sp>
    <dsp:sp modelId="{26FB902C-9417-433F-BA2C-077C0E9594FD}">
      <dsp:nvSpPr>
        <dsp:cNvPr id="0" name=""/>
        <dsp:cNvSpPr/>
      </dsp:nvSpPr>
      <dsp:spPr>
        <a:xfrm>
          <a:off x="3938215" y="3818"/>
          <a:ext cx="2375252" cy="1508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A9993-6996-42BA-9A57-F36150A27043}">
      <dsp:nvSpPr>
        <dsp:cNvPr id="0" name=""/>
        <dsp:cNvSpPr/>
      </dsp:nvSpPr>
      <dsp:spPr>
        <a:xfrm>
          <a:off x="4202132" y="254539"/>
          <a:ext cx="2375252" cy="15082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Trait Self Control connection to violence offender overlap</a:t>
          </a:r>
        </a:p>
      </dsp:txBody>
      <dsp:txXfrm>
        <a:off x="4246308" y="298715"/>
        <a:ext cx="2286900" cy="1419933"/>
      </dsp:txXfrm>
    </dsp:sp>
    <dsp:sp modelId="{11520211-1D18-43D0-86E2-6C451E7977B5}">
      <dsp:nvSpPr>
        <dsp:cNvPr id="0" name=""/>
        <dsp:cNvSpPr/>
      </dsp:nvSpPr>
      <dsp:spPr>
        <a:xfrm>
          <a:off x="6841301" y="3818"/>
          <a:ext cx="2375252" cy="1508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5C214-210E-4B3F-B63F-96BDFEFBD48E}">
      <dsp:nvSpPr>
        <dsp:cNvPr id="0" name=""/>
        <dsp:cNvSpPr/>
      </dsp:nvSpPr>
      <dsp:spPr>
        <a:xfrm>
          <a:off x="7105218" y="254539"/>
          <a:ext cx="2375252" cy="15082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Las Vegas Self Control metrics</a:t>
          </a:r>
        </a:p>
      </dsp:txBody>
      <dsp:txXfrm>
        <a:off x="7149394" y="298715"/>
        <a:ext cx="2286900" cy="1419933"/>
      </dsp:txXfrm>
    </dsp:sp>
    <dsp:sp modelId="{88523FCD-FCEC-487A-B04E-0E6B92341C3E}">
      <dsp:nvSpPr>
        <dsp:cNvPr id="0" name=""/>
        <dsp:cNvSpPr/>
      </dsp:nvSpPr>
      <dsp:spPr>
        <a:xfrm>
          <a:off x="6841301" y="2202905"/>
          <a:ext cx="2375252" cy="15082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31BAA-7A6B-4B7D-86C1-124F88EF00A4}">
      <dsp:nvSpPr>
        <dsp:cNvPr id="0" name=""/>
        <dsp:cNvSpPr/>
      </dsp:nvSpPr>
      <dsp:spPr>
        <a:xfrm>
          <a:off x="7105218" y="2453626"/>
          <a:ext cx="2375252" cy="15082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“Sin City”</a:t>
          </a:r>
        </a:p>
      </dsp:txBody>
      <dsp:txXfrm>
        <a:off x="7149394" y="2497802"/>
        <a:ext cx="2286900" cy="14199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B82F4-120E-498B-B217-3FE1D2AC3E5B}">
      <dsp:nvSpPr>
        <dsp:cNvPr id="0" name=""/>
        <dsp:cNvSpPr/>
      </dsp:nvSpPr>
      <dsp:spPr>
        <a:xfrm>
          <a:off x="559800" y="50152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2EA3E-1C91-4255-85DC-AD3D9129575F}">
      <dsp:nvSpPr>
        <dsp:cNvPr id="0" name=""/>
        <dsp:cNvSpPr/>
      </dsp:nvSpPr>
      <dsp:spPr>
        <a:xfrm>
          <a:off x="559800" y="21575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LVMPD Crime Portal</a:t>
          </a:r>
        </a:p>
      </dsp:txBody>
      <dsp:txXfrm>
        <a:off x="559800" y="2157505"/>
        <a:ext cx="4320000" cy="648000"/>
      </dsp:txXfrm>
    </dsp:sp>
    <dsp:sp modelId="{F02825E9-C320-434B-BD37-C1EB95372668}">
      <dsp:nvSpPr>
        <dsp:cNvPr id="0" name=""/>
        <dsp:cNvSpPr/>
      </dsp:nvSpPr>
      <dsp:spPr>
        <a:xfrm>
          <a:off x="559800" y="2872471"/>
          <a:ext cx="4320000" cy="97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1/1/2019-2/29-2019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1886 days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10 crime classifications</a:t>
          </a:r>
        </a:p>
      </dsp:txBody>
      <dsp:txXfrm>
        <a:off x="559800" y="2872471"/>
        <a:ext cx="4320000" cy="977336"/>
      </dsp:txXfrm>
    </dsp:sp>
    <dsp:sp modelId="{5DEAF336-75A2-432B-BD99-6C706615388A}">
      <dsp:nvSpPr>
        <dsp:cNvPr id="0" name=""/>
        <dsp:cNvSpPr/>
      </dsp:nvSpPr>
      <dsp:spPr>
        <a:xfrm>
          <a:off x="5635800" y="50152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DDEF9-2CF2-4D94-BF33-DBB9A743F4E2}">
      <dsp:nvSpPr>
        <dsp:cNvPr id="0" name=""/>
        <dsp:cNvSpPr/>
      </dsp:nvSpPr>
      <dsp:spPr>
        <a:xfrm>
          <a:off x="5635800" y="21575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Las Vegas Event Calendar</a:t>
          </a:r>
        </a:p>
      </dsp:txBody>
      <dsp:txXfrm>
        <a:off x="5635800" y="2157505"/>
        <a:ext cx="4320000" cy="648000"/>
      </dsp:txXfrm>
    </dsp:sp>
    <dsp:sp modelId="{952CCB78-36CE-4CAB-B478-09380B21C845}">
      <dsp:nvSpPr>
        <dsp:cNvPr id="0" name=""/>
        <dsp:cNvSpPr/>
      </dsp:nvSpPr>
      <dsp:spPr>
        <a:xfrm>
          <a:off x="5635800" y="2872471"/>
          <a:ext cx="4320000" cy="97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67FD1-910E-4D64-ACD3-5ECB5B7BFE41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FFBC4-6F13-4603-85CC-EE0AF976C618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ARIMA Predictions</a:t>
          </a:r>
        </a:p>
      </dsp:txBody>
      <dsp:txXfrm>
        <a:off x="59990" y="2654049"/>
        <a:ext cx="3226223" cy="720000"/>
      </dsp:txXfrm>
    </dsp:sp>
    <dsp:sp modelId="{6C3CF747-E7C4-47D7-9D7F-68896D8DCFF6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05F21-0DED-4D96-870C-391E7569D140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Neural Network Predictions</a:t>
          </a:r>
        </a:p>
      </dsp:txBody>
      <dsp:txXfrm>
        <a:off x="3850802" y="2654049"/>
        <a:ext cx="3226223" cy="720000"/>
      </dsp:txXfrm>
    </dsp:sp>
    <dsp:sp modelId="{6627C203-3726-4122-AC73-6E9CCB544510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F798B-1C50-48A4-BC3E-4E6DC655A686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Ensemble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816DF-0E00-4BAD-B3FB-5F4606EE7CD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95114-B977-4713-9678-C0A0696D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2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B390-C80D-21C8-BFD8-429360F4C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F35E9-A54E-2270-EE94-AD75A6764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8F0D7-F510-0438-5C6F-62029B19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F276-0AE5-48F3-B107-D4A72E13AF7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4DDE6-2884-D6A2-4FF0-2DBE94A2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D8BE-321D-9949-1AC8-59FEF436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6DDA-5CCA-4C8D-B40F-6AE845C6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8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EB0D-A549-7134-1DE0-CAD913BB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030FE-4E85-B441-61DB-2EC34C0DA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9B35-8BB7-3F9D-8B47-A26AD3DD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F276-0AE5-48F3-B107-D4A72E13AF7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39A72-31CE-F7D3-0439-E2186B17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989C9-6741-97B9-87B9-418735C2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6DDA-5CCA-4C8D-B40F-6AE845C6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3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B2DA4-DF44-9C7E-537C-CFE032AAB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1BCF0-0E9F-EFD0-9FAD-58047FF32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D73AC-5679-D318-390B-AFE911BE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F276-0AE5-48F3-B107-D4A72E13AF7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6A8DF-DFDA-51FF-CC99-4C56AF8B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272DF-1251-9E5E-2097-512B8DC0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6DDA-5CCA-4C8D-B40F-6AE845C6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2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4466-B1D7-9A50-1DBF-0A121164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92600-CB7D-CAE7-D5C3-F4674D8F5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DD579-0493-4350-D2E8-19E312AE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F276-0AE5-48F3-B107-D4A72E13AF7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DE67C-D9A7-43EA-ED5D-E3DB8FB9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EB31-EA3F-0066-9897-0F4CFCCB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6DDA-5CCA-4C8D-B40F-6AE845C6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5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0D2F-725E-B421-046D-F9E327AF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B639F-CBFE-94EE-E705-DDBC4470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FE04-5749-C97C-C8A7-81E38886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F276-0AE5-48F3-B107-D4A72E13AF7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DBA56-8776-E8A5-7F10-2D550C36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1701-5891-76DB-32C2-A708D01D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6DDA-5CCA-4C8D-B40F-6AE845C6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7129-A65C-95C2-11AC-8091725A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130D-E072-2186-EF98-B709C55C1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07389-0A80-FFC0-88E1-6DC8E41B7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64815-41FF-5442-F828-4DD8BD19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F276-0AE5-48F3-B107-D4A72E13AF7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5A208-1C6C-75FB-646E-BB3F9647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3ED58-2654-83BB-89A4-2FBA4474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6DDA-5CCA-4C8D-B40F-6AE845C6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8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F250-AA57-C83E-8381-3DD59DED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9EFC7-F88E-92C2-A20B-D2B8A44A2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C5616-B8F9-1025-C439-3AB2B8AE9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3F0F6-FD00-FA5A-498E-508007AA7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54841-5F81-2CE6-9FBB-5105B817E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F22D7-7AC6-4040-4F89-778AE775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F276-0AE5-48F3-B107-D4A72E13AF7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CB11E-81D1-588F-3219-5EC5870B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6D390-1056-164C-D863-601F8266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6DDA-5CCA-4C8D-B40F-6AE845C6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0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344F-1F75-6503-2148-41C3671C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584F6-9658-5296-06E6-F6D40E87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F276-0AE5-48F3-B107-D4A72E13AF7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170AB-CD8F-8DC4-4D77-45308F08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9FD9F-886F-1B31-6FB8-45934816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6DDA-5CCA-4C8D-B40F-6AE845C6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E5045-5E25-BF1B-9603-0E768944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F276-0AE5-48F3-B107-D4A72E13AF7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F5AB8-8310-F2C6-6829-083587E2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56D49-7A97-6A4A-5F58-8C054446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6DDA-5CCA-4C8D-B40F-6AE845C6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9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4105-B447-08AA-6727-E7C59F60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22F9B-40A7-BA19-8121-BFE46D1D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68970-2501-E5F1-22B0-D78CBEF7B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DA12D-FC44-0E1E-50EC-75150A93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F276-0AE5-48F3-B107-D4A72E13AF7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B196E-3295-0C9E-DE6B-F7D89AD9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6E6C8-C8C9-6FF9-F513-92E734BD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6DDA-5CCA-4C8D-B40F-6AE845C6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8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56D0-D45B-BFA8-4B6F-535DAC7A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A79A2-D5CB-FD55-0A61-9E3CC5D39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65BE3-DA60-6D25-D5A7-F384E6038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BC96D-C8EC-5FD2-1D2C-301A15D6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F276-0AE5-48F3-B107-D4A72E13AF7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BABB2-BCB3-5120-3AC0-6A722A4C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5082D-177B-4A3D-2C23-7C183129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6DDA-5CCA-4C8D-B40F-6AE845C6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B4FF6-D935-7B9D-C241-B6BF63BC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F9412-B656-20A4-6514-C6A68758D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88A-A4A5-EE8F-E516-A14B89708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F1F276-0AE5-48F3-B107-D4A72E13AF7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578D3-C710-4CB7-B219-ED7BCD1D4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A040-143D-011C-97E5-8D102078A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276DDA-5CCA-4C8D-B40F-6AE845C6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3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D84908-3710-566C-4304-735A17ED6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99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7C6EB-0B7A-CE04-97BF-448112167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8" y="2155188"/>
            <a:ext cx="4160233" cy="2839273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Las Vegas Crime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4C51B-FA7B-B79D-1C84-E793F8C04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8" y="5052066"/>
            <a:ext cx="5649722" cy="130428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A Cardiff Model Project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Presenters: Dane Holmes, Christian Orji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Advisor: Chris Papesh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BF5327-F044-A5DE-E952-79183BFF535B}"/>
              </a:ext>
            </a:extLst>
          </p:cNvPr>
          <p:cNvSpPr/>
          <p:nvPr/>
        </p:nvSpPr>
        <p:spPr>
          <a:xfrm>
            <a:off x="0" y="6407150"/>
            <a:ext cx="12211436" cy="472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972C73-2E42-B179-883B-6D2D5199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299" y="6481494"/>
            <a:ext cx="676370" cy="3238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0A5383-2F57-B5D7-3E3F-E84A6A8403FB}"/>
              </a:ext>
            </a:extLst>
          </p:cNvPr>
          <p:cNvSpPr txBox="1"/>
          <p:nvPr/>
        </p:nvSpPr>
        <p:spPr>
          <a:xfrm>
            <a:off x="246475" y="6457888"/>
            <a:ext cx="243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DataScience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>
                <a:solidFill>
                  <a:srgbClr val="0033CC"/>
                </a:solidFill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20892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D9E5-1D52-A344-2A16-91EAB88F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Cardiff Model</a:t>
            </a:r>
          </a:p>
        </p:txBody>
      </p:sp>
      <p:pic>
        <p:nvPicPr>
          <p:cNvPr id="5" name="Picture 4" descr="Abstract particle graph background">
            <a:extLst>
              <a:ext uri="{FF2B5EF4-FFF2-40B4-BE49-F238E27FC236}">
                <a16:creationId xmlns:a16="http://schemas.microsoft.com/office/drawing/2014/main" id="{E974B28A-4743-9B09-0D1E-51562FE2E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93" r="18669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6E28-CE5D-6E8B-2CBA-188E73BDE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/>
              <a:t>What is the Cardiff Model</a:t>
            </a:r>
          </a:p>
          <a:p>
            <a:r>
              <a:rPr lang="en-US" sz="2000"/>
              <a:t>Why Las Vegas</a:t>
            </a:r>
          </a:p>
          <a:p>
            <a:r>
              <a:rPr lang="en-US" sz="2000"/>
              <a:t>How our approach differs from the standard model</a:t>
            </a:r>
          </a:p>
          <a:p>
            <a:pPr lvl="1"/>
            <a:r>
              <a:rPr lang="en-US" sz="2000"/>
              <a:t>Just Police Data </a:t>
            </a:r>
          </a:p>
          <a:p>
            <a:pPr lvl="1"/>
            <a:r>
              <a:rPr lang="en-US" sz="2000"/>
              <a:t>Predictive Time Series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EE262A-86C6-7423-BEE6-E2B94F8436A4}"/>
              </a:ext>
            </a:extLst>
          </p:cNvPr>
          <p:cNvSpPr/>
          <p:nvPr/>
        </p:nvSpPr>
        <p:spPr>
          <a:xfrm>
            <a:off x="-6743" y="6407150"/>
            <a:ext cx="12211443" cy="472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05A281-EC15-0F35-519D-E38F1913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299" y="6481494"/>
            <a:ext cx="676370" cy="323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B936D5-5597-9CAE-A31D-86BC04EAACC8}"/>
              </a:ext>
            </a:extLst>
          </p:cNvPr>
          <p:cNvSpPr txBox="1"/>
          <p:nvPr/>
        </p:nvSpPr>
        <p:spPr>
          <a:xfrm>
            <a:off x="246475" y="6457888"/>
            <a:ext cx="243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DataScience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>
                <a:solidFill>
                  <a:srgbClr val="0033CC"/>
                </a:solidFill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189897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CD0D4-0C78-8156-335E-6166633B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8450B4-B100-0E99-4E83-94C7D1C7E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654571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EF0B83A-4505-D1FC-3695-2CAC010563C3}"/>
              </a:ext>
            </a:extLst>
          </p:cNvPr>
          <p:cNvSpPr/>
          <p:nvPr/>
        </p:nvSpPr>
        <p:spPr>
          <a:xfrm>
            <a:off x="0" y="6407150"/>
            <a:ext cx="12192000" cy="45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02BBC-A802-54FB-0B43-249062C76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6299" y="6481494"/>
            <a:ext cx="676370" cy="323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3E8C13-8E2F-3C14-5077-87301462637C}"/>
              </a:ext>
            </a:extLst>
          </p:cNvPr>
          <p:cNvSpPr txBox="1"/>
          <p:nvPr/>
        </p:nvSpPr>
        <p:spPr>
          <a:xfrm>
            <a:off x="246475" y="6457888"/>
            <a:ext cx="243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DataScience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>
                <a:solidFill>
                  <a:srgbClr val="0033CC"/>
                </a:solidFill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222509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BD12-23B7-EBD7-A0BC-18F9B748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C42E488-2F6E-C3CC-BAD5-DB374ECEC2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B86C278-F949-BADB-BAEB-DFE77D674FE8}"/>
              </a:ext>
            </a:extLst>
          </p:cNvPr>
          <p:cNvSpPr/>
          <p:nvPr/>
        </p:nvSpPr>
        <p:spPr>
          <a:xfrm>
            <a:off x="0" y="6407151"/>
            <a:ext cx="12192000" cy="45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7E6E2-C83F-3D52-0DE9-9C95E2EAF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6299" y="6481494"/>
            <a:ext cx="676370" cy="323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9D2AE-8653-08A9-9980-4C2F03A7ACCE}"/>
              </a:ext>
            </a:extLst>
          </p:cNvPr>
          <p:cNvSpPr txBox="1"/>
          <p:nvPr/>
        </p:nvSpPr>
        <p:spPr>
          <a:xfrm>
            <a:off x="246475" y="6457888"/>
            <a:ext cx="243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DataScience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>
                <a:solidFill>
                  <a:srgbClr val="0033CC"/>
                </a:solidFill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371398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ED03-C4AE-D205-14A0-2342B78E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Models &amp;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8912-17F3-1543-2078-281D899E2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479719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Models</a:t>
            </a:r>
          </a:p>
          <a:p>
            <a:r>
              <a:rPr lang="en-US" sz="2000" dirty="0"/>
              <a:t>ARIMA</a:t>
            </a:r>
          </a:p>
          <a:p>
            <a:r>
              <a:rPr lang="en-US" sz="2000" dirty="0"/>
              <a:t>Neural Networks</a:t>
            </a:r>
          </a:p>
          <a:p>
            <a:r>
              <a:rPr lang="en-US" sz="2000" dirty="0"/>
              <a:t>Ensemble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Deliverables</a:t>
            </a:r>
          </a:p>
          <a:p>
            <a:r>
              <a:rPr lang="en-US" sz="2000" dirty="0"/>
              <a:t>14 Day and 60 Day predictions by crime classification and region</a:t>
            </a:r>
          </a:p>
        </p:txBody>
      </p:sp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8AE84844-5A26-4CD1-F55F-3BB344879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8" r="34073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01BCEB7-EE10-8BC6-06AC-BBDB636EF1B6}"/>
              </a:ext>
            </a:extLst>
          </p:cNvPr>
          <p:cNvSpPr/>
          <p:nvPr/>
        </p:nvSpPr>
        <p:spPr>
          <a:xfrm>
            <a:off x="0" y="6407151"/>
            <a:ext cx="12191999" cy="450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E1C0A-6DFE-9A16-3EC1-B5B551C66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299" y="6481494"/>
            <a:ext cx="676370" cy="323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006A55-0B20-3DB0-AD7A-D4B1E85162F1}"/>
              </a:ext>
            </a:extLst>
          </p:cNvPr>
          <p:cNvSpPr txBox="1"/>
          <p:nvPr/>
        </p:nvSpPr>
        <p:spPr>
          <a:xfrm>
            <a:off x="246475" y="6457888"/>
            <a:ext cx="243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DataScience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>
                <a:solidFill>
                  <a:srgbClr val="0033CC"/>
                </a:solidFill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247170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1E0A7-F1C7-C0FC-DBE8-E7695906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CC706F-5036-1326-C553-148467799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68486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BF97E90-9FD2-0531-CE9F-0EE11C2A8F12}"/>
              </a:ext>
            </a:extLst>
          </p:cNvPr>
          <p:cNvSpPr/>
          <p:nvPr/>
        </p:nvSpPr>
        <p:spPr>
          <a:xfrm>
            <a:off x="0" y="6407151"/>
            <a:ext cx="12192000" cy="45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3F73C-41B3-8B3B-8546-BA79033E46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6299" y="6481494"/>
            <a:ext cx="676370" cy="323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ACE643-197B-94EF-F0F1-7BDA31F2F800}"/>
              </a:ext>
            </a:extLst>
          </p:cNvPr>
          <p:cNvSpPr txBox="1"/>
          <p:nvPr/>
        </p:nvSpPr>
        <p:spPr>
          <a:xfrm>
            <a:off x="246475" y="6457888"/>
            <a:ext cx="243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DataScience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>
                <a:solidFill>
                  <a:srgbClr val="0033CC"/>
                </a:solidFill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100606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ix pins pointed on several spots on a road map">
            <a:extLst>
              <a:ext uri="{FF2B5EF4-FFF2-40B4-BE49-F238E27FC236}">
                <a16:creationId xmlns:a16="http://schemas.microsoft.com/office/drawing/2014/main" id="{C97DF274-5A39-7446-9DFE-D03C40744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93" r="22741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C9DDA-07B1-C6C1-ADE7-2A73015B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6F10-5E91-633A-DCDD-FEA5E810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Grid predictions by 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34ED37-9235-0524-BFED-F4D762DC9232}"/>
              </a:ext>
            </a:extLst>
          </p:cNvPr>
          <p:cNvSpPr/>
          <p:nvPr/>
        </p:nvSpPr>
        <p:spPr>
          <a:xfrm>
            <a:off x="0" y="6407151"/>
            <a:ext cx="12192000" cy="450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443B3-AE4B-903B-3474-2069E00CC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299" y="6481494"/>
            <a:ext cx="676370" cy="323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A7178-51EF-DB02-6882-587AFF5CC709}"/>
              </a:ext>
            </a:extLst>
          </p:cNvPr>
          <p:cNvSpPr txBox="1"/>
          <p:nvPr/>
        </p:nvSpPr>
        <p:spPr>
          <a:xfrm>
            <a:off x="246475" y="6457888"/>
            <a:ext cx="243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DataScience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>
                <a:solidFill>
                  <a:srgbClr val="0033CC"/>
                </a:solidFill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396301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BFA17-7185-10AB-1211-80EE2833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D99A-D03D-D1BE-3657-0A8837B0C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Leverage relationships with police and community leaders</a:t>
            </a:r>
          </a:p>
          <a:p>
            <a:pPr lvl="1"/>
            <a:r>
              <a:rPr lang="en-US" sz="2000"/>
              <a:t>More effective hot spot policing</a:t>
            </a:r>
          </a:p>
          <a:p>
            <a:pPr lvl="1"/>
            <a:r>
              <a:rPr lang="en-US" sz="2000"/>
              <a:t>Community insight into areas of concern.</a:t>
            </a:r>
          </a:p>
        </p:txBody>
      </p:sp>
      <p:pic>
        <p:nvPicPr>
          <p:cNvPr id="5" name="Picture 4" descr="Hands holding each other's wrists and interlinked to form a circle">
            <a:extLst>
              <a:ext uri="{FF2B5EF4-FFF2-40B4-BE49-F238E27FC236}">
                <a16:creationId xmlns:a16="http://schemas.microsoft.com/office/drawing/2014/main" id="{58EF7EEF-ABC4-1AAB-7F2D-910180C5C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9" r="2226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8CD383-813F-8187-553D-1B4775DDD640}"/>
              </a:ext>
            </a:extLst>
          </p:cNvPr>
          <p:cNvSpPr/>
          <p:nvPr/>
        </p:nvSpPr>
        <p:spPr>
          <a:xfrm>
            <a:off x="0" y="6407151"/>
            <a:ext cx="12192000" cy="45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82B3C-3845-B9BE-CB2A-7AAFBFAE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299" y="6481494"/>
            <a:ext cx="676370" cy="323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ACF953-2E4F-E9AC-70EC-8E2022F6F057}"/>
              </a:ext>
            </a:extLst>
          </p:cNvPr>
          <p:cNvSpPr txBox="1"/>
          <p:nvPr/>
        </p:nvSpPr>
        <p:spPr>
          <a:xfrm>
            <a:off x="246475" y="6457888"/>
            <a:ext cx="243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DataScience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>
                <a:solidFill>
                  <a:srgbClr val="0033CC"/>
                </a:solidFill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221686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157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Las Vegas Crime Analysis</vt:lpstr>
      <vt:lpstr>Cardiff Model</vt:lpstr>
      <vt:lpstr>Background</vt:lpstr>
      <vt:lpstr>Dataset</vt:lpstr>
      <vt:lpstr>Models &amp; Deliverables</vt:lpstr>
      <vt:lpstr>Findings</vt:lpstr>
      <vt:lpstr>Maps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Vegas Crime Analysis</dc:title>
  <dc:creator>Dane Holmes</dc:creator>
  <cp:lastModifiedBy>Dane Holmes</cp:lastModifiedBy>
  <cp:revision>2</cp:revision>
  <dcterms:created xsi:type="dcterms:W3CDTF">2024-04-12T16:41:54Z</dcterms:created>
  <dcterms:modified xsi:type="dcterms:W3CDTF">2024-04-13T04:12:18Z</dcterms:modified>
</cp:coreProperties>
</file>