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18" r:id="rId21"/>
    <p:sldId id="419" r:id="rId22"/>
    <p:sldId id="420" r:id="rId23"/>
    <p:sldId id="409" r:id="rId24"/>
    <p:sldId id="421" r:id="rId25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009CDE"/>
    <a:srgbClr val="414141"/>
    <a:srgbClr val="D0006F"/>
    <a:srgbClr val="768692"/>
    <a:srgbClr val="B7C9D3"/>
    <a:srgbClr val="FFFFFF"/>
    <a:srgbClr val="B3B3B3"/>
    <a:srgbClr val="F2F2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89227" autoAdjust="0"/>
  </p:normalViewPr>
  <p:slideViewPr>
    <p:cSldViewPr snapToGrid="0" snapToObjects="1">
      <p:cViewPr varScale="1">
        <p:scale>
          <a:sx n="103" d="100"/>
          <a:sy n="103" d="100"/>
        </p:scale>
        <p:origin x="1068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similar, but with slightly different approaches.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60258" y="1360064"/>
            <a:ext cx="8463068" cy="2643401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2" y="4186126"/>
            <a:ext cx="8116433" cy="6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8" y="81534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963197"/>
            <a:ext cx="5814805" cy="3821783"/>
          </a:xfrm>
        </p:spPr>
      </p:pic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1106567"/>
            <a:ext cx="5814805" cy="2064677"/>
          </a:xfrm>
        </p:spPr>
      </p:pic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71245" y="759031"/>
            <a:ext cx="6753885" cy="3746456"/>
          </a:xfr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527131" y="894831"/>
            <a:ext cx="6042114" cy="3356731"/>
          </a:xfrm>
        </p:spPr>
      </p:pic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336594" y="1169941"/>
            <a:ext cx="8423187" cy="906570"/>
          </a:xfrm>
        </p:spPr>
      </p:pic>
      <p:sp>
        <p:nvSpPr>
          <p:cNvPr id="8" name="TextBox 7"/>
          <p:cNvSpPr txBox="1"/>
          <p:nvPr/>
        </p:nvSpPr>
        <p:spPr>
          <a:xfrm>
            <a:off x="273051" y="803344"/>
            <a:ext cx="845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New-Object -TypeName Diagnostics.Process -Property @{Name = "IMadeItUp.exe" }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94" y="2569494"/>
            <a:ext cx="8423187" cy="825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56" y="3887890"/>
            <a:ext cx="6087325" cy="857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6594" y="3953998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&gt;$ps.Kill()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: Testing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38233" y="805289"/>
            <a:ext cx="6819910" cy="3928701"/>
          </a:xfrm>
        </p:spPr>
      </p:pic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74571" y="961711"/>
            <a:ext cx="7503801" cy="3682717"/>
          </a:xfrm>
        </p:spPr>
      </p:pic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6eed6d30-21cb-4d2a-afd5-64247d3e7b9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608d996-f921-4209-962b-af552f1375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13823</TotalTime>
  <Words>1430</Words>
  <Application>Microsoft Office PowerPoint</Application>
  <PresentationFormat>On-screen Show (16:9)</PresentationFormat>
  <Paragraphs>159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1663</cp:revision>
  <cp:lastPrinted>2015-08-18T16:25:58Z</cp:lastPrinted>
  <dcterms:created xsi:type="dcterms:W3CDTF">2015-06-12T12:18:29Z</dcterms:created>
  <dcterms:modified xsi:type="dcterms:W3CDTF">2017-04-03T15:25:52Z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