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18" r:id="rId21"/>
    <p:sldId id="419" r:id="rId22"/>
    <p:sldId id="420" r:id="rId23"/>
    <p:sldId id="409" r:id="rId24"/>
    <p:sldId id="421" r:id="rId25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009CDE"/>
    <a:srgbClr val="414141"/>
    <a:srgbClr val="D0006F"/>
    <a:srgbClr val="768692"/>
    <a:srgbClr val="B7C9D3"/>
    <a:srgbClr val="FFFFFF"/>
    <a:srgbClr val="B3B3B3"/>
    <a:srgbClr val="F2F2F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78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work with $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test the $</a:t>
            </a:r>
            <a:r>
              <a:rPr lang="en-US" dirty="0" err="1"/>
              <a:t>arg</a:t>
            </a:r>
            <a:r>
              <a:rPr lang="en-US" dirty="0"/>
              <a:t> values, you create a call specification and do some basic Behavior </a:t>
            </a:r>
            <a:r>
              <a:rPr lang="en-US" dirty="0" err="1"/>
              <a:t>Verificaiton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unit test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similar, but with slightly different approaches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60258" y="1360064"/>
            <a:ext cx="8463068" cy="2643401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2" y="4186126"/>
            <a:ext cx="8116433" cy="600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58" y="815345"/>
            <a:ext cx="679227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963197"/>
            <a:ext cx="5814805" cy="3821783"/>
          </a:xfrm>
        </p:spPr>
      </p:pic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1106567"/>
            <a:ext cx="5814805" cy="2064677"/>
          </a:xfrm>
        </p:spPr>
      </p:pic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71245" y="759031"/>
            <a:ext cx="6753885" cy="3746456"/>
          </a:xfr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527131" y="894831"/>
            <a:ext cx="6042114" cy="3356731"/>
          </a:xfrm>
        </p:spPr>
      </p:pic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527131" y="894831"/>
            <a:ext cx="6042114" cy="3356731"/>
          </a:xfrm>
        </p:spPr>
      </p:pic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: Testing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38233" y="805289"/>
            <a:ext cx="6819910" cy="3928701"/>
          </a:xfrm>
        </p:spPr>
      </p:pic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74571" y="961711"/>
            <a:ext cx="7503801" cy="3682717"/>
          </a:xfrm>
        </p:spPr>
      </p:pic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6eed6d30-21cb-4d2a-afd5-64247d3e7b92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608d996-f921-4209-962b-af552f1375e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13789</TotalTime>
  <Words>1404</Words>
  <Application>Microsoft Office PowerPoint</Application>
  <PresentationFormat>On-screen Show (16:9)</PresentationFormat>
  <Paragraphs>155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1659</cp:revision>
  <cp:lastPrinted>2015-08-18T16:25:58Z</cp:lastPrinted>
  <dcterms:created xsi:type="dcterms:W3CDTF">2015-06-12T12:18:29Z</dcterms:created>
  <dcterms:modified xsi:type="dcterms:W3CDTF">2017-04-03T14:52:28Z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