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5608" autoAdjust="0"/>
  </p:normalViewPr>
  <p:slideViewPr>
    <p:cSldViewPr snapToGrid="0" snapToObjects="1">
      <p:cViewPr varScale="1">
        <p:scale>
          <a:sx n="99" d="100"/>
          <a:sy n="99" d="100"/>
        </p:scale>
        <p:origin x="1122" y="84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for an entire module so you can run your test automation on a system where the module might not be installed, like a build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That’s pretty much where Mocking in Pester 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bit challenge also makes it easy to Stub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so happened that Enzo Ferrari was struggling financially and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 three GT40’s were entered and despite setting a lap record, all three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a known issue with overheating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Mocking lets you test one unit of code without executing the entire program. Like testing just the engine and not the entire car.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lets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tend to refer to everything as Mocking,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a Mock statement with a defined </a:t>
            </a:r>
            <a:r>
              <a:rPr lang="en-US" dirty="0" err="1"/>
              <a:t>ParameterFilter</a:t>
            </a:r>
            <a:r>
              <a:rPr lang="en-US" dirty="0"/>
              <a:t>. This is the defined specification we are expecting.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the Mock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StubMe</a:t>
            </a:r>
            <a:r>
              <a:rPr lang="en-US" dirty="0"/>
              <a:t> gets some data and manipulates it so I want to verify the results not just the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4/11/2017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4/11/2017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4/11/2017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4/11/2017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4/11/2017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4/11/2017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885" y="1369767"/>
            <a:ext cx="6147193" cy="1234727"/>
          </a:xfrm>
        </p:spPr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Sr. 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https://github.com/cdhunt/pssummit2017-mocking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07810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155409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834969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490787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279801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39426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011" y="841093"/>
            <a:ext cx="7662354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	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15733</TotalTime>
  <Words>1543</Words>
  <Application>Microsoft Office PowerPoint</Application>
  <PresentationFormat>On-screen Show (16:9)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1711</cp:revision>
  <cp:lastPrinted>2015-08-18T16:25:58Z</cp:lastPrinted>
  <dcterms:created xsi:type="dcterms:W3CDTF">2015-06-12T12:18:29Z</dcterms:created>
  <dcterms:modified xsi:type="dcterms:W3CDTF">2017-04-11T18:43:20Z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