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18" r:id="rId19"/>
    <p:sldId id="419" r:id="rId20"/>
    <p:sldId id="420" r:id="rId21"/>
    <p:sldId id="409" r:id="rId22"/>
    <p:sldId id="421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009CDE"/>
    <a:srgbClr val="414141"/>
    <a:srgbClr val="D0006F"/>
    <a:srgbClr val="768692"/>
    <a:srgbClr val="B7C9D3"/>
    <a:srgbClr val="FFFFFF"/>
    <a:srgbClr val="B3B3B3"/>
    <a:srgbClr val="F2F2F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78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 by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work with $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test the $</a:t>
            </a:r>
            <a:r>
              <a:rPr lang="en-US" dirty="0" err="1"/>
              <a:t>arg</a:t>
            </a:r>
            <a:r>
              <a:rPr lang="en-US" dirty="0"/>
              <a:t> values, you create a call specification and do some basic Behavior </a:t>
            </a:r>
            <a:r>
              <a:rPr lang="en-US" dirty="0" err="1"/>
              <a:t>Verificaiton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unit test your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</a:t>
            </a:r>
            <a:r>
              <a:rPr lang="en-US" dirty="0" err="1"/>
              <a:t>Respone</a:t>
            </a:r>
            <a:r>
              <a:rPr lang="en-US"/>
              <a:t> objects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lap, record all three GT40s failed to finish and a Ferrari won.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as possible to on-course conditions.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oftentimes even conditions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term 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most likely mean Test Double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probably not super important that you know these by heart, but understand that you use different Test Doubles for the different types of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the state, was your state affected by a Stub?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verifying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works with functions/cmdlets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are pretty much stuck with State Verification once we abandon the Mock command of Pester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4/3/2017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4/3/2017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4/3/2017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4/3/2017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4/3/2017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4/3/2017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360258" y="1360064"/>
            <a:ext cx="8463068" cy="2643401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2" y="4186126"/>
            <a:ext cx="8116433" cy="600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58" y="815345"/>
            <a:ext cx="679227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963197"/>
            <a:ext cx="5814805" cy="3821783"/>
          </a:xfrm>
        </p:spPr>
      </p:pic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464180" y="1106567"/>
            <a:ext cx="5814805" cy="2064677"/>
          </a:xfrm>
        </p:spPr>
      </p:pic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61988" y="4508626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533882" y="831458"/>
            <a:ext cx="8028612" cy="2862356"/>
          </a:xfrm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962384" y="4508626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Digit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and if possible, leverage Docker containers based on Windows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alternate solutions to the </a:t>
            </a:r>
            <a:r>
              <a:rPr lang="en-US" dirty="0" err="1"/>
              <a:t>IPList</a:t>
            </a:r>
            <a:r>
              <a:rPr lang="en-US" dirty="0"/>
              <a:t> / static address issue: NAT/PAT, reverse proxy,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 is currently a single point of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/ static IP addresses are not optimal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send the content of the console output of Digit to a remote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Digit requires each client to run it’s own instance(s), it is relatively expensive to maintain. A shared pool (that could auto-scale) would achieve significant cost savings.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RDS Farm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is not possible; recommend immutable EC2 instances based on Server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 (Elastic Load Balancer) for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implemented as auto-scaling groups for: Gateways, connection broker and session host servers (per collection),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licensing prevents us from scaling horizontally (we also may not be licensed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dependency on </a:t>
            </a:r>
            <a:r>
              <a:rPr lang="en-US" dirty="0" err="1"/>
              <a:t>Arcshare</a:t>
            </a:r>
            <a:r>
              <a:rPr lang="en-US" dirty="0"/>
              <a:t>, or provision file share cluster 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another team be responsible for </a:t>
            </a:r>
            <a:r>
              <a:rPr lang="en-US" dirty="0" err="1"/>
              <a:t>TMWin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IPList</a:t>
            </a:r>
            <a:r>
              <a:rPr lang="en-US" dirty="0"/>
              <a:t> issues for </a:t>
            </a:r>
            <a:r>
              <a:rPr lang="en-US" dirty="0" err="1"/>
              <a:t>TMWin</a:t>
            </a:r>
            <a:r>
              <a:rPr lang="en-US" dirty="0"/>
              <a:t> will need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access to the gateways be handled (direct vs. TM router)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Farm is very expensive to maintain; a web farm would be vastly less expensive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Other Classes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1" y="1130561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Docker containers based on Windows Server 2016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auto-scaling groups for self-healing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937125" y="1131957"/>
            <a:ext cx="3886200" cy="3340292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>
                <a:solidFill>
                  <a:schemeClr val="accent3"/>
                </a:solidFill>
              </a:rPr>
              <a:t>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must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Discovery of configuration of servers is not complete</a:t>
            </a:r>
          </a:p>
          <a:p>
            <a:pPr algn="ctr"/>
            <a:endParaRPr lang="en-US" sz="1600" b="1" u="sng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2669" y="1131957"/>
            <a:ext cx="18662" cy="3673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Miscellaneous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TMCRM will not be in scope for AWS (in a separate data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Disaster Recovery plans will need to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 / AADS and AWS / containers / immutable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Hosted.Ticketmaster.com DNS zone</a:t>
            </a:r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Next Steps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8550273" cy="33402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and finalize compute provisioning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application changes required for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solutions for potential blockers /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availability zone / region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 decision on first product to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on archive / training databases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revisiting RDS licensing scheme (per-server vs. per-user)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decisions on client networking and responsibility </a:t>
            </a:r>
            <a:r>
              <a:rPr lang="en-US"/>
              <a:t>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1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414" y="2049780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974" y="2606040"/>
            <a:ext cx="194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Private Cloud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7980" y="325374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Public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8147" y="3484572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2721" y="34023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9233" y="382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purposes. All of the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: Testing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38233" y="805289"/>
            <a:ext cx="6819910" cy="3928701"/>
          </a:xfrm>
        </p:spPr>
      </p:pic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74571" y="961711"/>
            <a:ext cx="7503801" cy="3682717"/>
          </a:xfrm>
        </p:spPr>
      </p:pic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6eed6d30-21cb-4d2a-afd5-64247d3e7b92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608d996-f921-4209-962b-af552f1375e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13773</TotalTime>
  <Words>1364</Words>
  <Application>Microsoft Office PowerPoint</Application>
  <PresentationFormat>On-screen Show (16:9)</PresentationFormat>
  <Paragraphs>147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1656</cp:revision>
  <cp:lastPrinted>2015-08-18T16:25:58Z</cp:lastPrinted>
  <dcterms:created xsi:type="dcterms:W3CDTF">2015-06-12T12:18:29Z</dcterms:created>
  <dcterms:modified xsi:type="dcterms:W3CDTF">2017-04-03T14:36:26Z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