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4/5/2017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4/5/2017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4/5/2017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4/5/2017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4/5/2017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338" y="3258252"/>
            <a:ext cx="6227987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HACKWORTH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13988</TotalTime>
  <Words>1444</Words>
  <Application>Microsoft Office PowerPoint</Application>
  <PresentationFormat>On-screen Show (16:9)</PresentationFormat>
  <Paragraphs>270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1689</cp:revision>
  <cp:lastPrinted>2015-08-18T16:25:58Z</cp:lastPrinted>
  <dcterms:created xsi:type="dcterms:W3CDTF">2015-06-12T12:18:29Z</dcterms:created>
  <dcterms:modified xsi:type="dcterms:W3CDTF">2017-04-05T13:58:13Z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