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85608" autoAdjust="0"/>
  </p:normalViewPr>
  <p:slideViewPr>
    <p:cSldViewPr snapToGrid="0" snapToObjects="1">
      <p:cViewPr varScale="1">
        <p:scale>
          <a:sx n="102" d="100"/>
          <a:sy n="102" d="100"/>
        </p:scale>
        <p:origin x="1110" y="84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Gale Colas alerted me to this project just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quickly generate stubs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just so happened that Enzo Ferrari was struggling financially and looking to sell 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Ferrari walked out when he found out that Ford refused to let him remain in control of the racing division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became even more determined to beat Ferrari and outsourced development of a race car to company in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big part of automated testing is isolating your system under test and validating real-world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Mocking lets you test one unit of code without executing the entire program. Like testing just the engine and not the entire car.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lets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tend to refer to everything as Mocking,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Get-</a:t>
            </a:r>
            <a:r>
              <a:rPr lang="en-US" dirty="0" err="1"/>
              <a:t>ChildItem</a:t>
            </a:r>
            <a:r>
              <a:rPr lang="en-US" dirty="0"/>
              <a:t> as a variable in my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4/11/2017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4/11/2017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4/11/2017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4/11/2017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4/11/2017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Sr. 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646" y="3753487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105" y="1606223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https://github.com/cdhunt/pssummit2017-mocking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07810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155409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34969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490787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279801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39426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011" y="841093"/>
            <a:ext cx="7662354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	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-Path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-Filter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 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 Behavior 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Context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only call GCI 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	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15614</TotalTime>
  <Words>1487</Words>
  <Application>Microsoft Office PowerPoint</Application>
  <PresentationFormat>On-screen Show (16:9)</PresentationFormat>
  <Paragraphs>269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1705</cp:revision>
  <cp:lastPrinted>2015-08-18T16:25:58Z</cp:lastPrinted>
  <dcterms:created xsi:type="dcterms:W3CDTF">2015-06-12T12:18:29Z</dcterms:created>
  <dcterms:modified xsi:type="dcterms:W3CDTF">2017-04-11T16:43:53Z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